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10"/>
  </p:notesMasterIdLst>
  <p:sldIdLst>
    <p:sldId id="383" r:id="rId4"/>
    <p:sldId id="276" r:id="rId5"/>
    <p:sldId id="382" r:id="rId6"/>
    <p:sldId id="280" r:id="rId7"/>
    <p:sldId id="379" r:id="rId8"/>
    <p:sldId id="270" r:id="rId9"/>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41"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0" autoAdjust="0"/>
    <p:restoredTop sz="94104" autoAdjust="0"/>
  </p:normalViewPr>
  <p:slideViewPr>
    <p:cSldViewPr snapToGrid="0">
      <p:cViewPr varScale="1">
        <p:scale>
          <a:sx n="116" d="100"/>
          <a:sy n="116" d="100"/>
        </p:scale>
        <p:origin x="1032" y="96"/>
      </p:cViewPr>
      <p:guideLst>
        <p:guide orient="horz" pos="2341"/>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8789CC-E939-4857-AB6C-D708E5EABCD0}" type="datetimeFigureOut">
              <a:rPr lang="ko-KR" altLang="en-US" smtClean="0"/>
              <a:t>2023-11-30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03A824-2571-4D24-9663-13E7D33A7DA5}" type="slidenum">
              <a:rPr lang="ko-KR" altLang="en-US" smtClean="0"/>
              <a:t>‹#›</a:t>
            </a:fld>
            <a:endParaRPr lang="ko-KR" altLang="en-US"/>
          </a:p>
        </p:txBody>
      </p:sp>
    </p:spTree>
    <p:extLst>
      <p:ext uri="{BB962C8B-B14F-4D97-AF65-F5344CB8AC3E}">
        <p14:creationId xmlns:p14="http://schemas.microsoft.com/office/powerpoint/2010/main" val="149718085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0" hasCustomPrompt="1"/>
          </p:nvPr>
        </p:nvSpPr>
        <p:spPr>
          <a:xfrm>
            <a:off x="6318912" y="3376967"/>
            <a:ext cx="5873087" cy="957012"/>
          </a:xfrm>
          <a:prstGeom prst="rect">
            <a:avLst/>
          </a:prstGeom>
        </p:spPr>
        <p:txBody>
          <a:bodyPr anchor="ctr"/>
          <a:lstStyle>
            <a:lvl1pPr marL="0" indent="0" algn="l">
              <a:buNone/>
              <a:defRPr sz="6600" b="0" baseline="0">
                <a:solidFill>
                  <a:schemeClr val="bg1"/>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6318764" y="4402219"/>
            <a:ext cx="5873087" cy="288032"/>
          </a:xfrm>
          <a:prstGeom prst="rect">
            <a:avLst/>
          </a:prstGeom>
        </p:spPr>
        <p:txBody>
          <a:bodyPr anchor="ctr"/>
          <a:lstStyle>
            <a:lvl1pPr marL="0" indent="0" algn="l">
              <a:buNone/>
              <a:defRPr sz="1800" b="0" baseline="0">
                <a:solidFill>
                  <a:schemeClr val="bg1"/>
                </a:solidFill>
                <a:latin typeface="+mn-lt"/>
                <a:cs typeface="Arial" pitchFamily="34" charset="0"/>
              </a:defRPr>
            </a:lvl1pPr>
          </a:lstStyle>
          <a:p>
            <a:pPr lvl="0"/>
            <a:r>
              <a:rPr lang="en-US" altLang="ko-KR" dirty="0"/>
              <a:t>Insert your subtitle here</a:t>
            </a:r>
          </a:p>
        </p:txBody>
      </p:sp>
      <p:sp>
        <p:nvSpPr>
          <p:cNvPr id="2" name="Right Triangle 1"/>
          <p:cNvSpPr/>
          <p:nvPr userDrawn="1"/>
        </p:nvSpPr>
        <p:spPr>
          <a:xfrm flipH="1">
            <a:off x="8572500" y="3142992"/>
            <a:ext cx="3619352" cy="3715008"/>
          </a:xfrm>
          <a:prstGeom prst="rtTriangle">
            <a:avLst/>
          </a:prstGeom>
          <a:solidFill>
            <a:schemeClr val="tx2">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Freeform 6"/>
          <p:cNvSpPr/>
          <p:nvPr userDrawn="1"/>
        </p:nvSpPr>
        <p:spPr>
          <a:xfrm>
            <a:off x="1" y="0"/>
            <a:ext cx="12191999" cy="6858000"/>
          </a:xfrm>
          <a:custGeom>
            <a:avLst/>
            <a:gdLst>
              <a:gd name="connsiteX0" fmla="*/ 0 w 11800151"/>
              <a:gd name="connsiteY0" fmla="*/ 0 h 6858000"/>
              <a:gd name="connsiteX1" fmla="*/ 6972213 w 11800151"/>
              <a:gd name="connsiteY1" fmla="*/ 0 h 6858000"/>
              <a:gd name="connsiteX2" fmla="*/ 11800151 w 11800151"/>
              <a:gd name="connsiteY2" fmla="*/ 6858000 h 6858000"/>
              <a:gd name="connsiteX3" fmla="*/ 0 w 1180015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800151" h="6858000">
                <a:moveTo>
                  <a:pt x="0" y="0"/>
                </a:moveTo>
                <a:lnTo>
                  <a:pt x="6972213" y="0"/>
                </a:lnTo>
                <a:lnTo>
                  <a:pt x="11800151" y="6858000"/>
                </a:lnTo>
                <a:lnTo>
                  <a:pt x="0" y="6858000"/>
                </a:lnTo>
                <a:close/>
              </a:path>
            </a:pathLst>
          </a:cu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641445" y="287254"/>
            <a:ext cx="11255280"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696553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1_Images &amp; Contents Layout">
    <p:spTree>
      <p:nvGrpSpPr>
        <p:cNvPr id="1" name=""/>
        <p:cNvGrpSpPr/>
        <p:nvPr/>
      </p:nvGrpSpPr>
      <p:grpSpPr>
        <a:xfrm>
          <a:off x="0" y="0"/>
          <a:ext cx="0" cy="0"/>
          <a:chOff x="0" y="0"/>
          <a:chExt cx="0" cy="0"/>
        </a:xfrm>
      </p:grpSpPr>
      <p:sp>
        <p:nvSpPr>
          <p:cNvPr id="7" name="자유형: 도형 6">
            <a:extLst>
              <a:ext uri="{FF2B5EF4-FFF2-40B4-BE49-F238E27FC236}">
                <a16:creationId xmlns:a16="http://schemas.microsoft.com/office/drawing/2014/main" id="{DEA02155-9FDC-4399-9E70-344F083E3DFE}"/>
              </a:ext>
            </a:extLst>
          </p:cNvPr>
          <p:cNvSpPr/>
          <p:nvPr userDrawn="1"/>
        </p:nvSpPr>
        <p:spPr>
          <a:xfrm>
            <a:off x="461979" y="1732801"/>
            <a:ext cx="11644382" cy="5069249"/>
          </a:xfrm>
          <a:custGeom>
            <a:avLst/>
            <a:gdLst>
              <a:gd name="connsiteX0" fmla="*/ 8392919 w 11558743"/>
              <a:gd name="connsiteY0" fmla="*/ 3529959 h 5031967"/>
              <a:gd name="connsiteX1" fmla="*/ 8391973 w 11558743"/>
              <a:gd name="connsiteY1" fmla="*/ 3530531 h 5031967"/>
              <a:gd name="connsiteX2" fmla="*/ 8393694 w 11558743"/>
              <a:gd name="connsiteY2" fmla="*/ 3531320 h 5031967"/>
              <a:gd name="connsiteX3" fmla="*/ 1031841 w 11558743"/>
              <a:gd name="connsiteY3" fmla="*/ 3403329 h 5031967"/>
              <a:gd name="connsiteX4" fmla="*/ 1035360 w 11558743"/>
              <a:gd name="connsiteY4" fmla="*/ 3405581 h 5031967"/>
              <a:gd name="connsiteX5" fmla="*/ 1035176 w 11558743"/>
              <a:gd name="connsiteY5" fmla="*/ 3405145 h 5031967"/>
              <a:gd name="connsiteX6" fmla="*/ 2630566 w 11558743"/>
              <a:gd name="connsiteY6" fmla="*/ 2617886 h 5031967"/>
              <a:gd name="connsiteX7" fmla="*/ 2621054 w 11558743"/>
              <a:gd name="connsiteY7" fmla="*/ 2623696 h 5031967"/>
              <a:gd name="connsiteX8" fmla="*/ 2635820 w 11558743"/>
              <a:gd name="connsiteY8" fmla="*/ 2624754 h 5031967"/>
              <a:gd name="connsiteX9" fmla="*/ 2636263 w 11558743"/>
              <a:gd name="connsiteY9" fmla="*/ 2624721 h 5031967"/>
              <a:gd name="connsiteX10" fmla="*/ 6597978 w 11558743"/>
              <a:gd name="connsiteY10" fmla="*/ 2613495 h 5031967"/>
              <a:gd name="connsiteX11" fmla="*/ 6597592 w 11558743"/>
              <a:gd name="connsiteY11" fmla="*/ 2613780 h 5031967"/>
              <a:gd name="connsiteX12" fmla="*/ 6603953 w 11558743"/>
              <a:gd name="connsiteY12" fmla="*/ 2626306 h 5031967"/>
              <a:gd name="connsiteX13" fmla="*/ 6635961 w 11558743"/>
              <a:gd name="connsiteY13" fmla="*/ 2637060 h 5031967"/>
              <a:gd name="connsiteX14" fmla="*/ 6640313 w 11558743"/>
              <a:gd name="connsiteY14" fmla="*/ 2637766 h 5031967"/>
              <a:gd name="connsiteX15" fmla="*/ 6621701 w 11558743"/>
              <a:gd name="connsiteY15" fmla="*/ 2626136 h 5031967"/>
              <a:gd name="connsiteX16" fmla="*/ 6600128 w 11558743"/>
              <a:gd name="connsiteY16" fmla="*/ 2615005 h 5031967"/>
              <a:gd name="connsiteX17" fmla="*/ 8004444 w 11558743"/>
              <a:gd name="connsiteY17" fmla="*/ 2586762 h 5031967"/>
              <a:gd name="connsiteX18" fmla="*/ 8004423 w 11558743"/>
              <a:gd name="connsiteY18" fmla="*/ 2586959 h 5031967"/>
              <a:gd name="connsiteX19" fmla="*/ 8004653 w 11558743"/>
              <a:gd name="connsiteY19" fmla="*/ 2587018 h 5031967"/>
              <a:gd name="connsiteX20" fmla="*/ 8033318 w 11558743"/>
              <a:gd name="connsiteY20" fmla="*/ 2577729 h 5031967"/>
              <a:gd name="connsiteX21" fmla="*/ 8020586 w 11558743"/>
              <a:gd name="connsiteY21" fmla="*/ 2589756 h 5031967"/>
              <a:gd name="connsiteX22" fmla="*/ 8020068 w 11558743"/>
              <a:gd name="connsiteY22" fmla="*/ 2590977 h 5031967"/>
              <a:gd name="connsiteX23" fmla="*/ 8026120 w 11558743"/>
              <a:gd name="connsiteY23" fmla="*/ 2592531 h 5031967"/>
              <a:gd name="connsiteX24" fmla="*/ 8063195 w 11558743"/>
              <a:gd name="connsiteY24" fmla="*/ 2589579 h 5031967"/>
              <a:gd name="connsiteX25" fmla="*/ 8052168 w 11558743"/>
              <a:gd name="connsiteY25" fmla="*/ 2583582 h 5031967"/>
              <a:gd name="connsiteX26" fmla="*/ 8033318 w 11558743"/>
              <a:gd name="connsiteY26" fmla="*/ 2577729 h 5031967"/>
              <a:gd name="connsiteX27" fmla="*/ 8260898 w 11558743"/>
              <a:gd name="connsiteY27" fmla="*/ 1650432 h 5031967"/>
              <a:gd name="connsiteX28" fmla="*/ 8251402 w 11558743"/>
              <a:gd name="connsiteY28" fmla="*/ 1650636 h 5031967"/>
              <a:gd name="connsiteX29" fmla="*/ 8230048 w 11558743"/>
              <a:gd name="connsiteY29" fmla="*/ 1657776 h 5031967"/>
              <a:gd name="connsiteX30" fmla="*/ 8227319 w 11558743"/>
              <a:gd name="connsiteY30" fmla="*/ 1660379 h 5031967"/>
              <a:gd name="connsiteX31" fmla="*/ 8229344 w 11558743"/>
              <a:gd name="connsiteY31" fmla="*/ 1661123 h 5031967"/>
              <a:gd name="connsiteX32" fmla="*/ 8253538 w 11558743"/>
              <a:gd name="connsiteY32" fmla="*/ 1666456 h 5031967"/>
              <a:gd name="connsiteX33" fmla="*/ 8267880 w 11558743"/>
              <a:gd name="connsiteY33" fmla="*/ 1662947 h 5031967"/>
              <a:gd name="connsiteX34" fmla="*/ 8265475 w 11558743"/>
              <a:gd name="connsiteY34" fmla="*/ 1656810 h 5031967"/>
              <a:gd name="connsiteX35" fmla="*/ 8260898 w 11558743"/>
              <a:gd name="connsiteY35" fmla="*/ 1650432 h 5031967"/>
              <a:gd name="connsiteX36" fmla="*/ 8182228 w 11558743"/>
              <a:gd name="connsiteY36" fmla="*/ 1627091 h 5031967"/>
              <a:gd name="connsiteX37" fmla="*/ 8146644 w 11558743"/>
              <a:gd name="connsiteY37" fmla="*/ 1642555 h 5031967"/>
              <a:gd name="connsiteX38" fmla="*/ 8116633 w 11558743"/>
              <a:gd name="connsiteY38" fmla="*/ 1659493 h 5031967"/>
              <a:gd name="connsiteX39" fmla="*/ 8023483 w 11558743"/>
              <a:gd name="connsiteY39" fmla="*/ 1655532 h 5031967"/>
              <a:gd name="connsiteX40" fmla="*/ 8018963 w 11558743"/>
              <a:gd name="connsiteY40" fmla="*/ 1650226 h 5031967"/>
              <a:gd name="connsiteX41" fmla="*/ 8011587 w 11558743"/>
              <a:gd name="connsiteY41" fmla="*/ 1653108 h 5031967"/>
              <a:gd name="connsiteX42" fmla="*/ 7993285 w 11558743"/>
              <a:gd name="connsiteY42" fmla="*/ 1661612 h 5031967"/>
              <a:gd name="connsiteX43" fmla="*/ 8028928 w 11558743"/>
              <a:gd name="connsiteY43" fmla="*/ 1667452 h 5031967"/>
              <a:gd name="connsiteX44" fmla="*/ 8127822 w 11558743"/>
              <a:gd name="connsiteY44" fmla="*/ 1668865 h 5031967"/>
              <a:gd name="connsiteX45" fmla="*/ 8159621 w 11558743"/>
              <a:gd name="connsiteY45" fmla="*/ 1667091 h 5031967"/>
              <a:gd name="connsiteX46" fmla="*/ 8172440 w 11558743"/>
              <a:gd name="connsiteY46" fmla="*/ 1660890 h 5031967"/>
              <a:gd name="connsiteX47" fmla="*/ 8170458 w 11558743"/>
              <a:gd name="connsiteY47" fmla="*/ 1661375 h 5031967"/>
              <a:gd name="connsiteX48" fmla="*/ 8160369 w 11558743"/>
              <a:gd name="connsiteY48" fmla="*/ 1656343 h 5031967"/>
              <a:gd name="connsiteX49" fmla="*/ 8156873 w 11558743"/>
              <a:gd name="connsiteY49" fmla="*/ 1643157 h 5031967"/>
              <a:gd name="connsiteX50" fmla="*/ 8175953 w 11558743"/>
              <a:gd name="connsiteY50" fmla="*/ 1640847 h 5031967"/>
              <a:gd name="connsiteX51" fmla="*/ 8187910 w 11558743"/>
              <a:gd name="connsiteY51" fmla="*/ 1637352 h 5031967"/>
              <a:gd name="connsiteX52" fmla="*/ 8182228 w 11558743"/>
              <a:gd name="connsiteY52" fmla="*/ 1627091 h 5031967"/>
              <a:gd name="connsiteX53" fmla="*/ 7999836 w 11558743"/>
              <a:gd name="connsiteY53" fmla="*/ 1615611 h 5031967"/>
              <a:gd name="connsiteX54" fmla="*/ 7999219 w 11558743"/>
              <a:gd name="connsiteY54" fmla="*/ 1630266 h 5031967"/>
              <a:gd name="connsiteX55" fmla="*/ 8007917 w 11558743"/>
              <a:gd name="connsiteY55" fmla="*/ 1632238 h 5031967"/>
              <a:gd name="connsiteX56" fmla="*/ 8014537 w 11558743"/>
              <a:gd name="connsiteY56" fmla="*/ 1630199 h 5031967"/>
              <a:gd name="connsiteX57" fmla="*/ 8014655 w 11558743"/>
              <a:gd name="connsiteY57" fmla="*/ 1624472 h 5031967"/>
              <a:gd name="connsiteX58" fmla="*/ 8007793 w 11558743"/>
              <a:gd name="connsiteY58" fmla="*/ 1617577 h 5031967"/>
              <a:gd name="connsiteX59" fmla="*/ 7592006 w 11558743"/>
              <a:gd name="connsiteY59" fmla="*/ 0 h 5031967"/>
              <a:gd name="connsiteX60" fmla="*/ 7593774 w 11558743"/>
              <a:gd name="connsiteY60" fmla="*/ 17282 h 5031967"/>
              <a:gd name="connsiteX61" fmla="*/ 7619105 w 11558743"/>
              <a:gd name="connsiteY61" fmla="*/ 35191 h 5031967"/>
              <a:gd name="connsiteX62" fmla="*/ 7768406 w 11558743"/>
              <a:gd name="connsiteY62" fmla="*/ 33679 h 5031967"/>
              <a:gd name="connsiteX63" fmla="*/ 7821911 w 11558743"/>
              <a:gd name="connsiteY63" fmla="*/ 29961 h 5031967"/>
              <a:gd name="connsiteX64" fmla="*/ 7842761 w 11558743"/>
              <a:gd name="connsiteY64" fmla="*/ 44932 h 5031967"/>
              <a:gd name="connsiteX65" fmla="*/ 7874647 w 11558743"/>
              <a:gd name="connsiteY65" fmla="*/ 54065 h 5031967"/>
              <a:gd name="connsiteX66" fmla="*/ 7907695 w 11558743"/>
              <a:gd name="connsiteY66" fmla="*/ 49140 h 5031967"/>
              <a:gd name="connsiteX67" fmla="*/ 7927869 w 11558743"/>
              <a:gd name="connsiteY67" fmla="*/ 45365 h 5031967"/>
              <a:gd name="connsiteX68" fmla="*/ 7952873 w 11558743"/>
              <a:gd name="connsiteY68" fmla="*/ 36913 h 5031967"/>
              <a:gd name="connsiteX69" fmla="*/ 7974883 w 11558743"/>
              <a:gd name="connsiteY69" fmla="*/ 37828 h 5031967"/>
              <a:gd name="connsiteX70" fmla="*/ 7992521 w 11558743"/>
              <a:gd name="connsiteY70" fmla="*/ 44593 h 5031967"/>
              <a:gd name="connsiteX71" fmla="*/ 8018092 w 11558743"/>
              <a:gd name="connsiteY71" fmla="*/ 46100 h 5031967"/>
              <a:gd name="connsiteX72" fmla="*/ 8042531 w 11558743"/>
              <a:gd name="connsiteY72" fmla="*/ 27688 h 5031967"/>
              <a:gd name="connsiteX73" fmla="*/ 8045000 w 11558743"/>
              <a:gd name="connsiteY73" fmla="*/ 29743 h 5031967"/>
              <a:gd name="connsiteX74" fmla="*/ 8055837 w 11558743"/>
              <a:gd name="connsiteY74" fmla="*/ 61685 h 5031967"/>
              <a:gd name="connsiteX75" fmla="*/ 8062787 w 11558743"/>
              <a:gd name="connsiteY75" fmla="*/ 66676 h 5031967"/>
              <a:gd name="connsiteX76" fmla="*/ 8125711 w 11558743"/>
              <a:gd name="connsiteY76" fmla="*/ 70001 h 5031967"/>
              <a:gd name="connsiteX77" fmla="*/ 8154211 w 11558743"/>
              <a:gd name="connsiteY77" fmla="*/ 74734 h 5031967"/>
              <a:gd name="connsiteX78" fmla="*/ 8161094 w 11558743"/>
              <a:gd name="connsiteY78" fmla="*/ 92318 h 5031967"/>
              <a:gd name="connsiteX79" fmla="*/ 8124876 w 11558743"/>
              <a:gd name="connsiteY79" fmla="*/ 110418 h 5031967"/>
              <a:gd name="connsiteX80" fmla="*/ 8080572 w 11558743"/>
              <a:gd name="connsiteY80" fmla="*/ 103609 h 5031967"/>
              <a:gd name="connsiteX81" fmla="*/ 8039834 w 11558743"/>
              <a:gd name="connsiteY81" fmla="*/ 97391 h 5031967"/>
              <a:gd name="connsiteX82" fmla="*/ 7999661 w 11558743"/>
              <a:gd name="connsiteY82" fmla="*/ 101133 h 5031967"/>
              <a:gd name="connsiteX83" fmla="*/ 7963618 w 11558743"/>
              <a:gd name="connsiteY83" fmla="*/ 115425 h 5031967"/>
              <a:gd name="connsiteX84" fmla="*/ 7876040 w 11558743"/>
              <a:gd name="connsiteY84" fmla="*/ 112938 h 5031967"/>
              <a:gd name="connsiteX85" fmla="*/ 7811605 w 11558743"/>
              <a:gd name="connsiteY85" fmla="*/ 131283 h 5031967"/>
              <a:gd name="connsiteX86" fmla="*/ 7784306 w 11558743"/>
              <a:gd name="connsiteY86" fmla="*/ 133874 h 5031967"/>
              <a:gd name="connsiteX87" fmla="*/ 7619202 w 11558743"/>
              <a:gd name="connsiteY87" fmla="*/ 133309 h 5031967"/>
              <a:gd name="connsiteX88" fmla="*/ 7593914 w 11558743"/>
              <a:gd name="connsiteY88" fmla="*/ 136782 h 5031967"/>
              <a:gd name="connsiteX89" fmla="*/ 7575469 w 11558743"/>
              <a:gd name="connsiteY89" fmla="*/ 136458 h 5031967"/>
              <a:gd name="connsiteX90" fmla="*/ 7580974 w 11558743"/>
              <a:gd name="connsiteY90" fmla="*/ 150526 h 5031967"/>
              <a:gd name="connsiteX91" fmla="*/ 7575334 w 11558743"/>
              <a:gd name="connsiteY91" fmla="*/ 161647 h 5031967"/>
              <a:gd name="connsiteX92" fmla="*/ 7546023 w 11558743"/>
              <a:gd name="connsiteY92" fmla="*/ 163356 h 5031967"/>
              <a:gd name="connsiteX93" fmla="*/ 7484300 w 11558743"/>
              <a:gd name="connsiteY93" fmla="*/ 167354 h 5031967"/>
              <a:gd name="connsiteX94" fmla="*/ 7476257 w 11558743"/>
              <a:gd name="connsiteY94" fmla="*/ 163827 h 5031967"/>
              <a:gd name="connsiteX95" fmla="*/ 7443277 w 11558743"/>
              <a:gd name="connsiteY95" fmla="*/ 156156 h 5031967"/>
              <a:gd name="connsiteX96" fmla="*/ 7298739 w 11558743"/>
              <a:gd name="connsiteY96" fmla="*/ 165584 h 5031967"/>
              <a:gd name="connsiteX97" fmla="*/ 7286324 w 11558743"/>
              <a:gd name="connsiteY97" fmla="*/ 167907 h 5031967"/>
              <a:gd name="connsiteX98" fmla="*/ 7251617 w 11558743"/>
              <a:gd name="connsiteY98" fmla="*/ 164335 h 5031967"/>
              <a:gd name="connsiteX99" fmla="*/ 7219205 w 11558743"/>
              <a:gd name="connsiteY99" fmla="*/ 166625 h 5031967"/>
              <a:gd name="connsiteX100" fmla="*/ 7206721 w 11558743"/>
              <a:gd name="connsiteY100" fmla="*/ 181541 h 5031967"/>
              <a:gd name="connsiteX101" fmla="*/ 7177938 w 11558743"/>
              <a:gd name="connsiteY101" fmla="*/ 171828 h 5031967"/>
              <a:gd name="connsiteX102" fmla="*/ 7141787 w 11558743"/>
              <a:gd name="connsiteY102" fmla="*/ 177334 h 5031967"/>
              <a:gd name="connsiteX103" fmla="*/ 7100496 w 11558743"/>
              <a:gd name="connsiteY103" fmla="*/ 216513 h 5031967"/>
              <a:gd name="connsiteX104" fmla="*/ 7099403 w 11558743"/>
              <a:gd name="connsiteY104" fmla="*/ 217975 h 5031967"/>
              <a:gd name="connsiteX105" fmla="*/ 7077609 w 11558743"/>
              <a:gd name="connsiteY105" fmla="*/ 234634 h 5031967"/>
              <a:gd name="connsiteX106" fmla="*/ 6861121 w 11558743"/>
              <a:gd name="connsiteY106" fmla="*/ 247458 h 5031967"/>
              <a:gd name="connsiteX107" fmla="*/ 6724625 w 11558743"/>
              <a:gd name="connsiteY107" fmla="*/ 260411 h 5031967"/>
              <a:gd name="connsiteX108" fmla="*/ 6560440 w 11558743"/>
              <a:gd name="connsiteY108" fmla="*/ 262192 h 5031967"/>
              <a:gd name="connsiteX109" fmla="*/ 6445145 w 11558743"/>
              <a:gd name="connsiteY109" fmla="*/ 282504 h 5031967"/>
              <a:gd name="connsiteX110" fmla="*/ 6398766 w 11558743"/>
              <a:gd name="connsiteY110" fmla="*/ 287407 h 5031967"/>
              <a:gd name="connsiteX111" fmla="*/ 6297045 w 11558743"/>
              <a:gd name="connsiteY111" fmla="*/ 291339 h 5031967"/>
              <a:gd name="connsiteX112" fmla="*/ 6205202 w 11558743"/>
              <a:gd name="connsiteY112" fmla="*/ 303489 h 5031967"/>
              <a:gd name="connsiteX113" fmla="*/ 6165088 w 11558743"/>
              <a:gd name="connsiteY113" fmla="*/ 307766 h 5031967"/>
              <a:gd name="connsiteX114" fmla="*/ 6164220 w 11558743"/>
              <a:gd name="connsiteY114" fmla="*/ 308012 h 5031967"/>
              <a:gd name="connsiteX115" fmla="*/ 6156750 w 11558743"/>
              <a:gd name="connsiteY115" fmla="*/ 325588 h 5031967"/>
              <a:gd name="connsiteX116" fmla="*/ 6119176 w 11558743"/>
              <a:gd name="connsiteY116" fmla="*/ 327595 h 5031967"/>
              <a:gd name="connsiteX117" fmla="*/ 6077144 w 11558743"/>
              <a:gd name="connsiteY117" fmla="*/ 343101 h 5031967"/>
              <a:gd name="connsiteX118" fmla="*/ 6040751 w 11558743"/>
              <a:gd name="connsiteY118" fmla="*/ 362460 h 5031967"/>
              <a:gd name="connsiteX119" fmla="*/ 6054364 w 11558743"/>
              <a:gd name="connsiteY119" fmla="*/ 360647 h 5031967"/>
              <a:gd name="connsiteX120" fmla="*/ 6345830 w 11558743"/>
              <a:gd name="connsiteY120" fmla="*/ 330898 h 5031967"/>
              <a:gd name="connsiteX121" fmla="*/ 6358149 w 11558743"/>
              <a:gd name="connsiteY121" fmla="*/ 326464 h 5031967"/>
              <a:gd name="connsiteX122" fmla="*/ 6383668 w 11558743"/>
              <a:gd name="connsiteY122" fmla="*/ 315605 h 5031967"/>
              <a:gd name="connsiteX123" fmla="*/ 6384532 w 11558743"/>
              <a:gd name="connsiteY123" fmla="*/ 326949 h 5031967"/>
              <a:gd name="connsiteX124" fmla="*/ 6424310 w 11558743"/>
              <a:gd name="connsiteY124" fmla="*/ 322888 h 5031967"/>
              <a:gd name="connsiteX125" fmla="*/ 6523870 w 11558743"/>
              <a:gd name="connsiteY125" fmla="*/ 317116 h 5031967"/>
              <a:gd name="connsiteX126" fmla="*/ 6525093 w 11558743"/>
              <a:gd name="connsiteY126" fmla="*/ 314869 h 5031967"/>
              <a:gd name="connsiteX127" fmla="*/ 6540421 w 11558743"/>
              <a:gd name="connsiteY127" fmla="*/ 300474 h 5031967"/>
              <a:gd name="connsiteX128" fmla="*/ 6545253 w 11558743"/>
              <a:gd name="connsiteY128" fmla="*/ 300075 h 5031967"/>
              <a:gd name="connsiteX129" fmla="*/ 6554630 w 11558743"/>
              <a:gd name="connsiteY129" fmla="*/ 306959 h 5031967"/>
              <a:gd name="connsiteX130" fmla="*/ 6556573 w 11558743"/>
              <a:gd name="connsiteY130" fmla="*/ 315219 h 5031967"/>
              <a:gd name="connsiteX131" fmla="*/ 6641355 w 11558743"/>
              <a:gd name="connsiteY131" fmla="*/ 310304 h 5031967"/>
              <a:gd name="connsiteX132" fmla="*/ 6641571 w 11558743"/>
              <a:gd name="connsiteY132" fmla="*/ 309628 h 5031967"/>
              <a:gd name="connsiteX133" fmla="*/ 6642540 w 11558743"/>
              <a:gd name="connsiteY133" fmla="*/ 310235 h 5031967"/>
              <a:gd name="connsiteX134" fmla="*/ 6654542 w 11558743"/>
              <a:gd name="connsiteY134" fmla="*/ 309539 h 5031967"/>
              <a:gd name="connsiteX135" fmla="*/ 6724657 w 11558743"/>
              <a:gd name="connsiteY135" fmla="*/ 306885 h 5031967"/>
              <a:gd name="connsiteX136" fmla="*/ 6731631 w 11558743"/>
              <a:gd name="connsiteY136" fmla="*/ 297816 h 5031967"/>
              <a:gd name="connsiteX137" fmla="*/ 6748166 w 11558743"/>
              <a:gd name="connsiteY137" fmla="*/ 283322 h 5031967"/>
              <a:gd name="connsiteX138" fmla="*/ 6769885 w 11558743"/>
              <a:gd name="connsiteY138" fmla="*/ 291375 h 5031967"/>
              <a:gd name="connsiteX139" fmla="*/ 6781195 w 11558743"/>
              <a:gd name="connsiteY139" fmla="*/ 304745 h 5031967"/>
              <a:gd name="connsiteX140" fmla="*/ 6823728 w 11558743"/>
              <a:gd name="connsiteY140" fmla="*/ 303135 h 5031967"/>
              <a:gd name="connsiteX141" fmla="*/ 6820065 w 11558743"/>
              <a:gd name="connsiteY141" fmla="*/ 292702 h 5031967"/>
              <a:gd name="connsiteX142" fmla="*/ 6839588 w 11558743"/>
              <a:gd name="connsiteY142" fmla="*/ 262644 h 5031967"/>
              <a:gd name="connsiteX143" fmla="*/ 6869498 w 11558743"/>
              <a:gd name="connsiteY143" fmla="*/ 267833 h 5031967"/>
              <a:gd name="connsiteX144" fmla="*/ 6891239 w 11558743"/>
              <a:gd name="connsiteY144" fmla="*/ 266038 h 5031967"/>
              <a:gd name="connsiteX145" fmla="*/ 6904393 w 11558743"/>
              <a:gd name="connsiteY145" fmla="*/ 263858 h 5031967"/>
              <a:gd name="connsiteX146" fmla="*/ 6903822 w 11558743"/>
              <a:gd name="connsiteY146" fmla="*/ 279222 h 5031967"/>
              <a:gd name="connsiteX147" fmla="*/ 6885600 w 11558743"/>
              <a:gd name="connsiteY147" fmla="*/ 300795 h 5031967"/>
              <a:gd name="connsiteX148" fmla="*/ 6959409 w 11558743"/>
              <a:gd name="connsiteY148" fmla="*/ 298582 h 5031967"/>
              <a:gd name="connsiteX149" fmla="*/ 7031420 w 11558743"/>
              <a:gd name="connsiteY149" fmla="*/ 291085 h 5031967"/>
              <a:gd name="connsiteX150" fmla="*/ 7188306 w 11558743"/>
              <a:gd name="connsiteY150" fmla="*/ 291929 h 5031967"/>
              <a:gd name="connsiteX151" fmla="*/ 7251123 w 11558743"/>
              <a:gd name="connsiteY151" fmla="*/ 286469 h 5031967"/>
              <a:gd name="connsiteX152" fmla="*/ 7294574 w 11558743"/>
              <a:gd name="connsiteY152" fmla="*/ 278340 h 5031967"/>
              <a:gd name="connsiteX153" fmla="*/ 7368253 w 11558743"/>
              <a:gd name="connsiteY153" fmla="*/ 270846 h 5031967"/>
              <a:gd name="connsiteX154" fmla="*/ 7424969 w 11558743"/>
              <a:gd name="connsiteY154" fmla="*/ 275332 h 5031967"/>
              <a:gd name="connsiteX155" fmla="*/ 7444969 w 11558743"/>
              <a:gd name="connsiteY155" fmla="*/ 275365 h 5031967"/>
              <a:gd name="connsiteX156" fmla="*/ 7480202 w 11558743"/>
              <a:gd name="connsiteY156" fmla="*/ 267516 h 5031967"/>
              <a:gd name="connsiteX157" fmla="*/ 7605767 w 11558743"/>
              <a:gd name="connsiteY157" fmla="*/ 269188 h 5031967"/>
              <a:gd name="connsiteX158" fmla="*/ 7643471 w 11558743"/>
              <a:gd name="connsiteY158" fmla="*/ 263391 h 5031967"/>
              <a:gd name="connsiteX159" fmla="*/ 7698810 w 11558743"/>
              <a:gd name="connsiteY159" fmla="*/ 264362 h 5031967"/>
              <a:gd name="connsiteX160" fmla="*/ 7726676 w 11558743"/>
              <a:gd name="connsiteY160" fmla="*/ 271730 h 5031967"/>
              <a:gd name="connsiteX161" fmla="*/ 7825118 w 11558743"/>
              <a:gd name="connsiteY161" fmla="*/ 272185 h 5031967"/>
              <a:gd name="connsiteX162" fmla="*/ 7909484 w 11558743"/>
              <a:gd name="connsiteY162" fmla="*/ 266466 h 5031967"/>
              <a:gd name="connsiteX163" fmla="*/ 7933963 w 11558743"/>
              <a:gd name="connsiteY163" fmla="*/ 269435 h 5031967"/>
              <a:gd name="connsiteX164" fmla="*/ 7965393 w 11558743"/>
              <a:gd name="connsiteY164" fmla="*/ 277394 h 5031967"/>
              <a:gd name="connsiteX165" fmla="*/ 8039004 w 11558743"/>
              <a:gd name="connsiteY165" fmla="*/ 282496 h 5031967"/>
              <a:gd name="connsiteX166" fmla="*/ 8145664 w 11558743"/>
              <a:gd name="connsiteY166" fmla="*/ 282671 h 5031967"/>
              <a:gd name="connsiteX167" fmla="*/ 8168414 w 11558743"/>
              <a:gd name="connsiteY167" fmla="*/ 289738 h 5031967"/>
              <a:gd name="connsiteX168" fmla="*/ 8173638 w 11558743"/>
              <a:gd name="connsiteY168" fmla="*/ 298827 h 5031967"/>
              <a:gd name="connsiteX169" fmla="*/ 8276993 w 11558743"/>
              <a:gd name="connsiteY169" fmla="*/ 337365 h 5031967"/>
              <a:gd name="connsiteX170" fmla="*/ 8285318 w 11558743"/>
              <a:gd name="connsiteY170" fmla="*/ 345872 h 5031967"/>
              <a:gd name="connsiteX171" fmla="*/ 8280313 w 11558743"/>
              <a:gd name="connsiteY171" fmla="*/ 354358 h 5031967"/>
              <a:gd name="connsiteX172" fmla="*/ 8280070 w 11558743"/>
              <a:gd name="connsiteY172" fmla="*/ 370759 h 5031967"/>
              <a:gd name="connsiteX173" fmla="*/ 8300703 w 11558743"/>
              <a:gd name="connsiteY173" fmla="*/ 368158 h 5031967"/>
              <a:gd name="connsiteX174" fmla="*/ 8345705 w 11558743"/>
              <a:gd name="connsiteY174" fmla="*/ 359738 h 5031967"/>
              <a:gd name="connsiteX175" fmla="*/ 8378011 w 11558743"/>
              <a:gd name="connsiteY175" fmla="*/ 348662 h 5031967"/>
              <a:gd name="connsiteX176" fmla="*/ 8386580 w 11558743"/>
              <a:gd name="connsiteY176" fmla="*/ 340767 h 5031967"/>
              <a:gd name="connsiteX177" fmla="*/ 8402098 w 11558743"/>
              <a:gd name="connsiteY177" fmla="*/ 337864 h 5031967"/>
              <a:gd name="connsiteX178" fmla="*/ 8406686 w 11558743"/>
              <a:gd name="connsiteY178" fmla="*/ 349588 h 5031967"/>
              <a:gd name="connsiteX179" fmla="*/ 8399319 w 11558743"/>
              <a:gd name="connsiteY179" fmla="*/ 364805 h 5031967"/>
              <a:gd name="connsiteX180" fmla="*/ 8396959 w 11558743"/>
              <a:gd name="connsiteY180" fmla="*/ 371538 h 5031967"/>
              <a:gd name="connsiteX181" fmla="*/ 8406728 w 11558743"/>
              <a:gd name="connsiteY181" fmla="*/ 370968 h 5031967"/>
              <a:gd name="connsiteX182" fmla="*/ 8416675 w 11558743"/>
              <a:gd name="connsiteY182" fmla="*/ 366591 h 5031967"/>
              <a:gd name="connsiteX183" fmla="*/ 8425985 w 11558743"/>
              <a:gd name="connsiteY183" fmla="*/ 364849 h 5031967"/>
              <a:gd name="connsiteX184" fmla="*/ 8493390 w 11558743"/>
              <a:gd name="connsiteY184" fmla="*/ 371111 h 5031967"/>
              <a:gd name="connsiteX185" fmla="*/ 8525978 w 11558743"/>
              <a:gd name="connsiteY185" fmla="*/ 365014 h 5031967"/>
              <a:gd name="connsiteX186" fmla="*/ 8546895 w 11558743"/>
              <a:gd name="connsiteY186" fmla="*/ 367392 h 5031967"/>
              <a:gd name="connsiteX187" fmla="*/ 8540619 w 11558743"/>
              <a:gd name="connsiteY187" fmla="*/ 381147 h 5031967"/>
              <a:gd name="connsiteX188" fmla="*/ 8533602 w 11558743"/>
              <a:gd name="connsiteY188" fmla="*/ 388751 h 5031967"/>
              <a:gd name="connsiteX189" fmla="*/ 8529515 w 11558743"/>
              <a:gd name="connsiteY189" fmla="*/ 399580 h 5031967"/>
              <a:gd name="connsiteX190" fmla="*/ 8546410 w 11558743"/>
              <a:gd name="connsiteY190" fmla="*/ 400194 h 5031967"/>
              <a:gd name="connsiteX191" fmla="*/ 8587960 w 11558743"/>
              <a:gd name="connsiteY191" fmla="*/ 399970 h 5031967"/>
              <a:gd name="connsiteX192" fmla="*/ 8641598 w 11558743"/>
              <a:gd name="connsiteY192" fmla="*/ 371063 h 5031967"/>
              <a:gd name="connsiteX193" fmla="*/ 8661379 w 11558743"/>
              <a:gd name="connsiteY193" fmla="*/ 353522 h 5031967"/>
              <a:gd name="connsiteX194" fmla="*/ 8687075 w 11558743"/>
              <a:gd name="connsiteY194" fmla="*/ 419171 h 5031967"/>
              <a:gd name="connsiteX195" fmla="*/ 8673785 w 11558743"/>
              <a:gd name="connsiteY195" fmla="*/ 440530 h 5031967"/>
              <a:gd name="connsiteX196" fmla="*/ 8682112 w 11558743"/>
              <a:gd name="connsiteY196" fmla="*/ 449037 h 5031967"/>
              <a:gd name="connsiteX197" fmla="*/ 8667051 w 11558743"/>
              <a:gd name="connsiteY197" fmla="*/ 453114 h 5031967"/>
              <a:gd name="connsiteX198" fmla="*/ 8655270 w 11558743"/>
              <a:gd name="connsiteY198" fmla="*/ 452801 h 5031967"/>
              <a:gd name="connsiteX199" fmla="*/ 8642504 w 11558743"/>
              <a:gd name="connsiteY199" fmla="*/ 462739 h 5031967"/>
              <a:gd name="connsiteX200" fmla="*/ 8631749 w 11558743"/>
              <a:gd name="connsiteY200" fmla="*/ 473558 h 5031967"/>
              <a:gd name="connsiteX201" fmla="*/ 8597327 w 11558743"/>
              <a:gd name="connsiteY201" fmla="*/ 474965 h 5031967"/>
              <a:gd name="connsiteX202" fmla="*/ 8565830 w 11558743"/>
              <a:gd name="connsiteY202" fmla="*/ 479600 h 5031967"/>
              <a:gd name="connsiteX203" fmla="*/ 8559841 w 11558743"/>
              <a:gd name="connsiteY203" fmla="*/ 498334 h 5031967"/>
              <a:gd name="connsiteX204" fmla="*/ 8556386 w 11558743"/>
              <a:gd name="connsiteY204" fmla="*/ 506530 h 5031967"/>
              <a:gd name="connsiteX205" fmla="*/ 8515080 w 11558743"/>
              <a:gd name="connsiteY205" fmla="*/ 490353 h 5031967"/>
              <a:gd name="connsiteX206" fmla="*/ 8502273 w 11558743"/>
              <a:gd name="connsiteY206" fmla="*/ 478909 h 5031967"/>
              <a:gd name="connsiteX207" fmla="*/ 8466755 w 11558743"/>
              <a:gd name="connsiteY207" fmla="*/ 481780 h 5031967"/>
              <a:gd name="connsiteX208" fmla="*/ 8466405 w 11558743"/>
              <a:gd name="connsiteY208" fmla="*/ 489394 h 5031967"/>
              <a:gd name="connsiteX209" fmla="*/ 8467430 w 11558743"/>
              <a:gd name="connsiteY209" fmla="*/ 500525 h 5031967"/>
              <a:gd name="connsiteX210" fmla="*/ 8453747 w 11558743"/>
              <a:gd name="connsiteY210" fmla="*/ 508118 h 5031967"/>
              <a:gd name="connsiteX211" fmla="*/ 8403697 w 11558743"/>
              <a:gd name="connsiteY211" fmla="*/ 503642 h 5031967"/>
              <a:gd name="connsiteX212" fmla="*/ 8374104 w 11558743"/>
              <a:gd name="connsiteY212" fmla="*/ 500371 h 5031967"/>
              <a:gd name="connsiteX213" fmla="*/ 8301909 w 11558743"/>
              <a:gd name="connsiteY213" fmla="*/ 520168 h 5031967"/>
              <a:gd name="connsiteX214" fmla="*/ 8281101 w 11558743"/>
              <a:gd name="connsiteY214" fmla="*/ 526578 h 5031967"/>
              <a:gd name="connsiteX215" fmla="*/ 8206571 w 11558743"/>
              <a:gd name="connsiteY215" fmla="*/ 519133 h 5031967"/>
              <a:gd name="connsiteX216" fmla="*/ 8167317 w 11558743"/>
              <a:gd name="connsiteY216" fmla="*/ 525219 h 5031967"/>
              <a:gd name="connsiteX217" fmla="*/ 8121896 w 11558743"/>
              <a:gd name="connsiteY217" fmla="*/ 553847 h 5031967"/>
              <a:gd name="connsiteX218" fmla="*/ 8110533 w 11558743"/>
              <a:gd name="connsiteY218" fmla="*/ 533326 h 5031967"/>
              <a:gd name="connsiteX219" fmla="*/ 8079105 w 11558743"/>
              <a:gd name="connsiteY219" fmla="*/ 525366 h 5031967"/>
              <a:gd name="connsiteX220" fmla="*/ 8078404 w 11558743"/>
              <a:gd name="connsiteY220" fmla="*/ 540595 h 5031967"/>
              <a:gd name="connsiteX221" fmla="*/ 8064545 w 11558743"/>
              <a:gd name="connsiteY221" fmla="*/ 551995 h 5031967"/>
              <a:gd name="connsiteX222" fmla="*/ 8025924 w 11558743"/>
              <a:gd name="connsiteY222" fmla="*/ 555446 h 5031967"/>
              <a:gd name="connsiteX223" fmla="*/ 7973972 w 11558743"/>
              <a:gd name="connsiteY223" fmla="*/ 558876 h 5031967"/>
              <a:gd name="connsiteX224" fmla="*/ 7948050 w 11558743"/>
              <a:gd name="connsiteY224" fmla="*/ 564983 h 5031967"/>
              <a:gd name="connsiteX225" fmla="*/ 7939305 w 11558743"/>
              <a:gd name="connsiteY225" fmla="*/ 576685 h 5031967"/>
              <a:gd name="connsiteX226" fmla="*/ 7921709 w 11558743"/>
              <a:gd name="connsiteY226" fmla="*/ 591299 h 5031967"/>
              <a:gd name="connsiteX227" fmla="*/ 7907525 w 11558743"/>
              <a:gd name="connsiteY227" fmla="*/ 576339 h 5031967"/>
              <a:gd name="connsiteX228" fmla="*/ 7894828 w 11558743"/>
              <a:gd name="connsiteY228" fmla="*/ 573682 h 5031967"/>
              <a:gd name="connsiteX229" fmla="*/ 7888904 w 11558743"/>
              <a:gd name="connsiteY229" fmla="*/ 579823 h 5031967"/>
              <a:gd name="connsiteX230" fmla="*/ 7875613 w 11558743"/>
              <a:gd name="connsiteY230" fmla="*/ 601182 h 5031967"/>
              <a:gd name="connsiteX231" fmla="*/ 7874910 w 11558743"/>
              <a:gd name="connsiteY231" fmla="*/ 616411 h 5031967"/>
              <a:gd name="connsiteX232" fmla="*/ 7887610 w 11558743"/>
              <a:gd name="connsiteY232" fmla="*/ 619068 h 5031967"/>
              <a:gd name="connsiteX233" fmla="*/ 8026049 w 11558743"/>
              <a:gd name="connsiteY233" fmla="*/ 619589 h 5031967"/>
              <a:gd name="connsiteX234" fmla="*/ 8134369 w 11558743"/>
              <a:gd name="connsiteY234" fmla="*/ 628261 h 5031967"/>
              <a:gd name="connsiteX235" fmla="*/ 8163982 w 11558743"/>
              <a:gd name="connsiteY235" fmla="*/ 642222 h 5031967"/>
              <a:gd name="connsiteX236" fmla="*/ 8183501 w 11558743"/>
              <a:gd name="connsiteY236" fmla="*/ 655822 h 5031967"/>
              <a:gd name="connsiteX237" fmla="*/ 8194245 w 11558743"/>
              <a:gd name="connsiteY237" fmla="*/ 655395 h 5031967"/>
              <a:gd name="connsiteX238" fmla="*/ 8201167 w 11558743"/>
              <a:gd name="connsiteY238" fmla="*/ 646275 h 5031967"/>
              <a:gd name="connsiteX239" fmla="*/ 8223081 w 11558743"/>
              <a:gd name="connsiteY239" fmla="*/ 650667 h 5031967"/>
              <a:gd name="connsiteX240" fmla="*/ 8226074 w 11558743"/>
              <a:gd name="connsiteY240" fmla="*/ 654129 h 5031967"/>
              <a:gd name="connsiteX241" fmla="*/ 8249619 w 11558743"/>
              <a:gd name="connsiteY241" fmla="*/ 653192 h 5031967"/>
              <a:gd name="connsiteX242" fmla="*/ 8279014 w 11558743"/>
              <a:gd name="connsiteY242" fmla="*/ 650207 h 5031967"/>
              <a:gd name="connsiteX243" fmla="*/ 8282509 w 11558743"/>
              <a:gd name="connsiteY243" fmla="*/ 640807 h 5031967"/>
              <a:gd name="connsiteX244" fmla="*/ 8287265 w 11558743"/>
              <a:gd name="connsiteY244" fmla="*/ 649369 h 5031967"/>
              <a:gd name="connsiteX245" fmla="*/ 8339149 w 11558743"/>
              <a:gd name="connsiteY245" fmla="*/ 644100 h 5031967"/>
              <a:gd name="connsiteX246" fmla="*/ 8415711 w 11558743"/>
              <a:gd name="connsiteY246" fmla="*/ 652263 h 5031967"/>
              <a:gd name="connsiteX247" fmla="*/ 8433231 w 11558743"/>
              <a:gd name="connsiteY247" fmla="*/ 650203 h 5031967"/>
              <a:gd name="connsiteX248" fmla="*/ 8473545 w 11558743"/>
              <a:gd name="connsiteY248" fmla="*/ 642566 h 5031967"/>
              <a:gd name="connsiteX249" fmla="*/ 8535547 w 11558743"/>
              <a:gd name="connsiteY249" fmla="*/ 643412 h 5031967"/>
              <a:gd name="connsiteX250" fmla="*/ 8631802 w 11558743"/>
              <a:gd name="connsiteY250" fmla="*/ 646584 h 5031967"/>
              <a:gd name="connsiteX251" fmla="*/ 8687300 w 11558743"/>
              <a:gd name="connsiteY251" fmla="*/ 643625 h 5031967"/>
              <a:gd name="connsiteX252" fmla="*/ 8764201 w 11558743"/>
              <a:gd name="connsiteY252" fmla="*/ 631576 h 5031967"/>
              <a:gd name="connsiteX253" fmla="*/ 8808844 w 11558743"/>
              <a:gd name="connsiteY253" fmla="*/ 630673 h 5031967"/>
              <a:gd name="connsiteX254" fmla="*/ 8822015 w 11558743"/>
              <a:gd name="connsiteY254" fmla="*/ 634475 h 5031967"/>
              <a:gd name="connsiteX255" fmla="*/ 8825258 w 11558743"/>
              <a:gd name="connsiteY255" fmla="*/ 642674 h 5031967"/>
              <a:gd name="connsiteX256" fmla="*/ 8841993 w 11558743"/>
              <a:gd name="connsiteY256" fmla="*/ 647060 h 5031967"/>
              <a:gd name="connsiteX257" fmla="*/ 8884500 w 11558743"/>
              <a:gd name="connsiteY257" fmla="*/ 623897 h 5031967"/>
              <a:gd name="connsiteX258" fmla="*/ 8902017 w 11558743"/>
              <a:gd name="connsiteY258" fmla="*/ 621837 h 5031967"/>
              <a:gd name="connsiteX259" fmla="*/ 8905100 w 11558743"/>
              <a:gd name="connsiteY259" fmla="*/ 633845 h 5031967"/>
              <a:gd name="connsiteX260" fmla="*/ 8920427 w 11558743"/>
              <a:gd name="connsiteY260" fmla="*/ 647311 h 5031967"/>
              <a:gd name="connsiteX261" fmla="*/ 8935772 w 11558743"/>
              <a:gd name="connsiteY261" fmla="*/ 648183 h 5031967"/>
              <a:gd name="connsiteX262" fmla="*/ 8946144 w 11558743"/>
              <a:gd name="connsiteY262" fmla="*/ 657550 h 5031967"/>
              <a:gd name="connsiteX263" fmla="*/ 8947838 w 11558743"/>
              <a:gd name="connsiteY263" fmla="*/ 666045 h 5031967"/>
              <a:gd name="connsiteX264" fmla="*/ 8960705 w 11558743"/>
              <a:gd name="connsiteY264" fmla="*/ 664866 h 5031967"/>
              <a:gd name="connsiteX265" fmla="*/ 8999467 w 11558743"/>
              <a:gd name="connsiteY265" fmla="*/ 657522 h 5031967"/>
              <a:gd name="connsiteX266" fmla="*/ 9108179 w 11558743"/>
              <a:gd name="connsiteY266" fmla="*/ 620557 h 5031967"/>
              <a:gd name="connsiteX267" fmla="*/ 9121529 w 11558743"/>
              <a:gd name="connsiteY267" fmla="*/ 607954 h 5031967"/>
              <a:gd name="connsiteX268" fmla="*/ 9123365 w 11558743"/>
              <a:gd name="connsiteY268" fmla="*/ 625235 h 5031967"/>
              <a:gd name="connsiteX269" fmla="*/ 9148762 w 11558743"/>
              <a:gd name="connsiteY269" fmla="*/ 643091 h 5031967"/>
              <a:gd name="connsiteX270" fmla="*/ 9298037 w 11558743"/>
              <a:gd name="connsiteY270" fmla="*/ 641256 h 5031967"/>
              <a:gd name="connsiteX271" fmla="*/ 9351520 w 11558743"/>
              <a:gd name="connsiteY271" fmla="*/ 637420 h 5031967"/>
              <a:gd name="connsiteX272" fmla="*/ 9372426 w 11558743"/>
              <a:gd name="connsiteY272" fmla="*/ 652348 h 5031967"/>
              <a:gd name="connsiteX273" fmla="*/ 9404345 w 11558743"/>
              <a:gd name="connsiteY273" fmla="*/ 661412 h 5031967"/>
              <a:gd name="connsiteX274" fmla="*/ 9437367 w 11558743"/>
              <a:gd name="connsiteY274" fmla="*/ 656415 h 5031967"/>
              <a:gd name="connsiteX275" fmla="*/ 9457525 w 11558743"/>
              <a:gd name="connsiteY275" fmla="*/ 652596 h 5031967"/>
              <a:gd name="connsiteX276" fmla="*/ 9482492 w 11558743"/>
              <a:gd name="connsiteY276" fmla="*/ 644088 h 5031967"/>
              <a:gd name="connsiteX277" fmla="*/ 9504504 w 11558743"/>
              <a:gd name="connsiteY277" fmla="*/ 644955 h 5031967"/>
              <a:gd name="connsiteX278" fmla="*/ 9522165 w 11558743"/>
              <a:gd name="connsiteY278" fmla="*/ 651684 h 5031967"/>
              <a:gd name="connsiteX279" fmla="*/ 9547739 w 11558743"/>
              <a:gd name="connsiteY279" fmla="*/ 653135 h 5031967"/>
              <a:gd name="connsiteX280" fmla="*/ 9572101 w 11558743"/>
              <a:gd name="connsiteY280" fmla="*/ 634668 h 5031967"/>
              <a:gd name="connsiteX281" fmla="*/ 9574579 w 11558743"/>
              <a:gd name="connsiteY281" fmla="*/ 636717 h 5031967"/>
              <a:gd name="connsiteX282" fmla="*/ 9585540 w 11558743"/>
              <a:gd name="connsiteY282" fmla="*/ 668641 h 5031967"/>
              <a:gd name="connsiteX283" fmla="*/ 9592507 w 11558743"/>
              <a:gd name="connsiteY283" fmla="*/ 673616 h 5031967"/>
              <a:gd name="connsiteX284" fmla="*/ 9655437 w 11558743"/>
              <a:gd name="connsiteY284" fmla="*/ 676806 h 5031967"/>
              <a:gd name="connsiteX285" fmla="*/ 9683951 w 11558743"/>
              <a:gd name="connsiteY285" fmla="*/ 681478 h 5031967"/>
              <a:gd name="connsiteX286" fmla="*/ 9690903 w 11558743"/>
              <a:gd name="connsiteY286" fmla="*/ 699049 h 5031967"/>
              <a:gd name="connsiteX287" fmla="*/ 9654760 w 11558743"/>
              <a:gd name="connsiteY287" fmla="*/ 717230 h 5031967"/>
              <a:gd name="connsiteX288" fmla="*/ 9610436 w 11558743"/>
              <a:gd name="connsiteY288" fmla="*/ 710516 h 5031967"/>
              <a:gd name="connsiteX289" fmla="*/ 9569677 w 11558743"/>
              <a:gd name="connsiteY289" fmla="*/ 704385 h 5031967"/>
              <a:gd name="connsiteX290" fmla="*/ 9529526 w 11558743"/>
              <a:gd name="connsiteY290" fmla="*/ 708215 h 5031967"/>
              <a:gd name="connsiteX291" fmla="*/ 9493543 w 11558743"/>
              <a:gd name="connsiteY291" fmla="*/ 722587 h 5031967"/>
              <a:gd name="connsiteX292" fmla="*/ 9405966 w 11558743"/>
              <a:gd name="connsiteY292" fmla="*/ 720290 h 5031967"/>
              <a:gd name="connsiteX293" fmla="*/ 9341612 w 11558743"/>
              <a:gd name="connsiteY293" fmla="*/ 738777 h 5031967"/>
              <a:gd name="connsiteX294" fmla="*/ 9314326 w 11558743"/>
              <a:gd name="connsiteY294" fmla="*/ 741428 h 5031967"/>
              <a:gd name="connsiteX295" fmla="*/ 9149243 w 11558743"/>
              <a:gd name="connsiteY295" fmla="*/ 741221 h 5031967"/>
              <a:gd name="connsiteX296" fmla="*/ 9123972 w 11558743"/>
              <a:gd name="connsiteY296" fmla="*/ 744750 h 5031967"/>
              <a:gd name="connsiteX297" fmla="*/ 9105525 w 11558743"/>
              <a:gd name="connsiteY297" fmla="*/ 744467 h 5031967"/>
              <a:gd name="connsiteX298" fmla="*/ 9111086 w 11558743"/>
              <a:gd name="connsiteY298" fmla="*/ 758524 h 5031967"/>
              <a:gd name="connsiteX299" fmla="*/ 9105490 w 11558743"/>
              <a:gd name="connsiteY299" fmla="*/ 769658 h 5031967"/>
              <a:gd name="connsiteX300" fmla="*/ 9076191 w 11558743"/>
              <a:gd name="connsiteY300" fmla="*/ 771430 h 5031967"/>
              <a:gd name="connsiteX301" fmla="*/ 9014491 w 11558743"/>
              <a:gd name="connsiteY301" fmla="*/ 775564 h 5031967"/>
              <a:gd name="connsiteX302" fmla="*/ 9006436 w 11558743"/>
              <a:gd name="connsiteY302" fmla="*/ 772053 h 5031967"/>
              <a:gd name="connsiteX303" fmla="*/ 8973430 w 11558743"/>
              <a:gd name="connsiteY303" fmla="*/ 764454 h 5031967"/>
              <a:gd name="connsiteX304" fmla="*/ 8828948 w 11558743"/>
              <a:gd name="connsiteY304" fmla="*/ 774196 h 5031967"/>
              <a:gd name="connsiteX305" fmla="*/ 8816543 w 11558743"/>
              <a:gd name="connsiteY305" fmla="*/ 776546 h 5031967"/>
              <a:gd name="connsiteX306" fmla="*/ 8781828 w 11558743"/>
              <a:gd name="connsiteY306" fmla="*/ 773050 h 5031967"/>
              <a:gd name="connsiteX307" fmla="*/ 8749426 w 11558743"/>
              <a:gd name="connsiteY307" fmla="*/ 775410 h 5031967"/>
              <a:gd name="connsiteX308" fmla="*/ 8737006 w 11558743"/>
              <a:gd name="connsiteY308" fmla="*/ 790355 h 5031967"/>
              <a:gd name="connsiteX309" fmla="*/ 8708186 w 11558743"/>
              <a:gd name="connsiteY309" fmla="*/ 780704 h 5031967"/>
              <a:gd name="connsiteX310" fmla="*/ 8672062 w 11558743"/>
              <a:gd name="connsiteY310" fmla="*/ 786289 h 5031967"/>
              <a:gd name="connsiteX311" fmla="*/ 8630931 w 11558743"/>
              <a:gd name="connsiteY311" fmla="*/ 825562 h 5031967"/>
              <a:gd name="connsiteX312" fmla="*/ 8629842 w 11558743"/>
              <a:gd name="connsiteY312" fmla="*/ 827028 h 5031967"/>
              <a:gd name="connsiteX313" fmla="*/ 8608119 w 11558743"/>
              <a:gd name="connsiteY313" fmla="*/ 843735 h 5031967"/>
              <a:gd name="connsiteX314" fmla="*/ 8391707 w 11558743"/>
              <a:gd name="connsiteY314" fmla="*/ 857030 h 5031967"/>
              <a:gd name="connsiteX315" fmla="*/ 8255280 w 11558743"/>
              <a:gd name="connsiteY315" fmla="*/ 870284 h 5031967"/>
              <a:gd name="connsiteX316" fmla="*/ 8091123 w 11558743"/>
              <a:gd name="connsiteY316" fmla="*/ 872420 h 5031967"/>
              <a:gd name="connsiteX317" fmla="*/ 7975923 w 11558743"/>
              <a:gd name="connsiteY317" fmla="*/ 892984 h 5031967"/>
              <a:gd name="connsiteX318" fmla="*/ 7929569 w 11558743"/>
              <a:gd name="connsiteY318" fmla="*/ 897988 h 5031967"/>
              <a:gd name="connsiteX319" fmla="*/ 7827877 w 11558743"/>
              <a:gd name="connsiteY319" fmla="*/ 902142 h 5031967"/>
              <a:gd name="connsiteX320" fmla="*/ 7736094 w 11558743"/>
              <a:gd name="connsiteY320" fmla="*/ 914493 h 5031967"/>
              <a:gd name="connsiteX321" fmla="*/ 7595479 w 11558743"/>
              <a:gd name="connsiteY321" fmla="*/ 929799 h 5031967"/>
              <a:gd name="connsiteX322" fmla="*/ 7508349 w 11558743"/>
              <a:gd name="connsiteY322" fmla="*/ 941269 h 5031967"/>
              <a:gd name="connsiteX323" fmla="*/ 7319206 w 11558743"/>
              <a:gd name="connsiteY323" fmla="*/ 964508 h 5031967"/>
              <a:gd name="connsiteX324" fmla="*/ 7133306 w 11558743"/>
              <a:gd name="connsiteY324" fmla="*/ 995948 h 5031967"/>
              <a:gd name="connsiteX325" fmla="*/ 7005399 w 11558743"/>
              <a:gd name="connsiteY325" fmla="*/ 1013884 h 5031967"/>
              <a:gd name="connsiteX326" fmla="*/ 6907751 w 11558743"/>
              <a:gd name="connsiteY326" fmla="*/ 1036162 h 5031967"/>
              <a:gd name="connsiteX327" fmla="*/ 6890779 w 11558743"/>
              <a:gd name="connsiteY327" fmla="*/ 1038731 h 5031967"/>
              <a:gd name="connsiteX328" fmla="*/ 6893115 w 11558743"/>
              <a:gd name="connsiteY328" fmla="*/ 1045119 h 5031967"/>
              <a:gd name="connsiteX329" fmla="*/ 6915167 w 11558743"/>
              <a:gd name="connsiteY329" fmla="*/ 1045082 h 5031967"/>
              <a:gd name="connsiteX330" fmla="*/ 6954598 w 11558743"/>
              <a:gd name="connsiteY330" fmla="*/ 1035190 h 5031967"/>
              <a:gd name="connsiteX331" fmla="*/ 7013393 w 11558743"/>
              <a:gd name="connsiteY331" fmla="*/ 1027964 h 5031967"/>
              <a:gd name="connsiteX332" fmla="*/ 7035795 w 11558743"/>
              <a:gd name="connsiteY332" fmla="*/ 1042646 h 5031967"/>
              <a:gd name="connsiteX333" fmla="*/ 7040217 w 11558743"/>
              <a:gd name="connsiteY333" fmla="*/ 1050105 h 5031967"/>
              <a:gd name="connsiteX334" fmla="*/ 7166276 w 11558743"/>
              <a:gd name="connsiteY334" fmla="*/ 1028740 h 5031967"/>
              <a:gd name="connsiteX335" fmla="*/ 7262925 w 11558743"/>
              <a:gd name="connsiteY335" fmla="*/ 1015656 h 5031967"/>
              <a:gd name="connsiteX336" fmla="*/ 7265466 w 11558743"/>
              <a:gd name="connsiteY336" fmla="*/ 999676 h 5031967"/>
              <a:gd name="connsiteX337" fmla="*/ 7280701 w 11558743"/>
              <a:gd name="connsiteY337" fmla="*/ 991793 h 5031967"/>
              <a:gd name="connsiteX338" fmla="*/ 7292590 w 11558743"/>
              <a:gd name="connsiteY338" fmla="*/ 1000892 h 5031967"/>
              <a:gd name="connsiteX339" fmla="*/ 7293087 w 11558743"/>
              <a:gd name="connsiteY339" fmla="*/ 1011572 h 5031967"/>
              <a:gd name="connsiteX340" fmla="*/ 7585500 w 11558743"/>
              <a:gd name="connsiteY340" fmla="*/ 971986 h 5031967"/>
              <a:gd name="connsiteX341" fmla="*/ 7955251 w 11558743"/>
              <a:gd name="connsiteY341" fmla="*/ 933419 h 5031967"/>
              <a:gd name="connsiteX342" fmla="*/ 8416124 w 11558743"/>
              <a:gd name="connsiteY342" fmla="*/ 910330 h 5031967"/>
              <a:gd name="connsiteX343" fmla="*/ 8562154 w 11558743"/>
              <a:gd name="connsiteY343" fmla="*/ 900295 h 5031967"/>
              <a:gd name="connsiteX344" fmla="*/ 8719023 w 11558743"/>
              <a:gd name="connsiteY344" fmla="*/ 900798 h 5031967"/>
              <a:gd name="connsiteX345" fmla="*/ 8781809 w 11558743"/>
              <a:gd name="connsiteY345" fmla="*/ 895199 h 5031967"/>
              <a:gd name="connsiteX346" fmla="*/ 8825223 w 11558743"/>
              <a:gd name="connsiteY346" fmla="*/ 886974 h 5031967"/>
              <a:gd name="connsiteX347" fmla="*/ 8898863 w 11558743"/>
              <a:gd name="connsiteY347" fmla="*/ 879320 h 5031967"/>
              <a:gd name="connsiteX348" fmla="*/ 8955590 w 11558743"/>
              <a:gd name="connsiteY348" fmla="*/ 883685 h 5031967"/>
              <a:gd name="connsiteX349" fmla="*/ 8975587 w 11558743"/>
              <a:gd name="connsiteY349" fmla="*/ 883674 h 5031967"/>
              <a:gd name="connsiteX350" fmla="*/ 9010785 w 11558743"/>
              <a:gd name="connsiteY350" fmla="*/ 875746 h 5031967"/>
              <a:gd name="connsiteX351" fmla="*/ 9136340 w 11558743"/>
              <a:gd name="connsiteY351" fmla="*/ 877145 h 5031967"/>
              <a:gd name="connsiteX352" fmla="*/ 9174015 w 11558743"/>
              <a:gd name="connsiteY352" fmla="*/ 871268 h 5031967"/>
              <a:gd name="connsiteX353" fmla="*/ 9229352 w 11558743"/>
              <a:gd name="connsiteY353" fmla="*/ 872117 h 5031967"/>
              <a:gd name="connsiteX354" fmla="*/ 9257243 w 11558743"/>
              <a:gd name="connsiteY354" fmla="*/ 879426 h 5031967"/>
              <a:gd name="connsiteX355" fmla="*/ 9355673 w 11558743"/>
              <a:gd name="connsiteY355" fmla="*/ 879667 h 5031967"/>
              <a:gd name="connsiteX356" fmla="*/ 9440006 w 11558743"/>
              <a:gd name="connsiteY356" fmla="*/ 873764 h 5031967"/>
              <a:gd name="connsiteX357" fmla="*/ 9464494 w 11558743"/>
              <a:gd name="connsiteY357" fmla="*/ 876681 h 5031967"/>
              <a:gd name="connsiteX358" fmla="*/ 9495949 w 11558743"/>
              <a:gd name="connsiteY358" fmla="*/ 884573 h 5031967"/>
              <a:gd name="connsiteX359" fmla="*/ 9569571 w 11558743"/>
              <a:gd name="connsiteY359" fmla="*/ 889515 h 5031967"/>
              <a:gd name="connsiteX360" fmla="*/ 9676217 w 11558743"/>
              <a:gd name="connsiteY360" fmla="*/ 889458 h 5031967"/>
              <a:gd name="connsiteX361" fmla="*/ 9698995 w 11558743"/>
              <a:gd name="connsiteY361" fmla="*/ 896477 h 5031967"/>
              <a:gd name="connsiteX362" fmla="*/ 9704252 w 11558743"/>
              <a:gd name="connsiteY362" fmla="*/ 905555 h 5031967"/>
              <a:gd name="connsiteX363" fmla="*/ 9807743 w 11558743"/>
              <a:gd name="connsiteY363" fmla="*/ 943875 h 5031967"/>
              <a:gd name="connsiteX364" fmla="*/ 9816102 w 11558743"/>
              <a:gd name="connsiteY364" fmla="*/ 952365 h 5031967"/>
              <a:gd name="connsiteX365" fmla="*/ 9811130 w 11558743"/>
              <a:gd name="connsiteY365" fmla="*/ 960862 h 5031967"/>
              <a:gd name="connsiteX366" fmla="*/ 9810951 w 11558743"/>
              <a:gd name="connsiteY366" fmla="*/ 977266 h 5031967"/>
              <a:gd name="connsiteX367" fmla="*/ 9831571 w 11558743"/>
              <a:gd name="connsiteY367" fmla="*/ 974619 h 5031967"/>
              <a:gd name="connsiteX368" fmla="*/ 9876535 w 11558743"/>
              <a:gd name="connsiteY368" fmla="*/ 966100 h 5031967"/>
              <a:gd name="connsiteX369" fmla="*/ 9908793 w 11558743"/>
              <a:gd name="connsiteY369" fmla="*/ 954952 h 5031967"/>
              <a:gd name="connsiteX370" fmla="*/ 9917331 w 11558743"/>
              <a:gd name="connsiteY370" fmla="*/ 947039 h 5031967"/>
              <a:gd name="connsiteX371" fmla="*/ 9932835 w 11558743"/>
              <a:gd name="connsiteY371" fmla="*/ 944102 h 5031967"/>
              <a:gd name="connsiteX372" fmla="*/ 9937469 w 11558743"/>
              <a:gd name="connsiteY372" fmla="*/ 955816 h 5031967"/>
              <a:gd name="connsiteX373" fmla="*/ 9930162 w 11558743"/>
              <a:gd name="connsiteY373" fmla="*/ 971053 h 5031967"/>
              <a:gd name="connsiteX374" fmla="*/ 9927828 w 11558743"/>
              <a:gd name="connsiteY374" fmla="*/ 977791 h 5031967"/>
              <a:gd name="connsiteX375" fmla="*/ 9937593 w 11558743"/>
              <a:gd name="connsiteY375" fmla="*/ 977200 h 5031967"/>
              <a:gd name="connsiteX376" fmla="*/ 9947521 w 11558743"/>
              <a:gd name="connsiteY376" fmla="*/ 972801 h 5031967"/>
              <a:gd name="connsiteX377" fmla="*/ 9956824 w 11558743"/>
              <a:gd name="connsiteY377" fmla="*/ 971038 h 5031967"/>
              <a:gd name="connsiteX378" fmla="*/ 10024243 w 11558743"/>
              <a:gd name="connsiteY378" fmla="*/ 977154 h 5031967"/>
              <a:gd name="connsiteX379" fmla="*/ 10056804 w 11558743"/>
              <a:gd name="connsiteY379" fmla="*/ 970986 h 5031967"/>
              <a:gd name="connsiteX380" fmla="*/ 10077726 w 11558743"/>
              <a:gd name="connsiteY380" fmla="*/ 973318 h 5031967"/>
              <a:gd name="connsiteX381" fmla="*/ 10071507 w 11558743"/>
              <a:gd name="connsiteY381" fmla="*/ 987089 h 5031967"/>
              <a:gd name="connsiteX382" fmla="*/ 10064521 w 11558743"/>
              <a:gd name="connsiteY382" fmla="*/ 994709 h 5031967"/>
              <a:gd name="connsiteX383" fmla="*/ 10060476 w 11558743"/>
              <a:gd name="connsiteY383" fmla="*/ 1005549 h 5031967"/>
              <a:gd name="connsiteX384" fmla="*/ 10077370 w 11558743"/>
              <a:gd name="connsiteY384" fmla="*/ 1006126 h 5031967"/>
              <a:gd name="connsiteX385" fmla="*/ 10118912 w 11558743"/>
              <a:gd name="connsiteY385" fmla="*/ 1005812 h 5031967"/>
              <a:gd name="connsiteX386" fmla="*/ 10172433 w 11558743"/>
              <a:gd name="connsiteY386" fmla="*/ 976784 h 5031967"/>
              <a:gd name="connsiteX387" fmla="*/ 10192144 w 11558743"/>
              <a:gd name="connsiteY387" fmla="*/ 959198 h 5031967"/>
              <a:gd name="connsiteX388" fmla="*/ 10218092 w 11558743"/>
              <a:gd name="connsiteY388" fmla="*/ 1024800 h 5031967"/>
              <a:gd name="connsiteX389" fmla="*/ 10204885 w 11558743"/>
              <a:gd name="connsiteY389" fmla="*/ 1046190 h 5031967"/>
              <a:gd name="connsiteX390" fmla="*/ 10213244 w 11558743"/>
              <a:gd name="connsiteY390" fmla="*/ 1054681 h 5031967"/>
              <a:gd name="connsiteX391" fmla="*/ 10198203 w 11558743"/>
              <a:gd name="connsiteY391" fmla="*/ 1058790 h 5031967"/>
              <a:gd name="connsiteX392" fmla="*/ 10186422 w 11558743"/>
              <a:gd name="connsiteY392" fmla="*/ 1058503 h 5031967"/>
              <a:gd name="connsiteX393" fmla="*/ 10173698 w 11558743"/>
              <a:gd name="connsiteY393" fmla="*/ 1068470 h 5031967"/>
              <a:gd name="connsiteX394" fmla="*/ 10162986 w 11558743"/>
              <a:gd name="connsiteY394" fmla="*/ 1079313 h 5031967"/>
              <a:gd name="connsiteX395" fmla="*/ 10128573 w 11558743"/>
              <a:gd name="connsiteY395" fmla="*/ 1080796 h 5031967"/>
              <a:gd name="connsiteX396" fmla="*/ 10097100 w 11558743"/>
              <a:gd name="connsiteY396" fmla="*/ 1085499 h 5031967"/>
              <a:gd name="connsiteX397" fmla="*/ 10091182 w 11558743"/>
              <a:gd name="connsiteY397" fmla="*/ 1104250 h 5031967"/>
              <a:gd name="connsiteX398" fmla="*/ 10087760 w 11558743"/>
              <a:gd name="connsiteY398" fmla="*/ 1112453 h 5031967"/>
              <a:gd name="connsiteX399" fmla="*/ 10046395 w 11558743"/>
              <a:gd name="connsiteY399" fmla="*/ 1096364 h 5031967"/>
              <a:gd name="connsiteX400" fmla="*/ 10033546 w 11558743"/>
              <a:gd name="connsiteY400" fmla="*/ 1084946 h 5031967"/>
              <a:gd name="connsiteX401" fmla="*/ 9998045 w 11558743"/>
              <a:gd name="connsiteY401" fmla="*/ 1087894 h 5031967"/>
              <a:gd name="connsiteX402" fmla="*/ 9997723 w 11558743"/>
              <a:gd name="connsiteY402" fmla="*/ 1095510 h 5031967"/>
              <a:gd name="connsiteX403" fmla="*/ 9998794 w 11558743"/>
              <a:gd name="connsiteY403" fmla="*/ 1106642 h 5031967"/>
              <a:gd name="connsiteX404" fmla="*/ 9985141 w 11558743"/>
              <a:gd name="connsiteY404" fmla="*/ 1114264 h 5031967"/>
              <a:gd name="connsiteX405" fmla="*/ 9935082 w 11558743"/>
              <a:gd name="connsiteY405" fmla="*/ 1109896 h 5031967"/>
              <a:gd name="connsiteX406" fmla="*/ 9905479 w 11558743"/>
              <a:gd name="connsiteY406" fmla="*/ 1106690 h 5031967"/>
              <a:gd name="connsiteX407" fmla="*/ 9833372 w 11558743"/>
              <a:gd name="connsiteY407" fmla="*/ 1126647 h 5031967"/>
              <a:gd name="connsiteX408" fmla="*/ 9812590 w 11558743"/>
              <a:gd name="connsiteY408" fmla="*/ 1133102 h 5031967"/>
              <a:gd name="connsiteX409" fmla="*/ 9738042 w 11558743"/>
              <a:gd name="connsiteY409" fmla="*/ 1125818 h 5031967"/>
              <a:gd name="connsiteX410" fmla="*/ 9698816 w 11558743"/>
              <a:gd name="connsiteY410" fmla="*/ 1131989 h 5031967"/>
              <a:gd name="connsiteX411" fmla="*/ 9653514 w 11558743"/>
              <a:gd name="connsiteY411" fmla="*/ 1160719 h 5031967"/>
              <a:gd name="connsiteX412" fmla="*/ 9642071 w 11558743"/>
              <a:gd name="connsiteY412" fmla="*/ 1140221 h 5031967"/>
              <a:gd name="connsiteX413" fmla="*/ 9610616 w 11558743"/>
              <a:gd name="connsiteY413" fmla="*/ 1132329 h 5031967"/>
              <a:gd name="connsiteX414" fmla="*/ 9609975 w 11558743"/>
              <a:gd name="connsiteY414" fmla="*/ 1147561 h 5031967"/>
              <a:gd name="connsiteX415" fmla="*/ 9596164 w 11558743"/>
              <a:gd name="connsiteY415" fmla="*/ 1158993 h 5031967"/>
              <a:gd name="connsiteX416" fmla="*/ 9557561 w 11558743"/>
              <a:gd name="connsiteY416" fmla="*/ 1162527 h 5031967"/>
              <a:gd name="connsiteX417" fmla="*/ 9505627 w 11558743"/>
              <a:gd name="connsiteY417" fmla="*/ 1166070 h 5031967"/>
              <a:gd name="connsiteX418" fmla="*/ 9479733 w 11558743"/>
              <a:gd name="connsiteY418" fmla="*/ 1172236 h 5031967"/>
              <a:gd name="connsiteX419" fmla="*/ 9471035 w 11558743"/>
              <a:gd name="connsiteY419" fmla="*/ 1183957 h 5031967"/>
              <a:gd name="connsiteX420" fmla="*/ 9453499 w 11558743"/>
              <a:gd name="connsiteY420" fmla="*/ 1198612 h 5031967"/>
              <a:gd name="connsiteX421" fmla="*/ 9439259 w 11558743"/>
              <a:gd name="connsiteY421" fmla="*/ 1183681 h 5031967"/>
              <a:gd name="connsiteX422" fmla="*/ 9426552 w 11558743"/>
              <a:gd name="connsiteY422" fmla="*/ 1181051 h 5031967"/>
              <a:gd name="connsiteX423" fmla="*/ 9420654 w 11558743"/>
              <a:gd name="connsiteY423" fmla="*/ 1187205 h 5031967"/>
              <a:gd name="connsiteX424" fmla="*/ 9407446 w 11558743"/>
              <a:gd name="connsiteY424" fmla="*/ 1208595 h 5031967"/>
              <a:gd name="connsiteX425" fmla="*/ 9406806 w 11558743"/>
              <a:gd name="connsiteY425" fmla="*/ 1223828 h 5031967"/>
              <a:gd name="connsiteX426" fmla="*/ 9419513 w 11558743"/>
              <a:gd name="connsiteY426" fmla="*/ 1226458 h 5031967"/>
              <a:gd name="connsiteX427" fmla="*/ 9557936 w 11558743"/>
              <a:gd name="connsiteY427" fmla="*/ 1226678 h 5031967"/>
              <a:gd name="connsiteX428" fmla="*/ 9666275 w 11558743"/>
              <a:gd name="connsiteY428" fmla="*/ 1235116 h 5031967"/>
              <a:gd name="connsiteX429" fmla="*/ 9722343 w 11558743"/>
              <a:gd name="connsiteY429" fmla="*/ 1267309 h 5031967"/>
              <a:gd name="connsiteX430" fmla="*/ 9755063 w 11558743"/>
              <a:gd name="connsiteY430" fmla="*/ 1257332 h 5031967"/>
              <a:gd name="connsiteX431" fmla="*/ 9767289 w 11558743"/>
              <a:gd name="connsiteY431" fmla="*/ 1271387 h 5031967"/>
              <a:gd name="connsiteX432" fmla="*/ 9793468 w 11558743"/>
              <a:gd name="connsiteY432" fmla="*/ 1282797 h 5031967"/>
              <a:gd name="connsiteX433" fmla="*/ 9809919 w 11558743"/>
              <a:gd name="connsiteY433" fmla="*/ 1269607 h 5031967"/>
              <a:gd name="connsiteX434" fmla="*/ 9814444 w 11558743"/>
              <a:gd name="connsiteY434" fmla="*/ 1247342 h 5031967"/>
              <a:gd name="connsiteX435" fmla="*/ 9839378 w 11558743"/>
              <a:gd name="connsiteY435" fmla="*/ 1264026 h 5031967"/>
              <a:gd name="connsiteX436" fmla="*/ 9866646 w 11558743"/>
              <a:gd name="connsiteY436" fmla="*/ 1273970 h 5031967"/>
              <a:gd name="connsiteX437" fmla="*/ 9865506 w 11558743"/>
              <a:gd name="connsiteY437" fmla="*/ 1313223 h 5031967"/>
              <a:gd name="connsiteX438" fmla="*/ 9844565 w 11558743"/>
              <a:gd name="connsiteY438" fmla="*/ 1323487 h 5031967"/>
              <a:gd name="connsiteX439" fmla="*/ 9830628 w 11558743"/>
              <a:gd name="connsiteY439" fmla="*/ 1313534 h 5031967"/>
              <a:gd name="connsiteX440" fmla="*/ 9818545 w 11558743"/>
              <a:gd name="connsiteY440" fmla="*/ 1308269 h 5031967"/>
              <a:gd name="connsiteX441" fmla="*/ 9772671 w 11558743"/>
              <a:gd name="connsiteY441" fmla="*/ 1301848 h 5031967"/>
              <a:gd name="connsiteX442" fmla="*/ 9738097 w 11558743"/>
              <a:gd name="connsiteY442" fmla="*/ 1307139 h 5031967"/>
              <a:gd name="connsiteX443" fmla="*/ 9727404 w 11558743"/>
              <a:gd name="connsiteY443" fmla="*/ 1305386 h 5031967"/>
              <a:gd name="connsiteX444" fmla="*/ 9714857 w 11558743"/>
              <a:gd name="connsiteY444" fmla="*/ 1298949 h 5031967"/>
              <a:gd name="connsiteX445" fmla="*/ 9634231 w 11558743"/>
              <a:gd name="connsiteY445" fmla="*/ 1314223 h 5031967"/>
              <a:gd name="connsiteX446" fmla="*/ 9593294 w 11558743"/>
              <a:gd name="connsiteY446" fmla="*/ 1324497 h 5031967"/>
              <a:gd name="connsiteX447" fmla="*/ 9555174 w 11558743"/>
              <a:gd name="connsiteY447" fmla="*/ 1316608 h 5031967"/>
              <a:gd name="connsiteX448" fmla="*/ 9537814 w 11558743"/>
              <a:gd name="connsiteY448" fmla="*/ 1314859 h 5031967"/>
              <a:gd name="connsiteX449" fmla="*/ 9537173 w 11558743"/>
              <a:gd name="connsiteY449" fmla="*/ 1330092 h 5031967"/>
              <a:gd name="connsiteX450" fmla="*/ 9545371 w 11558743"/>
              <a:gd name="connsiteY450" fmla="*/ 1342390 h 5031967"/>
              <a:gd name="connsiteX451" fmla="*/ 9576969 w 11558743"/>
              <a:gd name="connsiteY451" fmla="*/ 1359071 h 5031967"/>
              <a:gd name="connsiteX452" fmla="*/ 9662996 w 11558743"/>
              <a:gd name="connsiteY452" fmla="*/ 1361661 h 5031967"/>
              <a:gd name="connsiteX453" fmla="*/ 9677538 w 11558743"/>
              <a:gd name="connsiteY453" fmla="*/ 1381573 h 5031967"/>
              <a:gd name="connsiteX454" fmla="*/ 9676915 w 11558743"/>
              <a:gd name="connsiteY454" fmla="*/ 1384210 h 5031967"/>
              <a:gd name="connsiteX455" fmla="*/ 9661837 w 11558743"/>
              <a:gd name="connsiteY455" fmla="*/ 1413510 h 5031967"/>
              <a:gd name="connsiteX456" fmla="*/ 9648506 w 11558743"/>
              <a:gd name="connsiteY456" fmla="*/ 1413517 h 5031967"/>
              <a:gd name="connsiteX457" fmla="*/ 9659074 w 11558743"/>
              <a:gd name="connsiteY457" fmla="*/ 1393885 h 5031967"/>
              <a:gd name="connsiteX458" fmla="*/ 9639400 w 11558743"/>
              <a:gd name="connsiteY458" fmla="*/ 1386280 h 5031967"/>
              <a:gd name="connsiteX459" fmla="*/ 9634891 w 11558743"/>
              <a:gd name="connsiteY459" fmla="*/ 1395949 h 5031967"/>
              <a:gd name="connsiteX460" fmla="*/ 9607106 w 11558743"/>
              <a:gd name="connsiteY460" fmla="*/ 1422619 h 5031967"/>
              <a:gd name="connsiteX461" fmla="*/ 9540435 w 11558743"/>
              <a:gd name="connsiteY461" fmla="*/ 1435250 h 5031967"/>
              <a:gd name="connsiteX462" fmla="*/ 9500157 w 11558743"/>
              <a:gd name="connsiteY462" fmla="*/ 1417695 h 5031967"/>
              <a:gd name="connsiteX463" fmla="*/ 9498768 w 11558743"/>
              <a:gd name="connsiteY463" fmla="*/ 1414182 h 5031967"/>
              <a:gd name="connsiteX464" fmla="*/ 9493046 w 11558743"/>
              <a:gd name="connsiteY464" fmla="*/ 1403932 h 5031967"/>
              <a:gd name="connsiteX465" fmla="*/ 9474279 w 11558743"/>
              <a:gd name="connsiteY465" fmla="*/ 1411265 h 5031967"/>
              <a:gd name="connsiteX466" fmla="*/ 9471625 w 11558743"/>
              <a:gd name="connsiteY466" fmla="*/ 1425620 h 5031967"/>
              <a:gd name="connsiteX467" fmla="*/ 9451308 w 11558743"/>
              <a:gd name="connsiteY467" fmla="*/ 1433247 h 5031967"/>
              <a:gd name="connsiteX468" fmla="*/ 9444196 w 11558743"/>
              <a:gd name="connsiteY468" fmla="*/ 1419483 h 5031967"/>
              <a:gd name="connsiteX469" fmla="*/ 9446531 w 11558743"/>
              <a:gd name="connsiteY469" fmla="*/ 1412744 h 5031967"/>
              <a:gd name="connsiteX470" fmla="*/ 9443288 w 11558743"/>
              <a:gd name="connsiteY470" fmla="*/ 1404544 h 5031967"/>
              <a:gd name="connsiteX471" fmla="*/ 9434913 w 11558743"/>
              <a:gd name="connsiteY471" fmla="*/ 1408649 h 5031967"/>
              <a:gd name="connsiteX472" fmla="*/ 9426517 w 11558743"/>
              <a:gd name="connsiteY472" fmla="*/ 1425351 h 5031967"/>
              <a:gd name="connsiteX473" fmla="*/ 9389911 w 11558743"/>
              <a:gd name="connsiteY473" fmla="*/ 1442358 h 5031967"/>
              <a:gd name="connsiteX474" fmla="*/ 9357369 w 11558743"/>
              <a:gd name="connsiteY474" fmla="*/ 1435932 h 5031967"/>
              <a:gd name="connsiteX475" fmla="*/ 9338139 w 11558743"/>
              <a:gd name="connsiteY475" fmla="*/ 1442094 h 5031967"/>
              <a:gd name="connsiteX476" fmla="*/ 9315790 w 11558743"/>
              <a:gd name="connsiteY476" fmla="*/ 1461438 h 5031967"/>
              <a:gd name="connsiteX477" fmla="*/ 9291142 w 11558743"/>
              <a:gd name="connsiteY477" fmla="*/ 1462330 h 5031967"/>
              <a:gd name="connsiteX478" fmla="*/ 9151634 w 11558743"/>
              <a:gd name="connsiteY478" fmla="*/ 1463574 h 5031967"/>
              <a:gd name="connsiteX479" fmla="*/ 9130087 w 11558743"/>
              <a:gd name="connsiteY479" fmla="*/ 1463878 h 5031967"/>
              <a:gd name="connsiteX480" fmla="*/ 9076764 w 11558743"/>
              <a:gd name="connsiteY480" fmla="*/ 1463907 h 5031967"/>
              <a:gd name="connsiteX481" fmla="*/ 9011768 w 11558743"/>
              <a:gd name="connsiteY481" fmla="*/ 1497627 h 5031967"/>
              <a:gd name="connsiteX482" fmla="*/ 8980900 w 11558743"/>
              <a:gd name="connsiteY482" fmla="*/ 1512289 h 5031967"/>
              <a:gd name="connsiteX483" fmla="*/ 8851157 w 11558743"/>
              <a:gd name="connsiteY483" fmla="*/ 1512943 h 5031967"/>
              <a:gd name="connsiteX484" fmla="*/ 8830378 w 11558743"/>
              <a:gd name="connsiteY484" fmla="*/ 1519398 h 5031967"/>
              <a:gd name="connsiteX485" fmla="*/ 8823390 w 11558743"/>
              <a:gd name="connsiteY485" fmla="*/ 1527018 h 5031967"/>
              <a:gd name="connsiteX486" fmla="*/ 8821519 w 11558743"/>
              <a:gd name="connsiteY486" fmla="*/ 1534928 h 5031967"/>
              <a:gd name="connsiteX487" fmla="*/ 8844296 w 11558743"/>
              <a:gd name="connsiteY487" fmla="*/ 1541946 h 5031967"/>
              <a:gd name="connsiteX488" fmla="*/ 8863810 w 11558743"/>
              <a:gd name="connsiteY488" fmla="*/ 1553359 h 5031967"/>
              <a:gd name="connsiteX489" fmla="*/ 8847682 w 11558743"/>
              <a:gd name="connsiteY489" fmla="*/ 1558934 h 5031967"/>
              <a:gd name="connsiteX490" fmla="*/ 8812520 w 11558743"/>
              <a:gd name="connsiteY490" fmla="*/ 1541670 h 5031967"/>
              <a:gd name="connsiteX491" fmla="*/ 8699529 w 11558743"/>
              <a:gd name="connsiteY491" fmla="*/ 1534114 h 5031967"/>
              <a:gd name="connsiteX492" fmla="*/ 8668822 w 11558743"/>
              <a:gd name="connsiteY492" fmla="*/ 1544967 h 5031967"/>
              <a:gd name="connsiteX493" fmla="*/ 8655188 w 11558743"/>
              <a:gd name="connsiteY493" fmla="*/ 1539994 h 5031967"/>
              <a:gd name="connsiteX494" fmla="*/ 8630861 w 11558743"/>
              <a:gd name="connsiteY494" fmla="*/ 1533270 h 5031967"/>
              <a:gd name="connsiteX495" fmla="*/ 8555653 w 11558743"/>
              <a:gd name="connsiteY495" fmla="*/ 1553814 h 5031967"/>
              <a:gd name="connsiteX496" fmla="*/ 8454050 w 11558743"/>
              <a:gd name="connsiteY496" fmla="*/ 1604544 h 5031967"/>
              <a:gd name="connsiteX497" fmla="*/ 8451574 w 11558743"/>
              <a:gd name="connsiteY497" fmla="*/ 1602494 h 5031967"/>
              <a:gd name="connsiteX498" fmla="*/ 8453141 w 11558743"/>
              <a:gd name="connsiteY498" fmla="*/ 1589604 h 5031967"/>
              <a:gd name="connsiteX499" fmla="*/ 8432236 w 11558743"/>
              <a:gd name="connsiteY499" fmla="*/ 1574676 h 5031967"/>
              <a:gd name="connsiteX500" fmla="*/ 8414076 w 11558743"/>
              <a:gd name="connsiteY500" fmla="*/ 1591970 h 5031967"/>
              <a:gd name="connsiteX501" fmla="*/ 8412045 w 11558743"/>
              <a:gd name="connsiteY501" fmla="*/ 1603686 h 5031967"/>
              <a:gd name="connsiteX502" fmla="*/ 8388038 w 11558743"/>
              <a:gd name="connsiteY502" fmla="*/ 1589346 h 5031967"/>
              <a:gd name="connsiteX503" fmla="*/ 8377203 w 11558743"/>
              <a:gd name="connsiteY503" fmla="*/ 1578806 h 5031967"/>
              <a:gd name="connsiteX504" fmla="*/ 8309480 w 11558743"/>
              <a:gd name="connsiteY504" fmla="*/ 1567711 h 5031967"/>
              <a:gd name="connsiteX505" fmla="*/ 8259864 w 11558743"/>
              <a:gd name="connsiteY505" fmla="*/ 1577110 h 5031967"/>
              <a:gd name="connsiteX506" fmla="*/ 8243110 w 11558743"/>
              <a:gd name="connsiteY506" fmla="*/ 1585320 h 5031967"/>
              <a:gd name="connsiteX507" fmla="*/ 8204509 w 11558743"/>
              <a:gd name="connsiteY507" fmla="*/ 1588856 h 5031967"/>
              <a:gd name="connsiteX508" fmla="*/ 8179719 w 11558743"/>
              <a:gd name="connsiteY508" fmla="*/ 1580960 h 5031967"/>
              <a:gd name="connsiteX509" fmla="*/ 8171144 w 11558743"/>
              <a:gd name="connsiteY509" fmla="*/ 1574557 h 5031967"/>
              <a:gd name="connsiteX510" fmla="*/ 8169859 w 11558743"/>
              <a:gd name="connsiteY510" fmla="*/ 1574854 h 5031967"/>
              <a:gd name="connsiteX511" fmla="*/ 8176593 w 11558743"/>
              <a:gd name="connsiteY511" fmla="*/ 1584313 h 5031967"/>
              <a:gd name="connsiteX512" fmla="*/ 8177020 w 11558743"/>
              <a:gd name="connsiteY512" fmla="*/ 1601239 h 5031967"/>
              <a:gd name="connsiteX513" fmla="*/ 8172189 w 11558743"/>
              <a:gd name="connsiteY513" fmla="*/ 1605818 h 5031967"/>
              <a:gd name="connsiteX514" fmla="*/ 8177531 w 11558743"/>
              <a:gd name="connsiteY514" fmla="*/ 1606581 h 5031967"/>
              <a:gd name="connsiteX515" fmla="*/ 8271600 w 11558743"/>
              <a:gd name="connsiteY515" fmla="*/ 1612886 h 5031967"/>
              <a:gd name="connsiteX516" fmla="*/ 8294352 w 11558743"/>
              <a:gd name="connsiteY516" fmla="*/ 1619953 h 5031967"/>
              <a:gd name="connsiteX517" fmla="*/ 8349166 w 11558743"/>
              <a:gd name="connsiteY517" fmla="*/ 1632346 h 5031967"/>
              <a:gd name="connsiteX518" fmla="*/ 8360030 w 11558743"/>
              <a:gd name="connsiteY518" fmla="*/ 1630312 h 5031967"/>
              <a:gd name="connsiteX519" fmla="*/ 8355483 w 11558743"/>
              <a:gd name="connsiteY519" fmla="*/ 1646934 h 5031967"/>
              <a:gd name="connsiteX520" fmla="*/ 8372765 w 11558743"/>
              <a:gd name="connsiteY520" fmla="*/ 1647645 h 5031967"/>
              <a:gd name="connsiteX521" fmla="*/ 8388591 w 11558743"/>
              <a:gd name="connsiteY521" fmla="*/ 1637093 h 5031967"/>
              <a:gd name="connsiteX522" fmla="*/ 8397289 w 11558743"/>
              <a:gd name="connsiteY522" fmla="*/ 1625371 h 5031967"/>
              <a:gd name="connsiteX523" fmla="*/ 8420831 w 11558743"/>
              <a:gd name="connsiteY523" fmla="*/ 1638540 h 5031967"/>
              <a:gd name="connsiteX524" fmla="*/ 8448865 w 11558743"/>
              <a:gd name="connsiteY524" fmla="*/ 1654637 h 5031967"/>
              <a:gd name="connsiteX525" fmla="*/ 8488251 w 11558743"/>
              <a:gd name="connsiteY525" fmla="*/ 1644657 h 5031967"/>
              <a:gd name="connsiteX526" fmla="*/ 8547009 w 11558743"/>
              <a:gd name="connsiteY526" fmla="*/ 1637304 h 5031967"/>
              <a:gd name="connsiteX527" fmla="*/ 8569464 w 11558743"/>
              <a:gd name="connsiteY527" fmla="*/ 1651937 h 5031967"/>
              <a:gd name="connsiteX528" fmla="*/ 8590994 w 11558743"/>
              <a:gd name="connsiteY528" fmla="*/ 1664229 h 5031967"/>
              <a:gd name="connsiteX529" fmla="*/ 8707246 w 11558743"/>
              <a:gd name="connsiteY529" fmla="*/ 1667391 h 5031967"/>
              <a:gd name="connsiteX530" fmla="*/ 8761995 w 11558743"/>
              <a:gd name="connsiteY530" fmla="*/ 1645685 h 5031967"/>
              <a:gd name="connsiteX531" fmla="*/ 8765095 w 11558743"/>
              <a:gd name="connsiteY531" fmla="*/ 1645097 h 5031967"/>
              <a:gd name="connsiteX532" fmla="*/ 8778409 w 11558743"/>
              <a:gd name="connsiteY532" fmla="*/ 1657686 h 5031967"/>
              <a:gd name="connsiteX533" fmla="*/ 8791918 w 11558743"/>
              <a:gd name="connsiteY533" fmla="*/ 1641275 h 5031967"/>
              <a:gd name="connsiteX534" fmla="*/ 8794715 w 11558743"/>
              <a:gd name="connsiteY534" fmla="*/ 1635708 h 5031967"/>
              <a:gd name="connsiteX535" fmla="*/ 8798940 w 11558743"/>
              <a:gd name="connsiteY535" fmla="*/ 1608464 h 5031967"/>
              <a:gd name="connsiteX536" fmla="*/ 8814141 w 11558743"/>
              <a:gd name="connsiteY536" fmla="*/ 1600547 h 5031967"/>
              <a:gd name="connsiteX537" fmla="*/ 8826065 w 11558743"/>
              <a:gd name="connsiteY537" fmla="*/ 1609621 h 5031967"/>
              <a:gd name="connsiteX538" fmla="*/ 8843208 w 11558743"/>
              <a:gd name="connsiteY538" fmla="*/ 1652965 h 5031967"/>
              <a:gd name="connsiteX539" fmla="*/ 8860568 w 11558743"/>
              <a:gd name="connsiteY539" fmla="*/ 1654714 h 5031967"/>
              <a:gd name="connsiteX540" fmla="*/ 8906638 w 11558743"/>
              <a:gd name="connsiteY540" fmla="*/ 1632135 h 5031967"/>
              <a:gd name="connsiteX541" fmla="*/ 8919968 w 11558743"/>
              <a:gd name="connsiteY541" fmla="*/ 1632128 h 5031967"/>
              <a:gd name="connsiteX542" fmla="*/ 8970795 w 11558743"/>
              <a:gd name="connsiteY542" fmla="*/ 1642646 h 5031967"/>
              <a:gd name="connsiteX543" fmla="*/ 9016045 w 11558743"/>
              <a:gd name="connsiteY543" fmla="*/ 1651703 h 5031967"/>
              <a:gd name="connsiteX544" fmla="*/ 9031853 w 11558743"/>
              <a:gd name="connsiteY544" fmla="*/ 1653746 h 5031967"/>
              <a:gd name="connsiteX545" fmla="*/ 9112159 w 11558743"/>
              <a:gd name="connsiteY545" fmla="*/ 1646087 h 5031967"/>
              <a:gd name="connsiteX546" fmla="*/ 9137430 w 11558743"/>
              <a:gd name="connsiteY546" fmla="*/ 1642559 h 5031967"/>
              <a:gd name="connsiteX547" fmla="*/ 9199290 w 11558743"/>
              <a:gd name="connsiteY547" fmla="*/ 1634618 h 5031967"/>
              <a:gd name="connsiteX548" fmla="*/ 9215722 w 11558743"/>
              <a:gd name="connsiteY548" fmla="*/ 1634023 h 5031967"/>
              <a:gd name="connsiteX549" fmla="*/ 9309802 w 11558743"/>
              <a:gd name="connsiteY549" fmla="*/ 1640125 h 5031967"/>
              <a:gd name="connsiteX550" fmla="*/ 9348886 w 11558743"/>
              <a:gd name="connsiteY550" fmla="*/ 1625166 h 5031967"/>
              <a:gd name="connsiteX551" fmla="*/ 9415700 w 11558743"/>
              <a:gd name="connsiteY551" fmla="*/ 1621323 h 5031967"/>
              <a:gd name="connsiteX552" fmla="*/ 9483406 w 11558743"/>
              <a:gd name="connsiteY552" fmla="*/ 1645015 h 5031967"/>
              <a:gd name="connsiteX553" fmla="*/ 9487274 w 11558743"/>
              <a:gd name="connsiteY553" fmla="*/ 1650578 h 5031967"/>
              <a:gd name="connsiteX554" fmla="*/ 9505719 w 11558743"/>
              <a:gd name="connsiteY554" fmla="*/ 1650862 h 5031967"/>
              <a:gd name="connsiteX555" fmla="*/ 9520315 w 11558743"/>
              <a:gd name="connsiteY555" fmla="*/ 1632985 h 5031967"/>
              <a:gd name="connsiteX556" fmla="*/ 9601386 w 11558743"/>
              <a:gd name="connsiteY556" fmla="*/ 1631478 h 5031967"/>
              <a:gd name="connsiteX557" fmla="*/ 9641505 w 11558743"/>
              <a:gd name="connsiteY557" fmla="*/ 1652841 h 5031967"/>
              <a:gd name="connsiteX558" fmla="*/ 9683795 w 11558743"/>
              <a:gd name="connsiteY558" fmla="*/ 1671273 h 5031967"/>
              <a:gd name="connsiteX559" fmla="*/ 9678270 w 11558743"/>
              <a:gd name="connsiteY559" fmla="*/ 1632024 h 5031967"/>
              <a:gd name="connsiteX560" fmla="*/ 9716713 w 11558743"/>
              <a:gd name="connsiteY560" fmla="*/ 1632297 h 5031967"/>
              <a:gd name="connsiteX561" fmla="*/ 9741519 w 11558743"/>
              <a:gd name="connsiteY561" fmla="*/ 1627598 h 5031967"/>
              <a:gd name="connsiteX562" fmla="*/ 9823821 w 11558743"/>
              <a:gd name="connsiteY562" fmla="*/ 1633412 h 5031967"/>
              <a:gd name="connsiteX563" fmla="*/ 10072597 w 11558743"/>
              <a:gd name="connsiteY563" fmla="*/ 1642949 h 5031967"/>
              <a:gd name="connsiteX564" fmla="*/ 10090882 w 11558743"/>
              <a:gd name="connsiteY564" fmla="*/ 1647041 h 5031967"/>
              <a:gd name="connsiteX565" fmla="*/ 10084662 w 11558743"/>
              <a:gd name="connsiteY565" fmla="*/ 1660812 h 5031967"/>
              <a:gd name="connsiteX566" fmla="*/ 10080616 w 11558743"/>
              <a:gd name="connsiteY566" fmla="*/ 1671652 h 5031967"/>
              <a:gd name="connsiteX567" fmla="*/ 10098279 w 11558743"/>
              <a:gd name="connsiteY567" fmla="*/ 1678380 h 5031967"/>
              <a:gd name="connsiteX568" fmla="*/ 10112231 w 11558743"/>
              <a:gd name="connsiteY568" fmla="*/ 1675736 h 5031967"/>
              <a:gd name="connsiteX569" fmla="*/ 10157001 w 11558743"/>
              <a:gd name="connsiteY569" fmla="*/ 1696217 h 5031967"/>
              <a:gd name="connsiteX570" fmla="*/ 10160851 w 11558743"/>
              <a:gd name="connsiteY570" fmla="*/ 1714377 h 5031967"/>
              <a:gd name="connsiteX571" fmla="*/ 10178048 w 11558743"/>
              <a:gd name="connsiteY571" fmla="*/ 1719934 h 5031967"/>
              <a:gd name="connsiteX572" fmla="*/ 10189722 w 11558743"/>
              <a:gd name="connsiteY572" fmla="*/ 1686240 h 5031967"/>
              <a:gd name="connsiteX573" fmla="*/ 10223637 w 11558743"/>
              <a:gd name="connsiteY573" fmla="*/ 1708779 h 5031967"/>
              <a:gd name="connsiteX574" fmla="*/ 10227610 w 11558743"/>
              <a:gd name="connsiteY574" fmla="*/ 1748321 h 5031967"/>
              <a:gd name="connsiteX575" fmla="*/ 10187921 w 11558743"/>
              <a:gd name="connsiteY575" fmla="*/ 1753321 h 5031967"/>
              <a:gd name="connsiteX576" fmla="*/ 10132123 w 11558743"/>
              <a:gd name="connsiteY576" fmla="*/ 1751300 h 5031967"/>
              <a:gd name="connsiteX577" fmla="*/ 10096461 w 11558743"/>
              <a:gd name="connsiteY577" fmla="*/ 1758057 h 5031967"/>
              <a:gd name="connsiteX578" fmla="*/ 9941927 w 11558743"/>
              <a:gd name="connsiteY578" fmla="*/ 1750813 h 5031967"/>
              <a:gd name="connsiteX579" fmla="*/ 9912146 w 11558743"/>
              <a:gd name="connsiteY579" fmla="*/ 1764011 h 5031967"/>
              <a:gd name="connsiteX580" fmla="*/ 9911826 w 11558743"/>
              <a:gd name="connsiteY580" fmla="*/ 1771627 h 5031967"/>
              <a:gd name="connsiteX581" fmla="*/ 9900669 w 11558743"/>
              <a:gd name="connsiteY581" fmla="*/ 1768704 h 5031967"/>
              <a:gd name="connsiteX582" fmla="*/ 9893700 w 11558743"/>
              <a:gd name="connsiteY582" fmla="*/ 1763728 h 5031967"/>
              <a:gd name="connsiteX583" fmla="*/ 9873241 w 11558743"/>
              <a:gd name="connsiteY583" fmla="*/ 1762567 h 5031967"/>
              <a:gd name="connsiteX584" fmla="*/ 9883614 w 11558743"/>
              <a:gd name="connsiteY584" fmla="*/ 1771935 h 5031967"/>
              <a:gd name="connsiteX585" fmla="*/ 9886093 w 11558743"/>
              <a:gd name="connsiteY585" fmla="*/ 1773984 h 5031967"/>
              <a:gd name="connsiteX586" fmla="*/ 9890884 w 11558743"/>
              <a:gd name="connsiteY586" fmla="*/ 1781891 h 5031967"/>
              <a:gd name="connsiteX587" fmla="*/ 9880494 w 11558743"/>
              <a:gd name="connsiteY587" fmla="*/ 1785118 h 5031967"/>
              <a:gd name="connsiteX588" fmla="*/ 9836599 w 11558743"/>
              <a:gd name="connsiteY588" fmla="*/ 1804767 h 5031967"/>
              <a:gd name="connsiteX589" fmla="*/ 9830541 w 11558743"/>
              <a:gd name="connsiteY589" fmla="*/ 1814730 h 5031967"/>
              <a:gd name="connsiteX590" fmla="*/ 9872368 w 11558743"/>
              <a:gd name="connsiteY590" fmla="*/ 1831991 h 5031967"/>
              <a:gd name="connsiteX591" fmla="*/ 9966005 w 11558743"/>
              <a:gd name="connsiteY591" fmla="*/ 1824325 h 5031967"/>
              <a:gd name="connsiteX592" fmla="*/ 9996551 w 11558743"/>
              <a:gd name="connsiteY592" fmla="*/ 1817280 h 5031967"/>
              <a:gd name="connsiteX593" fmla="*/ 10010809 w 11558743"/>
              <a:gd name="connsiteY593" fmla="*/ 1819616 h 5031967"/>
              <a:gd name="connsiteX594" fmla="*/ 10039466 w 11558743"/>
              <a:gd name="connsiteY594" fmla="*/ 1833075 h 5031967"/>
              <a:gd name="connsiteX595" fmla="*/ 10083951 w 11558743"/>
              <a:gd name="connsiteY595" fmla="*/ 1835982 h 5031967"/>
              <a:gd name="connsiteX596" fmla="*/ 10106868 w 11558743"/>
              <a:gd name="connsiteY596" fmla="*/ 1851788 h 5031967"/>
              <a:gd name="connsiteX597" fmla="*/ 10107635 w 11558743"/>
              <a:gd name="connsiteY597" fmla="*/ 1857938 h 5031967"/>
              <a:gd name="connsiteX598" fmla="*/ 10124209 w 11558743"/>
              <a:gd name="connsiteY598" fmla="*/ 1866132 h 5031967"/>
              <a:gd name="connsiteX599" fmla="*/ 10126703 w 11558743"/>
              <a:gd name="connsiteY599" fmla="*/ 1855584 h 5031967"/>
              <a:gd name="connsiteX600" fmla="*/ 10133387 w 11558743"/>
              <a:gd name="connsiteY600" fmla="*/ 1842986 h 5031967"/>
              <a:gd name="connsiteX601" fmla="*/ 10165450 w 11558743"/>
              <a:gd name="connsiteY601" fmla="*/ 1860837 h 5031967"/>
              <a:gd name="connsiteX602" fmla="*/ 10169157 w 11558743"/>
              <a:gd name="connsiteY602" fmla="*/ 1870209 h 5031967"/>
              <a:gd name="connsiteX603" fmla="*/ 10175056 w 11558743"/>
              <a:gd name="connsiteY603" fmla="*/ 1864055 h 5031967"/>
              <a:gd name="connsiteX604" fmla="*/ 10195675 w 11558743"/>
              <a:gd name="connsiteY604" fmla="*/ 1861407 h 5031967"/>
              <a:gd name="connsiteX605" fmla="*/ 10240283 w 11558743"/>
              <a:gd name="connsiteY605" fmla="*/ 1885697 h 5031967"/>
              <a:gd name="connsiteX606" fmla="*/ 10283484 w 11558743"/>
              <a:gd name="connsiteY606" fmla="*/ 1919067 h 5031967"/>
              <a:gd name="connsiteX607" fmla="*/ 10301912 w 11558743"/>
              <a:gd name="connsiteY607" fmla="*/ 1931946 h 5031967"/>
              <a:gd name="connsiteX608" fmla="*/ 10392999 w 11558743"/>
              <a:gd name="connsiteY608" fmla="*/ 1972616 h 5031967"/>
              <a:gd name="connsiteX609" fmla="*/ 10402587 w 11558743"/>
              <a:gd name="connsiteY609" fmla="*/ 1988428 h 5031967"/>
              <a:gd name="connsiteX610" fmla="*/ 10385069 w 11558743"/>
              <a:gd name="connsiteY610" fmla="*/ 1990489 h 5031967"/>
              <a:gd name="connsiteX611" fmla="*/ 10357159 w 11558743"/>
              <a:gd name="connsiteY611" fmla="*/ 1995776 h 5031967"/>
              <a:gd name="connsiteX612" fmla="*/ 10323190 w 11558743"/>
              <a:gd name="connsiteY612" fmla="*/ 2011025 h 5031967"/>
              <a:gd name="connsiteX613" fmla="*/ 10281683 w 11558743"/>
              <a:gd name="connsiteY613" fmla="*/ 1986148 h 5031967"/>
              <a:gd name="connsiteX614" fmla="*/ 10280151 w 11558743"/>
              <a:gd name="connsiteY614" fmla="*/ 1973846 h 5031967"/>
              <a:gd name="connsiteX615" fmla="*/ 10280775 w 11558743"/>
              <a:gd name="connsiteY615" fmla="*/ 1971210 h 5031967"/>
              <a:gd name="connsiteX616" fmla="*/ 10278137 w 11558743"/>
              <a:gd name="connsiteY616" fmla="*/ 1972968 h 5031967"/>
              <a:gd name="connsiteX617" fmla="*/ 10260618 w 11558743"/>
              <a:gd name="connsiteY617" fmla="*/ 1975028 h 5031967"/>
              <a:gd name="connsiteX618" fmla="*/ 10220430 w 11558743"/>
              <a:gd name="connsiteY618" fmla="*/ 2004048 h 5031967"/>
              <a:gd name="connsiteX619" fmla="*/ 10198241 w 11558743"/>
              <a:gd name="connsiteY619" fmla="*/ 2019586 h 5031967"/>
              <a:gd name="connsiteX620" fmla="*/ 10169423 w 11558743"/>
              <a:gd name="connsiteY620" fmla="*/ 2009933 h 5031967"/>
              <a:gd name="connsiteX621" fmla="*/ 10072740 w 11558743"/>
              <a:gd name="connsiteY621" fmla="*/ 1980399 h 5031967"/>
              <a:gd name="connsiteX622" fmla="*/ 10055970 w 11558743"/>
              <a:gd name="connsiteY622" fmla="*/ 2001206 h 5031967"/>
              <a:gd name="connsiteX623" fmla="*/ 10051283 w 11558743"/>
              <a:gd name="connsiteY623" fmla="*/ 2027279 h 5031967"/>
              <a:gd name="connsiteX624" fmla="*/ 10009918 w 11558743"/>
              <a:gd name="connsiteY624" fmla="*/ 2011190 h 5031967"/>
              <a:gd name="connsiteX625" fmla="*/ 9963261 w 11558743"/>
              <a:gd name="connsiteY625" fmla="*/ 2011214 h 5031967"/>
              <a:gd name="connsiteX626" fmla="*/ 9959696 w 11558743"/>
              <a:gd name="connsiteY626" fmla="*/ 2010629 h 5031967"/>
              <a:gd name="connsiteX627" fmla="*/ 9942285 w 11558743"/>
              <a:gd name="connsiteY627" fmla="*/ 2046669 h 5031967"/>
              <a:gd name="connsiteX628" fmla="*/ 9937757 w 11558743"/>
              <a:gd name="connsiteY628" fmla="*/ 2068933 h 5031967"/>
              <a:gd name="connsiteX629" fmla="*/ 9931556 w 11558743"/>
              <a:gd name="connsiteY629" fmla="*/ 2070108 h 5031967"/>
              <a:gd name="connsiteX630" fmla="*/ 9904288 w 11558743"/>
              <a:gd name="connsiteY630" fmla="*/ 2060162 h 5031967"/>
              <a:gd name="connsiteX631" fmla="*/ 9881370 w 11558743"/>
              <a:gd name="connsiteY631" fmla="*/ 2044357 h 5031967"/>
              <a:gd name="connsiteX632" fmla="*/ 9855047 w 11558743"/>
              <a:gd name="connsiteY632" fmla="*/ 2024159 h 5031967"/>
              <a:gd name="connsiteX633" fmla="*/ 9823875 w 11558743"/>
              <a:gd name="connsiteY633" fmla="*/ 2033842 h 5031967"/>
              <a:gd name="connsiteX634" fmla="*/ 9809618 w 11558743"/>
              <a:gd name="connsiteY634" fmla="*/ 2031506 h 5031967"/>
              <a:gd name="connsiteX635" fmla="*/ 9784828 w 11558743"/>
              <a:gd name="connsiteY635" fmla="*/ 2023610 h 5031967"/>
              <a:gd name="connsiteX636" fmla="*/ 9775989 w 11558743"/>
              <a:gd name="connsiteY636" fmla="*/ 2026545 h 5031967"/>
              <a:gd name="connsiteX637" fmla="*/ 9740808 w 11558743"/>
              <a:gd name="connsiteY637" fmla="*/ 2021876 h 5031967"/>
              <a:gd name="connsiteX638" fmla="*/ 9698196 w 11558743"/>
              <a:gd name="connsiteY638" fmla="*/ 2011059 h 5031967"/>
              <a:gd name="connsiteX639" fmla="*/ 9682210 w 11558743"/>
              <a:gd name="connsiteY639" fmla="*/ 2025421 h 5031967"/>
              <a:gd name="connsiteX640" fmla="*/ 9683744 w 11558743"/>
              <a:gd name="connsiteY640" fmla="*/ 2037723 h 5031967"/>
              <a:gd name="connsiteX641" fmla="*/ 9694560 w 11558743"/>
              <a:gd name="connsiteY641" fmla="*/ 2060858 h 5031967"/>
              <a:gd name="connsiteX642" fmla="*/ 9729065 w 11558743"/>
              <a:gd name="connsiteY642" fmla="*/ 2105951 h 5031967"/>
              <a:gd name="connsiteX643" fmla="*/ 9691246 w 11558743"/>
              <a:gd name="connsiteY643" fmla="*/ 2103042 h 5031967"/>
              <a:gd name="connsiteX644" fmla="*/ 9645675 w 11558743"/>
              <a:gd name="connsiteY644" fmla="*/ 2101601 h 5031967"/>
              <a:gd name="connsiteX645" fmla="*/ 9603990 w 11558743"/>
              <a:gd name="connsiteY645" fmla="*/ 2093128 h 5031967"/>
              <a:gd name="connsiteX646" fmla="*/ 9477545 w 11558743"/>
              <a:gd name="connsiteY646" fmla="*/ 2064195 h 5031967"/>
              <a:gd name="connsiteX647" fmla="*/ 9463429 w 11558743"/>
              <a:gd name="connsiteY647" fmla="*/ 2070646 h 5031967"/>
              <a:gd name="connsiteX648" fmla="*/ 9456443 w 11558743"/>
              <a:gd name="connsiteY648" fmla="*/ 2078266 h 5031967"/>
              <a:gd name="connsiteX649" fmla="*/ 9448548 w 11558743"/>
              <a:gd name="connsiteY649" fmla="*/ 2070947 h 5031967"/>
              <a:gd name="connsiteX650" fmla="*/ 9434611 w 11558743"/>
              <a:gd name="connsiteY650" fmla="*/ 2060995 h 5031967"/>
              <a:gd name="connsiteX651" fmla="*/ 9410123 w 11558743"/>
              <a:gd name="connsiteY651" fmla="*/ 2058078 h 5031967"/>
              <a:gd name="connsiteX652" fmla="*/ 9396811 w 11558743"/>
              <a:gd name="connsiteY652" fmla="*/ 2045489 h 5031967"/>
              <a:gd name="connsiteX653" fmla="*/ 9379007 w 11558743"/>
              <a:gd name="connsiteY653" fmla="*/ 2029974 h 5031967"/>
              <a:gd name="connsiteX654" fmla="*/ 9366744 w 11558743"/>
              <a:gd name="connsiteY654" fmla="*/ 2041111 h 5031967"/>
              <a:gd name="connsiteX655" fmla="*/ 9362397 w 11558743"/>
              <a:gd name="connsiteY655" fmla="*/ 2046972 h 5031967"/>
              <a:gd name="connsiteX656" fmla="*/ 9345679 w 11558743"/>
              <a:gd name="connsiteY656" fmla="*/ 2029992 h 5031967"/>
              <a:gd name="connsiteX657" fmla="*/ 9328482 w 11558743"/>
              <a:gd name="connsiteY657" fmla="*/ 2024435 h 5031967"/>
              <a:gd name="connsiteX658" fmla="*/ 9322886 w 11558743"/>
              <a:gd name="connsiteY658" fmla="*/ 2035568 h 5031967"/>
              <a:gd name="connsiteX659" fmla="*/ 9268744 w 11558743"/>
              <a:gd name="connsiteY659" fmla="*/ 2067233 h 5031967"/>
              <a:gd name="connsiteX660" fmla="*/ 9248907 w 11558743"/>
              <a:gd name="connsiteY660" fmla="*/ 2063435 h 5031967"/>
              <a:gd name="connsiteX661" fmla="*/ 9179901 w 11558743"/>
              <a:gd name="connsiteY661" fmla="*/ 2082805 h 5031967"/>
              <a:gd name="connsiteX662" fmla="*/ 9178813 w 11558743"/>
              <a:gd name="connsiteY662" fmla="*/ 2084269 h 5031967"/>
              <a:gd name="connsiteX663" fmla="*/ 9157106 w 11558743"/>
              <a:gd name="connsiteY663" fmla="*/ 2088382 h 5031967"/>
              <a:gd name="connsiteX664" fmla="*/ 9149675 w 11558743"/>
              <a:gd name="connsiteY664" fmla="*/ 2082235 h 5031967"/>
              <a:gd name="connsiteX665" fmla="*/ 9161936 w 11558743"/>
              <a:gd name="connsiteY665" fmla="*/ 2071096 h 5031967"/>
              <a:gd name="connsiteX666" fmla="*/ 9170936 w 11558743"/>
              <a:gd name="connsiteY666" fmla="*/ 2064355 h 5031967"/>
              <a:gd name="connsiteX667" fmla="*/ 9159317 w 11558743"/>
              <a:gd name="connsiteY667" fmla="*/ 2060260 h 5031967"/>
              <a:gd name="connsiteX668" fmla="*/ 9133742 w 11558743"/>
              <a:gd name="connsiteY668" fmla="*/ 2058809 h 5031967"/>
              <a:gd name="connsiteX669" fmla="*/ 9102287 w 11558743"/>
              <a:gd name="connsiteY669" fmla="*/ 2050917 h 5031967"/>
              <a:gd name="connsiteX670" fmla="*/ 9084304 w 11558743"/>
              <a:gd name="connsiteY670" fmla="*/ 2051804 h 5031967"/>
              <a:gd name="connsiteX671" fmla="*/ 9030056 w 11558743"/>
              <a:gd name="connsiteY671" fmla="*/ 2049489 h 5031967"/>
              <a:gd name="connsiteX672" fmla="*/ 9002182 w 11558743"/>
              <a:gd name="connsiteY672" fmla="*/ 2029585 h 5031967"/>
              <a:gd name="connsiteX673" fmla="*/ 8962208 w 11558743"/>
              <a:gd name="connsiteY673" fmla="*/ 2017010 h 5031967"/>
              <a:gd name="connsiteX674" fmla="*/ 8935829 w 11558743"/>
              <a:gd name="connsiteY674" fmla="*/ 2034600 h 5031967"/>
              <a:gd name="connsiteX675" fmla="*/ 8902948 w 11558743"/>
              <a:gd name="connsiteY675" fmla="*/ 2048385 h 5031967"/>
              <a:gd name="connsiteX676" fmla="*/ 8884503 w 11558743"/>
              <a:gd name="connsiteY676" fmla="*/ 2048100 h 5031967"/>
              <a:gd name="connsiteX677" fmla="*/ 8861727 w 11558743"/>
              <a:gd name="connsiteY677" fmla="*/ 2041082 h 5031967"/>
              <a:gd name="connsiteX678" fmla="*/ 8859410 w 11558743"/>
              <a:gd name="connsiteY678" fmla="*/ 2035225 h 5031967"/>
              <a:gd name="connsiteX679" fmla="*/ 8837096 w 11558743"/>
              <a:gd name="connsiteY679" fmla="*/ 2029379 h 5031967"/>
              <a:gd name="connsiteX680" fmla="*/ 8812433 w 11558743"/>
              <a:gd name="connsiteY680" fmla="*/ 2042865 h 5031967"/>
              <a:gd name="connsiteX681" fmla="*/ 8706589 w 11558743"/>
              <a:gd name="connsiteY681" fmla="*/ 2023881 h 5031967"/>
              <a:gd name="connsiteX682" fmla="*/ 8697641 w 11558743"/>
              <a:gd name="connsiteY682" fmla="*/ 1992835 h 5031967"/>
              <a:gd name="connsiteX683" fmla="*/ 8662176 w 11558743"/>
              <a:gd name="connsiteY683" fmla="*/ 1970591 h 5031967"/>
              <a:gd name="connsiteX684" fmla="*/ 8631950 w 11558743"/>
              <a:gd name="connsiteY684" fmla="*/ 1970022 h 5031967"/>
              <a:gd name="connsiteX685" fmla="*/ 8599371 w 11558743"/>
              <a:gd name="connsiteY685" fmla="*/ 1988786 h 5031967"/>
              <a:gd name="connsiteX686" fmla="*/ 8581229 w 11558743"/>
              <a:gd name="connsiteY686" fmla="*/ 1993482 h 5031967"/>
              <a:gd name="connsiteX687" fmla="*/ 8545246 w 11558743"/>
              <a:gd name="connsiteY687" fmla="*/ 2007855 h 5031967"/>
              <a:gd name="connsiteX688" fmla="*/ 8554531 w 11558743"/>
              <a:gd name="connsiteY688" fmla="*/ 2018688 h 5031967"/>
              <a:gd name="connsiteX689" fmla="*/ 8562606 w 11558743"/>
              <a:gd name="connsiteY689" fmla="*/ 2009602 h 5031967"/>
              <a:gd name="connsiteX690" fmla="*/ 8569591 w 11558743"/>
              <a:gd name="connsiteY690" fmla="*/ 2001984 h 5031967"/>
              <a:gd name="connsiteX691" fmla="*/ 8582139 w 11558743"/>
              <a:gd name="connsiteY691" fmla="*/ 2008421 h 5031967"/>
              <a:gd name="connsiteX692" fmla="*/ 8596342 w 11558743"/>
              <a:gd name="connsiteY692" fmla="*/ 2048544 h 5031967"/>
              <a:gd name="connsiteX693" fmla="*/ 8585810 w 11558743"/>
              <a:gd name="connsiteY693" fmla="*/ 2042985 h 5031967"/>
              <a:gd name="connsiteX694" fmla="*/ 8549542 w 11558743"/>
              <a:gd name="connsiteY694" fmla="*/ 2039781 h 5031967"/>
              <a:gd name="connsiteX695" fmla="*/ 8540381 w 11558743"/>
              <a:gd name="connsiteY695" fmla="*/ 2050331 h 5031967"/>
              <a:gd name="connsiteX696" fmla="*/ 8515413 w 11558743"/>
              <a:gd name="connsiteY696" fmla="*/ 2058839 h 5031967"/>
              <a:gd name="connsiteX697" fmla="*/ 8483013 w 11558743"/>
              <a:gd name="connsiteY697" fmla="*/ 2061199 h 5031967"/>
              <a:gd name="connsiteX698" fmla="*/ 8500193 w 11558743"/>
              <a:gd name="connsiteY698" fmla="*/ 2079352 h 5031967"/>
              <a:gd name="connsiteX699" fmla="*/ 8474601 w 11558743"/>
              <a:gd name="connsiteY699" fmla="*/ 2090497 h 5031967"/>
              <a:gd name="connsiteX700" fmla="*/ 8472427 w 11558743"/>
              <a:gd name="connsiteY700" fmla="*/ 2093427 h 5031967"/>
              <a:gd name="connsiteX701" fmla="*/ 8483725 w 11558743"/>
              <a:gd name="connsiteY701" fmla="*/ 2105138 h 5031967"/>
              <a:gd name="connsiteX702" fmla="*/ 8520456 w 11558743"/>
              <a:gd name="connsiteY702" fmla="*/ 2109512 h 5031967"/>
              <a:gd name="connsiteX703" fmla="*/ 8548064 w 11558743"/>
              <a:gd name="connsiteY703" fmla="*/ 2099245 h 5031967"/>
              <a:gd name="connsiteX704" fmla="*/ 8566206 w 11558743"/>
              <a:gd name="connsiteY704" fmla="*/ 2094550 h 5031967"/>
              <a:gd name="connsiteX705" fmla="*/ 8612988 w 11558743"/>
              <a:gd name="connsiteY705" fmla="*/ 2115908 h 5031967"/>
              <a:gd name="connsiteX706" fmla="*/ 8637172 w 11558743"/>
              <a:gd name="connsiteY706" fmla="*/ 2113845 h 5031967"/>
              <a:gd name="connsiteX707" fmla="*/ 8658113 w 11558743"/>
              <a:gd name="connsiteY707" fmla="*/ 2103583 h 5031967"/>
              <a:gd name="connsiteX708" fmla="*/ 8678715 w 11558743"/>
              <a:gd name="connsiteY708" fmla="*/ 2113531 h 5031967"/>
              <a:gd name="connsiteX709" fmla="*/ 8709884 w 11558743"/>
              <a:gd name="connsiteY709" fmla="*/ 2103848 h 5031967"/>
              <a:gd name="connsiteX710" fmla="*/ 8737635 w 11558743"/>
              <a:gd name="connsiteY710" fmla="*/ 2102369 h 5031967"/>
              <a:gd name="connsiteX711" fmla="*/ 8782117 w 11558743"/>
              <a:gd name="connsiteY711" fmla="*/ 2105274 h 5031967"/>
              <a:gd name="connsiteX712" fmla="*/ 8810614 w 11558743"/>
              <a:gd name="connsiteY712" fmla="*/ 2122543 h 5031967"/>
              <a:gd name="connsiteX713" fmla="*/ 8854492 w 11558743"/>
              <a:gd name="connsiteY713" fmla="*/ 2115489 h 5031967"/>
              <a:gd name="connsiteX714" fmla="*/ 8863348 w 11558743"/>
              <a:gd name="connsiteY714" fmla="*/ 2099959 h 5031967"/>
              <a:gd name="connsiteX715" fmla="*/ 8882846 w 11558743"/>
              <a:gd name="connsiteY715" fmla="*/ 2123970 h 5031967"/>
              <a:gd name="connsiteX716" fmla="*/ 8885645 w 11558743"/>
              <a:gd name="connsiteY716" fmla="*/ 2118403 h 5031967"/>
              <a:gd name="connsiteX717" fmla="*/ 8931233 w 11558743"/>
              <a:gd name="connsiteY717" fmla="*/ 2107247 h 5031967"/>
              <a:gd name="connsiteX718" fmla="*/ 8945170 w 11558743"/>
              <a:gd name="connsiteY718" fmla="*/ 2117199 h 5031967"/>
              <a:gd name="connsiteX719" fmla="*/ 8948413 w 11558743"/>
              <a:gd name="connsiteY719" fmla="*/ 2125400 h 5031967"/>
              <a:gd name="connsiteX720" fmla="*/ 8960943 w 11558743"/>
              <a:gd name="connsiteY720" fmla="*/ 2144433 h 5031967"/>
              <a:gd name="connsiteX721" fmla="*/ 9050212 w 11558743"/>
              <a:gd name="connsiteY721" fmla="*/ 2155225 h 5031967"/>
              <a:gd name="connsiteX722" fmla="*/ 9194819 w 11558743"/>
              <a:gd name="connsiteY722" fmla="*/ 2166866 h 5031967"/>
              <a:gd name="connsiteX723" fmla="*/ 9239926 w 11558743"/>
              <a:gd name="connsiteY723" fmla="*/ 2167136 h 5031967"/>
              <a:gd name="connsiteX724" fmla="*/ 9274178 w 11558743"/>
              <a:gd name="connsiteY724" fmla="*/ 2169461 h 5031967"/>
              <a:gd name="connsiteX725" fmla="*/ 9334310 w 11558743"/>
              <a:gd name="connsiteY725" fmla="*/ 2178218 h 5031967"/>
              <a:gd name="connsiteX726" fmla="*/ 9395226 w 11558743"/>
              <a:gd name="connsiteY726" fmla="*/ 2180529 h 5031967"/>
              <a:gd name="connsiteX727" fmla="*/ 9442827 w 11558743"/>
              <a:gd name="connsiteY727" fmla="*/ 2170252 h 5031967"/>
              <a:gd name="connsiteX728" fmla="*/ 9488844 w 11558743"/>
              <a:gd name="connsiteY728" fmla="*/ 2185459 h 5031967"/>
              <a:gd name="connsiteX729" fmla="*/ 9531314 w 11558743"/>
              <a:gd name="connsiteY729" fmla="*/ 2187488 h 5031967"/>
              <a:gd name="connsiteX730" fmla="*/ 9595310 w 11558743"/>
              <a:gd name="connsiteY730" fmla="*/ 2201808 h 5031967"/>
              <a:gd name="connsiteX731" fmla="*/ 9713257 w 11558743"/>
              <a:gd name="connsiteY731" fmla="*/ 2213463 h 5031967"/>
              <a:gd name="connsiteX732" fmla="*/ 9807339 w 11558743"/>
              <a:gd name="connsiteY732" fmla="*/ 2219565 h 5031967"/>
              <a:gd name="connsiteX733" fmla="*/ 9830115 w 11558743"/>
              <a:gd name="connsiteY733" fmla="*/ 2226584 h 5031967"/>
              <a:gd name="connsiteX734" fmla="*/ 9884971 w 11558743"/>
              <a:gd name="connsiteY734" fmla="*/ 2238858 h 5031967"/>
              <a:gd name="connsiteX735" fmla="*/ 9895824 w 11558743"/>
              <a:gd name="connsiteY735" fmla="*/ 2236802 h 5031967"/>
              <a:gd name="connsiteX736" fmla="*/ 9889747 w 11558743"/>
              <a:gd name="connsiteY736" fmla="*/ 2259360 h 5031967"/>
              <a:gd name="connsiteX737" fmla="*/ 9861659 w 11558743"/>
              <a:gd name="connsiteY737" fmla="*/ 2281052 h 5031967"/>
              <a:gd name="connsiteX738" fmla="*/ 9834836 w 11558743"/>
              <a:gd name="connsiteY738" fmla="*/ 2284873 h 5031967"/>
              <a:gd name="connsiteX739" fmla="*/ 9806946 w 11558743"/>
              <a:gd name="connsiteY739" fmla="*/ 2277565 h 5031967"/>
              <a:gd name="connsiteX740" fmla="*/ 9801385 w 11558743"/>
              <a:gd name="connsiteY740" fmla="*/ 2263507 h 5031967"/>
              <a:gd name="connsiteX741" fmla="*/ 9787289 w 11558743"/>
              <a:gd name="connsiteY741" fmla="*/ 2257363 h 5031967"/>
              <a:gd name="connsiteX742" fmla="*/ 9752073 w 11558743"/>
              <a:gd name="connsiteY742" fmla="*/ 2277887 h 5031967"/>
              <a:gd name="connsiteX743" fmla="*/ 9744160 w 11558743"/>
              <a:gd name="connsiteY743" fmla="*/ 2283163 h 5031967"/>
              <a:gd name="connsiteX744" fmla="*/ 9736727 w 11558743"/>
              <a:gd name="connsiteY744" fmla="*/ 2277015 h 5031967"/>
              <a:gd name="connsiteX745" fmla="*/ 9734412 w 11558743"/>
              <a:gd name="connsiteY745" fmla="*/ 2271158 h 5031967"/>
              <a:gd name="connsiteX746" fmla="*/ 9717212 w 11558743"/>
              <a:gd name="connsiteY746" fmla="*/ 2265602 h 5031967"/>
              <a:gd name="connsiteX747" fmla="*/ 9696291 w 11558743"/>
              <a:gd name="connsiteY747" fmla="*/ 2263269 h 5031967"/>
              <a:gd name="connsiteX748" fmla="*/ 9692743 w 11558743"/>
              <a:gd name="connsiteY748" fmla="*/ 2250090 h 5031967"/>
              <a:gd name="connsiteX749" fmla="*/ 9711814 w 11558743"/>
              <a:gd name="connsiteY749" fmla="*/ 2247736 h 5031967"/>
              <a:gd name="connsiteX750" fmla="*/ 9723753 w 11558743"/>
              <a:gd name="connsiteY750" fmla="*/ 2244215 h 5031967"/>
              <a:gd name="connsiteX751" fmla="*/ 9718032 w 11558743"/>
              <a:gd name="connsiteY751" fmla="*/ 2233966 h 5031967"/>
              <a:gd name="connsiteX752" fmla="*/ 9682513 w 11558743"/>
              <a:gd name="connsiteY752" fmla="*/ 2249509 h 5031967"/>
              <a:gd name="connsiteX753" fmla="*/ 9652574 w 11558743"/>
              <a:gd name="connsiteY753" fmla="*/ 2266514 h 5031967"/>
              <a:gd name="connsiteX754" fmla="*/ 9559418 w 11558743"/>
              <a:gd name="connsiteY754" fmla="*/ 2262755 h 5031967"/>
              <a:gd name="connsiteX755" fmla="*/ 9550133 w 11558743"/>
              <a:gd name="connsiteY755" fmla="*/ 2251922 h 5031967"/>
              <a:gd name="connsiteX756" fmla="*/ 9550472 w 11558743"/>
              <a:gd name="connsiteY756" fmla="*/ 2231710 h 5031967"/>
              <a:gd name="connsiteX757" fmla="*/ 9533434 w 11558743"/>
              <a:gd name="connsiteY757" fmla="*/ 2222346 h 5031967"/>
              <a:gd name="connsiteX758" fmla="*/ 9525984 w 11558743"/>
              <a:gd name="connsiteY758" fmla="*/ 2228793 h 5031967"/>
              <a:gd name="connsiteX759" fmla="*/ 9510908 w 11558743"/>
              <a:gd name="connsiteY759" fmla="*/ 2258094 h 5031967"/>
              <a:gd name="connsiteX760" fmla="*/ 9507503 w 11558743"/>
              <a:gd name="connsiteY760" fmla="*/ 2253702 h 5031967"/>
              <a:gd name="connsiteX761" fmla="*/ 9486117 w 11558743"/>
              <a:gd name="connsiteY761" fmla="*/ 2250198 h 5031967"/>
              <a:gd name="connsiteX762" fmla="*/ 9475888 w 11558743"/>
              <a:gd name="connsiteY762" fmla="*/ 2249617 h 5031967"/>
              <a:gd name="connsiteX763" fmla="*/ 9446908 w 11558743"/>
              <a:gd name="connsiteY763" fmla="*/ 2243774 h 5031967"/>
              <a:gd name="connsiteX764" fmla="*/ 9397597 w 11558743"/>
              <a:gd name="connsiteY764" fmla="*/ 2258152 h 5031967"/>
              <a:gd name="connsiteX765" fmla="*/ 9393087 w 11558743"/>
              <a:gd name="connsiteY765" fmla="*/ 2267821 h 5031967"/>
              <a:gd name="connsiteX766" fmla="*/ 9391822 w 11558743"/>
              <a:gd name="connsiteY766" fmla="*/ 2285691 h 5031967"/>
              <a:gd name="connsiteX767" fmla="*/ 9436304 w 11558743"/>
              <a:gd name="connsiteY767" fmla="*/ 2288597 h 5031967"/>
              <a:gd name="connsiteX768" fmla="*/ 9476904 w 11558743"/>
              <a:gd name="connsiteY768" fmla="*/ 2298535 h 5031967"/>
              <a:gd name="connsiteX769" fmla="*/ 9424506 w 11558743"/>
              <a:gd name="connsiteY769" fmla="*/ 2300906 h 5031967"/>
              <a:gd name="connsiteX770" fmla="*/ 9387599 w 11558743"/>
              <a:gd name="connsiteY770" fmla="*/ 2312936 h 5031967"/>
              <a:gd name="connsiteX771" fmla="*/ 9366978 w 11558743"/>
              <a:gd name="connsiteY771" fmla="*/ 2315582 h 5031967"/>
              <a:gd name="connsiteX772" fmla="*/ 9364037 w 11558743"/>
              <a:gd name="connsiteY772" fmla="*/ 2312362 h 5031967"/>
              <a:gd name="connsiteX773" fmla="*/ 9288847 w 11558743"/>
              <a:gd name="connsiteY773" fmla="*/ 2320310 h 5031967"/>
              <a:gd name="connsiteX774" fmla="*/ 9253311 w 11558743"/>
              <a:gd name="connsiteY774" fmla="*/ 2348450 h 5031967"/>
              <a:gd name="connsiteX775" fmla="*/ 9198900 w 11558743"/>
              <a:gd name="connsiteY775" fmla="*/ 2349942 h 5031967"/>
              <a:gd name="connsiteX776" fmla="*/ 9128844 w 11558743"/>
              <a:gd name="connsiteY776" fmla="*/ 2345585 h 5031967"/>
              <a:gd name="connsiteX777" fmla="*/ 9076606 w 11558743"/>
              <a:gd name="connsiteY777" fmla="*/ 2344149 h 5031967"/>
              <a:gd name="connsiteX778" fmla="*/ 9037078 w 11558743"/>
              <a:gd name="connsiteY778" fmla="*/ 2345340 h 5031967"/>
              <a:gd name="connsiteX779" fmla="*/ 9002360 w 11558743"/>
              <a:gd name="connsiteY779" fmla="*/ 2341843 h 5031967"/>
              <a:gd name="connsiteX780" fmla="*/ 8959802 w 11558743"/>
              <a:gd name="connsiteY780" fmla="*/ 2293240 h 5031967"/>
              <a:gd name="connsiteX781" fmla="*/ 8945864 w 11558743"/>
              <a:gd name="connsiteY781" fmla="*/ 2283288 h 5031967"/>
              <a:gd name="connsiteX782" fmla="*/ 8931126 w 11558743"/>
              <a:gd name="connsiteY782" fmla="*/ 2292376 h 5031967"/>
              <a:gd name="connsiteX783" fmla="*/ 8925530 w 11558743"/>
              <a:gd name="connsiteY783" fmla="*/ 2303511 h 5031967"/>
              <a:gd name="connsiteX784" fmla="*/ 8884576 w 11558743"/>
              <a:gd name="connsiteY784" fmla="*/ 2326380 h 5031967"/>
              <a:gd name="connsiteX785" fmla="*/ 8858396 w 11558743"/>
              <a:gd name="connsiteY785" fmla="*/ 2314969 h 5031967"/>
              <a:gd name="connsiteX786" fmla="*/ 8829382 w 11558743"/>
              <a:gd name="connsiteY786" fmla="*/ 2334318 h 5031967"/>
              <a:gd name="connsiteX787" fmla="*/ 8777752 w 11558743"/>
              <a:gd name="connsiteY787" fmla="*/ 2342840 h 5031967"/>
              <a:gd name="connsiteX788" fmla="*/ 8671426 w 11558743"/>
              <a:gd name="connsiteY788" fmla="*/ 2335279 h 5031967"/>
              <a:gd name="connsiteX789" fmla="*/ 8654068 w 11558743"/>
              <a:gd name="connsiteY789" fmla="*/ 2333531 h 5031967"/>
              <a:gd name="connsiteX790" fmla="*/ 8618248 w 11558743"/>
              <a:gd name="connsiteY790" fmla="*/ 2344095 h 5031967"/>
              <a:gd name="connsiteX791" fmla="*/ 8609247 w 11558743"/>
              <a:gd name="connsiteY791" fmla="*/ 2350837 h 5031967"/>
              <a:gd name="connsiteX792" fmla="*/ 8594668 w 11558743"/>
              <a:gd name="connsiteY792" fmla="*/ 2356117 h 5031967"/>
              <a:gd name="connsiteX793" fmla="*/ 8570341 w 11558743"/>
              <a:gd name="connsiteY793" fmla="*/ 2349392 h 5031967"/>
              <a:gd name="connsiteX794" fmla="*/ 8547263 w 11558743"/>
              <a:gd name="connsiteY794" fmla="*/ 2337395 h 5031967"/>
              <a:gd name="connsiteX795" fmla="*/ 8524326 w 11558743"/>
              <a:gd name="connsiteY795" fmla="*/ 2334184 h 5031967"/>
              <a:gd name="connsiteX796" fmla="*/ 8491622 w 11558743"/>
              <a:gd name="connsiteY796" fmla="*/ 2331565 h 5031967"/>
              <a:gd name="connsiteX797" fmla="*/ 8477667 w 11558743"/>
              <a:gd name="connsiteY797" fmla="*/ 2334210 h 5031967"/>
              <a:gd name="connsiteX798" fmla="*/ 8411156 w 11558743"/>
              <a:gd name="connsiteY798" fmla="*/ 2343031 h 5031967"/>
              <a:gd name="connsiteX799" fmla="*/ 8388666 w 11558743"/>
              <a:gd name="connsiteY799" fmla="*/ 2353588 h 5031967"/>
              <a:gd name="connsiteX800" fmla="*/ 8411281 w 11558743"/>
              <a:gd name="connsiteY800" fmla="*/ 2364415 h 5031967"/>
              <a:gd name="connsiteX801" fmla="*/ 8416860 w 11558743"/>
              <a:gd name="connsiteY801" fmla="*/ 2365877 h 5031967"/>
              <a:gd name="connsiteX802" fmla="*/ 8441757 w 11558743"/>
              <a:gd name="connsiteY802" fmla="*/ 2407752 h 5031967"/>
              <a:gd name="connsiteX803" fmla="*/ 8409695 w 11558743"/>
              <a:gd name="connsiteY803" fmla="*/ 2389901 h 5031967"/>
              <a:gd name="connsiteX804" fmla="*/ 8374800 w 11558743"/>
              <a:gd name="connsiteY804" fmla="*/ 2402807 h 5031967"/>
              <a:gd name="connsiteX805" fmla="*/ 8365193 w 11558743"/>
              <a:gd name="connsiteY805" fmla="*/ 2399590 h 5031967"/>
              <a:gd name="connsiteX806" fmla="*/ 8365516 w 11558743"/>
              <a:gd name="connsiteY806" fmla="*/ 2391974 h 5031967"/>
              <a:gd name="connsiteX807" fmla="*/ 8361345 w 11558743"/>
              <a:gd name="connsiteY807" fmla="*/ 2381431 h 5031967"/>
              <a:gd name="connsiteX808" fmla="*/ 8352505 w 11558743"/>
              <a:gd name="connsiteY808" fmla="*/ 2384364 h 5031967"/>
              <a:gd name="connsiteX809" fmla="*/ 8337320 w 11558743"/>
              <a:gd name="connsiteY809" fmla="*/ 2379685 h 5031967"/>
              <a:gd name="connsiteX810" fmla="*/ 8332989 w 11558743"/>
              <a:gd name="connsiteY810" fmla="*/ 2372950 h 5031967"/>
              <a:gd name="connsiteX811" fmla="*/ 8257923 w 11558743"/>
              <a:gd name="connsiteY811" fmla="*/ 2402283 h 5031967"/>
              <a:gd name="connsiteX812" fmla="*/ 8254359 w 11558743"/>
              <a:gd name="connsiteY812" fmla="*/ 2401699 h 5031967"/>
              <a:gd name="connsiteX813" fmla="*/ 8146002 w 11558743"/>
              <a:gd name="connsiteY813" fmla="*/ 2405856 h 5031967"/>
              <a:gd name="connsiteX814" fmla="*/ 8117489 w 11558743"/>
              <a:gd name="connsiteY814" fmla="*/ 2401184 h 5031967"/>
              <a:gd name="connsiteX815" fmla="*/ 8084020 w 11558743"/>
              <a:gd name="connsiteY815" fmla="*/ 2392413 h 5031967"/>
              <a:gd name="connsiteX816" fmla="*/ 8022783 w 11558743"/>
              <a:gd name="connsiteY816" fmla="*/ 2397719 h 5031967"/>
              <a:gd name="connsiteX817" fmla="*/ 8015315 w 11558743"/>
              <a:gd name="connsiteY817" fmla="*/ 2416763 h 5031967"/>
              <a:gd name="connsiteX818" fmla="*/ 8020573 w 11558743"/>
              <a:gd name="connsiteY818" fmla="*/ 2425841 h 5031967"/>
              <a:gd name="connsiteX819" fmla="*/ 8021786 w 11558743"/>
              <a:gd name="connsiteY819" fmla="*/ 2445759 h 5031967"/>
              <a:gd name="connsiteX820" fmla="*/ 8020840 w 11558743"/>
              <a:gd name="connsiteY820" fmla="*/ 2456013 h 5031967"/>
              <a:gd name="connsiteX821" fmla="*/ 8007207 w 11558743"/>
              <a:gd name="connsiteY821" fmla="*/ 2451039 h 5031967"/>
              <a:gd name="connsiteX822" fmla="*/ 7983058 w 11558743"/>
              <a:gd name="connsiteY822" fmla="*/ 2427911 h 5031967"/>
              <a:gd name="connsiteX823" fmla="*/ 7913481 w 11558743"/>
              <a:gd name="connsiteY823" fmla="*/ 2412130 h 5031967"/>
              <a:gd name="connsiteX824" fmla="*/ 7872081 w 11558743"/>
              <a:gd name="connsiteY824" fmla="*/ 2421231 h 5031967"/>
              <a:gd name="connsiteX825" fmla="*/ 7834583 w 11558743"/>
              <a:gd name="connsiteY825" fmla="*/ 2410706 h 5031967"/>
              <a:gd name="connsiteX826" fmla="*/ 7827152 w 11558743"/>
              <a:gd name="connsiteY826" fmla="*/ 2404558 h 5031967"/>
              <a:gd name="connsiteX827" fmla="*/ 7817654 w 11558743"/>
              <a:gd name="connsiteY827" fmla="*/ 2435320 h 5031967"/>
              <a:gd name="connsiteX828" fmla="*/ 7813512 w 11558743"/>
              <a:gd name="connsiteY828" fmla="*/ 2441989 h 5031967"/>
              <a:gd name="connsiteX829" fmla="*/ 7843639 w 11558743"/>
              <a:gd name="connsiteY829" fmla="*/ 2464615 h 5031967"/>
              <a:gd name="connsiteX830" fmla="*/ 7851800 w 11558743"/>
              <a:gd name="connsiteY830" fmla="*/ 2428674 h 5031967"/>
              <a:gd name="connsiteX831" fmla="*/ 7886747 w 11558743"/>
              <a:gd name="connsiteY831" fmla="*/ 2436098 h 5031967"/>
              <a:gd name="connsiteX832" fmla="*/ 7910938 w 11558743"/>
              <a:gd name="connsiteY832" fmla="*/ 2436553 h 5031967"/>
              <a:gd name="connsiteX833" fmla="*/ 7983996 w 11558743"/>
              <a:gd name="connsiteY833" fmla="*/ 2457100 h 5031967"/>
              <a:gd name="connsiteX834" fmla="*/ 8207534 w 11558743"/>
              <a:gd name="connsiteY834" fmla="*/ 2512056 h 5031967"/>
              <a:gd name="connsiteX835" fmla="*/ 8222825 w 11558743"/>
              <a:gd name="connsiteY835" fmla="*/ 2519111 h 5031967"/>
              <a:gd name="connsiteX836" fmla="*/ 8212526 w 11558743"/>
              <a:gd name="connsiteY836" fmla="*/ 2530197 h 5031967"/>
              <a:gd name="connsiteX837" fmla="*/ 8205194 w 11558743"/>
              <a:gd name="connsiteY837" fmla="*/ 2539083 h 5031967"/>
              <a:gd name="connsiteX838" fmla="*/ 8219029 w 11558743"/>
              <a:gd name="connsiteY838" fmla="*/ 2548367 h 5031967"/>
              <a:gd name="connsiteX839" fmla="*/ 8232637 w 11558743"/>
              <a:gd name="connsiteY839" fmla="*/ 2548623 h 5031967"/>
              <a:gd name="connsiteX840" fmla="*/ 8250569 w 11558743"/>
              <a:gd name="connsiteY840" fmla="*/ 2554372 h 5031967"/>
              <a:gd name="connsiteX841" fmla="*/ 8318565 w 11558743"/>
              <a:gd name="connsiteY841" fmla="*/ 2537637 h 5031967"/>
              <a:gd name="connsiteX842" fmla="*/ 8322786 w 11558743"/>
              <a:gd name="connsiteY842" fmla="*/ 2536127 h 5031967"/>
              <a:gd name="connsiteX843" fmla="*/ 8434036 w 11558743"/>
              <a:gd name="connsiteY843" fmla="*/ 2557287 h 5031967"/>
              <a:gd name="connsiteX844" fmla="*/ 8435926 w 11558743"/>
              <a:gd name="connsiteY844" fmla="*/ 2547788 h 5031967"/>
              <a:gd name="connsiteX845" fmla="*/ 8452729 w 11558743"/>
              <a:gd name="connsiteY845" fmla="*/ 2538568 h 5031967"/>
              <a:gd name="connsiteX846" fmla="*/ 8465549 w 11558743"/>
              <a:gd name="connsiteY846" fmla="*/ 2540399 h 5031967"/>
              <a:gd name="connsiteX847" fmla="*/ 8465188 w 11558743"/>
              <a:gd name="connsiteY847" fmla="*/ 2526089 h 5031967"/>
              <a:gd name="connsiteX848" fmla="*/ 8460688 w 11558743"/>
              <a:gd name="connsiteY848" fmla="*/ 2516470 h 5031967"/>
              <a:gd name="connsiteX849" fmla="*/ 8471178 w 11558743"/>
              <a:gd name="connsiteY849" fmla="*/ 2510311 h 5031967"/>
              <a:gd name="connsiteX850" fmla="*/ 8522503 w 11558743"/>
              <a:gd name="connsiteY850" fmla="*/ 2519221 h 5031967"/>
              <a:gd name="connsiteX851" fmla="*/ 8553695 w 11558743"/>
              <a:gd name="connsiteY851" fmla="*/ 2489613 h 5031967"/>
              <a:gd name="connsiteX852" fmla="*/ 8544526 w 11558743"/>
              <a:gd name="connsiteY852" fmla="*/ 2548239 h 5031967"/>
              <a:gd name="connsiteX853" fmla="*/ 8538216 w 11558743"/>
              <a:gd name="connsiteY853" fmla="*/ 2551299 h 5031967"/>
              <a:gd name="connsiteX854" fmla="*/ 8515265 w 11558743"/>
              <a:gd name="connsiteY854" fmla="*/ 2569937 h 5031967"/>
              <a:gd name="connsiteX855" fmla="*/ 8549548 w 11558743"/>
              <a:gd name="connsiteY855" fmla="*/ 2578527 h 5031967"/>
              <a:gd name="connsiteX856" fmla="*/ 8638897 w 11558743"/>
              <a:gd name="connsiteY856" fmla="*/ 2575438 h 5031967"/>
              <a:gd name="connsiteX857" fmla="*/ 8658068 w 11558743"/>
              <a:gd name="connsiteY857" fmla="*/ 2575798 h 5031967"/>
              <a:gd name="connsiteX858" fmla="*/ 8698263 w 11558743"/>
              <a:gd name="connsiteY858" fmla="*/ 2565430 h 5031967"/>
              <a:gd name="connsiteX859" fmla="*/ 8725714 w 11558743"/>
              <a:gd name="connsiteY859" fmla="*/ 2556410 h 5031967"/>
              <a:gd name="connsiteX860" fmla="*/ 8748624 w 11558743"/>
              <a:gd name="connsiteY860" fmla="*/ 2536182 h 5031967"/>
              <a:gd name="connsiteX861" fmla="*/ 8775958 w 11558743"/>
              <a:gd name="connsiteY861" fmla="*/ 2522393 h 5031967"/>
              <a:gd name="connsiteX862" fmla="*/ 8797340 w 11558743"/>
              <a:gd name="connsiteY862" fmla="*/ 2525972 h 5031967"/>
              <a:gd name="connsiteX863" fmla="*/ 8812411 w 11558743"/>
              <a:gd name="connsiteY863" fmla="*/ 2532613 h 5031967"/>
              <a:gd name="connsiteX864" fmla="*/ 8863656 w 11558743"/>
              <a:gd name="connsiteY864" fmla="*/ 2538343 h 5031967"/>
              <a:gd name="connsiteX865" fmla="*/ 8884797 w 11558743"/>
              <a:gd name="connsiteY865" fmla="*/ 2532383 h 5031967"/>
              <a:gd name="connsiteX866" fmla="*/ 9015988 w 11558743"/>
              <a:gd name="connsiteY866" fmla="*/ 2499887 h 5031967"/>
              <a:gd name="connsiteX867" fmla="*/ 9086245 w 11558743"/>
              <a:gd name="connsiteY867" fmla="*/ 2499618 h 5031967"/>
              <a:gd name="connsiteX868" fmla="*/ 9133551 w 11558743"/>
              <a:gd name="connsiteY868" fmla="*/ 2517987 h 5031967"/>
              <a:gd name="connsiteX869" fmla="*/ 9160721 w 11558743"/>
              <a:gd name="connsiteY869" fmla="*/ 2497839 h 5031967"/>
              <a:gd name="connsiteX870" fmla="*/ 9225109 w 11558743"/>
              <a:gd name="connsiteY870" fmla="*/ 2518118 h 5031967"/>
              <a:gd name="connsiteX871" fmla="*/ 9238211 w 11558743"/>
              <a:gd name="connsiteY871" fmla="*/ 2531077 h 5031967"/>
              <a:gd name="connsiteX872" fmla="*/ 9261843 w 11558743"/>
              <a:gd name="connsiteY872" fmla="*/ 2539467 h 5031967"/>
              <a:gd name="connsiteX873" fmla="*/ 9274223 w 11558743"/>
              <a:gd name="connsiteY873" fmla="*/ 2523807 h 5031967"/>
              <a:gd name="connsiteX874" fmla="*/ 9302242 w 11558743"/>
              <a:gd name="connsiteY874" fmla="*/ 2452823 h 5031967"/>
              <a:gd name="connsiteX875" fmla="*/ 9344526 w 11558743"/>
              <a:gd name="connsiteY875" fmla="*/ 2440904 h 5031967"/>
              <a:gd name="connsiteX876" fmla="*/ 9395450 w 11558743"/>
              <a:gd name="connsiteY876" fmla="*/ 2433916 h 5031967"/>
              <a:gd name="connsiteX877" fmla="*/ 9461127 w 11558743"/>
              <a:gd name="connsiteY877" fmla="*/ 2420846 h 5031967"/>
              <a:gd name="connsiteX878" fmla="*/ 9547905 w 11558743"/>
              <a:gd name="connsiteY878" fmla="*/ 2400229 h 5031967"/>
              <a:gd name="connsiteX879" fmla="*/ 9617919 w 11558743"/>
              <a:gd name="connsiteY879" fmla="*/ 2390420 h 5031967"/>
              <a:gd name="connsiteX880" fmla="*/ 9678247 w 11558743"/>
              <a:gd name="connsiteY880" fmla="*/ 2418569 h 5031967"/>
              <a:gd name="connsiteX881" fmla="*/ 9778166 w 11558743"/>
              <a:gd name="connsiteY881" fmla="*/ 2412500 h 5031967"/>
              <a:gd name="connsiteX882" fmla="*/ 9780176 w 11558743"/>
              <a:gd name="connsiteY882" fmla="*/ 2407771 h 5031967"/>
              <a:gd name="connsiteX883" fmla="*/ 9807828 w 11558743"/>
              <a:gd name="connsiteY883" fmla="*/ 2406701 h 5031967"/>
              <a:gd name="connsiteX884" fmla="*/ 9861244 w 11558743"/>
              <a:gd name="connsiteY884" fmla="*/ 2414062 h 5031967"/>
              <a:gd name="connsiteX885" fmla="*/ 9929169 w 11558743"/>
              <a:gd name="connsiteY885" fmla="*/ 2405802 h 5031967"/>
              <a:gd name="connsiteX886" fmla="*/ 9882866 w 11558743"/>
              <a:gd name="connsiteY886" fmla="*/ 2427181 h 5031967"/>
              <a:gd name="connsiteX887" fmla="*/ 9827841 w 11558743"/>
              <a:gd name="connsiteY887" fmla="*/ 2440450 h 5031967"/>
              <a:gd name="connsiteX888" fmla="*/ 9839054 w 11558743"/>
              <a:gd name="connsiteY888" fmla="*/ 2462908 h 5031967"/>
              <a:gd name="connsiteX889" fmla="*/ 9849984 w 11558743"/>
              <a:gd name="connsiteY889" fmla="*/ 2474236 h 5031967"/>
              <a:gd name="connsiteX890" fmla="*/ 9920442 w 11558743"/>
              <a:gd name="connsiteY890" fmla="*/ 2481917 h 5031967"/>
              <a:gd name="connsiteX891" fmla="*/ 9954165 w 11558743"/>
              <a:gd name="connsiteY891" fmla="*/ 2468249 h 5031967"/>
              <a:gd name="connsiteX892" fmla="*/ 9966866 w 11558743"/>
              <a:gd name="connsiteY892" fmla="*/ 2465309 h 5031967"/>
              <a:gd name="connsiteX893" fmla="*/ 9992186 w 11558743"/>
              <a:gd name="connsiteY893" fmla="*/ 2456249 h 5031967"/>
              <a:gd name="connsiteX894" fmla="*/ 9994158 w 11558743"/>
              <a:gd name="connsiteY894" fmla="*/ 2449931 h 5031967"/>
              <a:gd name="connsiteX895" fmla="*/ 10029082 w 11558743"/>
              <a:gd name="connsiteY895" fmla="*/ 2483958 h 5031967"/>
              <a:gd name="connsiteX896" fmla="*/ 10042024 w 11558743"/>
              <a:gd name="connsiteY896" fmla="*/ 2490558 h 5031967"/>
              <a:gd name="connsiteX897" fmla="*/ 10058665 w 11558743"/>
              <a:gd name="connsiteY897" fmla="*/ 2474979 h 5031967"/>
              <a:gd name="connsiteX898" fmla="*/ 10047372 w 11558743"/>
              <a:gd name="connsiteY898" fmla="*/ 2449341 h 5031967"/>
              <a:gd name="connsiteX899" fmla="*/ 10053362 w 11558743"/>
              <a:gd name="connsiteY899" fmla="*/ 2433562 h 5031967"/>
              <a:gd name="connsiteX900" fmla="*/ 10169843 w 11558743"/>
              <a:gd name="connsiteY900" fmla="*/ 2408735 h 5031967"/>
              <a:gd name="connsiteX901" fmla="*/ 10217068 w 11558743"/>
              <a:gd name="connsiteY901" fmla="*/ 2423924 h 5031967"/>
              <a:gd name="connsiteX902" fmla="*/ 10270603 w 11558743"/>
              <a:gd name="connsiteY902" fmla="*/ 2436054 h 5031967"/>
              <a:gd name="connsiteX903" fmla="*/ 10272373 w 11558743"/>
              <a:gd name="connsiteY903" fmla="*/ 2421785 h 5031967"/>
              <a:gd name="connsiteX904" fmla="*/ 10255291 w 11558743"/>
              <a:gd name="connsiteY904" fmla="*/ 2419875 h 5031967"/>
              <a:gd name="connsiteX905" fmla="*/ 10229768 w 11558743"/>
              <a:gd name="connsiteY905" fmla="*/ 2420985 h 5031967"/>
              <a:gd name="connsiteX906" fmla="*/ 10227197 w 11558743"/>
              <a:gd name="connsiteY906" fmla="*/ 2403455 h 5031967"/>
              <a:gd name="connsiteX907" fmla="*/ 10252559 w 11558743"/>
              <a:gd name="connsiteY907" fmla="*/ 2395986 h 5031967"/>
              <a:gd name="connsiteX908" fmla="*/ 10271450 w 11558743"/>
              <a:gd name="connsiteY908" fmla="*/ 2385218 h 5031967"/>
              <a:gd name="connsiteX909" fmla="*/ 10271250 w 11558743"/>
              <a:gd name="connsiteY909" fmla="*/ 2377268 h 5031967"/>
              <a:gd name="connsiteX910" fmla="*/ 10277400 w 11558743"/>
              <a:gd name="connsiteY910" fmla="*/ 2367849 h 5031967"/>
              <a:gd name="connsiteX911" fmla="*/ 10290302 w 11558743"/>
              <a:gd name="connsiteY911" fmla="*/ 2372858 h 5031967"/>
              <a:gd name="connsiteX912" fmla="*/ 10346127 w 11558743"/>
              <a:gd name="connsiteY912" fmla="*/ 2391388 h 5031967"/>
              <a:gd name="connsiteX913" fmla="*/ 10360759 w 11558743"/>
              <a:gd name="connsiteY913" fmla="*/ 2380539 h 5031967"/>
              <a:gd name="connsiteX914" fmla="*/ 10360277 w 11558743"/>
              <a:gd name="connsiteY914" fmla="*/ 2361460 h 5031967"/>
              <a:gd name="connsiteX915" fmla="*/ 10391829 w 11558743"/>
              <a:gd name="connsiteY915" fmla="*/ 2346161 h 5031967"/>
              <a:gd name="connsiteX916" fmla="*/ 10428003 w 11558743"/>
              <a:gd name="connsiteY916" fmla="*/ 2345252 h 5031967"/>
              <a:gd name="connsiteX917" fmla="*/ 10475389 w 11558743"/>
              <a:gd name="connsiteY917" fmla="*/ 2366801 h 5031967"/>
              <a:gd name="connsiteX918" fmla="*/ 10495242 w 11558743"/>
              <a:gd name="connsiteY918" fmla="*/ 2394189 h 5031967"/>
              <a:gd name="connsiteX919" fmla="*/ 10480330 w 11558743"/>
              <a:gd name="connsiteY919" fmla="*/ 2393909 h 5031967"/>
              <a:gd name="connsiteX920" fmla="*/ 10417145 w 11558743"/>
              <a:gd name="connsiteY920" fmla="*/ 2421327 h 5031967"/>
              <a:gd name="connsiteX921" fmla="*/ 10391945 w 11558743"/>
              <a:gd name="connsiteY921" fmla="*/ 2435155 h 5031967"/>
              <a:gd name="connsiteX922" fmla="*/ 10275544 w 11558743"/>
              <a:gd name="connsiteY922" fmla="*/ 2463163 h 5031967"/>
              <a:gd name="connsiteX923" fmla="*/ 10131773 w 11558743"/>
              <a:gd name="connsiteY923" fmla="*/ 2503368 h 5031967"/>
              <a:gd name="connsiteX924" fmla="*/ 10058058 w 11558743"/>
              <a:gd name="connsiteY924" fmla="*/ 2535354 h 5031967"/>
              <a:gd name="connsiteX925" fmla="*/ 10005124 w 11558743"/>
              <a:gd name="connsiteY925" fmla="*/ 2547074 h 5031967"/>
              <a:gd name="connsiteX926" fmla="*/ 9954759 w 11558743"/>
              <a:gd name="connsiteY926" fmla="*/ 2576321 h 5031967"/>
              <a:gd name="connsiteX927" fmla="*/ 9888683 w 11558743"/>
              <a:gd name="connsiteY927" fmla="*/ 2573491 h 5031967"/>
              <a:gd name="connsiteX928" fmla="*/ 9812437 w 11558743"/>
              <a:gd name="connsiteY928" fmla="*/ 2589539 h 5031967"/>
              <a:gd name="connsiteX929" fmla="*/ 9740651 w 11558743"/>
              <a:gd name="connsiteY929" fmla="*/ 2613617 h 5031967"/>
              <a:gd name="connsiteX930" fmla="*/ 9698329 w 11558743"/>
              <a:gd name="connsiteY930" fmla="*/ 2623945 h 5031967"/>
              <a:gd name="connsiteX931" fmla="*/ 9641094 w 11558743"/>
              <a:gd name="connsiteY931" fmla="*/ 2633995 h 5031967"/>
              <a:gd name="connsiteX932" fmla="*/ 9463399 w 11558743"/>
              <a:gd name="connsiteY932" fmla="*/ 2679919 h 5031967"/>
              <a:gd name="connsiteX933" fmla="*/ 9355640 w 11558743"/>
              <a:gd name="connsiteY933" fmla="*/ 2712856 h 5031967"/>
              <a:gd name="connsiteX934" fmla="*/ 9349931 w 11558743"/>
              <a:gd name="connsiteY934" fmla="*/ 2739764 h 5031967"/>
              <a:gd name="connsiteX935" fmla="*/ 9350211 w 11558743"/>
              <a:gd name="connsiteY935" fmla="*/ 2750893 h 5031967"/>
              <a:gd name="connsiteX936" fmla="*/ 9337832 w 11558743"/>
              <a:gd name="connsiteY936" fmla="*/ 2766552 h 5031967"/>
              <a:gd name="connsiteX937" fmla="*/ 9273845 w 11558743"/>
              <a:gd name="connsiteY937" fmla="*/ 2762172 h 5031967"/>
              <a:gd name="connsiteX938" fmla="*/ 9267293 w 11558743"/>
              <a:gd name="connsiteY938" fmla="*/ 2755692 h 5031967"/>
              <a:gd name="connsiteX939" fmla="*/ 9255395 w 11558743"/>
              <a:gd name="connsiteY939" fmla="*/ 2790429 h 5031967"/>
              <a:gd name="connsiteX940" fmla="*/ 9235782 w 11558743"/>
              <a:gd name="connsiteY940" fmla="*/ 2772580 h 5031967"/>
              <a:gd name="connsiteX941" fmla="*/ 9176176 w 11558743"/>
              <a:gd name="connsiteY941" fmla="*/ 2773050 h 5031967"/>
              <a:gd name="connsiteX942" fmla="*/ 9149205 w 11558743"/>
              <a:gd name="connsiteY942" fmla="*/ 2801148 h 5031967"/>
              <a:gd name="connsiteX943" fmla="*/ 9094180 w 11558743"/>
              <a:gd name="connsiteY943" fmla="*/ 2814416 h 5031967"/>
              <a:gd name="connsiteX944" fmla="*/ 9058087 w 11558743"/>
              <a:gd name="connsiteY944" fmla="*/ 2818505 h 5031967"/>
              <a:gd name="connsiteX945" fmla="*/ 9013233 w 11558743"/>
              <a:gd name="connsiteY945" fmla="*/ 2812896 h 5031967"/>
              <a:gd name="connsiteX946" fmla="*/ 8992372 w 11558743"/>
              <a:gd name="connsiteY946" fmla="*/ 2829984 h 5031967"/>
              <a:gd name="connsiteX947" fmla="*/ 8960219 w 11558743"/>
              <a:gd name="connsiteY947" fmla="*/ 2821435 h 5031967"/>
              <a:gd name="connsiteX948" fmla="*/ 8928344 w 11558743"/>
              <a:gd name="connsiteY948" fmla="*/ 2824014 h 5031967"/>
              <a:gd name="connsiteX949" fmla="*/ 8880314 w 11558743"/>
              <a:gd name="connsiteY949" fmla="*/ 2861251 h 5031967"/>
              <a:gd name="connsiteX950" fmla="*/ 8854709 w 11558743"/>
              <a:gd name="connsiteY950" fmla="*/ 2859181 h 5031967"/>
              <a:gd name="connsiteX951" fmla="*/ 8814076 w 11558743"/>
              <a:gd name="connsiteY951" fmla="*/ 2852062 h 5031967"/>
              <a:gd name="connsiteX952" fmla="*/ 8769702 w 11558743"/>
              <a:gd name="connsiteY952" fmla="*/ 2865530 h 5031967"/>
              <a:gd name="connsiteX953" fmla="*/ 8761623 w 11558743"/>
              <a:gd name="connsiteY953" fmla="*/ 2882858 h 5031967"/>
              <a:gd name="connsiteX954" fmla="*/ 8765963 w 11558743"/>
              <a:gd name="connsiteY954" fmla="*/ 2886119 h 5031967"/>
              <a:gd name="connsiteX955" fmla="*/ 8804507 w 11558743"/>
              <a:gd name="connsiteY955" fmla="*/ 2894788 h 5031967"/>
              <a:gd name="connsiteX956" fmla="*/ 8792408 w 11558743"/>
              <a:gd name="connsiteY956" fmla="*/ 2921576 h 5031967"/>
              <a:gd name="connsiteX957" fmla="*/ 8834891 w 11558743"/>
              <a:gd name="connsiteY957" fmla="*/ 2917606 h 5031967"/>
              <a:gd name="connsiteX958" fmla="*/ 8871224 w 11558743"/>
              <a:gd name="connsiteY958" fmla="*/ 2923057 h 5031967"/>
              <a:gd name="connsiteX959" fmla="*/ 8888546 w 11558743"/>
              <a:gd name="connsiteY959" fmla="*/ 2934507 h 5031967"/>
              <a:gd name="connsiteX960" fmla="*/ 8932960 w 11558743"/>
              <a:gd name="connsiteY960" fmla="*/ 2922628 h 5031967"/>
              <a:gd name="connsiteX961" fmla="*/ 8943370 w 11558743"/>
              <a:gd name="connsiteY961" fmla="*/ 2913288 h 5031967"/>
              <a:gd name="connsiteX962" fmla="*/ 8946863 w 11558743"/>
              <a:gd name="connsiteY962" fmla="*/ 2967385 h 5031967"/>
              <a:gd name="connsiteX963" fmla="*/ 8934362 w 11558743"/>
              <a:gd name="connsiteY963" fmla="*/ 2978273 h 5031967"/>
              <a:gd name="connsiteX964" fmla="*/ 8921381 w 11558743"/>
              <a:gd name="connsiteY964" fmla="*/ 2970084 h 5031967"/>
              <a:gd name="connsiteX965" fmla="*/ 8906229 w 11558743"/>
              <a:gd name="connsiteY965" fmla="*/ 2960264 h 5031967"/>
              <a:gd name="connsiteX966" fmla="*/ 8900240 w 11558743"/>
              <a:gd name="connsiteY966" fmla="*/ 2976044 h 5031967"/>
              <a:gd name="connsiteX967" fmla="*/ 8953734 w 11558743"/>
              <a:gd name="connsiteY967" fmla="*/ 2986583 h 5031967"/>
              <a:gd name="connsiteX968" fmla="*/ 8979338 w 11558743"/>
              <a:gd name="connsiteY968" fmla="*/ 2988653 h 5031967"/>
              <a:gd name="connsiteX969" fmla="*/ 9030864 w 11558743"/>
              <a:gd name="connsiteY969" fmla="*/ 3005514 h 5031967"/>
              <a:gd name="connsiteX970" fmla="*/ 9069006 w 11558743"/>
              <a:gd name="connsiteY970" fmla="*/ 2998284 h 5031967"/>
              <a:gd name="connsiteX971" fmla="*/ 9102167 w 11558743"/>
              <a:gd name="connsiteY971" fmla="*/ 2962356 h 5031967"/>
              <a:gd name="connsiteX972" fmla="*/ 9096866 w 11558743"/>
              <a:gd name="connsiteY972" fmla="*/ 2920940 h 5031967"/>
              <a:gd name="connsiteX973" fmla="*/ 9221305 w 11558743"/>
              <a:gd name="connsiteY973" fmla="*/ 2874014 h 5031967"/>
              <a:gd name="connsiteX974" fmla="*/ 9259929 w 11558743"/>
              <a:gd name="connsiteY974" fmla="*/ 2885863 h 5031967"/>
              <a:gd name="connsiteX975" fmla="*/ 9285171 w 11558743"/>
              <a:gd name="connsiteY975" fmla="*/ 2873624 h 5031967"/>
              <a:gd name="connsiteX976" fmla="*/ 9284970 w 11558743"/>
              <a:gd name="connsiteY976" fmla="*/ 2865675 h 5031967"/>
              <a:gd name="connsiteX977" fmla="*/ 9310173 w 11558743"/>
              <a:gd name="connsiteY977" fmla="*/ 2851846 h 5031967"/>
              <a:gd name="connsiteX978" fmla="*/ 9333484 w 11558743"/>
              <a:gd name="connsiteY978" fmla="*/ 2847517 h 5031967"/>
              <a:gd name="connsiteX979" fmla="*/ 9382719 w 11558743"/>
              <a:gd name="connsiteY979" fmla="*/ 2857976 h 5031967"/>
              <a:gd name="connsiteX980" fmla="*/ 9425725 w 11558743"/>
              <a:gd name="connsiteY980" fmla="*/ 2874676 h 5031967"/>
              <a:gd name="connsiteX981" fmla="*/ 9469817 w 11558743"/>
              <a:gd name="connsiteY981" fmla="*/ 2850077 h 5031967"/>
              <a:gd name="connsiteX982" fmla="*/ 9494577 w 11558743"/>
              <a:gd name="connsiteY982" fmla="*/ 2818760 h 5031967"/>
              <a:gd name="connsiteX983" fmla="*/ 9562343 w 11558743"/>
              <a:gd name="connsiteY983" fmla="*/ 2804142 h 5031967"/>
              <a:gd name="connsiteX984" fmla="*/ 9585696 w 11558743"/>
              <a:gd name="connsiteY984" fmla="*/ 2801402 h 5031967"/>
              <a:gd name="connsiteX985" fmla="*/ 9621468 w 11558743"/>
              <a:gd name="connsiteY985" fmla="*/ 2784594 h 5031967"/>
              <a:gd name="connsiteX986" fmla="*/ 9653221 w 11558743"/>
              <a:gd name="connsiteY986" fmla="*/ 2777245 h 5031967"/>
              <a:gd name="connsiteX987" fmla="*/ 9665802 w 11558743"/>
              <a:gd name="connsiteY987" fmla="*/ 2769535 h 5031967"/>
              <a:gd name="connsiteX988" fmla="*/ 9650730 w 11558743"/>
              <a:gd name="connsiteY988" fmla="*/ 2762896 h 5031967"/>
              <a:gd name="connsiteX989" fmla="*/ 9629147 w 11558743"/>
              <a:gd name="connsiteY989" fmla="*/ 2751366 h 5031967"/>
              <a:gd name="connsiteX990" fmla="*/ 9635297 w 11558743"/>
              <a:gd name="connsiteY990" fmla="*/ 2741946 h 5031967"/>
              <a:gd name="connsiteX991" fmla="*/ 9665120 w 11558743"/>
              <a:gd name="connsiteY991" fmla="*/ 2742507 h 5031967"/>
              <a:gd name="connsiteX992" fmla="*/ 9667289 w 11558743"/>
              <a:gd name="connsiteY992" fmla="*/ 2744137 h 5031967"/>
              <a:gd name="connsiteX993" fmla="*/ 9765480 w 11558743"/>
              <a:gd name="connsiteY993" fmla="*/ 2753928 h 5031967"/>
              <a:gd name="connsiteX994" fmla="*/ 9788672 w 11558743"/>
              <a:gd name="connsiteY994" fmla="*/ 2744827 h 5031967"/>
              <a:gd name="connsiteX995" fmla="*/ 9874562 w 11558743"/>
              <a:gd name="connsiteY995" fmla="*/ 2773457 h 5031967"/>
              <a:gd name="connsiteX996" fmla="*/ 9887663 w 11558743"/>
              <a:gd name="connsiteY996" fmla="*/ 2786416 h 5031967"/>
              <a:gd name="connsiteX997" fmla="*/ 9906554 w 11558743"/>
              <a:gd name="connsiteY997" fmla="*/ 2775648 h 5031967"/>
              <a:gd name="connsiteX998" fmla="*/ 9918694 w 11558743"/>
              <a:gd name="connsiteY998" fmla="*/ 2750449 h 5031967"/>
              <a:gd name="connsiteX999" fmla="*/ 9927376 w 11558743"/>
              <a:gd name="connsiteY999" fmla="*/ 2756968 h 5031967"/>
              <a:gd name="connsiteX1000" fmla="*/ 9948958 w 11558743"/>
              <a:gd name="connsiteY1000" fmla="*/ 2768498 h 5031967"/>
              <a:gd name="connsiteX1001" fmla="*/ 9963268 w 11558743"/>
              <a:gd name="connsiteY1001" fmla="*/ 2744930 h 5031967"/>
              <a:gd name="connsiteX1002" fmla="*/ 9973437 w 11558743"/>
              <a:gd name="connsiteY1002" fmla="*/ 2726051 h 5031967"/>
              <a:gd name="connsiteX1003" fmla="*/ 10003021 w 11558743"/>
              <a:gd name="connsiteY1003" fmla="*/ 2717072 h 5031967"/>
              <a:gd name="connsiteX1004" fmla="*/ 10015402 w 11558743"/>
              <a:gd name="connsiteY1004" fmla="*/ 2701413 h 5031967"/>
              <a:gd name="connsiteX1005" fmla="*/ 10021512 w 11558743"/>
              <a:gd name="connsiteY1005" fmla="*/ 2690404 h 5031967"/>
              <a:gd name="connsiteX1006" fmla="*/ 10034493 w 11558743"/>
              <a:gd name="connsiteY1006" fmla="*/ 2698594 h 5031967"/>
              <a:gd name="connsiteX1007" fmla="*/ 10055916 w 11558743"/>
              <a:gd name="connsiteY1007" fmla="*/ 2703764 h 5031967"/>
              <a:gd name="connsiteX1008" fmla="*/ 10201216 w 11558743"/>
              <a:gd name="connsiteY1008" fmla="*/ 2639749 h 5031967"/>
              <a:gd name="connsiteX1009" fmla="*/ 10249690 w 11558743"/>
              <a:gd name="connsiteY1009" fmla="*/ 2620001 h 5031967"/>
              <a:gd name="connsiteX1010" fmla="*/ 10306883 w 11558743"/>
              <a:gd name="connsiteY1010" fmla="*/ 2608362 h 5031967"/>
              <a:gd name="connsiteX1011" fmla="*/ 10353427 w 11558743"/>
              <a:gd name="connsiteY1011" fmla="*/ 2596524 h 5031967"/>
              <a:gd name="connsiteX1012" fmla="*/ 10333769 w 11558743"/>
              <a:gd name="connsiteY1012" fmla="*/ 2661309 h 5031967"/>
              <a:gd name="connsiteX1013" fmla="*/ 10332441 w 11558743"/>
              <a:gd name="connsiteY1013" fmla="*/ 2693067 h 5031967"/>
              <a:gd name="connsiteX1014" fmla="*/ 10337102 w 11558743"/>
              <a:gd name="connsiteY1014" fmla="*/ 2709046 h 5031967"/>
              <a:gd name="connsiteX1015" fmla="*/ 10365156 w 11558743"/>
              <a:gd name="connsiteY1015" fmla="*/ 2723876 h 5031967"/>
              <a:gd name="connsiteX1016" fmla="*/ 10413549 w 11558743"/>
              <a:gd name="connsiteY1016" fmla="*/ 2700947 h 5031967"/>
              <a:gd name="connsiteX1017" fmla="*/ 10455791 w 11558743"/>
              <a:gd name="connsiteY1017" fmla="*/ 2687438 h 5031967"/>
              <a:gd name="connsiteX1018" fmla="*/ 10468613 w 11558743"/>
              <a:gd name="connsiteY1018" fmla="*/ 2689269 h 5031967"/>
              <a:gd name="connsiteX1019" fmla="*/ 10495905 w 11558743"/>
              <a:gd name="connsiteY1019" fmla="*/ 2673890 h 5031967"/>
              <a:gd name="connsiteX1020" fmla="*/ 10512786 w 11558743"/>
              <a:gd name="connsiteY1020" fmla="*/ 2667851 h 5031967"/>
              <a:gd name="connsiteX1021" fmla="*/ 10557641 w 11558743"/>
              <a:gd name="connsiteY1021" fmla="*/ 2673461 h 5031967"/>
              <a:gd name="connsiteX1022" fmla="*/ 10580271 w 11558743"/>
              <a:gd name="connsiteY1022" fmla="*/ 2642103 h 5031967"/>
              <a:gd name="connsiteX1023" fmla="*/ 10600932 w 11558743"/>
              <a:gd name="connsiteY1023" fmla="*/ 2617065 h 5031967"/>
              <a:gd name="connsiteX1024" fmla="*/ 10630273 w 11558743"/>
              <a:gd name="connsiteY1024" fmla="*/ 2598546 h 5031967"/>
              <a:gd name="connsiteX1025" fmla="*/ 10638795 w 11558743"/>
              <a:gd name="connsiteY1025" fmla="*/ 2598706 h 5031967"/>
              <a:gd name="connsiteX1026" fmla="*/ 10656517 w 11558743"/>
              <a:gd name="connsiteY1026" fmla="*/ 2626055 h 5031967"/>
              <a:gd name="connsiteX1027" fmla="*/ 10698032 w 11558743"/>
              <a:gd name="connsiteY1027" fmla="*/ 2668153 h 5031967"/>
              <a:gd name="connsiteX1028" fmla="*/ 10702254 w 11558743"/>
              <a:gd name="connsiteY1028" fmla="*/ 2666643 h 5031967"/>
              <a:gd name="connsiteX1029" fmla="*/ 10761619 w 11558743"/>
              <a:gd name="connsiteY1029" fmla="*/ 2656634 h 5031967"/>
              <a:gd name="connsiteX1030" fmla="*/ 10805591 w 11558743"/>
              <a:gd name="connsiteY1030" fmla="*/ 2627266 h 5031967"/>
              <a:gd name="connsiteX1031" fmla="*/ 10825565 w 11558743"/>
              <a:gd name="connsiteY1031" fmla="*/ 2659423 h 5031967"/>
              <a:gd name="connsiteX1032" fmla="*/ 10858079 w 11558743"/>
              <a:gd name="connsiteY1032" fmla="*/ 2682283 h 5031967"/>
              <a:gd name="connsiteX1033" fmla="*/ 10965196 w 11558743"/>
              <a:gd name="connsiteY1033" fmla="*/ 2623908 h 5031967"/>
              <a:gd name="connsiteX1034" fmla="*/ 10996669 w 11558743"/>
              <a:gd name="connsiteY1034" fmla="*/ 2605430 h 5031967"/>
              <a:gd name="connsiteX1035" fmla="*/ 11033242 w 11558743"/>
              <a:gd name="connsiteY1035" fmla="*/ 2620419 h 5031967"/>
              <a:gd name="connsiteX1036" fmla="*/ 11099960 w 11558743"/>
              <a:gd name="connsiteY1036" fmla="*/ 2648688 h 5031967"/>
              <a:gd name="connsiteX1037" fmla="*/ 11123352 w 11558743"/>
              <a:gd name="connsiteY1037" fmla="*/ 2647538 h 5031967"/>
              <a:gd name="connsiteX1038" fmla="*/ 11127652 w 11558743"/>
              <a:gd name="connsiteY1038" fmla="*/ 2649209 h 5031967"/>
              <a:gd name="connsiteX1039" fmla="*/ 11125442 w 11558743"/>
              <a:gd name="connsiteY1039" fmla="*/ 2645988 h 5031967"/>
              <a:gd name="connsiteX1040" fmla="*/ 11120782 w 11558743"/>
              <a:gd name="connsiteY1040" fmla="*/ 2630009 h 5031967"/>
              <a:gd name="connsiteX1041" fmla="*/ 11160213 w 11558743"/>
              <a:gd name="connsiteY1041" fmla="*/ 2589432 h 5031967"/>
              <a:gd name="connsiteX1042" fmla="*/ 11211618 w 11558743"/>
              <a:gd name="connsiteY1042" fmla="*/ 2601522 h 5031967"/>
              <a:gd name="connsiteX1043" fmla="*/ 11249962 w 11558743"/>
              <a:gd name="connsiteY1043" fmla="*/ 2602243 h 5031967"/>
              <a:gd name="connsiteX1044" fmla="*/ 11273355 w 11558743"/>
              <a:gd name="connsiteY1044" fmla="*/ 2601094 h 5031967"/>
              <a:gd name="connsiteX1045" fmla="*/ 11269655 w 11558743"/>
              <a:gd name="connsiteY1045" fmla="*/ 2623272 h 5031967"/>
              <a:gd name="connsiteX1046" fmla="*/ 11175640 w 11558743"/>
              <a:gd name="connsiteY1046" fmla="*/ 2694606 h 5031967"/>
              <a:gd name="connsiteX1047" fmla="*/ 11159118 w 11558743"/>
              <a:gd name="connsiteY1047" fmla="*/ 2714953 h 5031967"/>
              <a:gd name="connsiteX1048" fmla="*/ 11122098 w 11558743"/>
              <a:gd name="connsiteY1048" fmla="*/ 2766700 h 5031967"/>
              <a:gd name="connsiteX1049" fmla="*/ 11078405 w 11558743"/>
              <a:gd name="connsiteY1049" fmla="*/ 2807198 h 5031967"/>
              <a:gd name="connsiteX1050" fmla="*/ 11050752 w 11558743"/>
              <a:gd name="connsiteY1050" fmla="*/ 2808267 h 5031967"/>
              <a:gd name="connsiteX1051" fmla="*/ 11039942 w 11558743"/>
              <a:gd name="connsiteY1051" fmla="*/ 2801707 h 5031967"/>
              <a:gd name="connsiteX1052" fmla="*/ 11040261 w 11558743"/>
              <a:gd name="connsiteY1052" fmla="*/ 2814427 h 5031967"/>
              <a:gd name="connsiteX1053" fmla="*/ 11009071 w 11558743"/>
              <a:gd name="connsiteY1053" fmla="*/ 2844034 h 5031967"/>
              <a:gd name="connsiteX1054" fmla="*/ 10993798 w 11558743"/>
              <a:gd name="connsiteY1054" fmla="*/ 2829445 h 5031967"/>
              <a:gd name="connsiteX1055" fmla="*/ 10984956 w 11558743"/>
              <a:gd name="connsiteY1055" fmla="*/ 2816565 h 5031967"/>
              <a:gd name="connsiteX1056" fmla="*/ 10968275 w 11558743"/>
              <a:gd name="connsiteY1056" fmla="*/ 2830554 h 5031967"/>
              <a:gd name="connsiteX1057" fmla="*/ 10970607 w 11558743"/>
              <a:gd name="connsiteY1057" fmla="*/ 2838544 h 5031967"/>
              <a:gd name="connsiteX1058" fmla="*/ 10949947 w 11558743"/>
              <a:gd name="connsiteY1058" fmla="*/ 2863582 h 5031967"/>
              <a:gd name="connsiteX1059" fmla="*/ 10894922 w 11558743"/>
              <a:gd name="connsiteY1059" fmla="*/ 2876850 h 5031967"/>
              <a:gd name="connsiteX1060" fmla="*/ 10865701 w 11558743"/>
              <a:gd name="connsiteY1060" fmla="*/ 2900138 h 5031967"/>
              <a:gd name="connsiteX1061" fmla="*/ 10848818 w 11558743"/>
              <a:gd name="connsiteY1061" fmla="*/ 2906178 h 5031967"/>
              <a:gd name="connsiteX1062" fmla="*/ 10806173 w 11558743"/>
              <a:gd name="connsiteY1062" fmla="*/ 2903788 h 5031967"/>
              <a:gd name="connsiteX1063" fmla="*/ 10682943 w 11558743"/>
              <a:gd name="connsiteY1063" fmla="*/ 2914186 h 5031967"/>
              <a:gd name="connsiteX1064" fmla="*/ 10639011 w 11558743"/>
              <a:gd name="connsiteY1064" fmla="*/ 2945143 h 5031967"/>
              <a:gd name="connsiteX1065" fmla="*/ 10652072 w 11558743"/>
              <a:gd name="connsiteY1065" fmla="*/ 2956513 h 5031967"/>
              <a:gd name="connsiteX1066" fmla="*/ 10718469 w 11558743"/>
              <a:gd name="connsiteY1066" fmla="*/ 2972062 h 5031967"/>
              <a:gd name="connsiteX1067" fmla="*/ 10733420 w 11558743"/>
              <a:gd name="connsiteY1067" fmla="*/ 2973932 h 5031967"/>
              <a:gd name="connsiteX1068" fmla="*/ 10731571 w 11558743"/>
              <a:gd name="connsiteY1068" fmla="*/ 2985022 h 5031967"/>
              <a:gd name="connsiteX1069" fmla="*/ 10729522 w 11558743"/>
              <a:gd name="connsiteY1069" fmla="*/ 2988162 h 5031967"/>
              <a:gd name="connsiteX1070" fmla="*/ 10721361 w 11558743"/>
              <a:gd name="connsiteY1070" fmla="*/ 3002311 h 5031967"/>
              <a:gd name="connsiteX1071" fmla="*/ 10746763 w 11558743"/>
              <a:gd name="connsiteY1071" fmla="*/ 2996431 h 5031967"/>
              <a:gd name="connsiteX1072" fmla="*/ 10752953 w 11558743"/>
              <a:gd name="connsiteY1072" fmla="*/ 2988601 h 5031967"/>
              <a:gd name="connsiteX1073" fmla="*/ 10765574 w 11558743"/>
              <a:gd name="connsiteY1073" fmla="*/ 2982482 h 5031967"/>
              <a:gd name="connsiteX1074" fmla="*/ 10770076 w 11558743"/>
              <a:gd name="connsiteY1074" fmla="*/ 2992101 h 5031967"/>
              <a:gd name="connsiteX1075" fmla="*/ 10815049 w 11558743"/>
              <a:gd name="connsiteY1075" fmla="*/ 3002481 h 5031967"/>
              <a:gd name="connsiteX1076" fmla="*/ 11007736 w 11558743"/>
              <a:gd name="connsiteY1076" fmla="*/ 2960016 h 5031967"/>
              <a:gd name="connsiteX1077" fmla="*/ 11056731 w 11558743"/>
              <a:gd name="connsiteY1077" fmla="*/ 2960936 h 5031967"/>
              <a:gd name="connsiteX1078" fmla="*/ 11126627 w 11558743"/>
              <a:gd name="connsiteY1078" fmla="*/ 2946358 h 5031967"/>
              <a:gd name="connsiteX1079" fmla="*/ 11179802 w 11558743"/>
              <a:gd name="connsiteY1079" fmla="*/ 2944179 h 5031967"/>
              <a:gd name="connsiteX1080" fmla="*/ 11195995 w 11558743"/>
              <a:gd name="connsiteY1080" fmla="*/ 2995336 h 5031967"/>
              <a:gd name="connsiteX1081" fmla="*/ 11164964 w 11558743"/>
              <a:gd name="connsiteY1081" fmla="*/ 3031303 h 5031967"/>
              <a:gd name="connsiteX1082" fmla="*/ 11132008 w 11558743"/>
              <a:gd name="connsiteY1082" fmla="*/ 2990955 h 5031967"/>
              <a:gd name="connsiteX1083" fmla="*/ 11113117 w 11558743"/>
              <a:gd name="connsiteY1083" fmla="*/ 3001724 h 5031967"/>
              <a:gd name="connsiteX1084" fmla="*/ 11117978 w 11558743"/>
              <a:gd name="connsiteY1084" fmla="*/ 3025652 h 5031967"/>
              <a:gd name="connsiteX1085" fmla="*/ 11072036 w 11558743"/>
              <a:gd name="connsiteY1085" fmla="*/ 3061340 h 5031967"/>
              <a:gd name="connsiteX1086" fmla="*/ 11052864 w 11558743"/>
              <a:gd name="connsiteY1086" fmla="*/ 3060979 h 5031967"/>
              <a:gd name="connsiteX1087" fmla="*/ 11034013 w 11558743"/>
              <a:gd name="connsiteY1087" fmla="*/ 3073338 h 5031967"/>
              <a:gd name="connsiteX1088" fmla="*/ 11044984 w 11558743"/>
              <a:gd name="connsiteY1088" fmla="*/ 3086258 h 5031967"/>
              <a:gd name="connsiteX1089" fmla="*/ 11060297 w 11558743"/>
              <a:gd name="connsiteY1089" fmla="*/ 3102437 h 5031967"/>
              <a:gd name="connsiteX1090" fmla="*/ 11039235 w 11558743"/>
              <a:gd name="connsiteY1090" fmla="*/ 3111575 h 5031967"/>
              <a:gd name="connsiteX1091" fmla="*/ 10727900 w 11558743"/>
              <a:gd name="connsiteY1091" fmla="*/ 3177239 h 5031967"/>
              <a:gd name="connsiteX1092" fmla="*/ 10626331 w 11558743"/>
              <a:gd name="connsiteY1092" fmla="*/ 3202346 h 5031967"/>
              <a:gd name="connsiteX1093" fmla="*/ 10592248 w 11558743"/>
              <a:gd name="connsiteY1093" fmla="*/ 3201705 h 5031967"/>
              <a:gd name="connsiteX1094" fmla="*/ 10543495 w 11558743"/>
              <a:gd name="connsiteY1094" fmla="*/ 3210324 h 5031967"/>
              <a:gd name="connsiteX1095" fmla="*/ 10529431 w 11558743"/>
              <a:gd name="connsiteY1095" fmla="*/ 3159208 h 5031967"/>
              <a:gd name="connsiteX1096" fmla="*/ 10485539 w 11558743"/>
              <a:gd name="connsiteY1096" fmla="*/ 3191755 h 5031967"/>
              <a:gd name="connsiteX1097" fmla="*/ 10445986 w 11558743"/>
              <a:gd name="connsiteY1097" fmla="*/ 3227562 h 5031967"/>
              <a:gd name="connsiteX1098" fmla="*/ 10342047 w 11558743"/>
              <a:gd name="connsiteY1098" fmla="*/ 3243090 h 5031967"/>
              <a:gd name="connsiteX1099" fmla="*/ 10313873 w 11558743"/>
              <a:gd name="connsiteY1099" fmla="*/ 3223491 h 5031967"/>
              <a:gd name="connsiteX1100" fmla="*/ 10290561 w 11558743"/>
              <a:gd name="connsiteY1100" fmla="*/ 3227821 h 5031967"/>
              <a:gd name="connsiteX1101" fmla="*/ 10288630 w 11558743"/>
              <a:gd name="connsiteY1101" fmla="*/ 3235730 h 5031967"/>
              <a:gd name="connsiteX1102" fmla="*/ 10215236 w 11558743"/>
              <a:gd name="connsiteY1102" fmla="*/ 3280436 h 5031967"/>
              <a:gd name="connsiteX1103" fmla="*/ 10128178 w 11558743"/>
              <a:gd name="connsiteY1103" fmla="*/ 3289925 h 5031967"/>
              <a:gd name="connsiteX1104" fmla="*/ 10070423 w 11558743"/>
              <a:gd name="connsiteY1104" fmla="*/ 3279305 h 5031967"/>
              <a:gd name="connsiteX1105" fmla="*/ 9954025 w 11558743"/>
              <a:gd name="connsiteY1105" fmla="*/ 3307312 h 5031967"/>
              <a:gd name="connsiteX1106" fmla="*/ 9932801 w 11558743"/>
              <a:gd name="connsiteY1106" fmla="*/ 3310092 h 5031967"/>
              <a:gd name="connsiteX1107" fmla="*/ 9849843 w 11558743"/>
              <a:gd name="connsiteY1107" fmla="*/ 3313300 h 5031967"/>
              <a:gd name="connsiteX1108" fmla="*/ 9815801 w 11558743"/>
              <a:gd name="connsiteY1108" fmla="*/ 3314250 h 5031967"/>
              <a:gd name="connsiteX1109" fmla="*/ 9709531 w 11558743"/>
              <a:gd name="connsiteY1109" fmla="*/ 3321789 h 5031967"/>
              <a:gd name="connsiteX1110" fmla="*/ 9690519 w 11558743"/>
              <a:gd name="connsiteY1110" fmla="*/ 3327788 h 5031967"/>
              <a:gd name="connsiteX1111" fmla="*/ 9637825 w 11558743"/>
              <a:gd name="connsiteY1111" fmla="*/ 3349046 h 5031967"/>
              <a:gd name="connsiteX1112" fmla="*/ 9578822 w 11558743"/>
              <a:gd name="connsiteY1112" fmla="*/ 3373363 h 5031967"/>
              <a:gd name="connsiteX1113" fmla="*/ 9561860 w 11558743"/>
              <a:gd name="connsiteY1113" fmla="*/ 3376223 h 5031967"/>
              <a:gd name="connsiteX1114" fmla="*/ 9491123 w 11558743"/>
              <a:gd name="connsiteY1114" fmla="*/ 3357414 h 5031967"/>
              <a:gd name="connsiteX1115" fmla="*/ 9469980 w 11558743"/>
              <a:gd name="connsiteY1115" fmla="*/ 3363373 h 5031967"/>
              <a:gd name="connsiteX1116" fmla="*/ 9471464 w 11558743"/>
              <a:gd name="connsiteY1116" fmla="*/ 3422200 h 5031967"/>
              <a:gd name="connsiteX1117" fmla="*/ 9461173 w 11558743"/>
              <a:gd name="connsiteY1117" fmla="*/ 3436308 h 5031967"/>
              <a:gd name="connsiteX1118" fmla="*/ 9437580 w 11558743"/>
              <a:gd name="connsiteY1118" fmla="*/ 3429508 h 5031967"/>
              <a:gd name="connsiteX1119" fmla="*/ 9417568 w 11558743"/>
              <a:gd name="connsiteY1119" fmla="*/ 3395760 h 5031967"/>
              <a:gd name="connsiteX1120" fmla="*/ 9411016 w 11558743"/>
              <a:gd name="connsiteY1120" fmla="*/ 3389282 h 5031967"/>
              <a:gd name="connsiteX1121" fmla="*/ 9385014 w 11558743"/>
              <a:gd name="connsiteY1121" fmla="*/ 3371311 h 5031967"/>
              <a:gd name="connsiteX1122" fmla="*/ 9374843 w 11558743"/>
              <a:gd name="connsiteY1122" fmla="*/ 3390190 h 5031967"/>
              <a:gd name="connsiteX1123" fmla="*/ 9370583 w 11558743"/>
              <a:gd name="connsiteY1123" fmla="*/ 3390110 h 5031967"/>
              <a:gd name="connsiteX1124" fmla="*/ 9289275 w 11558743"/>
              <a:gd name="connsiteY1124" fmla="*/ 3374281 h 5031967"/>
              <a:gd name="connsiteX1125" fmla="*/ 9143093 w 11558743"/>
              <a:gd name="connsiteY1125" fmla="*/ 3403317 h 5031967"/>
              <a:gd name="connsiteX1126" fmla="*/ 9122311 w 11558743"/>
              <a:gd name="connsiteY1126" fmla="*/ 3423586 h 5031967"/>
              <a:gd name="connsiteX1127" fmla="*/ 9101609 w 11558743"/>
              <a:gd name="connsiteY1127" fmla="*/ 3447033 h 5031967"/>
              <a:gd name="connsiteX1128" fmla="*/ 9022913 w 11558743"/>
              <a:gd name="connsiteY1128" fmla="*/ 3450323 h 5031967"/>
              <a:gd name="connsiteX1129" fmla="*/ 8967448 w 11558743"/>
              <a:gd name="connsiteY1129" fmla="*/ 3446103 h 5031967"/>
              <a:gd name="connsiteX1130" fmla="*/ 8940435 w 11558743"/>
              <a:gd name="connsiteY1130" fmla="*/ 3472611 h 5031967"/>
              <a:gd name="connsiteX1131" fmla="*/ 8917565 w 11558743"/>
              <a:gd name="connsiteY1131" fmla="*/ 3494428 h 5031967"/>
              <a:gd name="connsiteX1132" fmla="*/ 8900203 w 11558743"/>
              <a:gd name="connsiteY1132" fmla="*/ 3481389 h 5031967"/>
              <a:gd name="connsiteX1133" fmla="*/ 8874400 w 11558743"/>
              <a:gd name="connsiteY1133" fmla="*/ 3471369 h 5031967"/>
              <a:gd name="connsiteX1134" fmla="*/ 8812986 w 11558743"/>
              <a:gd name="connsiteY1134" fmla="*/ 3484518 h 5031967"/>
              <a:gd name="connsiteX1135" fmla="*/ 8744618 w 11558743"/>
              <a:gd name="connsiteY1135" fmla="*/ 3475288 h 5031967"/>
              <a:gd name="connsiteX1136" fmla="*/ 8712625 w 11558743"/>
              <a:gd name="connsiteY1136" fmla="*/ 3473098 h 5031967"/>
              <a:gd name="connsiteX1137" fmla="*/ 8660091 w 11558743"/>
              <a:gd name="connsiteY1137" fmla="*/ 3500715 h 5031967"/>
              <a:gd name="connsiteX1138" fmla="*/ 8634608 w 11558743"/>
              <a:gd name="connsiteY1138" fmla="*/ 3503415 h 5031967"/>
              <a:gd name="connsiteX1139" fmla="*/ 8551411 w 11558743"/>
              <a:gd name="connsiteY1139" fmla="*/ 3497085 h 5031967"/>
              <a:gd name="connsiteX1140" fmla="*/ 8498088 w 11558743"/>
              <a:gd name="connsiteY1140" fmla="*/ 3509835 h 5031967"/>
              <a:gd name="connsiteX1141" fmla="*/ 8495729 w 11558743"/>
              <a:gd name="connsiteY1141" fmla="*/ 3518598 h 5031967"/>
              <a:gd name="connsiteX1142" fmla="*/ 8460576 w 11558743"/>
              <a:gd name="connsiteY1142" fmla="*/ 3542681 h 5031967"/>
              <a:gd name="connsiteX1143" fmla="*/ 8447157 w 11558743"/>
              <a:gd name="connsiteY1143" fmla="*/ 3553382 h 5031967"/>
              <a:gd name="connsiteX1144" fmla="*/ 8449343 w 11558743"/>
              <a:gd name="connsiteY1144" fmla="*/ 3555158 h 5031967"/>
              <a:gd name="connsiteX1145" fmla="*/ 8450923 w 11558743"/>
              <a:gd name="connsiteY1145" fmla="*/ 3565119 h 5031967"/>
              <a:gd name="connsiteX1146" fmla="*/ 8431913 w 11558743"/>
              <a:gd name="connsiteY1146" fmla="*/ 3571118 h 5031967"/>
              <a:gd name="connsiteX1147" fmla="*/ 8418564 w 11558743"/>
              <a:gd name="connsiteY1147" fmla="*/ 3569477 h 5031967"/>
              <a:gd name="connsiteX1148" fmla="*/ 8415507 w 11558743"/>
              <a:gd name="connsiteY1148" fmla="*/ 3570816 h 5031967"/>
              <a:gd name="connsiteX1149" fmla="*/ 8411348 w 11558743"/>
              <a:gd name="connsiteY1149" fmla="*/ 3578642 h 5031967"/>
              <a:gd name="connsiteX1150" fmla="*/ 8411056 w 11558743"/>
              <a:gd name="connsiteY1150" fmla="*/ 3579194 h 5031967"/>
              <a:gd name="connsiteX1151" fmla="*/ 8419814 w 11558743"/>
              <a:gd name="connsiteY1151" fmla="*/ 3597907 h 5031967"/>
              <a:gd name="connsiteX1152" fmla="*/ 8456227 w 11558743"/>
              <a:gd name="connsiteY1152" fmla="*/ 3606536 h 5031967"/>
              <a:gd name="connsiteX1153" fmla="*/ 8556914 w 11558743"/>
              <a:gd name="connsiteY1153" fmla="*/ 3546452 h 5031967"/>
              <a:gd name="connsiteX1154" fmla="*/ 8561656 w 11558743"/>
              <a:gd name="connsiteY1154" fmla="*/ 3565611 h 5031967"/>
              <a:gd name="connsiteX1155" fmla="*/ 8607271 w 11558743"/>
              <a:gd name="connsiteY1155" fmla="*/ 3601428 h 5031967"/>
              <a:gd name="connsiteX1156" fmla="*/ 8640871 w 11558743"/>
              <a:gd name="connsiteY1156" fmla="*/ 3606743 h 5031967"/>
              <a:gd name="connsiteX1157" fmla="*/ 8642961 w 11558743"/>
              <a:gd name="connsiteY1157" fmla="*/ 3606003 h 5031967"/>
              <a:gd name="connsiteX1158" fmla="*/ 8643936 w 11558743"/>
              <a:gd name="connsiteY1158" fmla="*/ 3606978 h 5031967"/>
              <a:gd name="connsiteX1159" fmla="*/ 8657199 w 11558743"/>
              <a:gd name="connsiteY1159" fmla="*/ 3607730 h 5031967"/>
              <a:gd name="connsiteX1160" fmla="*/ 8664665 w 11558743"/>
              <a:gd name="connsiteY1160" fmla="*/ 3597739 h 5031967"/>
              <a:gd name="connsiteX1161" fmla="*/ 8691957 w 11558743"/>
              <a:gd name="connsiteY1161" fmla="*/ 3582361 h 5031967"/>
              <a:gd name="connsiteX1162" fmla="*/ 8742963 w 11558743"/>
              <a:gd name="connsiteY1162" fmla="*/ 3578552 h 5031967"/>
              <a:gd name="connsiteX1163" fmla="*/ 8768685 w 11558743"/>
              <a:gd name="connsiteY1163" fmla="*/ 3585391 h 5031967"/>
              <a:gd name="connsiteX1164" fmla="*/ 8836852 w 11558743"/>
              <a:gd name="connsiteY1164" fmla="*/ 3586672 h 5031967"/>
              <a:gd name="connsiteX1165" fmla="*/ 8917038 w 11558743"/>
              <a:gd name="connsiteY1165" fmla="*/ 3557985 h 5031967"/>
              <a:gd name="connsiteX1166" fmla="*/ 8925158 w 11558743"/>
              <a:gd name="connsiteY1166" fmla="*/ 3542246 h 5031967"/>
              <a:gd name="connsiteX1167" fmla="*/ 8947989 w 11558743"/>
              <a:gd name="connsiteY1167" fmla="*/ 3518837 h 5031967"/>
              <a:gd name="connsiteX1168" fmla="*/ 8956870 w 11558743"/>
              <a:gd name="connsiteY1168" fmla="*/ 3533307 h 5031967"/>
              <a:gd name="connsiteX1169" fmla="*/ 8989264 w 11558743"/>
              <a:gd name="connsiteY1169" fmla="*/ 3551395 h 5031967"/>
              <a:gd name="connsiteX1170" fmla="*/ 9007836 w 11558743"/>
              <a:gd name="connsiteY1170" fmla="*/ 3527908 h 5031967"/>
              <a:gd name="connsiteX1171" fmla="*/ 8998914 w 11558743"/>
              <a:gd name="connsiteY1171" fmla="*/ 3511848 h 5031967"/>
              <a:gd name="connsiteX1172" fmla="*/ 9000963 w 11558743"/>
              <a:gd name="connsiteY1172" fmla="*/ 3508709 h 5031967"/>
              <a:gd name="connsiteX1173" fmla="*/ 9157470 w 11558743"/>
              <a:gd name="connsiteY1173" fmla="*/ 3551378 h 5031967"/>
              <a:gd name="connsiteX1174" fmla="*/ 9264181 w 11558743"/>
              <a:gd name="connsiteY1174" fmla="*/ 3561327 h 5031967"/>
              <a:gd name="connsiteX1175" fmla="*/ 9291513 w 11558743"/>
              <a:gd name="connsiteY1175" fmla="*/ 3547539 h 5031967"/>
              <a:gd name="connsiteX1176" fmla="*/ 9306184 w 11558743"/>
              <a:gd name="connsiteY1176" fmla="*/ 3538279 h 5031967"/>
              <a:gd name="connsiteX1177" fmla="*/ 9351078 w 11558743"/>
              <a:gd name="connsiteY1177" fmla="*/ 3545479 h 5031967"/>
              <a:gd name="connsiteX1178" fmla="*/ 9490749 w 11558743"/>
              <a:gd name="connsiteY1178" fmla="*/ 3511553 h 5031967"/>
              <a:gd name="connsiteX1179" fmla="*/ 9526201 w 11558743"/>
              <a:gd name="connsiteY1179" fmla="*/ 3482026 h 5031967"/>
              <a:gd name="connsiteX1180" fmla="*/ 9549713 w 11558743"/>
              <a:gd name="connsiteY1180" fmla="*/ 3485645 h 5031967"/>
              <a:gd name="connsiteX1181" fmla="*/ 9531023 w 11558743"/>
              <a:gd name="connsiteY1181" fmla="*/ 3504365 h 5031967"/>
              <a:gd name="connsiteX1182" fmla="*/ 9505821 w 11558743"/>
              <a:gd name="connsiteY1182" fmla="*/ 3518193 h 5031967"/>
              <a:gd name="connsiteX1183" fmla="*/ 9512452 w 11558743"/>
              <a:gd name="connsiteY1183" fmla="*/ 3527852 h 5031967"/>
              <a:gd name="connsiteX1184" fmla="*/ 9525433 w 11558743"/>
              <a:gd name="connsiteY1184" fmla="*/ 3536042 h 5031967"/>
              <a:gd name="connsiteX1185" fmla="*/ 9555337 w 11558743"/>
              <a:gd name="connsiteY1185" fmla="*/ 3539782 h 5031967"/>
              <a:gd name="connsiteX1186" fmla="*/ 9720731 w 11558743"/>
              <a:gd name="connsiteY1186" fmla="*/ 3512695 h 5031967"/>
              <a:gd name="connsiteX1187" fmla="*/ 9767875 w 11558743"/>
              <a:gd name="connsiteY1187" fmla="*/ 3524705 h 5031967"/>
              <a:gd name="connsiteX1188" fmla="*/ 9868677 w 11558743"/>
              <a:gd name="connsiteY1188" fmla="*/ 3553615 h 5031967"/>
              <a:gd name="connsiteX1189" fmla="*/ 9936522 w 11558743"/>
              <a:gd name="connsiteY1189" fmla="*/ 3542175 h 5031967"/>
              <a:gd name="connsiteX1190" fmla="*/ 9964095 w 11558743"/>
              <a:gd name="connsiteY1190" fmla="*/ 3537926 h 5031967"/>
              <a:gd name="connsiteX1191" fmla="*/ 10142230 w 11558743"/>
              <a:gd name="connsiteY1191" fmla="*/ 3509491 h 5031967"/>
              <a:gd name="connsiteX1192" fmla="*/ 10174063 w 11558743"/>
              <a:gd name="connsiteY1192" fmla="*/ 3505321 h 5031967"/>
              <a:gd name="connsiteX1193" fmla="*/ 10212888 w 11558743"/>
              <a:gd name="connsiteY1193" fmla="*/ 3525120 h 5031967"/>
              <a:gd name="connsiteX1194" fmla="*/ 10240660 w 11558743"/>
              <a:gd name="connsiteY1194" fmla="*/ 3528819 h 5031967"/>
              <a:gd name="connsiteX1195" fmla="*/ 10278603 w 11558743"/>
              <a:gd name="connsiteY1195" fmla="*/ 3513641 h 5031967"/>
              <a:gd name="connsiteX1196" fmla="*/ 10334309 w 11558743"/>
              <a:gd name="connsiteY1196" fmla="*/ 3527400 h 5031967"/>
              <a:gd name="connsiteX1197" fmla="*/ 10353962 w 11558743"/>
              <a:gd name="connsiteY1197" fmla="*/ 3546840 h 5031967"/>
              <a:gd name="connsiteX1198" fmla="*/ 10366823 w 11558743"/>
              <a:gd name="connsiteY1198" fmla="*/ 3550259 h 5031967"/>
              <a:gd name="connsiteX1199" fmla="*/ 10366542 w 11558743"/>
              <a:gd name="connsiteY1199" fmla="*/ 3539131 h 5031967"/>
              <a:gd name="connsiteX1200" fmla="*/ 10359952 w 11558743"/>
              <a:gd name="connsiteY1200" fmla="*/ 3531061 h 5031967"/>
              <a:gd name="connsiteX1201" fmla="*/ 10361600 w 11558743"/>
              <a:gd name="connsiteY1201" fmla="*/ 3512023 h 5031967"/>
              <a:gd name="connsiteX1202" fmla="*/ 10391543 w 11558743"/>
              <a:gd name="connsiteY1202" fmla="*/ 3517352 h 5031967"/>
              <a:gd name="connsiteX1203" fmla="*/ 10402635 w 11558743"/>
              <a:gd name="connsiteY1203" fmla="*/ 3535041 h 5031967"/>
              <a:gd name="connsiteX1204" fmla="*/ 10430448 w 11558743"/>
              <a:gd name="connsiteY1204" fmla="*/ 3540331 h 5031967"/>
              <a:gd name="connsiteX1205" fmla="*/ 10432219 w 11558743"/>
              <a:gd name="connsiteY1205" fmla="*/ 3526062 h 5031967"/>
              <a:gd name="connsiteX1206" fmla="*/ 10432098 w 11558743"/>
              <a:gd name="connsiteY1206" fmla="*/ 3521292 h 5031967"/>
              <a:gd name="connsiteX1207" fmla="*/ 10473901 w 11558743"/>
              <a:gd name="connsiteY1207" fmla="*/ 3490295 h 5031967"/>
              <a:gd name="connsiteX1208" fmla="*/ 10565498 w 11558743"/>
              <a:gd name="connsiteY1208" fmla="*/ 3492015 h 5031967"/>
              <a:gd name="connsiteX1209" fmla="*/ 10615175 w 11558743"/>
              <a:gd name="connsiteY1209" fmla="*/ 3519964 h 5031967"/>
              <a:gd name="connsiteX1210" fmla="*/ 10626105 w 11558743"/>
              <a:gd name="connsiteY1210" fmla="*/ 3531293 h 5031967"/>
              <a:gd name="connsiteX1211" fmla="*/ 10647046 w 11558743"/>
              <a:gd name="connsiteY1211" fmla="*/ 3517384 h 5031967"/>
              <a:gd name="connsiteX1212" fmla="*/ 10623055 w 11558743"/>
              <a:gd name="connsiteY1212" fmla="*/ 3494686 h 5031967"/>
              <a:gd name="connsiteX1213" fmla="*/ 10640015 w 11558743"/>
              <a:gd name="connsiteY1213" fmla="*/ 3491826 h 5031967"/>
              <a:gd name="connsiteX1214" fmla="*/ 10674941 w 11558743"/>
              <a:gd name="connsiteY1214" fmla="*/ 3525854 h 5031967"/>
              <a:gd name="connsiteX1215" fmla="*/ 10677151 w 11558743"/>
              <a:gd name="connsiteY1215" fmla="*/ 3529075 h 5031967"/>
              <a:gd name="connsiteX1216" fmla="*/ 10669353 w 11558743"/>
              <a:gd name="connsiteY1216" fmla="*/ 3557532 h 5031967"/>
              <a:gd name="connsiteX1217" fmla="*/ 10561313 w 11558743"/>
              <a:gd name="connsiteY1217" fmla="*/ 3579339 h 5031967"/>
              <a:gd name="connsiteX1218" fmla="*/ 10530081 w 11558743"/>
              <a:gd name="connsiteY1218" fmla="*/ 3607357 h 5031967"/>
              <a:gd name="connsiteX1219" fmla="*/ 10526261 w 11558743"/>
              <a:gd name="connsiteY1219" fmla="*/ 3624766 h 5031967"/>
              <a:gd name="connsiteX1220" fmla="*/ 10535263 w 11558743"/>
              <a:gd name="connsiteY1220" fmla="*/ 3644004 h 5031967"/>
              <a:gd name="connsiteX1221" fmla="*/ 10556405 w 11558743"/>
              <a:gd name="connsiteY1221" fmla="*/ 3638046 h 5031967"/>
              <a:gd name="connsiteX1222" fmla="*/ 10600658 w 11558743"/>
              <a:gd name="connsiteY1222" fmla="*/ 3619807 h 5031967"/>
              <a:gd name="connsiteX1223" fmla="*/ 10658254 w 11558743"/>
              <a:gd name="connsiteY1223" fmla="*/ 3624067 h 5031967"/>
              <a:gd name="connsiteX1224" fmla="*/ 10769024 w 11558743"/>
              <a:gd name="connsiteY1224" fmla="*/ 3626148 h 5031967"/>
              <a:gd name="connsiteX1225" fmla="*/ 10781524 w 11558743"/>
              <a:gd name="connsiteY1225" fmla="*/ 3615259 h 5031967"/>
              <a:gd name="connsiteX1226" fmla="*/ 10794186 w 11558743"/>
              <a:gd name="connsiteY1226" fmla="*/ 3610730 h 5031967"/>
              <a:gd name="connsiteX1227" fmla="*/ 10841011 w 11558743"/>
              <a:gd name="connsiteY1227" fmla="*/ 3610020 h 5031967"/>
              <a:gd name="connsiteX1228" fmla="*/ 10895914 w 11558743"/>
              <a:gd name="connsiteY1228" fmla="*/ 3591982 h 5031967"/>
              <a:gd name="connsiteX1229" fmla="*/ 10908455 w 11558743"/>
              <a:gd name="connsiteY1229" fmla="*/ 3582683 h 5031967"/>
              <a:gd name="connsiteX1230" fmla="*/ 10920836 w 11558743"/>
              <a:gd name="connsiteY1230" fmla="*/ 3567024 h 5031967"/>
              <a:gd name="connsiteX1231" fmla="*/ 10952990 w 11558743"/>
              <a:gd name="connsiteY1231" fmla="*/ 3575574 h 5031967"/>
              <a:gd name="connsiteX1232" fmla="*/ 10975533 w 11558743"/>
              <a:gd name="connsiteY1232" fmla="*/ 3625260 h 5031967"/>
              <a:gd name="connsiteX1233" fmla="*/ 10946191 w 11558743"/>
              <a:gd name="connsiteY1233" fmla="*/ 3643779 h 5031967"/>
              <a:gd name="connsiteX1234" fmla="*/ 10923442 w 11558743"/>
              <a:gd name="connsiteY1234" fmla="*/ 3670367 h 5031967"/>
              <a:gd name="connsiteX1235" fmla="*/ 10905717 w 11558743"/>
              <a:gd name="connsiteY1235" fmla="*/ 3643018 h 5031967"/>
              <a:gd name="connsiteX1236" fmla="*/ 10877704 w 11558743"/>
              <a:gd name="connsiteY1236" fmla="*/ 3629780 h 5031967"/>
              <a:gd name="connsiteX1237" fmla="*/ 10850534 w 11558743"/>
              <a:gd name="connsiteY1237" fmla="*/ 3649928 h 5031967"/>
              <a:gd name="connsiteX1238" fmla="*/ 10842533 w 11558743"/>
              <a:gd name="connsiteY1238" fmla="*/ 3670436 h 5031967"/>
              <a:gd name="connsiteX1239" fmla="*/ 10795548 w 11558743"/>
              <a:gd name="connsiteY1239" fmla="*/ 3664786 h 5031967"/>
              <a:gd name="connsiteX1240" fmla="*/ 10741527 w 11558743"/>
              <a:gd name="connsiteY1240" fmla="*/ 3717803 h 5031967"/>
              <a:gd name="connsiteX1241" fmla="*/ 10608244 w 11558743"/>
              <a:gd name="connsiteY1241" fmla="*/ 3751848 h 5031967"/>
              <a:gd name="connsiteX1242" fmla="*/ 10432280 w 11558743"/>
              <a:gd name="connsiteY1242" fmla="*/ 3781915 h 5031967"/>
              <a:gd name="connsiteX1243" fmla="*/ 10417529 w 11558743"/>
              <a:gd name="connsiteY1243" fmla="*/ 3787993 h 5031967"/>
              <a:gd name="connsiteX1244" fmla="*/ 10426530 w 11558743"/>
              <a:gd name="connsiteY1244" fmla="*/ 3807233 h 5031967"/>
              <a:gd name="connsiteX1245" fmla="*/ 10454824 w 11558743"/>
              <a:gd name="connsiteY1245" fmla="*/ 3831601 h 5031967"/>
              <a:gd name="connsiteX1246" fmla="*/ 10465635 w 11558743"/>
              <a:gd name="connsiteY1246" fmla="*/ 3838161 h 5031967"/>
              <a:gd name="connsiteX1247" fmla="*/ 10480388 w 11558743"/>
              <a:gd name="connsiteY1247" fmla="*/ 3832082 h 5031967"/>
              <a:gd name="connsiteX1248" fmla="*/ 10490476 w 11558743"/>
              <a:gd name="connsiteY1248" fmla="*/ 3810023 h 5031967"/>
              <a:gd name="connsiteX1249" fmla="*/ 10520660 w 11558743"/>
              <a:gd name="connsiteY1249" fmla="*/ 3824893 h 5031967"/>
              <a:gd name="connsiteX1250" fmla="*/ 10538022 w 11558743"/>
              <a:gd name="connsiteY1250" fmla="*/ 3837932 h 5031967"/>
              <a:gd name="connsiteX1251" fmla="*/ 10574275 w 11558743"/>
              <a:gd name="connsiteY1251" fmla="*/ 3840202 h 5031967"/>
              <a:gd name="connsiteX1252" fmla="*/ 10642242 w 11558743"/>
              <a:gd name="connsiteY1252" fmla="*/ 3833534 h 5031967"/>
              <a:gd name="connsiteX1253" fmla="*/ 10693246 w 11558743"/>
              <a:gd name="connsiteY1253" fmla="*/ 3829724 h 5031967"/>
              <a:gd name="connsiteX1254" fmla="*/ 10716960 w 11558743"/>
              <a:gd name="connsiteY1254" fmla="*/ 3841293 h 5031967"/>
              <a:gd name="connsiteX1255" fmla="*/ 10725960 w 11558743"/>
              <a:gd name="connsiteY1255" fmla="*/ 3860532 h 5031967"/>
              <a:gd name="connsiteX1256" fmla="*/ 10761733 w 11558743"/>
              <a:gd name="connsiteY1256" fmla="*/ 3843724 h 5031967"/>
              <a:gd name="connsiteX1257" fmla="*/ 10765273 w 11558743"/>
              <a:gd name="connsiteY1257" fmla="*/ 3815186 h 5031967"/>
              <a:gd name="connsiteX1258" fmla="*/ 10838340 w 11558743"/>
              <a:gd name="connsiteY1258" fmla="*/ 3841985 h 5031967"/>
              <a:gd name="connsiteX1259" fmla="*/ 10891555 w 11558743"/>
              <a:gd name="connsiteY1259" fmla="*/ 3841395 h 5031967"/>
              <a:gd name="connsiteX1260" fmla="*/ 10982472 w 11558743"/>
              <a:gd name="connsiteY1260" fmla="*/ 3816087 h 5031967"/>
              <a:gd name="connsiteX1261" fmla="*/ 11012377 w 11558743"/>
              <a:gd name="connsiteY1261" fmla="*/ 3819828 h 5031967"/>
              <a:gd name="connsiteX1262" fmla="*/ 11114826 w 11558743"/>
              <a:gd name="connsiteY1262" fmla="*/ 3829698 h 5031967"/>
              <a:gd name="connsiteX1263" fmla="*/ 11150759 w 11558743"/>
              <a:gd name="connsiteY1263" fmla="*/ 3819248 h 5031967"/>
              <a:gd name="connsiteX1264" fmla="*/ 11212094 w 11558743"/>
              <a:gd name="connsiteY1264" fmla="*/ 3802920 h 5031967"/>
              <a:gd name="connsiteX1265" fmla="*/ 11233555 w 11558743"/>
              <a:gd name="connsiteY1265" fmla="*/ 3809681 h 5031967"/>
              <a:gd name="connsiteX1266" fmla="*/ 11238176 w 11558743"/>
              <a:gd name="connsiteY1266" fmla="*/ 3824069 h 5031967"/>
              <a:gd name="connsiteX1267" fmla="*/ 11242679 w 11558743"/>
              <a:gd name="connsiteY1267" fmla="*/ 3833689 h 5031967"/>
              <a:gd name="connsiteX1268" fmla="*/ 11289423 w 11558743"/>
              <a:gd name="connsiteY1268" fmla="*/ 3829800 h 5031967"/>
              <a:gd name="connsiteX1269" fmla="*/ 11299633 w 11558743"/>
              <a:gd name="connsiteY1269" fmla="*/ 3812511 h 5031967"/>
              <a:gd name="connsiteX1270" fmla="*/ 11343605 w 11558743"/>
              <a:gd name="connsiteY1270" fmla="*/ 3783144 h 5031967"/>
              <a:gd name="connsiteX1271" fmla="*/ 11352367 w 11558743"/>
              <a:gd name="connsiteY1271" fmla="*/ 3792843 h 5031967"/>
              <a:gd name="connsiteX1272" fmla="*/ 11369969 w 11558743"/>
              <a:gd name="connsiteY1272" fmla="*/ 3815422 h 5031967"/>
              <a:gd name="connsiteX1273" fmla="*/ 11412533 w 11558743"/>
              <a:gd name="connsiteY1273" fmla="*/ 3814632 h 5031967"/>
              <a:gd name="connsiteX1274" fmla="*/ 11457104 w 11558743"/>
              <a:gd name="connsiteY1274" fmla="*/ 3809113 h 5031967"/>
              <a:gd name="connsiteX1275" fmla="*/ 11476560 w 11558743"/>
              <a:gd name="connsiteY1275" fmla="*/ 3820602 h 5031967"/>
              <a:gd name="connsiteX1276" fmla="*/ 11498100 w 11558743"/>
              <a:gd name="connsiteY1276" fmla="*/ 3830542 h 5031967"/>
              <a:gd name="connsiteX1277" fmla="*/ 11512933 w 11558743"/>
              <a:gd name="connsiteY1277" fmla="*/ 3827642 h 5031967"/>
              <a:gd name="connsiteX1278" fmla="*/ 11534276 w 11558743"/>
              <a:gd name="connsiteY1278" fmla="*/ 3829632 h 5031967"/>
              <a:gd name="connsiteX1279" fmla="*/ 11528205 w 11558743"/>
              <a:gd name="connsiteY1279" fmla="*/ 3842231 h 5031967"/>
              <a:gd name="connsiteX1280" fmla="*/ 11556500 w 11558743"/>
              <a:gd name="connsiteY1280" fmla="*/ 3866601 h 5031967"/>
              <a:gd name="connsiteX1281" fmla="*/ 11558743 w 11558743"/>
              <a:gd name="connsiteY1281" fmla="*/ 3955634 h 5031967"/>
              <a:gd name="connsiteX1282" fmla="*/ 11524221 w 11558743"/>
              <a:gd name="connsiteY1282" fmla="*/ 3937505 h 5031967"/>
              <a:gd name="connsiteX1283" fmla="*/ 11440540 w 11558743"/>
              <a:gd name="connsiteY1283" fmla="*/ 3912096 h 5031967"/>
              <a:gd name="connsiteX1284" fmla="*/ 11387526 w 11558743"/>
              <a:gd name="connsiteY1284" fmla="*/ 3920634 h 5031967"/>
              <a:gd name="connsiteX1285" fmla="*/ 11366345 w 11558743"/>
              <a:gd name="connsiteY1285" fmla="*/ 3925004 h 5031967"/>
              <a:gd name="connsiteX1286" fmla="*/ 11377316 w 11558743"/>
              <a:gd name="connsiteY1286" fmla="*/ 3937923 h 5031967"/>
              <a:gd name="connsiteX1287" fmla="*/ 11390296 w 11558743"/>
              <a:gd name="connsiteY1287" fmla="*/ 3946113 h 5031967"/>
              <a:gd name="connsiteX1288" fmla="*/ 11405609 w 11558743"/>
              <a:gd name="connsiteY1288" fmla="*/ 3962292 h 5031967"/>
              <a:gd name="connsiteX1289" fmla="*/ 11380247 w 11558743"/>
              <a:gd name="connsiteY1289" fmla="*/ 3969761 h 5031967"/>
              <a:gd name="connsiteX1290" fmla="*/ 11335512 w 11558743"/>
              <a:gd name="connsiteY1290" fmla="*/ 3968921 h 5031967"/>
              <a:gd name="connsiteX1291" fmla="*/ 11253037 w 11558743"/>
              <a:gd name="connsiteY1291" fmla="*/ 3991208 h 5031967"/>
              <a:gd name="connsiteX1292" fmla="*/ 11240256 w 11558743"/>
              <a:gd name="connsiteY1292" fmla="*/ 3990969 h 5031967"/>
              <a:gd name="connsiteX1293" fmla="*/ 11225263 w 11558743"/>
              <a:gd name="connsiteY1293" fmla="*/ 3987509 h 5031967"/>
              <a:gd name="connsiteX1294" fmla="*/ 11212523 w 11558743"/>
              <a:gd name="connsiteY1294" fmla="*/ 3988859 h 5031967"/>
              <a:gd name="connsiteX1295" fmla="*/ 11219112 w 11558743"/>
              <a:gd name="connsiteY1295" fmla="*/ 3996928 h 5031967"/>
              <a:gd name="connsiteX1296" fmla="*/ 11236596 w 11558743"/>
              <a:gd name="connsiteY1296" fmla="*/ 4014737 h 5031967"/>
              <a:gd name="connsiteX1297" fmla="*/ 11236996 w 11558743"/>
              <a:gd name="connsiteY1297" fmla="*/ 4030636 h 5031967"/>
              <a:gd name="connsiteX1298" fmla="*/ 11215693 w 11558743"/>
              <a:gd name="connsiteY1298" fmla="*/ 4030235 h 5031967"/>
              <a:gd name="connsiteX1299" fmla="*/ 11200583 w 11558743"/>
              <a:gd name="connsiteY1299" fmla="*/ 4022006 h 5031967"/>
              <a:gd name="connsiteX1300" fmla="*/ 11153558 w 11558743"/>
              <a:gd name="connsiteY1300" fmla="*/ 4014766 h 5031967"/>
              <a:gd name="connsiteX1301" fmla="*/ 11091783 w 11558743"/>
              <a:gd name="connsiteY1301" fmla="*/ 4013605 h 5031967"/>
              <a:gd name="connsiteX1302" fmla="*/ 11064128 w 11558743"/>
              <a:gd name="connsiteY1302" fmla="*/ 4014676 h 5031967"/>
              <a:gd name="connsiteX1303" fmla="*/ 11073171 w 11558743"/>
              <a:gd name="connsiteY1303" fmla="*/ 4035505 h 5031967"/>
              <a:gd name="connsiteX1304" fmla="*/ 11084063 w 11558743"/>
              <a:gd name="connsiteY1304" fmla="*/ 4045244 h 5031967"/>
              <a:gd name="connsiteX1305" fmla="*/ 11077993 w 11558743"/>
              <a:gd name="connsiteY1305" fmla="*/ 4057842 h 5031967"/>
              <a:gd name="connsiteX1306" fmla="*/ 10966935 w 11558743"/>
              <a:gd name="connsiteY1306" fmla="*/ 4128856 h 5031967"/>
              <a:gd name="connsiteX1307" fmla="*/ 10965125 w 11558743"/>
              <a:gd name="connsiteY1307" fmla="*/ 4141536 h 5031967"/>
              <a:gd name="connsiteX1308" fmla="*/ 10939925 w 11558743"/>
              <a:gd name="connsiteY1308" fmla="*/ 4155365 h 5031967"/>
              <a:gd name="connsiteX1309" fmla="*/ 10804233 w 11558743"/>
              <a:gd name="connsiteY1309" fmla="*/ 4178242 h 5031967"/>
              <a:gd name="connsiteX1310" fmla="*/ 10713235 w 11558743"/>
              <a:gd name="connsiteY1310" fmla="*/ 4200369 h 5031967"/>
              <a:gd name="connsiteX1311" fmla="*/ 10677463 w 11558743"/>
              <a:gd name="connsiteY1311" fmla="*/ 4217177 h 5031967"/>
              <a:gd name="connsiteX1312" fmla="*/ 10647880 w 11558743"/>
              <a:gd name="connsiteY1312" fmla="*/ 4226156 h 5031967"/>
              <a:gd name="connsiteX1313" fmla="*/ 10537431 w 11558743"/>
              <a:gd name="connsiteY1313" fmla="*/ 4236795 h 5031967"/>
              <a:gd name="connsiteX1314" fmla="*/ 10412350 w 11558743"/>
              <a:gd name="connsiteY1314" fmla="*/ 4258282 h 5031967"/>
              <a:gd name="connsiteX1315" fmla="*/ 10380797 w 11558743"/>
              <a:gd name="connsiteY1315" fmla="*/ 4273580 h 5031967"/>
              <a:gd name="connsiteX1316" fmla="*/ 10310862 w 11558743"/>
              <a:gd name="connsiteY1316" fmla="*/ 4286568 h 5031967"/>
              <a:gd name="connsiteX1317" fmla="*/ 10259777 w 11558743"/>
              <a:gd name="connsiteY1317" fmla="*/ 4287197 h 5031967"/>
              <a:gd name="connsiteX1318" fmla="*/ 10100813 w 11558743"/>
              <a:gd name="connsiteY1318" fmla="*/ 4315995 h 5031967"/>
              <a:gd name="connsiteX1319" fmla="*/ 10051777 w 11558743"/>
              <a:gd name="connsiteY1319" fmla="*/ 4313485 h 5031967"/>
              <a:gd name="connsiteX1320" fmla="*/ 10026336 w 11558743"/>
              <a:gd name="connsiteY1320" fmla="*/ 4317773 h 5031967"/>
              <a:gd name="connsiteX1321" fmla="*/ 9956521 w 11558743"/>
              <a:gd name="connsiteY1321" fmla="*/ 4335532 h 5031967"/>
              <a:gd name="connsiteX1322" fmla="*/ 9858731 w 11558743"/>
              <a:gd name="connsiteY1322" fmla="*/ 4341641 h 5031967"/>
              <a:gd name="connsiteX1323" fmla="*/ 9799086 w 11558743"/>
              <a:gd name="connsiteY1323" fmla="*/ 4340521 h 5031967"/>
              <a:gd name="connsiteX1324" fmla="*/ 9716209 w 11558743"/>
              <a:gd name="connsiteY1324" fmla="*/ 4346910 h 5031967"/>
              <a:gd name="connsiteX1325" fmla="*/ 9516932 w 11558743"/>
              <a:gd name="connsiteY1325" fmla="*/ 4381304 h 5031967"/>
              <a:gd name="connsiteX1326" fmla="*/ 9325774 w 11558743"/>
              <a:gd name="connsiteY1326" fmla="*/ 4399961 h 5031967"/>
              <a:gd name="connsiteX1327" fmla="*/ 8727101 w 11558743"/>
              <a:gd name="connsiteY1327" fmla="*/ 4469761 h 5031967"/>
              <a:gd name="connsiteX1328" fmla="*/ 8481624 w 11558743"/>
              <a:gd name="connsiteY1328" fmla="*/ 4487397 h 5031967"/>
              <a:gd name="connsiteX1329" fmla="*/ 8375724 w 11558743"/>
              <a:gd name="connsiteY1329" fmla="*/ 4492945 h 5031967"/>
              <a:gd name="connsiteX1330" fmla="*/ 8375948 w 11558743"/>
              <a:gd name="connsiteY1330" fmla="*/ 4493212 h 5031967"/>
              <a:gd name="connsiteX1331" fmla="*/ 8375131 w 11558743"/>
              <a:gd name="connsiteY1331" fmla="*/ 4504378 h 5031967"/>
              <a:gd name="connsiteX1332" fmla="*/ 8360121 w 11558743"/>
              <a:gd name="connsiteY1332" fmla="*/ 4503277 h 5031967"/>
              <a:gd name="connsiteX1333" fmla="*/ 8350025 w 11558743"/>
              <a:gd name="connsiteY1333" fmla="*/ 4496924 h 5031967"/>
              <a:gd name="connsiteX1334" fmla="*/ 8346412 w 11558743"/>
              <a:gd name="connsiteY1334" fmla="*/ 4494481 h 5031967"/>
              <a:gd name="connsiteX1335" fmla="*/ 8258362 w 11558743"/>
              <a:gd name="connsiteY1335" fmla="*/ 4499094 h 5031967"/>
              <a:gd name="connsiteX1336" fmla="*/ 8259151 w 11558743"/>
              <a:gd name="connsiteY1336" fmla="*/ 4501484 h 5031967"/>
              <a:gd name="connsiteX1337" fmla="*/ 8266163 w 11558743"/>
              <a:gd name="connsiteY1337" fmla="*/ 4508733 h 5031967"/>
              <a:gd name="connsiteX1338" fmla="*/ 8261007 w 11558743"/>
              <a:gd name="connsiteY1338" fmla="*/ 4517336 h 5031967"/>
              <a:gd name="connsiteX1339" fmla="*/ 8211961 w 11558743"/>
              <a:gd name="connsiteY1339" fmla="*/ 4532822 h 5031967"/>
              <a:gd name="connsiteX1340" fmla="*/ 8186908 w 11558743"/>
              <a:gd name="connsiteY1340" fmla="*/ 4554784 h 5031967"/>
              <a:gd name="connsiteX1341" fmla="*/ 8271393 w 11558743"/>
              <a:gd name="connsiteY1341" fmla="*/ 4551781 h 5031967"/>
              <a:gd name="connsiteX1342" fmla="*/ 8458490 w 11558743"/>
              <a:gd name="connsiteY1342" fmla="*/ 4540993 h 5031967"/>
              <a:gd name="connsiteX1343" fmla="*/ 8581881 w 11558743"/>
              <a:gd name="connsiteY1343" fmla="*/ 4536954 h 5031967"/>
              <a:gd name="connsiteX1344" fmla="*/ 8713473 w 11558743"/>
              <a:gd name="connsiteY1344" fmla="*/ 4520357 h 5031967"/>
              <a:gd name="connsiteX1345" fmla="*/ 8775129 w 11558743"/>
              <a:gd name="connsiteY1345" fmla="*/ 4516749 h 5031967"/>
              <a:gd name="connsiteX1346" fmla="*/ 8932723 w 11558743"/>
              <a:gd name="connsiteY1346" fmla="*/ 4518119 h 5031967"/>
              <a:gd name="connsiteX1347" fmla="*/ 9142692 w 11558743"/>
              <a:gd name="connsiteY1347" fmla="*/ 4485514 h 5031967"/>
              <a:gd name="connsiteX1348" fmla="*/ 9323358 w 11558743"/>
              <a:gd name="connsiteY1348" fmla="*/ 4473017 h 5031967"/>
              <a:gd name="connsiteX1349" fmla="*/ 9605793 w 11558743"/>
              <a:gd name="connsiteY1349" fmla="*/ 4443361 h 5031967"/>
              <a:gd name="connsiteX1350" fmla="*/ 9642407 w 11558743"/>
              <a:gd name="connsiteY1350" fmla="*/ 4459941 h 5031967"/>
              <a:gd name="connsiteX1351" fmla="*/ 9644576 w 11558743"/>
              <a:gd name="connsiteY1351" fmla="*/ 4461571 h 5031967"/>
              <a:gd name="connsiteX1352" fmla="*/ 9718006 w 11558743"/>
              <a:gd name="connsiteY1352" fmla="*/ 4502678 h 5031967"/>
              <a:gd name="connsiteX1353" fmla="*/ 9766961 w 11558743"/>
              <a:gd name="connsiteY1353" fmla="*/ 4502009 h 5031967"/>
              <a:gd name="connsiteX1354" fmla="*/ 9798433 w 11558743"/>
              <a:gd name="connsiteY1354" fmla="*/ 4483531 h 5031967"/>
              <a:gd name="connsiteX1355" fmla="*/ 9822267 w 11558743"/>
              <a:gd name="connsiteY1355" fmla="*/ 4499869 h 5031967"/>
              <a:gd name="connsiteX1356" fmla="*/ 9864751 w 11558743"/>
              <a:gd name="connsiteY1356" fmla="*/ 4495901 h 5031967"/>
              <a:gd name="connsiteX1357" fmla="*/ 9907033 w 11558743"/>
              <a:gd name="connsiteY1357" fmla="*/ 4483981 h 5031967"/>
              <a:gd name="connsiteX1358" fmla="*/ 9924075 w 11558743"/>
              <a:gd name="connsiteY1358" fmla="*/ 4484302 h 5031967"/>
              <a:gd name="connsiteX1359" fmla="*/ 10113102 w 11558743"/>
              <a:gd name="connsiteY1359" fmla="*/ 4465605 h 5031967"/>
              <a:gd name="connsiteX1360" fmla="*/ 10151004 w 11558743"/>
              <a:gd name="connsiteY1360" fmla="*/ 4448836 h 5031967"/>
              <a:gd name="connsiteX1361" fmla="*/ 10159365 w 11558743"/>
              <a:gd name="connsiteY1361" fmla="*/ 4442638 h 5031967"/>
              <a:gd name="connsiteX1362" fmla="*/ 10240073 w 11558743"/>
              <a:gd name="connsiteY1362" fmla="*/ 4434618 h 5031967"/>
              <a:gd name="connsiteX1363" fmla="*/ 10278294 w 11558743"/>
              <a:gd name="connsiteY1363" fmla="*/ 4430569 h 5031967"/>
              <a:gd name="connsiteX1364" fmla="*/ 10291397 w 11558743"/>
              <a:gd name="connsiteY1364" fmla="*/ 4443528 h 5031967"/>
              <a:gd name="connsiteX1365" fmla="*/ 10291878 w 11558743"/>
              <a:gd name="connsiteY1365" fmla="*/ 4462607 h 5031967"/>
              <a:gd name="connsiteX1366" fmla="*/ 10315190 w 11558743"/>
              <a:gd name="connsiteY1366" fmla="*/ 4458277 h 5031967"/>
              <a:gd name="connsiteX1367" fmla="*/ 10349234 w 11558743"/>
              <a:gd name="connsiteY1367" fmla="*/ 4457328 h 5031967"/>
              <a:gd name="connsiteX1368" fmla="*/ 10559121 w 11558743"/>
              <a:gd name="connsiteY1368" fmla="*/ 4421543 h 5031967"/>
              <a:gd name="connsiteX1369" fmla="*/ 10595254 w 11558743"/>
              <a:gd name="connsiteY1369" fmla="*/ 4419042 h 5031967"/>
              <a:gd name="connsiteX1370" fmla="*/ 10687053 w 11558743"/>
              <a:gd name="connsiteY1370" fmla="*/ 4428713 h 5031967"/>
              <a:gd name="connsiteX1371" fmla="*/ 10797222 w 11558743"/>
              <a:gd name="connsiteY1371" fmla="*/ 4406946 h 5031967"/>
              <a:gd name="connsiteX1372" fmla="*/ 10850718 w 11558743"/>
              <a:gd name="connsiteY1372" fmla="*/ 4417485 h 5031967"/>
              <a:gd name="connsiteX1373" fmla="*/ 10903853 w 11558743"/>
              <a:gd name="connsiteY1373" fmla="*/ 4413716 h 5031967"/>
              <a:gd name="connsiteX1374" fmla="*/ 10952406 w 11558743"/>
              <a:gd name="connsiteY1374" fmla="*/ 4397147 h 5031967"/>
              <a:gd name="connsiteX1375" fmla="*/ 11005181 w 11558743"/>
              <a:gd name="connsiteY1375" fmla="*/ 4379070 h 5031967"/>
              <a:gd name="connsiteX1376" fmla="*/ 11060928 w 11558743"/>
              <a:gd name="connsiteY1376" fmla="*/ 4394419 h 5031967"/>
              <a:gd name="connsiteX1377" fmla="*/ 11061528 w 11558743"/>
              <a:gd name="connsiteY1377" fmla="*/ 4418269 h 5031967"/>
              <a:gd name="connsiteX1378" fmla="*/ 11027766 w 11558743"/>
              <a:gd name="connsiteY1378" fmla="*/ 4430347 h 5031967"/>
              <a:gd name="connsiteX1379" fmla="*/ 10949429 w 11558743"/>
              <a:gd name="connsiteY1379" fmla="*/ 4447945 h 5031967"/>
              <a:gd name="connsiteX1380" fmla="*/ 10943239 w 11558743"/>
              <a:gd name="connsiteY1380" fmla="*/ 4455774 h 5031967"/>
              <a:gd name="connsiteX1381" fmla="*/ 10946451 w 11558743"/>
              <a:gd name="connsiteY1381" fmla="*/ 4498741 h 5031967"/>
              <a:gd name="connsiteX1382" fmla="*/ 10944400 w 11558743"/>
              <a:gd name="connsiteY1382" fmla="*/ 4501881 h 5031967"/>
              <a:gd name="connsiteX1383" fmla="*/ 10903487 w 11558743"/>
              <a:gd name="connsiteY1383" fmla="*/ 4483632 h 5031967"/>
              <a:gd name="connsiteX1384" fmla="*/ 10871733 w 11558743"/>
              <a:gd name="connsiteY1384" fmla="*/ 4490981 h 5031967"/>
              <a:gd name="connsiteX1385" fmla="*/ 10852882 w 11558743"/>
              <a:gd name="connsiteY1385" fmla="*/ 4503340 h 5031967"/>
              <a:gd name="connsiteX1386" fmla="*/ 10825350 w 11558743"/>
              <a:gd name="connsiteY1386" fmla="*/ 4509179 h 5031967"/>
              <a:gd name="connsiteX1387" fmla="*/ 10789016 w 11558743"/>
              <a:gd name="connsiteY1387" fmla="*/ 4503730 h 5031967"/>
              <a:gd name="connsiteX1388" fmla="*/ 10761324 w 11558743"/>
              <a:gd name="connsiteY1388" fmla="*/ 4503209 h 5031967"/>
              <a:gd name="connsiteX1389" fmla="*/ 10716629 w 11558743"/>
              <a:gd name="connsiteY1389" fmla="*/ 4503958 h 5031967"/>
              <a:gd name="connsiteX1390" fmla="*/ 10680897 w 11558743"/>
              <a:gd name="connsiteY1390" fmla="*/ 4522357 h 5031967"/>
              <a:gd name="connsiteX1391" fmla="*/ 10662326 w 11558743"/>
              <a:gd name="connsiteY1391" fmla="*/ 4545845 h 5031967"/>
              <a:gd name="connsiteX1392" fmla="*/ 10592230 w 11558743"/>
              <a:gd name="connsiteY1392" fmla="*/ 4552474 h 5031967"/>
              <a:gd name="connsiteX1393" fmla="*/ 10401355 w 11558743"/>
              <a:gd name="connsiteY1393" fmla="*/ 4582260 h 5031967"/>
              <a:gd name="connsiteX1394" fmla="*/ 10378643 w 11558743"/>
              <a:gd name="connsiteY1394" fmla="*/ 4610438 h 5031967"/>
              <a:gd name="connsiteX1395" fmla="*/ 10385595 w 11558743"/>
              <a:gd name="connsiteY1395" fmla="*/ 4632816 h 5031967"/>
              <a:gd name="connsiteX1396" fmla="*/ 10361842 w 11558743"/>
              <a:gd name="connsiteY1396" fmla="*/ 4619657 h 5031967"/>
              <a:gd name="connsiteX1397" fmla="*/ 10203686 w 11558743"/>
              <a:gd name="connsiteY1397" fmla="*/ 4596027 h 5031967"/>
              <a:gd name="connsiteX1398" fmla="*/ 10150431 w 11558743"/>
              <a:gd name="connsiteY1398" fmla="*/ 4595027 h 5031967"/>
              <a:gd name="connsiteX1399" fmla="*/ 10133429 w 11558743"/>
              <a:gd name="connsiteY1399" fmla="*/ 4596296 h 5031967"/>
              <a:gd name="connsiteX1400" fmla="*/ 10135841 w 11558743"/>
              <a:gd name="connsiteY1400" fmla="*/ 4607466 h 5031967"/>
              <a:gd name="connsiteX1401" fmla="*/ 10127680 w 11558743"/>
              <a:gd name="connsiteY1401" fmla="*/ 4621614 h 5031967"/>
              <a:gd name="connsiteX1402" fmla="*/ 10108628 w 11558743"/>
              <a:gd name="connsiteY1402" fmla="*/ 4626024 h 5031967"/>
              <a:gd name="connsiteX1403" fmla="*/ 10096366 w 11558743"/>
              <a:gd name="connsiteY1403" fmla="*/ 4646453 h 5031967"/>
              <a:gd name="connsiteX1404" fmla="*/ 10098900 w 11558743"/>
              <a:gd name="connsiteY1404" fmla="*/ 4662392 h 5031967"/>
              <a:gd name="connsiteX1405" fmla="*/ 10075506 w 11558743"/>
              <a:gd name="connsiteY1405" fmla="*/ 4663541 h 5031967"/>
              <a:gd name="connsiteX1406" fmla="*/ 10008990 w 11558743"/>
              <a:gd name="connsiteY1406" fmla="*/ 4643222 h 5031967"/>
              <a:gd name="connsiteX1407" fmla="*/ 9990059 w 11558743"/>
              <a:gd name="connsiteY1407" fmla="*/ 4652400 h 5031967"/>
              <a:gd name="connsiteX1408" fmla="*/ 9990339 w 11558743"/>
              <a:gd name="connsiteY1408" fmla="*/ 4663530 h 5031967"/>
              <a:gd name="connsiteX1409" fmla="*/ 9975628 w 11558743"/>
              <a:gd name="connsiteY1409" fmla="*/ 4671200 h 5031967"/>
              <a:gd name="connsiteX1410" fmla="*/ 9918354 w 11558743"/>
              <a:gd name="connsiteY1410" fmla="*/ 4679659 h 5031967"/>
              <a:gd name="connsiteX1411" fmla="*/ 9814054 w 11558743"/>
              <a:gd name="connsiteY1411" fmla="*/ 4680877 h 5031967"/>
              <a:gd name="connsiteX1412" fmla="*/ 9741866 w 11558743"/>
              <a:gd name="connsiteY1412" fmla="*/ 4689056 h 5031967"/>
              <a:gd name="connsiteX1413" fmla="*/ 9621127 w 11558743"/>
              <a:gd name="connsiteY1413" fmla="*/ 4713804 h 5031967"/>
              <a:gd name="connsiteX1414" fmla="*/ 9542709 w 11558743"/>
              <a:gd name="connsiteY1414" fmla="*/ 4728221 h 5031967"/>
              <a:gd name="connsiteX1415" fmla="*/ 9487326 w 11558743"/>
              <a:gd name="connsiteY1415" fmla="*/ 4727182 h 5031967"/>
              <a:gd name="connsiteX1416" fmla="*/ 9463931 w 11558743"/>
              <a:gd name="connsiteY1416" fmla="*/ 4728330 h 5031967"/>
              <a:gd name="connsiteX1417" fmla="*/ 9370926 w 11558743"/>
              <a:gd name="connsiteY1417" fmla="*/ 4755188 h 5031967"/>
              <a:gd name="connsiteX1418" fmla="*/ 9135154 w 11558743"/>
              <a:gd name="connsiteY1418" fmla="*/ 4777774 h 5031967"/>
              <a:gd name="connsiteX1419" fmla="*/ 8994681 w 11558743"/>
              <a:gd name="connsiteY1419" fmla="*/ 4779902 h 5031967"/>
              <a:gd name="connsiteX1420" fmla="*/ 8863290 w 11558743"/>
              <a:gd name="connsiteY1420" fmla="*/ 4804450 h 5031967"/>
              <a:gd name="connsiteX1421" fmla="*/ 8842108 w 11558743"/>
              <a:gd name="connsiteY1421" fmla="*/ 4808818 h 5031967"/>
              <a:gd name="connsiteX1422" fmla="*/ 8586965 w 11558743"/>
              <a:gd name="connsiteY1422" fmla="*/ 4823096 h 5031967"/>
              <a:gd name="connsiteX1423" fmla="*/ 8312650 w 11558743"/>
              <a:gd name="connsiteY1423" fmla="*/ 4837011 h 5031967"/>
              <a:gd name="connsiteX1424" fmla="*/ 7963818 w 11558743"/>
              <a:gd name="connsiteY1424" fmla="*/ 4851116 h 5031967"/>
              <a:gd name="connsiteX1425" fmla="*/ 7804254 w 11558743"/>
              <a:gd name="connsiteY1425" fmla="*/ 4856065 h 5031967"/>
              <a:gd name="connsiteX1426" fmla="*/ 7769614 w 11558743"/>
              <a:gd name="connsiteY1426" fmla="*/ 4856838 h 5031967"/>
              <a:gd name="connsiteX1427" fmla="*/ 7747032 w 11558743"/>
              <a:gd name="connsiteY1427" fmla="*/ 4859073 h 5031967"/>
              <a:gd name="connsiteX1428" fmla="*/ 7729047 w 11558743"/>
              <a:gd name="connsiteY1428" fmla="*/ 4877961 h 5031967"/>
              <a:gd name="connsiteX1429" fmla="*/ 7732404 w 11558743"/>
              <a:gd name="connsiteY1429" fmla="*/ 4893924 h 5031967"/>
              <a:gd name="connsiteX1430" fmla="*/ 7716549 w 11558743"/>
              <a:gd name="connsiteY1430" fmla="*/ 4883780 h 5031967"/>
              <a:gd name="connsiteX1431" fmla="*/ 7606547 w 11558743"/>
              <a:gd name="connsiteY1431" fmla="*/ 4861117 h 5031967"/>
              <a:gd name="connsiteX1432" fmla="*/ 7587039 w 11558743"/>
              <a:gd name="connsiteY1432" fmla="*/ 4862211 h 5031967"/>
              <a:gd name="connsiteX1433" fmla="*/ 7571765 w 11558743"/>
              <a:gd name="connsiteY1433" fmla="*/ 4858949 h 5031967"/>
              <a:gd name="connsiteX1434" fmla="*/ 7556966 w 11558743"/>
              <a:gd name="connsiteY1434" fmla="*/ 4858857 h 5031967"/>
              <a:gd name="connsiteX1435" fmla="*/ 7557864 w 11558743"/>
              <a:gd name="connsiteY1435" fmla="*/ 4866526 h 5031967"/>
              <a:gd name="connsiteX1436" fmla="*/ 7551123 w 11558743"/>
              <a:gd name="connsiteY1436" fmla="*/ 4876135 h 5031967"/>
              <a:gd name="connsiteX1437" fmla="*/ 7537369 w 11558743"/>
              <a:gd name="connsiteY1437" fmla="*/ 4878494 h 5031967"/>
              <a:gd name="connsiteX1438" fmla="*/ 7527298 w 11558743"/>
              <a:gd name="connsiteY1438" fmla="*/ 4892350 h 5031967"/>
              <a:gd name="connsiteX1439" fmla="*/ 7527981 w 11558743"/>
              <a:gd name="connsiteY1439" fmla="*/ 4903625 h 5031967"/>
              <a:gd name="connsiteX1440" fmla="*/ 7511389 w 11558743"/>
              <a:gd name="connsiteY1440" fmla="*/ 4903530 h 5031967"/>
              <a:gd name="connsiteX1441" fmla="*/ 7465844 w 11558743"/>
              <a:gd name="connsiteY1441" fmla="*/ 4886719 h 5031967"/>
              <a:gd name="connsiteX1442" fmla="*/ 7451844 w 11558743"/>
              <a:gd name="connsiteY1442" fmla="*/ 4892427 h 5031967"/>
              <a:gd name="connsiteX1443" fmla="*/ 7451270 w 11558743"/>
              <a:gd name="connsiteY1443" fmla="*/ 4900243 h 5031967"/>
              <a:gd name="connsiteX1444" fmla="*/ 7440355 w 11558743"/>
              <a:gd name="connsiteY1444" fmla="*/ 4905056 h 5031967"/>
              <a:gd name="connsiteX1445" fmla="*/ 7399339 w 11558743"/>
              <a:gd name="connsiteY1445" fmla="*/ 4908782 h 5031967"/>
              <a:gd name="connsiteX1446" fmla="*/ 7325631 w 11558743"/>
              <a:gd name="connsiteY1446" fmla="*/ 4905621 h 5031967"/>
              <a:gd name="connsiteX1447" fmla="*/ 7274110 w 11558743"/>
              <a:gd name="connsiteY1447" fmla="*/ 4908578 h 5031967"/>
              <a:gd name="connsiteX1448" fmla="*/ 7187166 w 11558743"/>
              <a:gd name="connsiteY1448" fmla="*/ 4921283 h 5031967"/>
              <a:gd name="connsiteX1449" fmla="*/ 7130814 w 11558743"/>
              <a:gd name="connsiteY1449" fmla="*/ 4928376 h 5031967"/>
              <a:gd name="connsiteX1450" fmla="*/ 7091791 w 11558743"/>
              <a:gd name="connsiteY1450" fmla="*/ 4925513 h 5031967"/>
              <a:gd name="connsiteX1451" fmla="*/ 7075200 w 11558743"/>
              <a:gd name="connsiteY1451" fmla="*/ 4925419 h 5031967"/>
              <a:gd name="connsiteX1452" fmla="*/ 7007685 w 11558743"/>
              <a:gd name="connsiteY1452" fmla="*/ 4940672 h 5031967"/>
              <a:gd name="connsiteX1453" fmla="*/ 6839694 w 11558743"/>
              <a:gd name="connsiteY1453" fmla="*/ 4947435 h 5031967"/>
              <a:gd name="connsiteX1454" fmla="*/ 6740389 w 11558743"/>
              <a:gd name="connsiteY1454" fmla="*/ 4943519 h 5031967"/>
              <a:gd name="connsiteX1455" fmla="*/ 6645941 w 11558743"/>
              <a:gd name="connsiteY1455" fmla="*/ 4955674 h 5031967"/>
              <a:gd name="connsiteX1456" fmla="*/ 6630686 w 11558743"/>
              <a:gd name="connsiteY1456" fmla="*/ 4957922 h 5031967"/>
              <a:gd name="connsiteX1457" fmla="*/ 6449596 w 11558743"/>
              <a:gd name="connsiteY1457" fmla="*/ 4958110 h 5031967"/>
              <a:gd name="connsiteX1458" fmla="*/ 6254998 w 11558743"/>
              <a:gd name="connsiteY1458" fmla="*/ 4957306 h 5031967"/>
              <a:gd name="connsiteX1459" fmla="*/ 6007786 w 11558743"/>
              <a:gd name="connsiteY1459" fmla="*/ 4953765 h 5031967"/>
              <a:gd name="connsiteX1460" fmla="*/ 5894810 w 11558743"/>
              <a:gd name="connsiteY1460" fmla="*/ 4951092 h 5031967"/>
              <a:gd name="connsiteX1461" fmla="*/ 5782983 w 11558743"/>
              <a:gd name="connsiteY1461" fmla="*/ 4945891 h 5031967"/>
              <a:gd name="connsiteX1462" fmla="*/ 5773533 w 11558743"/>
              <a:gd name="connsiteY1462" fmla="*/ 4946865 h 5031967"/>
              <a:gd name="connsiteX1463" fmla="*/ 5767837 w 11558743"/>
              <a:gd name="connsiteY1463" fmla="*/ 4948499 h 5031967"/>
              <a:gd name="connsiteX1464" fmla="*/ 5739644 w 11558743"/>
              <a:gd name="connsiteY1464" fmla="*/ 4950969 h 5031967"/>
              <a:gd name="connsiteX1465" fmla="*/ 5648890 w 11558743"/>
              <a:gd name="connsiteY1465" fmla="*/ 4957786 h 5031967"/>
              <a:gd name="connsiteX1466" fmla="*/ 5503996 w 11558743"/>
              <a:gd name="connsiteY1466" fmla="*/ 4965941 h 5031967"/>
              <a:gd name="connsiteX1467" fmla="*/ 5301273 w 11558743"/>
              <a:gd name="connsiteY1467" fmla="*/ 4972347 h 5031967"/>
              <a:gd name="connsiteX1468" fmla="*/ 5036708 w 11558743"/>
              <a:gd name="connsiteY1468" fmla="*/ 4986445 h 5031967"/>
              <a:gd name="connsiteX1469" fmla="*/ 4690815 w 11558743"/>
              <a:gd name="connsiteY1469" fmla="*/ 5001992 h 5031967"/>
              <a:gd name="connsiteX1470" fmla="*/ 4324755 w 11558743"/>
              <a:gd name="connsiteY1470" fmla="*/ 5001137 h 5031967"/>
              <a:gd name="connsiteX1471" fmla="*/ 3989814 w 11558743"/>
              <a:gd name="connsiteY1471" fmla="*/ 5004369 h 5031967"/>
              <a:gd name="connsiteX1472" fmla="*/ 3907524 w 11558743"/>
              <a:gd name="connsiteY1472" fmla="*/ 5001360 h 5031967"/>
              <a:gd name="connsiteX1473" fmla="*/ 3794313 w 11558743"/>
              <a:gd name="connsiteY1473" fmla="*/ 5002196 h 5031967"/>
              <a:gd name="connsiteX1474" fmla="*/ 3675209 w 11558743"/>
              <a:gd name="connsiteY1474" fmla="*/ 4996735 h 5031967"/>
              <a:gd name="connsiteX1475" fmla="*/ 3534809 w 11558743"/>
              <a:gd name="connsiteY1475" fmla="*/ 4997682 h 5031967"/>
              <a:gd name="connsiteX1476" fmla="*/ 3430501 w 11558743"/>
              <a:gd name="connsiteY1476" fmla="*/ 4997738 h 5031967"/>
              <a:gd name="connsiteX1477" fmla="*/ 3368659 w 11558743"/>
              <a:gd name="connsiteY1477" fmla="*/ 5005428 h 5031967"/>
              <a:gd name="connsiteX1478" fmla="*/ 3200504 w 11558743"/>
              <a:gd name="connsiteY1478" fmla="*/ 5017889 h 5031967"/>
              <a:gd name="connsiteX1479" fmla="*/ 3140865 w 11558743"/>
              <a:gd name="connsiteY1479" fmla="*/ 5028793 h 5031967"/>
              <a:gd name="connsiteX1480" fmla="*/ 3121095 w 11558743"/>
              <a:gd name="connsiteY1480" fmla="*/ 5028255 h 5031967"/>
              <a:gd name="connsiteX1481" fmla="*/ 3089016 w 11558743"/>
              <a:gd name="connsiteY1481" fmla="*/ 5019711 h 5031967"/>
              <a:gd name="connsiteX1482" fmla="*/ 2999588 w 11558743"/>
              <a:gd name="connsiteY1482" fmla="*/ 5011649 h 5031967"/>
              <a:gd name="connsiteX1483" fmla="*/ 2985993 w 11558743"/>
              <a:gd name="connsiteY1483" fmla="*/ 5011705 h 5031967"/>
              <a:gd name="connsiteX1484" fmla="*/ 2963298 w 11558743"/>
              <a:gd name="connsiteY1484" fmla="*/ 5004610 h 5031967"/>
              <a:gd name="connsiteX1485" fmla="*/ 2931261 w 11558743"/>
              <a:gd name="connsiteY1485" fmla="*/ 4989249 h 5031967"/>
              <a:gd name="connsiteX1486" fmla="*/ 2911929 w 11558743"/>
              <a:gd name="connsiteY1486" fmla="*/ 4997755 h 5031967"/>
              <a:gd name="connsiteX1487" fmla="*/ 2893883 w 11558743"/>
              <a:gd name="connsiteY1487" fmla="*/ 4998202 h 5031967"/>
              <a:gd name="connsiteX1488" fmla="*/ 2858354 w 11558743"/>
              <a:gd name="connsiteY1488" fmla="*/ 4987688 h 5031967"/>
              <a:gd name="connsiteX1489" fmla="*/ 2715832 w 11558743"/>
              <a:gd name="connsiteY1489" fmla="*/ 4971788 h 5031967"/>
              <a:gd name="connsiteX1490" fmla="*/ 2688884 w 11558743"/>
              <a:gd name="connsiteY1490" fmla="*/ 4973015 h 5031967"/>
              <a:gd name="connsiteX1491" fmla="*/ 2659685 w 11558743"/>
              <a:gd name="connsiteY1491" fmla="*/ 4977844 h 5031967"/>
              <a:gd name="connsiteX1492" fmla="*/ 2649780 w 11558743"/>
              <a:gd name="connsiteY1492" fmla="*/ 4980984 h 5031967"/>
              <a:gd name="connsiteX1493" fmla="*/ 2651462 w 11558743"/>
              <a:gd name="connsiteY1493" fmla="*/ 4988785 h 5031967"/>
              <a:gd name="connsiteX1494" fmla="*/ 2666216 w 11558743"/>
              <a:gd name="connsiteY1494" fmla="*/ 5001118 h 5031967"/>
              <a:gd name="connsiteX1495" fmla="*/ 2697334 w 11558743"/>
              <a:gd name="connsiteY1495" fmla="*/ 5005204 h 5031967"/>
              <a:gd name="connsiteX1496" fmla="*/ 2722277 w 11558743"/>
              <a:gd name="connsiteY1496" fmla="*/ 5008695 h 5031967"/>
              <a:gd name="connsiteX1497" fmla="*/ 2736029 w 11558743"/>
              <a:gd name="connsiteY1497" fmla="*/ 5023388 h 5031967"/>
              <a:gd name="connsiteX1498" fmla="*/ 2709035 w 11558743"/>
              <a:gd name="connsiteY1498" fmla="*/ 5031431 h 5031967"/>
              <a:gd name="connsiteX1499" fmla="*/ 2592546 w 11558743"/>
              <a:gd name="connsiteY1499" fmla="*/ 5003031 h 5031967"/>
              <a:gd name="connsiteX1500" fmla="*/ 2576747 w 11558743"/>
              <a:gd name="connsiteY1500" fmla="*/ 4999873 h 5031967"/>
              <a:gd name="connsiteX1501" fmla="*/ 2537006 w 11558743"/>
              <a:gd name="connsiteY1501" fmla="*/ 4990864 h 5031967"/>
              <a:gd name="connsiteX1502" fmla="*/ 2436558 w 11558743"/>
              <a:gd name="connsiteY1502" fmla="*/ 4966737 h 5031967"/>
              <a:gd name="connsiteX1503" fmla="*/ 2375082 w 11558743"/>
              <a:gd name="connsiteY1503" fmla="*/ 4955090 h 5031967"/>
              <a:gd name="connsiteX1504" fmla="*/ 2220904 w 11558743"/>
              <a:gd name="connsiteY1504" fmla="*/ 4906148 h 5031967"/>
              <a:gd name="connsiteX1505" fmla="*/ 2167130 w 11558743"/>
              <a:gd name="connsiteY1505" fmla="*/ 4888149 h 5031967"/>
              <a:gd name="connsiteX1506" fmla="*/ 2132041 w 11558743"/>
              <a:gd name="connsiteY1506" fmla="*/ 4886682 h 5031967"/>
              <a:gd name="connsiteX1507" fmla="*/ 2064872 w 11558743"/>
              <a:gd name="connsiteY1507" fmla="*/ 4876670 h 5031967"/>
              <a:gd name="connsiteX1508" fmla="*/ 2038570 w 11558743"/>
              <a:gd name="connsiteY1508" fmla="*/ 4852859 h 5031967"/>
              <a:gd name="connsiteX1509" fmla="*/ 1944664 w 11558743"/>
              <a:gd name="connsiteY1509" fmla="*/ 4809989 h 5031967"/>
              <a:gd name="connsiteX1510" fmla="*/ 1844723 w 11558743"/>
              <a:gd name="connsiteY1510" fmla="*/ 4823288 h 5031967"/>
              <a:gd name="connsiteX1511" fmla="*/ 1811160 w 11558743"/>
              <a:gd name="connsiteY1511" fmla="*/ 4814874 h 5031967"/>
              <a:gd name="connsiteX1512" fmla="*/ 1804786 w 11558743"/>
              <a:gd name="connsiteY1512" fmla="*/ 4806349 h 5031967"/>
              <a:gd name="connsiteX1513" fmla="*/ 1801578 w 11558743"/>
              <a:gd name="connsiteY1513" fmla="*/ 4805494 h 5031967"/>
              <a:gd name="connsiteX1514" fmla="*/ 1753175 w 11558743"/>
              <a:gd name="connsiteY1514" fmla="*/ 4798380 h 5031967"/>
              <a:gd name="connsiteX1515" fmla="*/ 1733293 w 11558743"/>
              <a:gd name="connsiteY1515" fmla="*/ 4776278 h 5031967"/>
              <a:gd name="connsiteX1516" fmla="*/ 1674022 w 11558743"/>
              <a:gd name="connsiteY1516" fmla="*/ 4767844 h 5031967"/>
              <a:gd name="connsiteX1517" fmla="*/ 1640770 w 11558743"/>
              <a:gd name="connsiteY1517" fmla="*/ 4788926 h 5031967"/>
              <a:gd name="connsiteX1518" fmla="*/ 1627656 w 11558743"/>
              <a:gd name="connsiteY1518" fmla="*/ 4791211 h 5031967"/>
              <a:gd name="connsiteX1519" fmla="*/ 1556245 w 11558743"/>
              <a:gd name="connsiteY1519" fmla="*/ 4747507 h 5031967"/>
              <a:gd name="connsiteX1520" fmla="*/ 1508777 w 11558743"/>
              <a:gd name="connsiteY1520" fmla="*/ 4709651 h 5031967"/>
              <a:gd name="connsiteX1521" fmla="*/ 1423645 w 11558743"/>
              <a:gd name="connsiteY1521" fmla="*/ 4686454 h 5031967"/>
              <a:gd name="connsiteX1522" fmla="*/ 1310321 w 11558743"/>
              <a:gd name="connsiteY1522" fmla="*/ 4665724 h 5031967"/>
              <a:gd name="connsiteX1523" fmla="*/ 1256548 w 11558743"/>
              <a:gd name="connsiteY1523" fmla="*/ 4647725 h 5031967"/>
              <a:gd name="connsiteX1524" fmla="*/ 1181564 w 11558743"/>
              <a:gd name="connsiteY1524" fmla="*/ 4622503 h 5031967"/>
              <a:gd name="connsiteX1525" fmla="*/ 1094837 w 11558743"/>
              <a:gd name="connsiteY1525" fmla="*/ 4577869 h 5031967"/>
              <a:gd name="connsiteX1526" fmla="*/ 981326 w 11558743"/>
              <a:gd name="connsiteY1526" fmla="*/ 4507194 h 5031967"/>
              <a:gd name="connsiteX1527" fmla="*/ 945571 w 11558743"/>
              <a:gd name="connsiteY1527" fmla="*/ 4453552 h 5031967"/>
              <a:gd name="connsiteX1528" fmla="*/ 937516 w 11558743"/>
              <a:gd name="connsiteY1528" fmla="*/ 4437226 h 5031967"/>
              <a:gd name="connsiteX1529" fmla="*/ 941530 w 11558743"/>
              <a:gd name="connsiteY1529" fmla="*/ 4427790 h 5031967"/>
              <a:gd name="connsiteX1530" fmla="*/ 1039025 w 11558743"/>
              <a:gd name="connsiteY1530" fmla="*/ 4410163 h 5031967"/>
              <a:gd name="connsiteX1531" fmla="*/ 1021347 w 11558743"/>
              <a:gd name="connsiteY1531" fmla="*/ 4391273 h 5031967"/>
              <a:gd name="connsiteX1532" fmla="*/ 1012487 w 11558743"/>
              <a:gd name="connsiteY1532" fmla="*/ 4385237 h 5031967"/>
              <a:gd name="connsiteX1533" fmla="*/ 1004911 w 11558743"/>
              <a:gd name="connsiteY1533" fmla="*/ 4371139 h 5031967"/>
              <a:gd name="connsiteX1534" fmla="*/ 1022477 w 11558743"/>
              <a:gd name="connsiteY1534" fmla="*/ 4368465 h 5031967"/>
              <a:gd name="connsiteX1535" fmla="*/ 1170891 w 11558743"/>
              <a:gd name="connsiteY1535" fmla="*/ 4390661 h 5031967"/>
              <a:gd name="connsiteX1536" fmla="*/ 1303620 w 11558743"/>
              <a:gd name="connsiteY1536" fmla="*/ 4431263 h 5031967"/>
              <a:gd name="connsiteX1537" fmla="*/ 1320422 w 11558743"/>
              <a:gd name="connsiteY1537" fmla="*/ 4432061 h 5031967"/>
              <a:gd name="connsiteX1538" fmla="*/ 1322994 w 11558743"/>
              <a:gd name="connsiteY1538" fmla="*/ 4415941 h 5031967"/>
              <a:gd name="connsiteX1539" fmla="*/ 1302432 w 11558743"/>
              <a:gd name="connsiteY1539" fmla="*/ 4383677 h 5031967"/>
              <a:gd name="connsiteX1540" fmla="*/ 1290843 w 11558743"/>
              <a:gd name="connsiteY1540" fmla="*/ 4379015 h 5031967"/>
              <a:gd name="connsiteX1541" fmla="*/ 1152463 w 11558743"/>
              <a:gd name="connsiteY1541" fmla="*/ 4333229 h 5031967"/>
              <a:gd name="connsiteX1542" fmla="*/ 1114730 w 11558743"/>
              <a:gd name="connsiteY1542" fmla="*/ 4319503 h 5031967"/>
              <a:gd name="connsiteX1543" fmla="*/ 950120 w 11558743"/>
              <a:gd name="connsiteY1543" fmla="*/ 4278287 h 5031967"/>
              <a:gd name="connsiteX1544" fmla="*/ 900517 w 11558743"/>
              <a:gd name="connsiteY1544" fmla="*/ 4265601 h 5031967"/>
              <a:gd name="connsiteX1545" fmla="*/ 888335 w 11558743"/>
              <a:gd name="connsiteY1545" fmla="*/ 4237145 h 5031967"/>
              <a:gd name="connsiteX1546" fmla="*/ 901011 w 11558743"/>
              <a:gd name="connsiteY1546" fmla="*/ 4225815 h 5031967"/>
              <a:gd name="connsiteX1547" fmla="*/ 972603 w 11558743"/>
              <a:gd name="connsiteY1547" fmla="*/ 4200239 h 5031967"/>
              <a:gd name="connsiteX1548" fmla="*/ 981350 w 11558743"/>
              <a:gd name="connsiteY1548" fmla="*/ 4184711 h 5031967"/>
              <a:gd name="connsiteX1549" fmla="*/ 975217 w 11558743"/>
              <a:gd name="connsiteY1549" fmla="*/ 4177299 h 5031967"/>
              <a:gd name="connsiteX1550" fmla="*/ 986170 w 11558743"/>
              <a:gd name="connsiteY1550" fmla="*/ 4164985 h 5031967"/>
              <a:gd name="connsiteX1551" fmla="*/ 1008031 w 11558743"/>
              <a:gd name="connsiteY1551" fmla="*/ 4147172 h 5031967"/>
              <a:gd name="connsiteX1552" fmla="*/ 1027123 w 11558743"/>
              <a:gd name="connsiteY1552" fmla="*/ 4137551 h 5031967"/>
              <a:gd name="connsiteX1553" fmla="*/ 1045848 w 11558743"/>
              <a:gd name="connsiteY1553" fmla="*/ 4147266 h 5031967"/>
              <a:gd name="connsiteX1554" fmla="*/ 1059923 w 11558743"/>
              <a:gd name="connsiteY1554" fmla="*/ 4149440 h 5031967"/>
              <a:gd name="connsiteX1555" fmla="*/ 1057761 w 11558743"/>
              <a:gd name="connsiteY1555" fmla="*/ 4139408 h 5031967"/>
              <a:gd name="connsiteX1556" fmla="*/ 1031221 w 11558743"/>
              <a:gd name="connsiteY1556" fmla="*/ 4114482 h 5031967"/>
              <a:gd name="connsiteX1557" fmla="*/ 1091097 w 11558743"/>
              <a:gd name="connsiteY1557" fmla="*/ 4104694 h 5031967"/>
              <a:gd name="connsiteX1558" fmla="*/ 1122853 w 11558743"/>
              <a:gd name="connsiteY1558" fmla="*/ 4125757 h 5031967"/>
              <a:gd name="connsiteX1559" fmla="*/ 1126259 w 11558743"/>
              <a:gd name="connsiteY1559" fmla="*/ 4134543 h 5031967"/>
              <a:gd name="connsiteX1560" fmla="*/ 1136122 w 11558743"/>
              <a:gd name="connsiteY1560" fmla="*/ 4138220 h 5031967"/>
              <a:gd name="connsiteX1561" fmla="*/ 1142340 w 11558743"/>
              <a:gd name="connsiteY1561" fmla="*/ 4131998 h 5031967"/>
              <a:gd name="connsiteX1562" fmla="*/ 1109993 w 11558743"/>
              <a:gd name="connsiteY1562" fmla="*/ 4087141 h 5031967"/>
              <a:gd name="connsiteX1563" fmla="*/ 1080485 w 11558743"/>
              <a:gd name="connsiteY1563" fmla="*/ 4062475 h 5031967"/>
              <a:gd name="connsiteX1564" fmla="*/ 1012680 w 11558743"/>
              <a:gd name="connsiteY1564" fmla="*/ 4035487 h 5031967"/>
              <a:gd name="connsiteX1565" fmla="*/ 975102 w 11558743"/>
              <a:gd name="connsiteY1565" fmla="*/ 4036508 h 5031967"/>
              <a:gd name="connsiteX1566" fmla="*/ 842446 w 11558743"/>
              <a:gd name="connsiteY1566" fmla="*/ 4024285 h 5031967"/>
              <a:gd name="connsiteX1567" fmla="*/ 818506 w 11558743"/>
              <a:gd name="connsiteY1567" fmla="*/ 4018435 h 5031967"/>
              <a:gd name="connsiteX1568" fmla="*/ 786270 w 11558743"/>
              <a:gd name="connsiteY1568" fmla="*/ 3995145 h 5031967"/>
              <a:gd name="connsiteX1569" fmla="*/ 742603 w 11558743"/>
              <a:gd name="connsiteY1569" fmla="*/ 3981938 h 5031967"/>
              <a:gd name="connsiteX1570" fmla="*/ 698850 w 11558743"/>
              <a:gd name="connsiteY1570" fmla="*/ 3982364 h 5031967"/>
              <a:gd name="connsiteX1571" fmla="*/ 652172 w 11558743"/>
              <a:gd name="connsiteY1571" fmla="*/ 3976235 h 5031967"/>
              <a:gd name="connsiteX1572" fmla="*/ 619894 w 11558743"/>
              <a:gd name="connsiteY1572" fmla="*/ 3959759 h 5031967"/>
              <a:gd name="connsiteX1573" fmla="*/ 572142 w 11558743"/>
              <a:gd name="connsiteY1573" fmla="*/ 3927608 h 5031967"/>
              <a:gd name="connsiteX1574" fmla="*/ 572778 w 11558743"/>
              <a:gd name="connsiteY1574" fmla="*/ 3944585 h 5031967"/>
              <a:gd name="connsiteX1575" fmla="*/ 529633 w 11558743"/>
              <a:gd name="connsiteY1575" fmla="*/ 3926791 h 5031967"/>
              <a:gd name="connsiteX1576" fmla="*/ 487139 w 11558743"/>
              <a:gd name="connsiteY1576" fmla="*/ 3883960 h 5031967"/>
              <a:gd name="connsiteX1577" fmla="*/ 483915 w 11558743"/>
              <a:gd name="connsiteY1577" fmla="*/ 3805892 h 5031967"/>
              <a:gd name="connsiteX1578" fmla="*/ 531299 w 11558743"/>
              <a:gd name="connsiteY1578" fmla="*/ 3738152 h 5031967"/>
              <a:gd name="connsiteX1579" fmla="*/ 557160 w 11558743"/>
              <a:gd name="connsiteY1579" fmla="*/ 3752919 h 5031967"/>
              <a:gd name="connsiteX1580" fmla="*/ 583869 w 11558743"/>
              <a:gd name="connsiteY1580" fmla="*/ 3750578 h 5031967"/>
              <a:gd name="connsiteX1581" fmla="*/ 631197 w 11558743"/>
              <a:gd name="connsiteY1581" fmla="*/ 3731670 h 5031967"/>
              <a:gd name="connsiteX1582" fmla="*/ 689264 w 11558743"/>
              <a:gd name="connsiteY1582" fmla="*/ 3734531 h 5031967"/>
              <a:gd name="connsiteX1583" fmla="*/ 739066 w 11558743"/>
              <a:gd name="connsiteY1583" fmla="*/ 3755148 h 5031967"/>
              <a:gd name="connsiteX1584" fmla="*/ 761721 w 11558743"/>
              <a:gd name="connsiteY1584" fmla="*/ 3769059 h 5031967"/>
              <a:gd name="connsiteX1585" fmla="*/ 742599 w 11558743"/>
              <a:gd name="connsiteY1585" fmla="*/ 3743483 h 5031967"/>
              <a:gd name="connsiteX1586" fmla="*/ 706437 w 11558743"/>
              <a:gd name="connsiteY1586" fmla="*/ 3715994 h 5031967"/>
              <a:gd name="connsiteX1587" fmla="*/ 699384 w 11558743"/>
              <a:gd name="connsiteY1587" fmla="*/ 3697307 h 5031967"/>
              <a:gd name="connsiteX1588" fmla="*/ 723124 w 11558743"/>
              <a:gd name="connsiteY1588" fmla="*/ 3695228 h 5031967"/>
              <a:gd name="connsiteX1589" fmla="*/ 771966 w 11558743"/>
              <a:gd name="connsiteY1589" fmla="*/ 3711387 h 5031967"/>
              <a:gd name="connsiteX1590" fmla="*/ 795341 w 11558743"/>
              <a:gd name="connsiteY1590" fmla="*/ 3716509 h 5031967"/>
              <a:gd name="connsiteX1591" fmla="*/ 746713 w 11558743"/>
              <a:gd name="connsiteY1591" fmla="*/ 3681401 h 5031967"/>
              <a:gd name="connsiteX1592" fmla="*/ 689904 w 11558743"/>
              <a:gd name="connsiteY1592" fmla="*/ 3644975 h 5031967"/>
              <a:gd name="connsiteX1593" fmla="*/ 548596 w 11558743"/>
              <a:gd name="connsiteY1593" fmla="*/ 3529492 h 5031967"/>
              <a:gd name="connsiteX1594" fmla="*/ 512509 w 11558743"/>
              <a:gd name="connsiteY1594" fmla="*/ 3449358 h 5031967"/>
              <a:gd name="connsiteX1595" fmla="*/ 505516 w 11558743"/>
              <a:gd name="connsiteY1595" fmla="*/ 3425389 h 5031967"/>
              <a:gd name="connsiteX1596" fmla="*/ 513717 w 11558743"/>
              <a:gd name="connsiteY1596" fmla="*/ 3412830 h 5031967"/>
              <a:gd name="connsiteX1597" fmla="*/ 656119 w 11558743"/>
              <a:gd name="connsiteY1597" fmla="*/ 3402791 h 5031967"/>
              <a:gd name="connsiteX1598" fmla="*/ 636226 w 11558743"/>
              <a:gd name="connsiteY1598" fmla="*/ 3373814 h 5031967"/>
              <a:gd name="connsiteX1599" fmla="*/ 625335 w 11558743"/>
              <a:gd name="connsiteY1599" fmla="*/ 3364075 h 5031967"/>
              <a:gd name="connsiteX1600" fmla="*/ 618424 w 11558743"/>
              <a:gd name="connsiteY1600" fmla="*/ 3343285 h 5031967"/>
              <a:gd name="connsiteX1601" fmla="*/ 643946 w 11558743"/>
              <a:gd name="connsiteY1601" fmla="*/ 3342175 h 5031967"/>
              <a:gd name="connsiteX1602" fmla="*/ 847558 w 11558743"/>
              <a:gd name="connsiteY1602" fmla="*/ 3395264 h 5031967"/>
              <a:gd name="connsiteX1603" fmla="*/ 951911 w 11558743"/>
              <a:gd name="connsiteY1603" fmla="*/ 3440438 h 5031967"/>
              <a:gd name="connsiteX1604" fmla="*/ 956334 w 11558743"/>
              <a:gd name="connsiteY1604" fmla="*/ 3439001 h 5031967"/>
              <a:gd name="connsiteX1605" fmla="*/ 957426 w 11558743"/>
              <a:gd name="connsiteY1605" fmla="*/ 3429258 h 5031967"/>
              <a:gd name="connsiteX1606" fmla="*/ 953497 w 11558743"/>
              <a:gd name="connsiteY1606" fmla="*/ 3421112 h 5031967"/>
              <a:gd name="connsiteX1607" fmla="*/ 967825 w 11558743"/>
              <a:gd name="connsiteY1607" fmla="*/ 3410937 h 5031967"/>
              <a:gd name="connsiteX1608" fmla="*/ 994487 w 11558743"/>
              <a:gd name="connsiteY1608" fmla="*/ 3397177 h 5031967"/>
              <a:gd name="connsiteX1609" fmla="*/ 999331 w 11558743"/>
              <a:gd name="connsiteY1609" fmla="*/ 3390180 h 5031967"/>
              <a:gd name="connsiteX1610" fmla="*/ 920775 w 11558743"/>
              <a:gd name="connsiteY1610" fmla="*/ 3364658 h 5031967"/>
              <a:gd name="connsiteX1611" fmla="*/ 836952 w 11558743"/>
              <a:gd name="connsiteY1611" fmla="*/ 3312429 h 5031967"/>
              <a:gd name="connsiteX1612" fmla="*/ 787357 w 11558743"/>
              <a:gd name="connsiteY1612" fmla="*/ 3287661 h 5031967"/>
              <a:gd name="connsiteX1613" fmla="*/ 565982 w 11558743"/>
              <a:gd name="connsiteY1613" fmla="*/ 3205634 h 5031967"/>
              <a:gd name="connsiteX1614" fmla="*/ 499344 w 11558743"/>
              <a:gd name="connsiteY1614" fmla="*/ 3180545 h 5031967"/>
              <a:gd name="connsiteX1615" fmla="*/ 489782 w 11558743"/>
              <a:gd name="connsiteY1615" fmla="*/ 3139048 h 5031967"/>
              <a:gd name="connsiteX1616" fmla="*/ 510723 w 11558743"/>
              <a:gd name="connsiteY1616" fmla="*/ 3125139 h 5031967"/>
              <a:gd name="connsiteX1617" fmla="*/ 563015 w 11558743"/>
              <a:gd name="connsiteY1617" fmla="*/ 3109038 h 5031967"/>
              <a:gd name="connsiteX1618" fmla="*/ 583319 w 11558743"/>
              <a:gd name="connsiteY1618" fmla="*/ 3104074 h 5031967"/>
              <a:gd name="connsiteX1619" fmla="*/ 555990 w 11558743"/>
              <a:gd name="connsiteY1619" fmla="*/ 3059662 h 5031967"/>
              <a:gd name="connsiteX1620" fmla="*/ 575149 w 11558743"/>
              <a:gd name="connsiteY1620" fmla="*/ 2983608 h 5031967"/>
              <a:gd name="connsiteX1621" fmla="*/ 641274 w 11558743"/>
              <a:gd name="connsiteY1621" fmla="*/ 2925593 h 5031967"/>
              <a:gd name="connsiteX1622" fmla="*/ 662557 w 11558743"/>
              <a:gd name="connsiteY1622" fmla="*/ 2943993 h 5031967"/>
              <a:gd name="connsiteX1623" fmla="*/ 689574 w 11558743"/>
              <a:gd name="connsiteY1623" fmla="*/ 2945975 h 5031967"/>
              <a:gd name="connsiteX1624" fmla="*/ 741670 w 11558743"/>
              <a:gd name="connsiteY1624" fmla="*/ 2935202 h 5031967"/>
              <a:gd name="connsiteX1625" fmla="*/ 798130 w 11558743"/>
              <a:gd name="connsiteY1625" fmla="*/ 2947202 h 5031967"/>
              <a:gd name="connsiteX1626" fmla="*/ 841354 w 11558743"/>
              <a:gd name="connsiteY1626" fmla="*/ 2975070 h 5031967"/>
              <a:gd name="connsiteX1627" fmla="*/ 859721 w 11558743"/>
              <a:gd name="connsiteY1627" fmla="*/ 2992135 h 5031967"/>
              <a:gd name="connsiteX1628" fmla="*/ 850938 w 11558743"/>
              <a:gd name="connsiteY1628" fmla="*/ 2970990 h 5031967"/>
              <a:gd name="connsiteX1629" fmla="*/ 843047 w 11558743"/>
              <a:gd name="connsiteY1629" fmla="*/ 2962933 h 5031967"/>
              <a:gd name="connsiteX1630" fmla="*/ 808002 w 11558743"/>
              <a:gd name="connsiteY1630" fmla="*/ 2924136 h 5031967"/>
              <a:gd name="connsiteX1631" fmla="*/ 776956 w 11558743"/>
              <a:gd name="connsiteY1631" fmla="*/ 2885612 h 5031967"/>
              <a:gd name="connsiteX1632" fmla="*/ 761163 w 11558743"/>
              <a:gd name="connsiteY1632" fmla="*/ 2880667 h 5031967"/>
              <a:gd name="connsiteX1633" fmla="*/ 759243 w 11558743"/>
              <a:gd name="connsiteY1633" fmla="*/ 2882476 h 5031967"/>
              <a:gd name="connsiteX1634" fmla="*/ 742848 w 11558743"/>
              <a:gd name="connsiteY1634" fmla="*/ 2904416 h 5031967"/>
              <a:gd name="connsiteX1635" fmla="*/ 700582 w 11558743"/>
              <a:gd name="connsiteY1635" fmla="*/ 2875680 h 5031967"/>
              <a:gd name="connsiteX1636" fmla="*/ 698870 w 11558743"/>
              <a:gd name="connsiteY1636" fmla="*/ 2874771 h 5031967"/>
              <a:gd name="connsiteX1637" fmla="*/ 666166 w 11558743"/>
              <a:gd name="connsiteY1637" fmla="*/ 2872208 h 5031967"/>
              <a:gd name="connsiteX1638" fmla="*/ 482128 w 11558743"/>
              <a:gd name="connsiteY1638" fmla="*/ 2835378 h 5031967"/>
              <a:gd name="connsiteX1639" fmla="*/ 449894 w 11558743"/>
              <a:gd name="connsiteY1639" fmla="*/ 2823650 h 5031967"/>
              <a:gd name="connsiteX1640" fmla="*/ 410628 w 11558743"/>
              <a:gd name="connsiteY1640" fmla="*/ 2786360 h 5031967"/>
              <a:gd name="connsiteX1641" fmla="*/ 352513 w 11558743"/>
              <a:gd name="connsiteY1641" fmla="*/ 2761432 h 5031967"/>
              <a:gd name="connsiteX1642" fmla="*/ 290617 w 11558743"/>
              <a:gd name="connsiteY1642" fmla="*/ 2755502 h 5031967"/>
              <a:gd name="connsiteX1643" fmla="*/ 226349 w 11558743"/>
              <a:gd name="connsiteY1643" fmla="*/ 2739993 h 5031967"/>
              <a:gd name="connsiteX1644" fmla="*/ 185195 w 11558743"/>
              <a:gd name="connsiteY1644" fmla="*/ 2712203 h 5031967"/>
              <a:gd name="connsiteX1645" fmla="*/ 126396 w 11558743"/>
              <a:gd name="connsiteY1645" fmla="*/ 2660247 h 5031967"/>
              <a:gd name="connsiteX1646" fmla="*/ 122737 w 11558743"/>
              <a:gd name="connsiteY1646" fmla="*/ 2684015 h 5031967"/>
              <a:gd name="connsiteX1647" fmla="*/ 66590 w 11558743"/>
              <a:gd name="connsiteY1647" fmla="*/ 2652767 h 5031967"/>
              <a:gd name="connsiteX1648" fmla="*/ 18082 w 11558743"/>
              <a:gd name="connsiteY1648" fmla="*/ 2586700 h 5031967"/>
              <a:gd name="connsiteX1649" fmla="*/ 34490 w 11558743"/>
              <a:gd name="connsiteY1649" fmla="*/ 2477358 h 5031967"/>
              <a:gd name="connsiteX1650" fmla="*/ 119583 w 11558743"/>
              <a:gd name="connsiteY1650" fmla="*/ 2389965 h 5031967"/>
              <a:gd name="connsiteX1651" fmla="*/ 152137 w 11558743"/>
              <a:gd name="connsiteY1651" fmla="*/ 2414413 h 5031967"/>
              <a:gd name="connsiteX1652" fmla="*/ 190481 w 11558743"/>
              <a:gd name="connsiteY1652" fmla="*/ 2415134 h 5031967"/>
              <a:gd name="connsiteX1653" fmla="*/ 262386 w 11558743"/>
              <a:gd name="connsiteY1653" fmla="*/ 2395826 h 5031967"/>
              <a:gd name="connsiteX1654" fmla="*/ 343615 w 11558743"/>
              <a:gd name="connsiteY1654" fmla="*/ 2408476 h 5031967"/>
              <a:gd name="connsiteX1655" fmla="*/ 408402 w 11558743"/>
              <a:gd name="connsiteY1655" fmla="*/ 2444654 h 5031967"/>
              <a:gd name="connsiteX1656" fmla="*/ 436656 w 11558743"/>
              <a:gd name="connsiteY1656" fmla="*/ 2467432 h 5031967"/>
              <a:gd name="connsiteX1657" fmla="*/ 416523 w 11558743"/>
              <a:gd name="connsiteY1657" fmla="*/ 2428915 h 5031967"/>
              <a:gd name="connsiteX1658" fmla="*/ 372836 w 11558743"/>
              <a:gd name="connsiteY1658" fmla="*/ 2385188 h 5031967"/>
              <a:gd name="connsiteX1659" fmla="*/ 367895 w 11558743"/>
              <a:gd name="connsiteY1659" fmla="*/ 2358079 h 5031967"/>
              <a:gd name="connsiteX1660" fmla="*/ 401978 w 11558743"/>
              <a:gd name="connsiteY1660" fmla="*/ 2358719 h 5031967"/>
              <a:gd name="connsiteX1661" fmla="*/ 466606 w 11558743"/>
              <a:gd name="connsiteY1661" fmla="*/ 2388538 h 5031967"/>
              <a:gd name="connsiteX1662" fmla="*/ 526732 w 11558743"/>
              <a:gd name="connsiteY1662" fmla="*/ 2408737 h 5031967"/>
              <a:gd name="connsiteX1663" fmla="*/ 531033 w 11558743"/>
              <a:gd name="connsiteY1663" fmla="*/ 2410408 h 5031967"/>
              <a:gd name="connsiteX1664" fmla="*/ 537423 w 11558743"/>
              <a:gd name="connsiteY1664" fmla="*/ 2410528 h 5031967"/>
              <a:gd name="connsiteX1665" fmla="*/ 533122 w 11558743"/>
              <a:gd name="connsiteY1665" fmla="*/ 2408857 h 5031967"/>
              <a:gd name="connsiteX1666" fmla="*/ 530912 w 11558743"/>
              <a:gd name="connsiteY1666" fmla="*/ 2405637 h 5031967"/>
              <a:gd name="connsiteX1667" fmla="*/ 489475 w 11558743"/>
              <a:gd name="connsiteY1667" fmla="*/ 2366720 h 5031967"/>
              <a:gd name="connsiteX1668" fmla="*/ 478385 w 11558743"/>
              <a:gd name="connsiteY1668" fmla="*/ 2349031 h 5031967"/>
              <a:gd name="connsiteX1669" fmla="*/ 488714 w 11558743"/>
              <a:gd name="connsiteY1669" fmla="*/ 2336513 h 5031967"/>
              <a:gd name="connsiteX1670" fmla="*/ 507967 w 11558743"/>
              <a:gd name="connsiteY1670" fmla="*/ 2340051 h 5031967"/>
              <a:gd name="connsiteX1671" fmla="*/ 512307 w 11558743"/>
              <a:gd name="connsiteY1671" fmla="*/ 2343312 h 5031967"/>
              <a:gd name="connsiteX1672" fmla="*/ 590678 w 11558743"/>
              <a:gd name="connsiteY1672" fmla="*/ 2411528 h 5031967"/>
              <a:gd name="connsiteX1673" fmla="*/ 629061 w 11558743"/>
              <a:gd name="connsiteY1673" fmla="*/ 2413837 h 5031967"/>
              <a:gd name="connsiteX1674" fmla="*/ 648394 w 11558743"/>
              <a:gd name="connsiteY1674" fmla="*/ 2420558 h 5031967"/>
              <a:gd name="connsiteX1675" fmla="*/ 658672 w 11558743"/>
              <a:gd name="connsiteY1675" fmla="*/ 2437635 h 5031967"/>
              <a:gd name="connsiteX1676" fmla="*/ 680915 w 11558743"/>
              <a:gd name="connsiteY1676" fmla="*/ 2441505 h 5031967"/>
              <a:gd name="connsiteX1677" fmla="*/ 694645 w 11558743"/>
              <a:gd name="connsiteY1677" fmla="*/ 2434081 h 5031967"/>
              <a:gd name="connsiteX1678" fmla="*/ 717126 w 11558743"/>
              <a:gd name="connsiteY1678" fmla="*/ 2426608 h 5031967"/>
              <a:gd name="connsiteX1679" fmla="*/ 733081 w 11558743"/>
              <a:gd name="connsiteY1679" fmla="*/ 2423432 h 5031967"/>
              <a:gd name="connsiteX1680" fmla="*/ 731111 w 11558743"/>
              <a:gd name="connsiteY1680" fmla="*/ 2407809 h 5031967"/>
              <a:gd name="connsiteX1681" fmla="*/ 736780 w 11558743"/>
              <a:gd name="connsiteY1681" fmla="*/ 2379312 h 5031967"/>
              <a:gd name="connsiteX1682" fmla="*/ 772472 w 11558743"/>
              <a:gd name="connsiteY1682" fmla="*/ 2359323 h 5031967"/>
              <a:gd name="connsiteX1683" fmla="*/ 804506 w 11558743"/>
              <a:gd name="connsiteY1683" fmla="*/ 2363103 h 5031967"/>
              <a:gd name="connsiteX1684" fmla="*/ 839999 w 11558743"/>
              <a:gd name="connsiteY1684" fmla="*/ 2335167 h 5031967"/>
              <a:gd name="connsiteX1685" fmla="*/ 850793 w 11558743"/>
              <a:gd name="connsiteY1685" fmla="*/ 2322085 h 5031967"/>
              <a:gd name="connsiteX1686" fmla="*/ 847608 w 11558743"/>
              <a:gd name="connsiteY1686" fmla="*/ 2322107 h 5031967"/>
              <a:gd name="connsiteX1687" fmla="*/ 804266 w 11558743"/>
              <a:gd name="connsiteY1687" fmla="*/ 2316690 h 5031967"/>
              <a:gd name="connsiteX1688" fmla="*/ 784619 w 11558743"/>
              <a:gd name="connsiteY1688" fmla="*/ 2309043 h 5031967"/>
              <a:gd name="connsiteX1689" fmla="*/ 778895 w 11558743"/>
              <a:gd name="connsiteY1689" fmla="*/ 2277401 h 5031967"/>
              <a:gd name="connsiteX1690" fmla="*/ 816864 w 11558743"/>
              <a:gd name="connsiteY1690" fmla="*/ 2252915 h 5031967"/>
              <a:gd name="connsiteX1691" fmla="*/ 816499 w 11558743"/>
              <a:gd name="connsiteY1691" fmla="*/ 2247159 h 5031967"/>
              <a:gd name="connsiteX1692" fmla="*/ 804662 w 11558743"/>
              <a:gd name="connsiteY1692" fmla="*/ 2242143 h 5031967"/>
              <a:gd name="connsiteX1693" fmla="*/ 727067 w 11558743"/>
              <a:gd name="connsiteY1693" fmla="*/ 2221510 h 5031967"/>
              <a:gd name="connsiteX1694" fmla="*/ 711692 w 11558743"/>
              <a:gd name="connsiteY1694" fmla="*/ 2211070 h 5031967"/>
              <a:gd name="connsiteX1695" fmla="*/ 717000 w 11558743"/>
              <a:gd name="connsiteY1695" fmla="*/ 2181843 h 5031967"/>
              <a:gd name="connsiteX1696" fmla="*/ 763445 w 11558743"/>
              <a:gd name="connsiteY1696" fmla="*/ 2165797 h 5031967"/>
              <a:gd name="connsiteX1697" fmla="*/ 775785 w 11558743"/>
              <a:gd name="connsiteY1697" fmla="*/ 2161610 h 5031967"/>
              <a:gd name="connsiteX1698" fmla="*/ 726249 w 11558743"/>
              <a:gd name="connsiteY1698" fmla="*/ 2159949 h 5031967"/>
              <a:gd name="connsiteX1699" fmla="*/ 712305 w 11558743"/>
              <a:gd name="connsiteY1699" fmla="*/ 2135604 h 5031967"/>
              <a:gd name="connsiteX1700" fmla="*/ 727244 w 11558743"/>
              <a:gd name="connsiteY1700" fmla="*/ 2110914 h 5031967"/>
              <a:gd name="connsiteX1701" fmla="*/ 733532 w 11558743"/>
              <a:gd name="connsiteY1701" fmla="*/ 2104438 h 5031967"/>
              <a:gd name="connsiteX1702" fmla="*/ 734030 w 11558743"/>
              <a:gd name="connsiteY1702" fmla="*/ 2103046 h 5031967"/>
              <a:gd name="connsiteX1703" fmla="*/ 718111 w 11558743"/>
              <a:gd name="connsiteY1703" fmla="*/ 2105082 h 5031967"/>
              <a:gd name="connsiteX1704" fmla="*/ 708233 w 11558743"/>
              <a:gd name="connsiteY1704" fmla="*/ 2096865 h 5031967"/>
              <a:gd name="connsiteX1705" fmla="*/ 706005 w 11558743"/>
              <a:gd name="connsiteY1705" fmla="*/ 2078409 h 5031967"/>
              <a:gd name="connsiteX1706" fmla="*/ 705371 w 11558743"/>
              <a:gd name="connsiteY1706" fmla="*/ 2076466 h 5031967"/>
              <a:gd name="connsiteX1707" fmla="*/ 738156 w 11558743"/>
              <a:gd name="connsiteY1707" fmla="*/ 2076723 h 5031967"/>
              <a:gd name="connsiteX1708" fmla="*/ 738279 w 11558743"/>
              <a:gd name="connsiteY1708" fmla="*/ 2067845 h 5031967"/>
              <a:gd name="connsiteX1709" fmla="*/ 765734 w 11558743"/>
              <a:gd name="connsiteY1709" fmla="*/ 2048089 h 5031967"/>
              <a:gd name="connsiteX1710" fmla="*/ 825108 w 11558743"/>
              <a:gd name="connsiteY1710" fmla="*/ 2017101 h 5031967"/>
              <a:gd name="connsiteX1711" fmla="*/ 846331 w 11558743"/>
              <a:gd name="connsiteY1711" fmla="*/ 2007798 h 5031967"/>
              <a:gd name="connsiteX1712" fmla="*/ 886698 w 11558743"/>
              <a:gd name="connsiteY1712" fmla="*/ 1978804 h 5031967"/>
              <a:gd name="connsiteX1713" fmla="*/ 961832 w 11558743"/>
              <a:gd name="connsiteY1713" fmla="*/ 1944013 h 5031967"/>
              <a:gd name="connsiteX1714" fmla="*/ 1015788 w 11558743"/>
              <a:gd name="connsiteY1714" fmla="*/ 1919138 h 5031967"/>
              <a:gd name="connsiteX1715" fmla="*/ 1144272 w 11558743"/>
              <a:gd name="connsiteY1715" fmla="*/ 1880780 h 5031967"/>
              <a:gd name="connsiteX1716" fmla="*/ 1234240 w 11558743"/>
              <a:gd name="connsiteY1716" fmla="*/ 1845729 h 5031967"/>
              <a:gd name="connsiteX1717" fmla="*/ 1263010 w 11558743"/>
              <a:gd name="connsiteY1717" fmla="*/ 1805810 h 5031967"/>
              <a:gd name="connsiteX1718" fmla="*/ 1317656 w 11558743"/>
              <a:gd name="connsiteY1718" fmla="*/ 1756583 h 5031967"/>
              <a:gd name="connsiteX1719" fmla="*/ 1329372 w 11558743"/>
              <a:gd name="connsiteY1719" fmla="*/ 1756205 h 5031967"/>
              <a:gd name="connsiteX1720" fmla="*/ 1316332 w 11558743"/>
              <a:gd name="connsiteY1720" fmla="*/ 1742731 h 5031967"/>
              <a:gd name="connsiteX1721" fmla="*/ 1248761 w 11558743"/>
              <a:gd name="connsiteY1721" fmla="*/ 1718769 h 5031967"/>
              <a:gd name="connsiteX1722" fmla="*/ 1158241 w 11558743"/>
              <a:gd name="connsiteY1722" fmla="*/ 1696703 h 5031967"/>
              <a:gd name="connsiteX1723" fmla="*/ 1115747 w 11558743"/>
              <a:gd name="connsiteY1723" fmla="*/ 1678329 h 5031967"/>
              <a:gd name="connsiteX1724" fmla="*/ 1056498 w 11558743"/>
              <a:gd name="connsiteY1724" fmla="*/ 1652587 h 5031967"/>
              <a:gd name="connsiteX1725" fmla="*/ 988839 w 11558743"/>
              <a:gd name="connsiteY1725" fmla="*/ 1607846 h 5031967"/>
              <a:gd name="connsiteX1726" fmla="*/ 900975 w 11558743"/>
              <a:gd name="connsiteY1726" fmla="*/ 1537421 h 5031967"/>
              <a:gd name="connsiteX1727" fmla="*/ 875062 w 11558743"/>
              <a:gd name="connsiteY1727" fmla="*/ 1484856 h 5031967"/>
              <a:gd name="connsiteX1728" fmla="*/ 869463 w 11558743"/>
              <a:gd name="connsiteY1728" fmla="*/ 1468908 h 5031967"/>
              <a:gd name="connsiteX1729" fmla="*/ 873241 w 11558743"/>
              <a:gd name="connsiteY1729" fmla="*/ 1459843 h 5031967"/>
              <a:gd name="connsiteX1730" fmla="*/ 953110 w 11558743"/>
              <a:gd name="connsiteY1730" fmla="*/ 1444495 h 5031967"/>
              <a:gd name="connsiteX1731" fmla="*/ 939869 w 11558743"/>
              <a:gd name="connsiteY1731" fmla="*/ 1425895 h 5031967"/>
              <a:gd name="connsiteX1732" fmla="*/ 933039 w 11558743"/>
              <a:gd name="connsiteY1732" fmla="*/ 1419895 h 5031967"/>
              <a:gd name="connsiteX1733" fmla="*/ 927703 w 11558743"/>
              <a:gd name="connsiteY1733" fmla="*/ 1406113 h 5031967"/>
              <a:gd name="connsiteX1734" fmla="*/ 942066 w 11558743"/>
              <a:gd name="connsiteY1734" fmla="*/ 1403833 h 5031967"/>
              <a:gd name="connsiteX1735" fmla="*/ 1060892 w 11558743"/>
              <a:gd name="connsiteY1735" fmla="*/ 1427938 h 5031967"/>
              <a:gd name="connsiteX1736" fmla="*/ 1165994 w 11558743"/>
              <a:gd name="connsiteY1736" fmla="*/ 1469588 h 5031967"/>
              <a:gd name="connsiteX1737" fmla="*/ 1179544 w 11558743"/>
              <a:gd name="connsiteY1737" fmla="*/ 1470657 h 5031967"/>
              <a:gd name="connsiteX1738" fmla="*/ 1182531 w 11558743"/>
              <a:gd name="connsiteY1738" fmla="*/ 1455094 h 5031967"/>
              <a:gd name="connsiteX1739" fmla="*/ 1167708 w 11558743"/>
              <a:gd name="connsiteY1739" fmla="*/ 1423495 h 5031967"/>
              <a:gd name="connsiteX1740" fmla="*/ 1158595 w 11558743"/>
              <a:gd name="connsiteY1740" fmla="*/ 1418777 h 5031967"/>
              <a:gd name="connsiteX1741" fmla="*/ 1049210 w 11558743"/>
              <a:gd name="connsiteY1741" fmla="*/ 1372010 h 5031967"/>
              <a:gd name="connsiteX1742" fmla="*/ 1019454 w 11558743"/>
              <a:gd name="connsiteY1742" fmla="*/ 1358057 h 5031967"/>
              <a:gd name="connsiteX1743" fmla="*/ 888593 w 11558743"/>
              <a:gd name="connsiteY1743" fmla="*/ 1315251 h 5031967"/>
              <a:gd name="connsiteX1744" fmla="*/ 849174 w 11558743"/>
              <a:gd name="connsiteY1744" fmla="*/ 1302094 h 5031967"/>
              <a:gd name="connsiteX1745" fmla="*/ 840917 w 11558743"/>
              <a:gd name="connsiteY1745" fmla="*/ 1274330 h 5031967"/>
              <a:gd name="connsiteX1746" fmla="*/ 851809 w 11558743"/>
              <a:gd name="connsiteY1746" fmla="*/ 1263583 h 5031967"/>
              <a:gd name="connsiteX1747" fmla="*/ 911169 w 11558743"/>
              <a:gd name="connsiteY1747" fmla="*/ 1240083 h 5031967"/>
              <a:gd name="connsiteX1748" fmla="*/ 919118 w 11558743"/>
              <a:gd name="connsiteY1748" fmla="*/ 1225204 h 5031967"/>
              <a:gd name="connsiteX1749" fmla="*/ 914573 w 11558743"/>
              <a:gd name="connsiteY1749" fmla="*/ 1217920 h 5031967"/>
              <a:gd name="connsiteX1750" fmla="*/ 924127 w 11558743"/>
              <a:gd name="connsiteY1750" fmla="*/ 1206191 h 5031967"/>
              <a:gd name="connsiteX1751" fmla="*/ 942814 w 11558743"/>
              <a:gd name="connsiteY1751" fmla="*/ 1189331 h 5031967"/>
              <a:gd name="connsiteX1752" fmla="*/ 958801 w 11558743"/>
              <a:gd name="connsiteY1752" fmla="*/ 1180353 h 5031967"/>
              <a:gd name="connsiteX1753" fmla="*/ 973405 w 11558743"/>
              <a:gd name="connsiteY1753" fmla="*/ 1190087 h 5031967"/>
              <a:gd name="connsiteX1754" fmla="*/ 984670 w 11558743"/>
              <a:gd name="connsiteY1754" fmla="*/ 1192439 h 5031967"/>
              <a:gd name="connsiteX1755" fmla="*/ 983485 w 11558743"/>
              <a:gd name="connsiteY1755" fmla="*/ 1182691 h 5031967"/>
              <a:gd name="connsiteX1756" fmla="*/ 963413 w 11558743"/>
              <a:gd name="connsiteY1756" fmla="*/ 1158090 h 5031967"/>
              <a:gd name="connsiteX1757" fmla="*/ 1012407 w 11558743"/>
              <a:gd name="connsiteY1757" fmla="*/ 1149668 h 5031967"/>
              <a:gd name="connsiteX1758" fmla="*/ 1036914 w 11558743"/>
              <a:gd name="connsiteY1758" fmla="*/ 1170621 h 5031967"/>
              <a:gd name="connsiteX1759" fmla="*/ 1039177 w 11558743"/>
              <a:gd name="connsiteY1759" fmla="*/ 1179186 h 5031967"/>
              <a:gd name="connsiteX1760" fmla="*/ 1046950 w 11558743"/>
              <a:gd name="connsiteY1760" fmla="*/ 1182921 h 5031967"/>
              <a:gd name="connsiteX1761" fmla="*/ 1052330 w 11558743"/>
              <a:gd name="connsiteY1761" fmla="*/ 1177007 h 5031967"/>
              <a:gd name="connsiteX1762" fmla="*/ 1028680 w 11558743"/>
              <a:gd name="connsiteY1762" fmla="*/ 1133008 h 5031967"/>
              <a:gd name="connsiteX1763" fmla="*/ 1006193 w 11558743"/>
              <a:gd name="connsiteY1763" fmla="*/ 1108607 h 5031967"/>
              <a:gd name="connsiteX1764" fmla="*/ 952851 w 11558743"/>
              <a:gd name="connsiteY1764" fmla="*/ 1081282 h 5031967"/>
              <a:gd name="connsiteX1765" fmla="*/ 922392 w 11558743"/>
              <a:gd name="connsiteY1765" fmla="*/ 1081610 h 5031967"/>
              <a:gd name="connsiteX1766" fmla="*/ 815752 w 11558743"/>
              <a:gd name="connsiteY1766" fmla="*/ 1067438 h 5031967"/>
              <a:gd name="connsiteX1767" fmla="*/ 796713 w 11558743"/>
              <a:gd name="connsiteY1767" fmla="*/ 1061352 h 5031967"/>
              <a:gd name="connsiteX1768" fmla="*/ 771941 w 11558743"/>
              <a:gd name="connsiteY1768" fmla="*/ 1038233 h 5031967"/>
              <a:gd name="connsiteX1769" fmla="*/ 737355 w 11558743"/>
              <a:gd name="connsiteY1769" fmla="*/ 1024677 h 5031967"/>
              <a:gd name="connsiteX1770" fmla="*/ 701933 w 11558743"/>
              <a:gd name="connsiteY1770" fmla="*/ 1024320 h 5031967"/>
              <a:gd name="connsiteX1771" fmla="*/ 664512 w 11558743"/>
              <a:gd name="connsiteY1771" fmla="*/ 1017563 h 5031967"/>
              <a:gd name="connsiteX1772" fmla="*/ 639323 w 11558743"/>
              <a:gd name="connsiteY1772" fmla="*/ 1001043 h 5031967"/>
              <a:gd name="connsiteX1773" fmla="*/ 602496 w 11558743"/>
              <a:gd name="connsiteY1773" fmla="*/ 969073 h 5031967"/>
              <a:gd name="connsiteX1774" fmla="*/ 602057 w 11558743"/>
              <a:gd name="connsiteY1774" fmla="*/ 985520 h 5031967"/>
              <a:gd name="connsiteX1775" fmla="*/ 568150 w 11558743"/>
              <a:gd name="connsiteY1775" fmla="*/ 967533 h 5031967"/>
              <a:gd name="connsiteX1776" fmla="*/ 536176 w 11558743"/>
              <a:gd name="connsiteY1776" fmla="*/ 925316 h 5031967"/>
              <a:gd name="connsiteX1777" fmla="*/ 537956 w 11558743"/>
              <a:gd name="connsiteY1777" fmla="*/ 849677 h 5031967"/>
              <a:gd name="connsiteX1778" fmla="*/ 580098 w 11558743"/>
              <a:gd name="connsiteY1778" fmla="*/ 784929 h 5031967"/>
              <a:gd name="connsiteX1779" fmla="*/ 600191 w 11558743"/>
              <a:gd name="connsiteY1779" fmla="*/ 799681 h 5031967"/>
              <a:gd name="connsiteX1780" fmla="*/ 621933 w 11558743"/>
              <a:gd name="connsiteY1780" fmla="*/ 797887 h 5031967"/>
              <a:gd name="connsiteX1781" fmla="*/ 661286 w 11558743"/>
              <a:gd name="connsiteY1781" fmla="*/ 780414 h 5031967"/>
              <a:gd name="connsiteX1782" fmla="*/ 708106 w 11558743"/>
              <a:gd name="connsiteY1782" fmla="*/ 784206 h 5031967"/>
              <a:gd name="connsiteX1783" fmla="*/ 747240 w 11558743"/>
              <a:gd name="connsiteY1783" fmla="*/ 805046 h 5031967"/>
              <a:gd name="connsiteX1784" fmla="*/ 764785 w 11558743"/>
              <a:gd name="connsiteY1784" fmla="*/ 818914 h 5031967"/>
              <a:gd name="connsiteX1785" fmla="*/ 750753 w 11558743"/>
              <a:gd name="connsiteY1785" fmla="*/ 793814 h 5031967"/>
              <a:gd name="connsiteX1786" fmla="*/ 723039 w 11558743"/>
              <a:gd name="connsiteY1786" fmla="*/ 766563 h 5031967"/>
              <a:gd name="connsiteX1787" fmla="*/ 718384 w 11558743"/>
              <a:gd name="connsiteY1787" fmla="*/ 748347 h 5031967"/>
              <a:gd name="connsiteX1788" fmla="*/ 737709 w 11558743"/>
              <a:gd name="connsiteY1788" fmla="*/ 746752 h 5031967"/>
              <a:gd name="connsiteX1789" fmla="*/ 776315 w 11558743"/>
              <a:gd name="connsiteY1789" fmla="*/ 763258 h 5031967"/>
              <a:gd name="connsiteX1790" fmla="*/ 811715 w 11558743"/>
              <a:gd name="connsiteY1790" fmla="*/ 773464 h 5031967"/>
              <a:gd name="connsiteX1791" fmla="*/ 814262 w 11558743"/>
              <a:gd name="connsiteY1791" fmla="*/ 774348 h 5031967"/>
              <a:gd name="connsiteX1792" fmla="*/ 817886 w 11558743"/>
              <a:gd name="connsiteY1792" fmla="*/ 774049 h 5031967"/>
              <a:gd name="connsiteX1793" fmla="*/ 815339 w 11558743"/>
              <a:gd name="connsiteY1793" fmla="*/ 773165 h 5031967"/>
              <a:gd name="connsiteX1794" fmla="*/ 813867 w 11558743"/>
              <a:gd name="connsiteY1794" fmla="*/ 771099 h 5031967"/>
              <a:gd name="connsiteX1795" fmla="*/ 787756 w 11558743"/>
              <a:gd name="connsiteY1795" fmla="*/ 746996 h 5031967"/>
              <a:gd name="connsiteX1796" fmla="*/ 780267 w 11558743"/>
              <a:gd name="connsiteY1796" fmla="*/ 735580 h 5031967"/>
              <a:gd name="connsiteX1797" fmla="*/ 785253 w 11558743"/>
              <a:gd name="connsiteY1797" fmla="*/ 726416 h 5031967"/>
              <a:gd name="connsiteX1798" fmla="*/ 796387 w 11558743"/>
              <a:gd name="connsiteY1798" fmla="*/ 727684 h 5031967"/>
              <a:gd name="connsiteX1799" fmla="*/ 799066 w 11558743"/>
              <a:gd name="connsiteY1799" fmla="*/ 729651 h 5031967"/>
              <a:gd name="connsiteX1800" fmla="*/ 848081 w 11558743"/>
              <a:gd name="connsiteY1800" fmla="*/ 771555 h 5031967"/>
              <a:gd name="connsiteX1801" fmla="*/ 869954 w 11558743"/>
              <a:gd name="connsiteY1801" fmla="*/ 770844 h 5031967"/>
              <a:gd name="connsiteX1802" fmla="*/ 881351 w 11558743"/>
              <a:gd name="connsiteY1802" fmla="*/ 774279 h 5031967"/>
              <a:gd name="connsiteX1803" fmla="*/ 902389 w 11558743"/>
              <a:gd name="connsiteY1803" fmla="*/ 786765 h 5031967"/>
              <a:gd name="connsiteX1804" fmla="*/ 942488 w 11558743"/>
              <a:gd name="connsiteY1804" fmla="*/ 795489 h 5031967"/>
              <a:gd name="connsiteX1805" fmla="*/ 1014365 w 11558743"/>
              <a:gd name="connsiteY1805" fmla="*/ 814719 h 5031967"/>
              <a:gd name="connsiteX1806" fmla="*/ 1016780 w 11558743"/>
              <a:gd name="connsiteY1806" fmla="*/ 814519 h 5031967"/>
              <a:gd name="connsiteX1807" fmla="*/ 1015441 w 11558743"/>
              <a:gd name="connsiteY1807" fmla="*/ 813535 h 5031967"/>
              <a:gd name="connsiteX1808" fmla="*/ 1013596 w 11558743"/>
              <a:gd name="connsiteY1808" fmla="*/ 798371 h 5031967"/>
              <a:gd name="connsiteX1809" fmla="*/ 992866 w 11558743"/>
              <a:gd name="connsiteY1809" fmla="*/ 768354 h 5031967"/>
              <a:gd name="connsiteX1810" fmla="*/ 977428 w 11558743"/>
              <a:gd name="connsiteY1810" fmla="*/ 771817 h 5031967"/>
              <a:gd name="connsiteX1811" fmla="*/ 966383 w 11558743"/>
              <a:gd name="connsiteY1811" fmla="*/ 791328 h 5031967"/>
              <a:gd name="connsiteX1812" fmla="*/ 943455 w 11558743"/>
              <a:gd name="connsiteY1812" fmla="*/ 783375 h 5031967"/>
              <a:gd name="connsiteX1813" fmla="*/ 927272 w 11558743"/>
              <a:gd name="connsiteY1813" fmla="*/ 760641 h 5031967"/>
              <a:gd name="connsiteX1814" fmla="*/ 928523 w 11558743"/>
              <a:gd name="connsiteY1814" fmla="*/ 740844 h 5031967"/>
              <a:gd name="connsiteX1815" fmla="*/ 947342 w 11558743"/>
              <a:gd name="connsiteY1815" fmla="*/ 725067 h 5031967"/>
              <a:gd name="connsiteX1816" fmla="*/ 965724 w 11558743"/>
              <a:gd name="connsiteY1816" fmla="*/ 725738 h 5031967"/>
              <a:gd name="connsiteX1817" fmla="*/ 983885 w 11558743"/>
              <a:gd name="connsiteY1817" fmla="*/ 704545 h 5031967"/>
              <a:gd name="connsiteX1818" fmla="*/ 993855 w 11558743"/>
              <a:gd name="connsiteY1818" fmla="*/ 686216 h 5031967"/>
              <a:gd name="connsiteX1819" fmla="*/ 1041268 w 11558743"/>
              <a:gd name="connsiteY1819" fmla="*/ 664797 h 5031967"/>
              <a:gd name="connsiteX1820" fmla="*/ 1050426 w 11558743"/>
              <a:gd name="connsiteY1820" fmla="*/ 649817 h 5031967"/>
              <a:gd name="connsiteX1821" fmla="*/ 1038261 w 11558743"/>
              <a:gd name="connsiteY1821" fmla="*/ 630034 h 5031967"/>
              <a:gd name="connsiteX1822" fmla="*/ 1114835 w 11558743"/>
              <a:gd name="connsiteY1822" fmla="*/ 647781 h 5031967"/>
              <a:gd name="connsiteX1823" fmla="*/ 1165103 w 11558743"/>
              <a:gd name="connsiteY1823" fmla="*/ 669889 h 5031967"/>
              <a:gd name="connsiteX1824" fmla="*/ 1167519 w 11558743"/>
              <a:gd name="connsiteY1824" fmla="*/ 669690 h 5031967"/>
              <a:gd name="connsiteX1825" fmla="*/ 1199735 w 11558743"/>
              <a:gd name="connsiteY1825" fmla="*/ 663748 h 5031967"/>
              <a:gd name="connsiteX1826" fmla="*/ 1215809 w 11558743"/>
              <a:gd name="connsiteY1826" fmla="*/ 675549 h 5031967"/>
              <a:gd name="connsiteX1827" fmla="*/ 1222661 w 11558743"/>
              <a:gd name="connsiteY1827" fmla="*/ 671701 h 5031967"/>
              <a:gd name="connsiteX1828" fmla="*/ 1204347 w 11558743"/>
              <a:gd name="connsiteY1828" fmla="*/ 641485 h 5031967"/>
              <a:gd name="connsiteX1829" fmla="*/ 1176611 w 11558743"/>
              <a:gd name="connsiteY1829" fmla="*/ 624082 h 5031967"/>
              <a:gd name="connsiteX1830" fmla="*/ 1212581 w 11558743"/>
              <a:gd name="connsiteY1830" fmla="*/ 618924 h 5031967"/>
              <a:gd name="connsiteX1831" fmla="*/ 1199209 w 11558743"/>
              <a:gd name="connsiteY1831" fmla="*/ 599240 h 5031967"/>
              <a:gd name="connsiteX1832" fmla="*/ 1188645 w 11558743"/>
              <a:gd name="connsiteY1832" fmla="*/ 582607 h 5031967"/>
              <a:gd name="connsiteX1833" fmla="*/ 1196441 w 11558743"/>
              <a:gd name="connsiteY1833" fmla="*/ 576493 h 5031967"/>
              <a:gd name="connsiteX1834" fmla="*/ 1228460 w 11558743"/>
              <a:gd name="connsiteY1834" fmla="*/ 599013 h 5031967"/>
              <a:gd name="connsiteX1835" fmla="*/ 1254153 w 11558743"/>
              <a:gd name="connsiteY1835" fmla="*/ 629715 h 5031967"/>
              <a:gd name="connsiteX1836" fmla="*/ 1249497 w 11558743"/>
              <a:gd name="connsiteY1836" fmla="*/ 611499 h 5031967"/>
              <a:gd name="connsiteX1837" fmla="*/ 1254219 w 11558743"/>
              <a:gd name="connsiteY1837" fmla="*/ 600169 h 5031967"/>
              <a:gd name="connsiteX1838" fmla="*/ 1270843 w 11558743"/>
              <a:gd name="connsiteY1838" fmla="*/ 606455 h 5031967"/>
              <a:gd name="connsiteX1839" fmla="*/ 1276553 w 11558743"/>
              <a:gd name="connsiteY1839" fmla="*/ 633335 h 5031967"/>
              <a:gd name="connsiteX1840" fmla="*/ 1279363 w 11558743"/>
              <a:gd name="connsiteY1840" fmla="*/ 636385 h 5031967"/>
              <a:gd name="connsiteX1841" fmla="*/ 1299874 w 11558743"/>
              <a:gd name="connsiteY1841" fmla="*/ 644539 h 5031967"/>
              <a:gd name="connsiteX1842" fmla="*/ 1317859 w 11558743"/>
              <a:gd name="connsiteY1842" fmla="*/ 641960 h 5031967"/>
              <a:gd name="connsiteX1843" fmla="*/ 1333562 w 11558743"/>
              <a:gd name="connsiteY1843" fmla="*/ 640664 h 5031967"/>
              <a:gd name="connsiteX1844" fmla="*/ 1369093 w 11558743"/>
              <a:gd name="connsiteY1844" fmla="*/ 651953 h 5031967"/>
              <a:gd name="connsiteX1845" fmla="*/ 1387474 w 11558743"/>
              <a:gd name="connsiteY1845" fmla="*/ 652623 h 5031967"/>
              <a:gd name="connsiteX1846" fmla="*/ 1422457 w 11558743"/>
              <a:gd name="connsiteY1846" fmla="*/ 669428 h 5031967"/>
              <a:gd name="connsiteX1847" fmla="*/ 1517371 w 11558743"/>
              <a:gd name="connsiteY1847" fmla="*/ 707543 h 5031967"/>
              <a:gd name="connsiteX1848" fmla="*/ 1532939 w 11558743"/>
              <a:gd name="connsiteY1848" fmla="*/ 705164 h 5031967"/>
              <a:gd name="connsiteX1849" fmla="*/ 1565770 w 11558743"/>
              <a:gd name="connsiteY1849" fmla="*/ 724335 h 5031967"/>
              <a:gd name="connsiteX1850" fmla="*/ 1595921 w 11558743"/>
              <a:gd name="connsiteY1850" fmla="*/ 741539 h 5031967"/>
              <a:gd name="connsiteX1851" fmla="*/ 1615642 w 11558743"/>
              <a:gd name="connsiteY1851" fmla="*/ 743193 h 5031967"/>
              <a:gd name="connsiteX1852" fmla="*/ 1622625 w 11558743"/>
              <a:gd name="connsiteY1852" fmla="*/ 740428 h 5031967"/>
              <a:gd name="connsiteX1853" fmla="*/ 1639799 w 11558743"/>
              <a:gd name="connsiteY1853" fmla="*/ 741198 h 5031967"/>
              <a:gd name="connsiteX1854" fmla="*/ 1654665 w 11558743"/>
              <a:gd name="connsiteY1854" fmla="*/ 753100 h 5031967"/>
              <a:gd name="connsiteX1855" fmla="*/ 1666348 w 11558743"/>
              <a:gd name="connsiteY1855" fmla="*/ 748853 h 5031967"/>
              <a:gd name="connsiteX1856" fmla="*/ 1661825 w 11558743"/>
              <a:gd name="connsiteY1856" fmla="*/ 731721 h 5031967"/>
              <a:gd name="connsiteX1857" fmla="*/ 1654621 w 11558743"/>
              <a:gd name="connsiteY1857" fmla="*/ 712622 h 5031967"/>
              <a:gd name="connsiteX1858" fmla="*/ 1657191 w 11558743"/>
              <a:gd name="connsiteY1858" fmla="*/ 703657 h 5031967"/>
              <a:gd name="connsiteX1859" fmla="*/ 1665910 w 11558743"/>
              <a:gd name="connsiteY1859" fmla="*/ 705126 h 5031967"/>
              <a:gd name="connsiteX1860" fmla="*/ 1756892 w 11558743"/>
              <a:gd name="connsiteY1860" fmla="*/ 761071 h 5031967"/>
              <a:gd name="connsiteX1861" fmla="*/ 1822574 w 11558743"/>
              <a:gd name="connsiteY1861" fmla="*/ 789564 h 5031967"/>
              <a:gd name="connsiteX1862" fmla="*/ 1831161 w 11558743"/>
              <a:gd name="connsiteY1862" fmla="*/ 789949 h 5031967"/>
              <a:gd name="connsiteX1863" fmla="*/ 1827954 w 11558743"/>
              <a:gd name="connsiteY1863" fmla="*/ 783649 h 5031967"/>
              <a:gd name="connsiteX1864" fmla="*/ 1823958 w 11558743"/>
              <a:gd name="connsiteY1864" fmla="*/ 770851 h 5031967"/>
              <a:gd name="connsiteX1865" fmla="*/ 1837376 w 11558743"/>
              <a:gd name="connsiteY1865" fmla="*/ 770837 h 5031967"/>
              <a:gd name="connsiteX1866" fmla="*/ 1857623 w 11558743"/>
              <a:gd name="connsiteY1866" fmla="*/ 776824 h 5031967"/>
              <a:gd name="connsiteX1867" fmla="*/ 1870646 w 11558743"/>
              <a:gd name="connsiteY1867" fmla="*/ 773560 h 5031967"/>
              <a:gd name="connsiteX1868" fmla="*/ 1866649 w 11558743"/>
              <a:gd name="connsiteY1868" fmla="*/ 760761 h 5031967"/>
              <a:gd name="connsiteX1869" fmla="*/ 1850047 w 11558743"/>
              <a:gd name="connsiteY1869" fmla="*/ 744627 h 5031967"/>
              <a:gd name="connsiteX1870" fmla="*/ 1856373 w 11558743"/>
              <a:gd name="connsiteY1870" fmla="*/ 736446 h 5031967"/>
              <a:gd name="connsiteX1871" fmla="*/ 1927040 w 11558743"/>
              <a:gd name="connsiteY1871" fmla="*/ 755775 h 5031967"/>
              <a:gd name="connsiteX1872" fmla="*/ 1975968 w 11558743"/>
              <a:gd name="connsiteY1872" fmla="*/ 776899 h 5031967"/>
              <a:gd name="connsiteX1873" fmla="*/ 1982117 w 11558743"/>
              <a:gd name="connsiteY1873" fmla="*/ 787332 h 5031967"/>
              <a:gd name="connsiteX1874" fmla="*/ 1976450 w 11558743"/>
              <a:gd name="connsiteY1874" fmla="*/ 800929 h 5031967"/>
              <a:gd name="connsiteX1875" fmla="*/ 2019669 w 11558743"/>
              <a:gd name="connsiteY1875" fmla="*/ 795172 h 5031967"/>
              <a:gd name="connsiteX1876" fmla="*/ 2046131 w 11558743"/>
              <a:gd name="connsiteY1876" fmla="*/ 782047 h 5031967"/>
              <a:gd name="connsiteX1877" fmla="*/ 2055399 w 11558743"/>
              <a:gd name="connsiteY1877" fmla="*/ 777999 h 5031967"/>
              <a:gd name="connsiteX1878" fmla="*/ 2092424 w 11558743"/>
              <a:gd name="connsiteY1878" fmla="*/ 781507 h 5031967"/>
              <a:gd name="connsiteX1879" fmla="*/ 2141659 w 11558743"/>
              <a:gd name="connsiteY1879" fmla="*/ 785100 h 5031967"/>
              <a:gd name="connsiteX1880" fmla="*/ 2158723 w 11558743"/>
              <a:gd name="connsiteY1880" fmla="*/ 774939 h 5031967"/>
              <a:gd name="connsiteX1881" fmla="*/ 2163709 w 11558743"/>
              <a:gd name="connsiteY1881" fmla="*/ 765775 h 5031967"/>
              <a:gd name="connsiteX1882" fmla="*/ 2177784 w 11558743"/>
              <a:gd name="connsiteY1882" fmla="*/ 771176 h 5031967"/>
              <a:gd name="connsiteX1883" fmla="*/ 2179255 w 11558743"/>
              <a:gd name="connsiteY1883" fmla="*/ 773244 h 5031967"/>
              <a:gd name="connsiteX1884" fmla="*/ 2208353 w 11558743"/>
              <a:gd name="connsiteY1884" fmla="*/ 781783 h 5031967"/>
              <a:gd name="connsiteX1885" fmla="*/ 2219752 w 11558743"/>
              <a:gd name="connsiteY1885" fmla="*/ 785217 h 5031967"/>
              <a:gd name="connsiteX1886" fmla="*/ 2267097 w 11558743"/>
              <a:gd name="connsiteY1886" fmla="*/ 793343 h 5031967"/>
              <a:gd name="connsiteX1887" fmla="*/ 2325731 w 11558743"/>
              <a:gd name="connsiteY1887" fmla="*/ 793972 h 5031967"/>
              <a:gd name="connsiteX1888" fmla="*/ 2343850 w 11558743"/>
              <a:gd name="connsiteY1888" fmla="*/ 792476 h 5031967"/>
              <a:gd name="connsiteX1889" fmla="*/ 2360385 w 11558743"/>
              <a:gd name="connsiteY1889" fmla="*/ 777982 h 5031967"/>
              <a:gd name="connsiteX1890" fmla="*/ 2356849 w 11558743"/>
              <a:gd name="connsiteY1890" fmla="*/ 799062 h 5031967"/>
              <a:gd name="connsiteX1891" fmla="*/ 2370641 w 11558743"/>
              <a:gd name="connsiteY1891" fmla="*/ 812145 h 5031967"/>
              <a:gd name="connsiteX1892" fmla="*/ 2391700 w 11558743"/>
              <a:gd name="connsiteY1892" fmla="*/ 814784 h 5031967"/>
              <a:gd name="connsiteX1893" fmla="*/ 2403800 w 11558743"/>
              <a:gd name="connsiteY1893" fmla="*/ 803938 h 5031967"/>
              <a:gd name="connsiteX1894" fmla="*/ 2401011 w 11558743"/>
              <a:gd name="connsiteY1894" fmla="*/ 791039 h 5031967"/>
              <a:gd name="connsiteX1895" fmla="*/ 2416955 w 11558743"/>
              <a:gd name="connsiteY1895" fmla="*/ 801757 h 5031967"/>
              <a:gd name="connsiteX1896" fmla="*/ 2479213 w 11558743"/>
              <a:gd name="connsiteY1896" fmla="*/ 802087 h 5031967"/>
              <a:gd name="connsiteX1897" fmla="*/ 2485010 w 11558743"/>
              <a:gd name="connsiteY1897" fmla="*/ 789574 h 5031967"/>
              <a:gd name="connsiteX1898" fmla="*/ 2494409 w 11558743"/>
              <a:gd name="connsiteY1898" fmla="*/ 786610 h 5031967"/>
              <a:gd name="connsiteX1899" fmla="*/ 2509276 w 11558743"/>
              <a:gd name="connsiteY1899" fmla="*/ 798511 h 5031967"/>
              <a:gd name="connsiteX1900" fmla="*/ 2521487 w 11558743"/>
              <a:gd name="connsiteY1900" fmla="*/ 798598 h 5031967"/>
              <a:gd name="connsiteX1901" fmla="*/ 2518961 w 11558743"/>
              <a:gd name="connsiteY1901" fmla="*/ 787865 h 5031967"/>
              <a:gd name="connsiteX1902" fmla="*/ 2512944 w 11558743"/>
              <a:gd name="connsiteY1902" fmla="*/ 778515 h 5031967"/>
              <a:gd name="connsiteX1903" fmla="*/ 2494608 w 11558743"/>
              <a:gd name="connsiteY1903" fmla="*/ 758147 h 5031967"/>
              <a:gd name="connsiteX1904" fmla="*/ 2561851 w 11558743"/>
              <a:gd name="connsiteY1904" fmla="*/ 749314 h 5031967"/>
              <a:gd name="connsiteX1905" fmla="*/ 2574193 w 11558743"/>
              <a:gd name="connsiteY1905" fmla="*/ 750482 h 5031967"/>
              <a:gd name="connsiteX1906" fmla="*/ 2620880 w 11558743"/>
              <a:gd name="connsiteY1906" fmla="*/ 753192 h 5031967"/>
              <a:gd name="connsiteX1907" fmla="*/ 2650372 w 11558743"/>
              <a:gd name="connsiteY1907" fmla="*/ 764980 h 5031967"/>
              <a:gd name="connsiteX1908" fmla="*/ 2670466 w 11558743"/>
              <a:gd name="connsiteY1908" fmla="*/ 779732 h 5031967"/>
              <a:gd name="connsiteX1909" fmla="*/ 2703100 w 11558743"/>
              <a:gd name="connsiteY1909" fmla="*/ 767191 h 5031967"/>
              <a:gd name="connsiteX1910" fmla="*/ 2710632 w 11558743"/>
              <a:gd name="connsiteY1910" fmla="*/ 758911 h 5031967"/>
              <a:gd name="connsiteX1911" fmla="*/ 2740696 w 11558743"/>
              <a:gd name="connsiteY1911" fmla="*/ 755335 h 5031967"/>
              <a:gd name="connsiteX1912" fmla="*/ 2766323 w 11558743"/>
              <a:gd name="connsiteY1912" fmla="*/ 755407 h 5031967"/>
              <a:gd name="connsiteX1913" fmla="*/ 2800691 w 11558743"/>
              <a:gd name="connsiteY1913" fmla="*/ 747099 h 5031967"/>
              <a:gd name="connsiteX1914" fmla="*/ 2833039 w 11558743"/>
              <a:gd name="connsiteY1914" fmla="*/ 742240 h 5031967"/>
              <a:gd name="connsiteX1915" fmla="*/ 2863630 w 11558743"/>
              <a:gd name="connsiteY1915" fmla="*/ 742996 h 5031967"/>
              <a:gd name="connsiteX1916" fmla="*/ 2904367 w 11558743"/>
              <a:gd name="connsiteY1916" fmla="*/ 766985 h 5031967"/>
              <a:gd name="connsiteX1917" fmla="*/ 2919124 w 11558743"/>
              <a:gd name="connsiteY1917" fmla="*/ 767954 h 5031967"/>
              <a:gd name="connsiteX1918" fmla="*/ 2918488 w 11558743"/>
              <a:gd name="connsiteY1918" fmla="*/ 752690 h 5031967"/>
              <a:gd name="connsiteX1919" fmla="*/ 2907902 w 11558743"/>
              <a:gd name="connsiteY1919" fmla="*/ 745905 h 5031967"/>
              <a:gd name="connsiteX1920" fmla="*/ 2933661 w 11558743"/>
              <a:gd name="connsiteY1920" fmla="*/ 747061 h 5031967"/>
              <a:gd name="connsiteX1921" fmla="*/ 2944269 w 11558743"/>
              <a:gd name="connsiteY1921" fmla="*/ 743997 h 5031967"/>
              <a:gd name="connsiteX1922" fmla="*/ 2973147 w 11558743"/>
              <a:gd name="connsiteY1922" fmla="*/ 730671 h 5031967"/>
              <a:gd name="connsiteX1923" fmla="*/ 2992999 w 11558743"/>
              <a:gd name="connsiteY1923" fmla="*/ 733409 h 5031967"/>
              <a:gd name="connsiteX1924" fmla="*/ 3032155 w 11558743"/>
              <a:gd name="connsiteY1924" fmla="*/ 744399 h 5031967"/>
              <a:gd name="connsiteX1925" fmla="*/ 3055565 w 11558743"/>
              <a:gd name="connsiteY1925" fmla="*/ 716209 h 5031967"/>
              <a:gd name="connsiteX1926" fmla="*/ 3066348 w 11558743"/>
              <a:gd name="connsiteY1926" fmla="*/ 694530 h 5031967"/>
              <a:gd name="connsiteX1927" fmla="*/ 3074627 w 11558743"/>
              <a:gd name="connsiteY1927" fmla="*/ 712446 h 5031967"/>
              <a:gd name="connsiteX1928" fmla="*/ 3088680 w 11558743"/>
              <a:gd name="connsiteY1928" fmla="*/ 727697 h 5031967"/>
              <a:gd name="connsiteX1929" fmla="*/ 3134732 w 11558743"/>
              <a:gd name="connsiteY1929" fmla="*/ 715142 h 5031967"/>
              <a:gd name="connsiteX1930" fmla="*/ 3141870 w 11558743"/>
              <a:gd name="connsiteY1930" fmla="*/ 703612 h 5031967"/>
              <a:gd name="connsiteX1931" fmla="*/ 3152629 w 11558743"/>
              <a:gd name="connsiteY1931" fmla="*/ 691783 h 5031967"/>
              <a:gd name="connsiteX1932" fmla="*/ 3176260 w 11558743"/>
              <a:gd name="connsiteY1932" fmla="*/ 685456 h 5031967"/>
              <a:gd name="connsiteX1933" fmla="*/ 3236210 w 11558743"/>
              <a:gd name="connsiteY1933" fmla="*/ 696917 h 5031967"/>
              <a:gd name="connsiteX1934" fmla="*/ 3253932 w 11558743"/>
              <a:gd name="connsiteY1934" fmla="*/ 692172 h 5031967"/>
              <a:gd name="connsiteX1935" fmla="*/ 3265747 w 11558743"/>
              <a:gd name="connsiteY1935" fmla="*/ 689008 h 5031967"/>
              <a:gd name="connsiteX1936" fmla="*/ 3286728 w 11558743"/>
              <a:gd name="connsiteY1936" fmla="*/ 697259 h 5031967"/>
              <a:gd name="connsiteX1937" fmla="*/ 3305729 w 11558743"/>
              <a:gd name="connsiteY1937" fmla="*/ 696495 h 5031967"/>
              <a:gd name="connsiteX1938" fmla="*/ 3378445 w 11558743"/>
              <a:gd name="connsiteY1938" fmla="*/ 672555 h 5031967"/>
              <a:gd name="connsiteX1939" fmla="*/ 3712401 w 11558743"/>
              <a:gd name="connsiteY1939" fmla="*/ 581139 h 5031967"/>
              <a:gd name="connsiteX1940" fmla="*/ 4074639 w 11558743"/>
              <a:gd name="connsiteY1940" fmla="*/ 476882 h 5031967"/>
              <a:gd name="connsiteX1941" fmla="*/ 4427148 w 11558743"/>
              <a:gd name="connsiteY1941" fmla="*/ 394576 h 5031967"/>
              <a:gd name="connsiteX1942" fmla="*/ 4698155 w 11558743"/>
              <a:gd name="connsiteY1942" fmla="*/ 333808 h 5031967"/>
              <a:gd name="connsiteX1943" fmla="*/ 4903063 w 11558743"/>
              <a:gd name="connsiteY1943" fmla="*/ 282891 h 5031967"/>
              <a:gd name="connsiteX1944" fmla="*/ 5051758 w 11558743"/>
              <a:gd name="connsiteY1944" fmla="*/ 250039 h 5031967"/>
              <a:gd name="connsiteX1945" fmla="*/ 5145961 w 11558743"/>
              <a:gd name="connsiteY1945" fmla="*/ 231157 h 5031967"/>
              <a:gd name="connsiteX1946" fmla="*/ 5175445 w 11558743"/>
              <a:gd name="connsiteY1946" fmla="*/ 225641 h 5031967"/>
              <a:gd name="connsiteX1947" fmla="*/ 5182112 w 11558743"/>
              <a:gd name="connsiteY1947" fmla="*/ 225652 h 5031967"/>
              <a:gd name="connsiteX1948" fmla="*/ 5628057 w 11558743"/>
              <a:gd name="connsiteY1948" fmla="*/ 152287 h 5031967"/>
              <a:gd name="connsiteX1949" fmla="*/ 5746738 w 11558743"/>
              <a:gd name="connsiteY1949" fmla="*/ 136372 h 5031967"/>
              <a:gd name="connsiteX1950" fmla="*/ 6007206 w 11558743"/>
              <a:gd name="connsiteY1950" fmla="*/ 103999 h 5031967"/>
              <a:gd name="connsiteX1951" fmla="*/ 6212900 w 11558743"/>
              <a:gd name="connsiteY1951" fmla="*/ 80613 h 5031967"/>
              <a:gd name="connsiteX1952" fmla="*/ 6404626 w 11558743"/>
              <a:gd name="connsiteY1952" fmla="*/ 59841 h 5031967"/>
              <a:gd name="connsiteX1953" fmla="*/ 6421522 w 11558743"/>
              <a:gd name="connsiteY1953" fmla="*/ 60456 h 5031967"/>
              <a:gd name="connsiteX1954" fmla="*/ 6525536 w 11558743"/>
              <a:gd name="connsiteY1954" fmla="*/ 62384 h 5031967"/>
              <a:gd name="connsiteX1955" fmla="*/ 6629334 w 11558743"/>
              <a:gd name="connsiteY1955" fmla="*/ 46739 h 5031967"/>
              <a:gd name="connsiteX1956" fmla="*/ 6809389 w 11558743"/>
              <a:gd name="connsiteY1956" fmla="*/ 34442 h 5031967"/>
              <a:gd name="connsiteX1957" fmla="*/ 6885929 w 11558743"/>
              <a:gd name="connsiteY1957" fmla="*/ 42769 h 5031967"/>
              <a:gd name="connsiteX1958" fmla="*/ 6903459 w 11558743"/>
              <a:gd name="connsiteY1958" fmla="*/ 40747 h 5031967"/>
              <a:gd name="connsiteX1959" fmla="*/ 6943806 w 11558743"/>
              <a:gd name="connsiteY1959" fmla="*/ 33200 h 5031967"/>
              <a:gd name="connsiteX1960" fmla="*/ 7005813 w 11558743"/>
              <a:gd name="connsiteY1960" fmla="*/ 34179 h 5031967"/>
              <a:gd name="connsiteX1961" fmla="*/ 7102068 w 11558743"/>
              <a:gd name="connsiteY1961" fmla="*/ 37560 h 5031967"/>
              <a:gd name="connsiteX1962" fmla="*/ 7157584 w 11558743"/>
              <a:gd name="connsiteY1962" fmla="*/ 34723 h 5031967"/>
              <a:gd name="connsiteX1963" fmla="*/ 7234542 w 11558743"/>
              <a:gd name="connsiteY1963" fmla="*/ 22841 h 5031967"/>
              <a:gd name="connsiteX1964" fmla="*/ 7279195 w 11558743"/>
              <a:gd name="connsiteY1964" fmla="*/ 22036 h 5031967"/>
              <a:gd name="connsiteX1965" fmla="*/ 7292352 w 11558743"/>
              <a:gd name="connsiteY1965" fmla="*/ 25865 h 5031967"/>
              <a:gd name="connsiteX1966" fmla="*/ 7295564 w 11558743"/>
              <a:gd name="connsiteY1966" fmla="*/ 34072 h 5031967"/>
              <a:gd name="connsiteX1967" fmla="*/ 7312283 w 11558743"/>
              <a:gd name="connsiteY1967" fmla="*/ 38492 h 5031967"/>
              <a:gd name="connsiteX1968" fmla="*/ 7354884 w 11558743"/>
              <a:gd name="connsiteY1968" fmla="*/ 15425 h 5031967"/>
              <a:gd name="connsiteX1969" fmla="*/ 7372413 w 11558743"/>
              <a:gd name="connsiteY1969" fmla="*/ 13403 h 5031967"/>
              <a:gd name="connsiteX1970" fmla="*/ 7375450 w 11558743"/>
              <a:gd name="connsiteY1970" fmla="*/ 25417 h 5031967"/>
              <a:gd name="connsiteX1971" fmla="*/ 7390727 w 11558743"/>
              <a:gd name="connsiteY1971" fmla="*/ 38915 h 5031967"/>
              <a:gd name="connsiteX1972" fmla="*/ 7406069 w 11558743"/>
              <a:gd name="connsiteY1972" fmla="*/ 39818 h 5031967"/>
              <a:gd name="connsiteX1973" fmla="*/ 7416407 w 11558743"/>
              <a:gd name="connsiteY1973" fmla="*/ 49209 h 5031967"/>
              <a:gd name="connsiteX1974" fmla="*/ 7418065 w 11558743"/>
              <a:gd name="connsiteY1974" fmla="*/ 57704 h 5031967"/>
              <a:gd name="connsiteX1975" fmla="*/ 7430940 w 11558743"/>
              <a:gd name="connsiteY1975" fmla="*/ 56554 h 5031967"/>
              <a:gd name="connsiteX1976" fmla="*/ 7469737 w 11558743"/>
              <a:gd name="connsiteY1976" fmla="*/ 49297 h 5031967"/>
              <a:gd name="connsiteX1977" fmla="*/ 7578606 w 11558743"/>
              <a:gd name="connsiteY1977" fmla="*/ 12571 h 5031967"/>
              <a:gd name="connsiteX1978" fmla="*/ 7592006 w 11558743"/>
              <a:gd name="connsiteY1978" fmla="*/ 0 h 5031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Lst>
            <a:rect l="l" t="t" r="r" b="b"/>
            <a:pathLst>
              <a:path w="11558743" h="5031967">
                <a:moveTo>
                  <a:pt x="8392919" y="3529959"/>
                </a:moveTo>
                <a:lnTo>
                  <a:pt x="8391973" y="3530531"/>
                </a:lnTo>
                <a:lnTo>
                  <a:pt x="8393694" y="3531320"/>
                </a:lnTo>
                <a:close/>
                <a:moveTo>
                  <a:pt x="1031841" y="3403329"/>
                </a:moveTo>
                <a:lnTo>
                  <a:pt x="1035360" y="3405581"/>
                </a:lnTo>
                <a:lnTo>
                  <a:pt x="1035176" y="3405145"/>
                </a:lnTo>
                <a:close/>
                <a:moveTo>
                  <a:pt x="2630566" y="2617886"/>
                </a:moveTo>
                <a:lnTo>
                  <a:pt x="2621054" y="2623696"/>
                </a:lnTo>
                <a:lnTo>
                  <a:pt x="2635820" y="2624754"/>
                </a:lnTo>
                <a:lnTo>
                  <a:pt x="2636263" y="2624721"/>
                </a:lnTo>
                <a:close/>
                <a:moveTo>
                  <a:pt x="6597978" y="2613495"/>
                </a:moveTo>
                <a:lnTo>
                  <a:pt x="6597592" y="2613780"/>
                </a:lnTo>
                <a:cubicBezTo>
                  <a:pt x="6596222" y="2619394"/>
                  <a:pt x="6593341" y="2624979"/>
                  <a:pt x="6603953" y="2626306"/>
                </a:cubicBezTo>
                <a:cubicBezTo>
                  <a:pt x="6616078" y="2627662"/>
                  <a:pt x="6626775" y="2632375"/>
                  <a:pt x="6635961" y="2637060"/>
                </a:cubicBezTo>
                <a:lnTo>
                  <a:pt x="6640313" y="2637766"/>
                </a:lnTo>
                <a:lnTo>
                  <a:pt x="6621701" y="2626136"/>
                </a:lnTo>
                <a:cubicBezTo>
                  <a:pt x="6614155" y="2622420"/>
                  <a:pt x="6606618" y="2619100"/>
                  <a:pt x="6600128" y="2615005"/>
                </a:cubicBezTo>
                <a:close/>
                <a:moveTo>
                  <a:pt x="8004444" y="2586762"/>
                </a:moveTo>
                <a:lnTo>
                  <a:pt x="8004423" y="2586959"/>
                </a:lnTo>
                <a:lnTo>
                  <a:pt x="8004653" y="2587018"/>
                </a:lnTo>
                <a:close/>
                <a:moveTo>
                  <a:pt x="8033318" y="2577729"/>
                </a:moveTo>
                <a:cubicBezTo>
                  <a:pt x="8028248" y="2578902"/>
                  <a:pt x="8024196" y="2583056"/>
                  <a:pt x="8020586" y="2589756"/>
                </a:cubicBezTo>
                <a:lnTo>
                  <a:pt x="8020068" y="2590977"/>
                </a:lnTo>
                <a:lnTo>
                  <a:pt x="8026120" y="2592531"/>
                </a:lnTo>
                <a:lnTo>
                  <a:pt x="8063195" y="2589579"/>
                </a:lnTo>
                <a:lnTo>
                  <a:pt x="8052168" y="2583582"/>
                </a:lnTo>
                <a:cubicBezTo>
                  <a:pt x="8044480" y="2578362"/>
                  <a:pt x="8038390" y="2576556"/>
                  <a:pt x="8033318" y="2577729"/>
                </a:cubicBezTo>
                <a:close/>
                <a:moveTo>
                  <a:pt x="8260898" y="1650432"/>
                </a:moveTo>
                <a:cubicBezTo>
                  <a:pt x="8258499" y="1649623"/>
                  <a:pt x="8255281" y="1649909"/>
                  <a:pt x="8251402" y="1650636"/>
                </a:cubicBezTo>
                <a:cubicBezTo>
                  <a:pt x="8242637" y="1651647"/>
                  <a:pt x="8235725" y="1654198"/>
                  <a:pt x="8230048" y="1657776"/>
                </a:cubicBezTo>
                <a:lnTo>
                  <a:pt x="8227319" y="1660379"/>
                </a:lnTo>
                <a:lnTo>
                  <a:pt x="8229344" y="1661123"/>
                </a:lnTo>
                <a:cubicBezTo>
                  <a:pt x="8237267" y="1663242"/>
                  <a:pt x="8245400" y="1664849"/>
                  <a:pt x="8253538" y="1666456"/>
                </a:cubicBezTo>
                <a:lnTo>
                  <a:pt x="8267880" y="1662947"/>
                </a:lnTo>
                <a:lnTo>
                  <a:pt x="8265475" y="1656810"/>
                </a:lnTo>
                <a:cubicBezTo>
                  <a:pt x="8264875" y="1653148"/>
                  <a:pt x="8263296" y="1651241"/>
                  <a:pt x="8260898" y="1650432"/>
                </a:cubicBezTo>
                <a:close/>
                <a:moveTo>
                  <a:pt x="8182228" y="1627091"/>
                </a:moveTo>
                <a:cubicBezTo>
                  <a:pt x="8172175" y="1622680"/>
                  <a:pt x="8146077" y="1632595"/>
                  <a:pt x="8146644" y="1642555"/>
                </a:cubicBezTo>
                <a:cubicBezTo>
                  <a:pt x="8146401" y="1658956"/>
                  <a:pt x="8131518" y="1659225"/>
                  <a:pt x="8116633" y="1659493"/>
                </a:cubicBezTo>
                <a:cubicBezTo>
                  <a:pt x="8085773" y="1661492"/>
                  <a:pt x="8053709" y="1656168"/>
                  <a:pt x="8023483" y="1655532"/>
                </a:cubicBezTo>
                <a:lnTo>
                  <a:pt x="8018963" y="1650226"/>
                </a:lnTo>
                <a:lnTo>
                  <a:pt x="8011587" y="1653108"/>
                </a:lnTo>
                <a:cubicBezTo>
                  <a:pt x="8003835" y="1654577"/>
                  <a:pt x="7996083" y="1656045"/>
                  <a:pt x="7993285" y="1661612"/>
                </a:cubicBezTo>
                <a:cubicBezTo>
                  <a:pt x="8004282" y="1668344"/>
                  <a:pt x="8018076" y="1669508"/>
                  <a:pt x="8028928" y="1667452"/>
                </a:cubicBezTo>
                <a:cubicBezTo>
                  <a:pt x="8062416" y="1663627"/>
                  <a:pt x="8095120" y="1666246"/>
                  <a:pt x="8127822" y="1668865"/>
                </a:cubicBezTo>
                <a:cubicBezTo>
                  <a:pt x="8139058" y="1669884"/>
                  <a:pt x="8149717" y="1669440"/>
                  <a:pt x="8159621" y="1667091"/>
                </a:cubicBezTo>
                <a:lnTo>
                  <a:pt x="8172440" y="1660890"/>
                </a:lnTo>
                <a:lnTo>
                  <a:pt x="8170458" y="1661375"/>
                </a:lnTo>
                <a:cubicBezTo>
                  <a:pt x="8167090" y="1660748"/>
                  <a:pt x="8163845" y="1658839"/>
                  <a:pt x="8160369" y="1656343"/>
                </a:cubicBezTo>
                <a:cubicBezTo>
                  <a:pt x="8153878" y="1652526"/>
                  <a:pt x="8153594" y="1647546"/>
                  <a:pt x="8156873" y="1643157"/>
                </a:cubicBezTo>
                <a:cubicBezTo>
                  <a:pt x="8159693" y="1637598"/>
                  <a:pt x="8168370" y="1638491"/>
                  <a:pt x="8175953" y="1640847"/>
                </a:cubicBezTo>
                <a:cubicBezTo>
                  <a:pt x="8181068" y="1641147"/>
                  <a:pt x="8185090" y="1642911"/>
                  <a:pt x="8187910" y="1637352"/>
                </a:cubicBezTo>
                <a:cubicBezTo>
                  <a:pt x="8190729" y="1631791"/>
                  <a:pt x="8186709" y="1630028"/>
                  <a:pt x="8182228" y="1627091"/>
                </a:cubicBezTo>
                <a:close/>
                <a:moveTo>
                  <a:pt x="7999836" y="1615611"/>
                </a:moveTo>
                <a:lnTo>
                  <a:pt x="7999219" y="1630266"/>
                </a:lnTo>
                <a:cubicBezTo>
                  <a:pt x="8001929" y="1632901"/>
                  <a:pt x="8004874" y="1632972"/>
                  <a:pt x="8007917" y="1632238"/>
                </a:cubicBezTo>
                <a:lnTo>
                  <a:pt x="8014537" y="1630199"/>
                </a:lnTo>
                <a:lnTo>
                  <a:pt x="8014655" y="1624472"/>
                </a:lnTo>
                <a:cubicBezTo>
                  <a:pt x="8013278" y="1620955"/>
                  <a:pt x="8010810" y="1618901"/>
                  <a:pt x="8007793" y="1617577"/>
                </a:cubicBezTo>
                <a:close/>
                <a:moveTo>
                  <a:pt x="7592006" y="0"/>
                </a:moveTo>
                <a:cubicBezTo>
                  <a:pt x="7592750" y="6152"/>
                  <a:pt x="7593032" y="11131"/>
                  <a:pt x="7593774" y="17282"/>
                </a:cubicBezTo>
                <a:cubicBezTo>
                  <a:pt x="7595259" y="29587"/>
                  <a:pt x="7604221" y="35459"/>
                  <a:pt x="7619105" y="35191"/>
                </a:cubicBezTo>
                <a:cubicBezTo>
                  <a:pt x="7668871" y="34687"/>
                  <a:pt x="7718639" y="34184"/>
                  <a:pt x="7768406" y="33679"/>
                </a:cubicBezTo>
                <a:cubicBezTo>
                  <a:pt x="7786394" y="32830"/>
                  <a:pt x="7803005" y="28464"/>
                  <a:pt x="7821911" y="29961"/>
                </a:cubicBezTo>
                <a:cubicBezTo>
                  <a:pt x="7834150" y="31445"/>
                  <a:pt x="7841734" y="33801"/>
                  <a:pt x="7842761" y="44932"/>
                </a:cubicBezTo>
                <a:cubicBezTo>
                  <a:pt x="7846255" y="58118"/>
                  <a:pt x="7861423" y="62829"/>
                  <a:pt x="7874647" y="54065"/>
                </a:cubicBezTo>
                <a:cubicBezTo>
                  <a:pt x="7885227" y="47052"/>
                  <a:pt x="7894997" y="46483"/>
                  <a:pt x="7907695" y="49140"/>
                </a:cubicBezTo>
                <a:cubicBezTo>
                  <a:pt x="7915738" y="52668"/>
                  <a:pt x="7921946" y="51506"/>
                  <a:pt x="7927869" y="45365"/>
                </a:cubicBezTo>
                <a:cubicBezTo>
                  <a:pt x="7933334" y="38052"/>
                  <a:pt x="7942186" y="35138"/>
                  <a:pt x="7952873" y="36913"/>
                </a:cubicBezTo>
                <a:cubicBezTo>
                  <a:pt x="7959541" y="36924"/>
                  <a:pt x="7968676" y="38989"/>
                  <a:pt x="7974883" y="37828"/>
                </a:cubicBezTo>
                <a:cubicBezTo>
                  <a:pt x="7984195" y="36086"/>
                  <a:pt x="7988674" y="39022"/>
                  <a:pt x="7992521" y="44593"/>
                </a:cubicBezTo>
                <a:cubicBezTo>
                  <a:pt x="8001765" y="55445"/>
                  <a:pt x="8005327" y="56038"/>
                  <a:pt x="8018092" y="46100"/>
                </a:cubicBezTo>
                <a:cubicBezTo>
                  <a:pt x="8025568" y="39668"/>
                  <a:pt x="8032585" y="32064"/>
                  <a:pt x="8042531" y="27688"/>
                </a:cubicBezTo>
                <a:cubicBezTo>
                  <a:pt x="8042989" y="28861"/>
                  <a:pt x="8044540" y="28570"/>
                  <a:pt x="8045000" y="29743"/>
                </a:cubicBezTo>
                <a:cubicBezTo>
                  <a:pt x="8036998" y="47595"/>
                  <a:pt x="8036998" y="47595"/>
                  <a:pt x="8055837" y="61685"/>
                </a:cubicBezTo>
                <a:cubicBezTo>
                  <a:pt x="8058306" y="63739"/>
                  <a:pt x="8060777" y="65794"/>
                  <a:pt x="8062787" y="66676"/>
                </a:cubicBezTo>
                <a:cubicBezTo>
                  <a:pt x="8083002" y="84283"/>
                  <a:pt x="8103001" y="84315"/>
                  <a:pt x="8125711" y="70001"/>
                </a:cubicBezTo>
                <a:cubicBezTo>
                  <a:pt x="8137384" y="61526"/>
                  <a:pt x="8148071" y="63301"/>
                  <a:pt x="8154211" y="74734"/>
                </a:cubicBezTo>
                <a:cubicBezTo>
                  <a:pt x="8158056" y="80306"/>
                  <a:pt x="8160351" y="86167"/>
                  <a:pt x="8161094" y="92318"/>
                </a:cubicBezTo>
                <a:cubicBezTo>
                  <a:pt x="8162861" y="109603"/>
                  <a:pt x="8144524" y="118065"/>
                  <a:pt x="8124876" y="110418"/>
                </a:cubicBezTo>
                <a:cubicBezTo>
                  <a:pt x="8109249" y="104535"/>
                  <a:pt x="8095458" y="103341"/>
                  <a:pt x="8080572" y="103609"/>
                </a:cubicBezTo>
                <a:cubicBezTo>
                  <a:pt x="8066148" y="105049"/>
                  <a:pt x="8052358" y="103855"/>
                  <a:pt x="8039834" y="97391"/>
                </a:cubicBezTo>
                <a:cubicBezTo>
                  <a:pt x="8020361" y="85936"/>
                  <a:pt x="8012143" y="86215"/>
                  <a:pt x="7999661" y="101133"/>
                </a:cubicBezTo>
                <a:cubicBezTo>
                  <a:pt x="7990000" y="110489"/>
                  <a:pt x="7980055" y="114865"/>
                  <a:pt x="7963618" y="115425"/>
                </a:cubicBezTo>
                <a:cubicBezTo>
                  <a:pt x="7934309" y="117133"/>
                  <a:pt x="7904256" y="112691"/>
                  <a:pt x="7876040" y="112938"/>
                </a:cubicBezTo>
                <a:cubicBezTo>
                  <a:pt x="7850927" y="112602"/>
                  <a:pt x="7827650" y="116957"/>
                  <a:pt x="7811605" y="131283"/>
                </a:cubicBezTo>
                <a:cubicBezTo>
                  <a:pt x="7803495" y="140349"/>
                  <a:pt x="7796370" y="139166"/>
                  <a:pt x="7784306" y="133874"/>
                </a:cubicBezTo>
                <a:cubicBezTo>
                  <a:pt x="7728006" y="109178"/>
                  <a:pt x="7671924" y="102056"/>
                  <a:pt x="7619202" y="133309"/>
                </a:cubicBezTo>
                <a:cubicBezTo>
                  <a:pt x="7611268" y="138568"/>
                  <a:pt x="7602591" y="137674"/>
                  <a:pt x="7593914" y="136782"/>
                </a:cubicBezTo>
                <a:cubicBezTo>
                  <a:pt x="7588342" y="135309"/>
                  <a:pt x="7580298" y="131780"/>
                  <a:pt x="7575469" y="136458"/>
                </a:cubicBezTo>
                <a:cubicBezTo>
                  <a:pt x="7571095" y="142309"/>
                  <a:pt x="7577586" y="146127"/>
                  <a:pt x="7580974" y="150526"/>
                </a:cubicBezTo>
                <a:cubicBezTo>
                  <a:pt x="7588382" y="156689"/>
                  <a:pt x="7584644" y="159904"/>
                  <a:pt x="7575334" y="161647"/>
                </a:cubicBezTo>
                <a:cubicBezTo>
                  <a:pt x="7566022" y="163389"/>
                  <a:pt x="7555793" y="162786"/>
                  <a:pt x="7546023" y="163356"/>
                </a:cubicBezTo>
                <a:cubicBezTo>
                  <a:pt x="7524015" y="162441"/>
                  <a:pt x="7504649" y="159773"/>
                  <a:pt x="7484300" y="167354"/>
                </a:cubicBezTo>
                <a:cubicBezTo>
                  <a:pt x="7479646" y="168225"/>
                  <a:pt x="7478728" y="165881"/>
                  <a:pt x="7476257" y="163827"/>
                </a:cubicBezTo>
                <a:cubicBezTo>
                  <a:pt x="7467473" y="154147"/>
                  <a:pt x="7455692" y="153834"/>
                  <a:pt x="7443277" y="156156"/>
                </a:cubicBezTo>
                <a:cubicBezTo>
                  <a:pt x="7396264" y="163695"/>
                  <a:pt x="7348331" y="168887"/>
                  <a:pt x="7298739" y="165584"/>
                </a:cubicBezTo>
                <a:cubicBezTo>
                  <a:pt x="7295178" y="164992"/>
                  <a:pt x="7290522" y="165863"/>
                  <a:pt x="7286324" y="167907"/>
                </a:cubicBezTo>
                <a:cubicBezTo>
                  <a:pt x="7274653" y="176381"/>
                  <a:pt x="7263965" y="174606"/>
                  <a:pt x="7251617" y="164335"/>
                </a:cubicBezTo>
                <a:cubicBezTo>
                  <a:pt x="7239271" y="154064"/>
                  <a:pt x="7229500" y="154633"/>
                  <a:pt x="7219205" y="166625"/>
                </a:cubicBezTo>
                <a:cubicBezTo>
                  <a:pt x="7214374" y="171303"/>
                  <a:pt x="7211094" y="175690"/>
                  <a:pt x="7206721" y="181541"/>
                </a:cubicBezTo>
                <a:cubicBezTo>
                  <a:pt x="7197762" y="175668"/>
                  <a:pt x="7188801" y="169797"/>
                  <a:pt x="7177938" y="171828"/>
                </a:cubicBezTo>
                <a:cubicBezTo>
                  <a:pt x="7165523" y="174151"/>
                  <a:pt x="7152650" y="175301"/>
                  <a:pt x="7141787" y="177334"/>
                </a:cubicBezTo>
                <a:cubicBezTo>
                  <a:pt x="7100980" y="183709"/>
                  <a:pt x="7095407" y="182236"/>
                  <a:pt x="7100496" y="216513"/>
                </a:cubicBezTo>
                <a:cubicBezTo>
                  <a:pt x="7100496" y="216513"/>
                  <a:pt x="7098945" y="216804"/>
                  <a:pt x="7099403" y="217975"/>
                </a:cubicBezTo>
                <a:cubicBezTo>
                  <a:pt x="7099336" y="230570"/>
                  <a:pt x="7094504" y="235248"/>
                  <a:pt x="7077609" y="234634"/>
                </a:cubicBezTo>
                <a:cubicBezTo>
                  <a:pt x="7005199" y="236858"/>
                  <a:pt x="6932615" y="242888"/>
                  <a:pt x="6861121" y="247458"/>
                </a:cubicBezTo>
                <a:cubicBezTo>
                  <a:pt x="6815833" y="250897"/>
                  <a:pt x="6769454" y="255800"/>
                  <a:pt x="6724625" y="260411"/>
                </a:cubicBezTo>
                <a:cubicBezTo>
                  <a:pt x="6670028" y="265594"/>
                  <a:pt x="6615779" y="263162"/>
                  <a:pt x="6560440" y="262192"/>
                </a:cubicBezTo>
                <a:cubicBezTo>
                  <a:pt x="6518890" y="262416"/>
                  <a:pt x="6479811" y="264695"/>
                  <a:pt x="6445145" y="282504"/>
                </a:cubicBezTo>
                <a:cubicBezTo>
                  <a:pt x="6431462" y="290096"/>
                  <a:pt x="6416577" y="290365"/>
                  <a:pt x="6398766" y="287407"/>
                </a:cubicBezTo>
                <a:cubicBezTo>
                  <a:pt x="6365150" y="282372"/>
                  <a:pt x="6330726" y="283779"/>
                  <a:pt x="6297045" y="291339"/>
                </a:cubicBezTo>
                <a:cubicBezTo>
                  <a:pt x="6268478" y="299200"/>
                  <a:pt x="6236982" y="303835"/>
                  <a:pt x="6205202" y="303489"/>
                </a:cubicBezTo>
                <a:lnTo>
                  <a:pt x="6165088" y="307766"/>
                </a:lnTo>
                <a:lnTo>
                  <a:pt x="6164220" y="308012"/>
                </a:lnTo>
                <a:cubicBezTo>
                  <a:pt x="6159265" y="311157"/>
                  <a:pt x="6156235" y="316330"/>
                  <a:pt x="6156750" y="325588"/>
                </a:cubicBezTo>
                <a:cubicBezTo>
                  <a:pt x="6142148" y="315852"/>
                  <a:pt x="6130463" y="320099"/>
                  <a:pt x="6119176" y="327595"/>
                </a:cubicBezTo>
                <a:cubicBezTo>
                  <a:pt x="6106945" y="337358"/>
                  <a:pt x="6091242" y="338655"/>
                  <a:pt x="6077144" y="343101"/>
                </a:cubicBezTo>
                <a:lnTo>
                  <a:pt x="6040751" y="362460"/>
                </a:lnTo>
                <a:lnTo>
                  <a:pt x="6054364" y="360647"/>
                </a:lnTo>
                <a:lnTo>
                  <a:pt x="6345830" y="330898"/>
                </a:lnTo>
                <a:lnTo>
                  <a:pt x="6358149" y="326464"/>
                </a:lnTo>
                <a:cubicBezTo>
                  <a:pt x="6367812" y="325667"/>
                  <a:pt x="6375739" y="320635"/>
                  <a:pt x="6383668" y="315605"/>
                </a:cubicBezTo>
                <a:lnTo>
                  <a:pt x="6384532" y="326949"/>
                </a:lnTo>
                <a:lnTo>
                  <a:pt x="6424310" y="322888"/>
                </a:lnTo>
                <a:lnTo>
                  <a:pt x="6523870" y="317116"/>
                </a:lnTo>
                <a:lnTo>
                  <a:pt x="6525093" y="314869"/>
                </a:lnTo>
                <a:cubicBezTo>
                  <a:pt x="6531944" y="311021"/>
                  <a:pt x="6540267" y="309239"/>
                  <a:pt x="6540421" y="300474"/>
                </a:cubicBezTo>
                <a:cubicBezTo>
                  <a:pt x="6540026" y="297225"/>
                  <a:pt x="6543913" y="299092"/>
                  <a:pt x="6545253" y="300075"/>
                </a:cubicBezTo>
                <a:cubicBezTo>
                  <a:pt x="6550282" y="301302"/>
                  <a:pt x="6553027" y="303809"/>
                  <a:pt x="6554630" y="306959"/>
                </a:cubicBezTo>
                <a:lnTo>
                  <a:pt x="6556573" y="315219"/>
                </a:lnTo>
                <a:lnTo>
                  <a:pt x="6641355" y="310304"/>
                </a:lnTo>
                <a:lnTo>
                  <a:pt x="6641571" y="309628"/>
                </a:lnTo>
                <a:lnTo>
                  <a:pt x="6642540" y="310235"/>
                </a:lnTo>
                <a:lnTo>
                  <a:pt x="6654542" y="309539"/>
                </a:lnTo>
                <a:lnTo>
                  <a:pt x="6724657" y="306885"/>
                </a:lnTo>
                <a:lnTo>
                  <a:pt x="6731631" y="297816"/>
                </a:lnTo>
                <a:cubicBezTo>
                  <a:pt x="6735539" y="289834"/>
                  <a:pt x="6739844" y="285103"/>
                  <a:pt x="6748166" y="283322"/>
                </a:cubicBezTo>
                <a:cubicBezTo>
                  <a:pt x="6758774" y="280258"/>
                  <a:pt x="6766284" y="281826"/>
                  <a:pt x="6769885" y="291375"/>
                </a:cubicBezTo>
                <a:lnTo>
                  <a:pt x="6781195" y="304745"/>
                </a:lnTo>
                <a:lnTo>
                  <a:pt x="6823728" y="303135"/>
                </a:lnTo>
                <a:lnTo>
                  <a:pt x="6820065" y="292702"/>
                </a:lnTo>
                <a:cubicBezTo>
                  <a:pt x="6813389" y="277936"/>
                  <a:pt x="6821602" y="265223"/>
                  <a:pt x="6839588" y="262644"/>
                </a:cubicBezTo>
                <a:cubicBezTo>
                  <a:pt x="6850459" y="261747"/>
                  <a:pt x="6860384" y="263116"/>
                  <a:pt x="6869498" y="267833"/>
                </a:cubicBezTo>
                <a:cubicBezTo>
                  <a:pt x="6877272" y="271568"/>
                  <a:pt x="6884650" y="272052"/>
                  <a:pt x="6891239" y="266038"/>
                </a:cubicBezTo>
                <a:cubicBezTo>
                  <a:pt x="6894467" y="262490"/>
                  <a:pt x="6900111" y="258741"/>
                  <a:pt x="6904393" y="263858"/>
                </a:cubicBezTo>
                <a:cubicBezTo>
                  <a:pt x="6907467" y="269075"/>
                  <a:pt x="6909334" y="274391"/>
                  <a:pt x="6903822" y="279222"/>
                </a:cubicBezTo>
                <a:lnTo>
                  <a:pt x="6885600" y="300795"/>
                </a:lnTo>
                <a:lnTo>
                  <a:pt x="6959409" y="298582"/>
                </a:lnTo>
                <a:cubicBezTo>
                  <a:pt x="6984063" y="297744"/>
                  <a:pt x="7008373" y="296027"/>
                  <a:pt x="7031420" y="291085"/>
                </a:cubicBezTo>
                <a:cubicBezTo>
                  <a:pt x="7084183" y="281214"/>
                  <a:pt x="7135218" y="275440"/>
                  <a:pt x="7188306" y="291929"/>
                </a:cubicBezTo>
                <a:cubicBezTo>
                  <a:pt x="7209047" y="298115"/>
                  <a:pt x="7231231" y="295222"/>
                  <a:pt x="7251123" y="286469"/>
                </a:cubicBezTo>
                <a:cubicBezTo>
                  <a:pt x="7263712" y="280338"/>
                  <a:pt x="7278137" y="278898"/>
                  <a:pt x="7294574" y="278340"/>
                </a:cubicBezTo>
                <a:cubicBezTo>
                  <a:pt x="7319227" y="277501"/>
                  <a:pt x="7345258" y="280180"/>
                  <a:pt x="7368253" y="270846"/>
                </a:cubicBezTo>
                <a:cubicBezTo>
                  <a:pt x="7388601" y="263264"/>
                  <a:pt x="7405957" y="265050"/>
                  <a:pt x="7424969" y="275332"/>
                </a:cubicBezTo>
                <a:cubicBezTo>
                  <a:pt x="7431460" y="279151"/>
                  <a:pt x="7438127" y="279162"/>
                  <a:pt x="7444969" y="275365"/>
                </a:cubicBezTo>
                <a:cubicBezTo>
                  <a:pt x="7454455" y="269816"/>
                  <a:pt x="7466410" y="266321"/>
                  <a:pt x="7480202" y="267516"/>
                </a:cubicBezTo>
                <a:cubicBezTo>
                  <a:pt x="7521117" y="269926"/>
                  <a:pt x="7563934" y="264432"/>
                  <a:pt x="7605767" y="269188"/>
                </a:cubicBezTo>
                <a:cubicBezTo>
                  <a:pt x="7620018" y="271554"/>
                  <a:pt x="7632891" y="270403"/>
                  <a:pt x="7643471" y="263391"/>
                </a:cubicBezTo>
                <a:cubicBezTo>
                  <a:pt x="7666640" y="250250"/>
                  <a:pt x="7674856" y="249970"/>
                  <a:pt x="7698810" y="264362"/>
                </a:cubicBezTo>
                <a:cubicBezTo>
                  <a:pt x="7707771" y="270233"/>
                  <a:pt x="7717366" y="273471"/>
                  <a:pt x="7726676" y="271730"/>
                </a:cubicBezTo>
                <a:cubicBezTo>
                  <a:pt x="7759724" y="266805"/>
                  <a:pt x="7792880" y="270667"/>
                  <a:pt x="7825118" y="272185"/>
                </a:cubicBezTo>
                <a:cubicBezTo>
                  <a:pt x="7854252" y="274282"/>
                  <a:pt x="7882928" y="275208"/>
                  <a:pt x="7909484" y="266466"/>
                </a:cubicBezTo>
                <a:cubicBezTo>
                  <a:pt x="7919889" y="263261"/>
                  <a:pt x="7927014" y="264445"/>
                  <a:pt x="7933963" y="269435"/>
                </a:cubicBezTo>
                <a:cubicBezTo>
                  <a:pt x="7942924" y="275307"/>
                  <a:pt x="7953894" y="282063"/>
                  <a:pt x="7965393" y="277394"/>
                </a:cubicBezTo>
                <a:cubicBezTo>
                  <a:pt x="7989939" y="267770"/>
                  <a:pt x="8014876" y="271911"/>
                  <a:pt x="8039004" y="282496"/>
                </a:cubicBezTo>
                <a:cubicBezTo>
                  <a:pt x="8074738" y="297199"/>
                  <a:pt x="8111631" y="297845"/>
                  <a:pt x="8145664" y="282671"/>
                </a:cubicBezTo>
                <a:cubicBezTo>
                  <a:pt x="8158712" y="277714"/>
                  <a:pt x="8164284" y="279187"/>
                  <a:pt x="8168414" y="289738"/>
                </a:cubicBezTo>
                <a:cubicBezTo>
                  <a:pt x="8169791" y="293256"/>
                  <a:pt x="8171167" y="296772"/>
                  <a:pt x="8173638" y="298827"/>
                </a:cubicBezTo>
                <a:cubicBezTo>
                  <a:pt x="8203448" y="319670"/>
                  <a:pt x="8232798" y="339343"/>
                  <a:pt x="8276993" y="337365"/>
                </a:cubicBezTo>
                <a:cubicBezTo>
                  <a:pt x="8286762" y="336795"/>
                  <a:pt x="8286587" y="340603"/>
                  <a:pt x="8285318" y="345872"/>
                </a:cubicBezTo>
                <a:cubicBezTo>
                  <a:pt x="8284686" y="348507"/>
                  <a:pt x="8282500" y="351433"/>
                  <a:pt x="8280313" y="354358"/>
                </a:cubicBezTo>
                <a:cubicBezTo>
                  <a:pt x="8275940" y="360208"/>
                  <a:pt x="8271110" y="364886"/>
                  <a:pt x="8280070" y="370759"/>
                </a:cubicBezTo>
                <a:cubicBezTo>
                  <a:pt x="8287479" y="376922"/>
                  <a:pt x="8293402" y="370782"/>
                  <a:pt x="8300703" y="368158"/>
                </a:cubicBezTo>
                <a:cubicBezTo>
                  <a:pt x="8314844" y="361737"/>
                  <a:pt x="8330537" y="355027"/>
                  <a:pt x="8345705" y="359738"/>
                </a:cubicBezTo>
                <a:cubicBezTo>
                  <a:pt x="8364438" y="365041"/>
                  <a:pt x="8370819" y="360072"/>
                  <a:pt x="8378011" y="348662"/>
                </a:cubicBezTo>
                <a:cubicBezTo>
                  <a:pt x="8380197" y="345736"/>
                  <a:pt x="8382384" y="342811"/>
                  <a:pt x="8386580" y="340767"/>
                </a:cubicBezTo>
                <a:cubicBezTo>
                  <a:pt x="8389859" y="336380"/>
                  <a:pt x="8394056" y="334337"/>
                  <a:pt x="8402098" y="337864"/>
                </a:cubicBezTo>
                <a:cubicBezTo>
                  <a:pt x="8408131" y="340510"/>
                  <a:pt x="8409966" y="345199"/>
                  <a:pt x="8406686" y="349588"/>
                </a:cubicBezTo>
                <a:cubicBezTo>
                  <a:pt x="8403867" y="355147"/>
                  <a:pt x="8404152" y="360127"/>
                  <a:pt x="8399319" y="364805"/>
                </a:cubicBezTo>
                <a:cubicBezTo>
                  <a:pt x="8396676" y="366558"/>
                  <a:pt x="8394031" y="368312"/>
                  <a:pt x="8396959" y="371538"/>
                </a:cubicBezTo>
                <a:cubicBezTo>
                  <a:pt x="8399429" y="373592"/>
                  <a:pt x="8403625" y="371549"/>
                  <a:pt x="8406728" y="370968"/>
                </a:cubicBezTo>
                <a:cubicBezTo>
                  <a:pt x="8411384" y="370097"/>
                  <a:pt x="8414486" y="369517"/>
                  <a:pt x="8416675" y="366591"/>
                </a:cubicBezTo>
                <a:cubicBezTo>
                  <a:pt x="8418859" y="363666"/>
                  <a:pt x="8421963" y="363085"/>
                  <a:pt x="8425985" y="364849"/>
                </a:cubicBezTo>
                <a:cubicBezTo>
                  <a:pt x="8448102" y="374551"/>
                  <a:pt x="8470570" y="376638"/>
                  <a:pt x="8493390" y="371111"/>
                </a:cubicBezTo>
                <a:cubicBezTo>
                  <a:pt x="8503792" y="367906"/>
                  <a:pt x="8514656" y="365874"/>
                  <a:pt x="8525978" y="365014"/>
                </a:cubicBezTo>
                <a:cubicBezTo>
                  <a:pt x="8532186" y="363852"/>
                  <a:pt x="8541495" y="362111"/>
                  <a:pt x="8546895" y="367392"/>
                </a:cubicBezTo>
                <a:cubicBezTo>
                  <a:pt x="8550282" y="371791"/>
                  <a:pt x="8543899" y="376759"/>
                  <a:pt x="8540619" y="381147"/>
                </a:cubicBezTo>
                <a:cubicBezTo>
                  <a:pt x="8538435" y="384073"/>
                  <a:pt x="8535788" y="385825"/>
                  <a:pt x="8533602" y="388751"/>
                </a:cubicBezTo>
                <a:cubicBezTo>
                  <a:pt x="8531417" y="391676"/>
                  <a:pt x="8524577" y="395472"/>
                  <a:pt x="8529515" y="399580"/>
                </a:cubicBezTo>
                <a:cubicBezTo>
                  <a:pt x="8532902" y="403979"/>
                  <a:pt x="8540660" y="402529"/>
                  <a:pt x="8546410" y="400194"/>
                </a:cubicBezTo>
                <a:cubicBezTo>
                  <a:pt x="8560376" y="397581"/>
                  <a:pt x="8572157" y="397894"/>
                  <a:pt x="8587960" y="399970"/>
                </a:cubicBezTo>
                <a:cubicBezTo>
                  <a:pt x="8623584" y="405887"/>
                  <a:pt x="8638360" y="396831"/>
                  <a:pt x="8641598" y="371063"/>
                </a:cubicBezTo>
                <a:cubicBezTo>
                  <a:pt x="8642582" y="360813"/>
                  <a:pt x="8648505" y="354672"/>
                  <a:pt x="8661379" y="353522"/>
                </a:cubicBezTo>
                <a:cubicBezTo>
                  <a:pt x="8670099" y="375795"/>
                  <a:pt x="8678358" y="396897"/>
                  <a:pt x="8687075" y="419171"/>
                </a:cubicBezTo>
                <a:cubicBezTo>
                  <a:pt x="8665809" y="424408"/>
                  <a:pt x="8663447" y="431141"/>
                  <a:pt x="8673785" y="440530"/>
                </a:cubicBezTo>
                <a:cubicBezTo>
                  <a:pt x="8676713" y="443757"/>
                  <a:pt x="8683837" y="444940"/>
                  <a:pt x="8682112" y="449037"/>
                </a:cubicBezTo>
                <a:cubicBezTo>
                  <a:pt x="8678832" y="453425"/>
                  <a:pt x="8672165" y="453414"/>
                  <a:pt x="8667051" y="453114"/>
                </a:cubicBezTo>
                <a:cubicBezTo>
                  <a:pt x="8662394" y="453984"/>
                  <a:pt x="8658833" y="453393"/>
                  <a:pt x="8655270" y="452801"/>
                </a:cubicBezTo>
                <a:cubicBezTo>
                  <a:pt x="8645041" y="452198"/>
                  <a:pt x="8640845" y="454241"/>
                  <a:pt x="8642504" y="462739"/>
                </a:cubicBezTo>
                <a:cubicBezTo>
                  <a:pt x="8642789" y="467718"/>
                  <a:pt x="8640886" y="475623"/>
                  <a:pt x="8631749" y="473558"/>
                </a:cubicBezTo>
                <a:cubicBezTo>
                  <a:pt x="8619510" y="472072"/>
                  <a:pt x="8608648" y="474105"/>
                  <a:pt x="8597327" y="474965"/>
                </a:cubicBezTo>
                <a:cubicBezTo>
                  <a:pt x="8587557" y="475534"/>
                  <a:pt x="8575777" y="475222"/>
                  <a:pt x="8565830" y="479600"/>
                </a:cubicBezTo>
                <a:cubicBezTo>
                  <a:pt x="8557437" y="483686"/>
                  <a:pt x="8547492" y="488063"/>
                  <a:pt x="8559841" y="498334"/>
                </a:cubicBezTo>
                <a:cubicBezTo>
                  <a:pt x="8564320" y="501271"/>
                  <a:pt x="8562133" y="504196"/>
                  <a:pt x="8556386" y="506530"/>
                </a:cubicBezTo>
                <a:cubicBezTo>
                  <a:pt x="8533109" y="510885"/>
                  <a:pt x="8523513" y="507647"/>
                  <a:pt x="8515080" y="490353"/>
                </a:cubicBezTo>
                <a:cubicBezTo>
                  <a:pt x="8512784" y="484491"/>
                  <a:pt x="8509398" y="480092"/>
                  <a:pt x="8502273" y="478909"/>
                </a:cubicBezTo>
                <a:cubicBezTo>
                  <a:pt x="8490032" y="477424"/>
                  <a:pt x="8478252" y="477111"/>
                  <a:pt x="8466755" y="481780"/>
                </a:cubicBezTo>
                <a:cubicBezTo>
                  <a:pt x="8463653" y="482360"/>
                  <a:pt x="8463936" y="487339"/>
                  <a:pt x="8466405" y="489394"/>
                </a:cubicBezTo>
                <a:cubicBezTo>
                  <a:pt x="8467782" y="492910"/>
                  <a:pt x="8469617" y="497600"/>
                  <a:pt x="8467430" y="500525"/>
                </a:cubicBezTo>
                <a:cubicBezTo>
                  <a:pt x="8464152" y="504913"/>
                  <a:pt x="8461156" y="514280"/>
                  <a:pt x="8453747" y="508118"/>
                </a:cubicBezTo>
                <a:cubicBezTo>
                  <a:pt x="8436285" y="497545"/>
                  <a:pt x="8420768" y="500449"/>
                  <a:pt x="8403697" y="503642"/>
                </a:cubicBezTo>
                <a:cubicBezTo>
                  <a:pt x="8393926" y="504211"/>
                  <a:pt x="8384157" y="504781"/>
                  <a:pt x="8374104" y="500371"/>
                </a:cubicBezTo>
                <a:cubicBezTo>
                  <a:pt x="8336360" y="484786"/>
                  <a:pt x="8313542" y="490313"/>
                  <a:pt x="8301909" y="520168"/>
                </a:cubicBezTo>
                <a:cubicBezTo>
                  <a:pt x="8298455" y="528364"/>
                  <a:pt x="8291613" y="532160"/>
                  <a:pt x="8281101" y="526578"/>
                </a:cubicBezTo>
                <a:cubicBezTo>
                  <a:pt x="8256974" y="515994"/>
                  <a:pt x="8231860" y="515659"/>
                  <a:pt x="8206571" y="519133"/>
                </a:cubicBezTo>
                <a:cubicBezTo>
                  <a:pt x="8193698" y="520283"/>
                  <a:pt x="8181742" y="523778"/>
                  <a:pt x="8167317" y="525219"/>
                </a:cubicBezTo>
                <a:cubicBezTo>
                  <a:pt x="8143122" y="527230"/>
                  <a:pt x="8122948" y="531003"/>
                  <a:pt x="8121896" y="553847"/>
                </a:cubicBezTo>
                <a:cubicBezTo>
                  <a:pt x="8118685" y="545641"/>
                  <a:pt x="8117942" y="539489"/>
                  <a:pt x="8110533" y="533326"/>
                </a:cubicBezTo>
                <a:cubicBezTo>
                  <a:pt x="8102207" y="524819"/>
                  <a:pt x="8089968" y="523335"/>
                  <a:pt x="8079105" y="525366"/>
                </a:cubicBezTo>
                <a:cubicBezTo>
                  <a:pt x="8067148" y="528861"/>
                  <a:pt x="8078121" y="535615"/>
                  <a:pt x="8078404" y="540595"/>
                </a:cubicBezTo>
                <a:cubicBezTo>
                  <a:pt x="8079604" y="547920"/>
                  <a:pt x="8075234" y="553771"/>
                  <a:pt x="8064545" y="551995"/>
                </a:cubicBezTo>
                <a:cubicBezTo>
                  <a:pt x="8050295" y="549629"/>
                  <a:pt x="8039432" y="551661"/>
                  <a:pt x="8025924" y="555446"/>
                </a:cubicBezTo>
                <a:cubicBezTo>
                  <a:pt x="8010231" y="562157"/>
                  <a:pt x="7993160" y="565350"/>
                  <a:pt x="7973972" y="558876"/>
                </a:cubicBezTo>
                <a:cubicBezTo>
                  <a:pt x="7962366" y="554755"/>
                  <a:pt x="7953513" y="557670"/>
                  <a:pt x="7948050" y="564983"/>
                </a:cubicBezTo>
                <a:cubicBezTo>
                  <a:pt x="7944770" y="569371"/>
                  <a:pt x="7941491" y="573759"/>
                  <a:pt x="7939305" y="576685"/>
                </a:cubicBezTo>
                <a:cubicBezTo>
                  <a:pt x="7933381" y="582824"/>
                  <a:pt x="7931937" y="591902"/>
                  <a:pt x="7921709" y="591299"/>
                </a:cubicBezTo>
                <a:cubicBezTo>
                  <a:pt x="7911480" y="590697"/>
                  <a:pt x="7909820" y="582200"/>
                  <a:pt x="7907525" y="576339"/>
                </a:cubicBezTo>
                <a:cubicBezTo>
                  <a:pt x="7905231" y="570477"/>
                  <a:pt x="7899942" y="573984"/>
                  <a:pt x="7894828" y="573682"/>
                </a:cubicBezTo>
                <a:cubicBezTo>
                  <a:pt x="7890172" y="574552"/>
                  <a:pt x="7885516" y="575424"/>
                  <a:pt x="7888904" y="579823"/>
                </a:cubicBezTo>
                <a:cubicBezTo>
                  <a:pt x="7897055" y="592138"/>
                  <a:pt x="7889120" y="597397"/>
                  <a:pt x="7875613" y="601182"/>
                </a:cubicBezTo>
                <a:cubicBezTo>
                  <a:pt x="7862105" y="604967"/>
                  <a:pt x="7862389" y="609947"/>
                  <a:pt x="7874910" y="616411"/>
                </a:cubicBezTo>
                <a:cubicBezTo>
                  <a:pt x="7877381" y="618465"/>
                  <a:pt x="7882495" y="618767"/>
                  <a:pt x="7887610" y="619068"/>
                </a:cubicBezTo>
                <a:cubicBezTo>
                  <a:pt x="7933464" y="625587"/>
                  <a:pt x="7979669" y="624491"/>
                  <a:pt x="8026049" y="619589"/>
                </a:cubicBezTo>
                <a:cubicBezTo>
                  <a:pt x="8063117" y="616429"/>
                  <a:pt x="8098000" y="616193"/>
                  <a:pt x="8134369" y="628261"/>
                </a:cubicBezTo>
                <a:cubicBezTo>
                  <a:pt x="8144968" y="631940"/>
                  <a:pt x="8154747" y="636716"/>
                  <a:pt x="8163982" y="642222"/>
                </a:cubicBezTo>
                <a:lnTo>
                  <a:pt x="8183501" y="655822"/>
                </a:lnTo>
                <a:lnTo>
                  <a:pt x="8194245" y="655395"/>
                </a:lnTo>
                <a:lnTo>
                  <a:pt x="8201167" y="646275"/>
                </a:lnTo>
                <a:cubicBezTo>
                  <a:pt x="8206176" y="644708"/>
                  <a:pt x="8213028" y="646257"/>
                  <a:pt x="8223081" y="650667"/>
                </a:cubicBezTo>
                <a:lnTo>
                  <a:pt x="8226074" y="654129"/>
                </a:lnTo>
                <a:lnTo>
                  <a:pt x="8249619" y="653192"/>
                </a:lnTo>
                <a:lnTo>
                  <a:pt x="8279014" y="650207"/>
                </a:lnTo>
                <a:lnTo>
                  <a:pt x="8282509" y="640807"/>
                </a:lnTo>
                <a:lnTo>
                  <a:pt x="8287265" y="649369"/>
                </a:lnTo>
                <a:lnTo>
                  <a:pt x="8339149" y="644100"/>
                </a:lnTo>
                <a:cubicBezTo>
                  <a:pt x="8365508" y="639108"/>
                  <a:pt x="8391547" y="641729"/>
                  <a:pt x="8415711" y="652263"/>
                </a:cubicBezTo>
                <a:cubicBezTo>
                  <a:pt x="8423768" y="655774"/>
                  <a:pt x="8428419" y="654893"/>
                  <a:pt x="8433231" y="650203"/>
                </a:cubicBezTo>
                <a:cubicBezTo>
                  <a:pt x="8444868" y="641701"/>
                  <a:pt x="8457433" y="635544"/>
                  <a:pt x="8473545" y="642566"/>
                </a:cubicBezTo>
                <a:cubicBezTo>
                  <a:pt x="8494771" y="649877"/>
                  <a:pt x="8514302" y="648696"/>
                  <a:pt x="8535547" y="643412"/>
                </a:cubicBezTo>
                <a:cubicBezTo>
                  <a:pt x="8567644" y="636072"/>
                  <a:pt x="8599419" y="636349"/>
                  <a:pt x="8631802" y="646584"/>
                </a:cubicBezTo>
                <a:cubicBezTo>
                  <a:pt x="8651015" y="653018"/>
                  <a:pt x="8674574" y="653592"/>
                  <a:pt x="8687300" y="643625"/>
                </a:cubicBezTo>
                <a:cubicBezTo>
                  <a:pt x="8710112" y="625452"/>
                  <a:pt x="8735223" y="625733"/>
                  <a:pt x="8764201" y="631576"/>
                </a:cubicBezTo>
                <a:cubicBezTo>
                  <a:pt x="8778459" y="633911"/>
                  <a:pt x="8794267" y="635953"/>
                  <a:pt x="8808844" y="630673"/>
                </a:cubicBezTo>
                <a:cubicBezTo>
                  <a:pt x="8815670" y="626861"/>
                  <a:pt x="8820161" y="629789"/>
                  <a:pt x="8822015" y="634475"/>
                </a:cubicBezTo>
                <a:cubicBezTo>
                  <a:pt x="8823404" y="637989"/>
                  <a:pt x="8824332" y="640332"/>
                  <a:pt x="8825258" y="642674"/>
                </a:cubicBezTo>
                <a:cubicBezTo>
                  <a:pt x="8828804" y="655855"/>
                  <a:pt x="8830356" y="655561"/>
                  <a:pt x="8841993" y="647060"/>
                </a:cubicBezTo>
                <a:cubicBezTo>
                  <a:pt x="8855182" y="638265"/>
                  <a:pt x="8870383" y="630349"/>
                  <a:pt x="8884500" y="623897"/>
                </a:cubicBezTo>
                <a:cubicBezTo>
                  <a:pt x="8890237" y="621550"/>
                  <a:pt x="8895976" y="619203"/>
                  <a:pt x="8902017" y="621837"/>
                </a:cubicBezTo>
                <a:cubicBezTo>
                  <a:pt x="8908059" y="624470"/>
                  <a:pt x="8906811" y="629743"/>
                  <a:pt x="8905100" y="633845"/>
                </a:cubicBezTo>
                <a:cubicBezTo>
                  <a:pt x="8901055" y="644685"/>
                  <a:pt x="8907560" y="648490"/>
                  <a:pt x="8920427" y="647311"/>
                </a:cubicBezTo>
                <a:cubicBezTo>
                  <a:pt x="8925542" y="647601"/>
                  <a:pt x="8931120" y="649063"/>
                  <a:pt x="8935772" y="648183"/>
                </a:cubicBezTo>
                <a:cubicBezTo>
                  <a:pt x="8946625" y="646126"/>
                  <a:pt x="8949566" y="649347"/>
                  <a:pt x="8946144" y="657550"/>
                </a:cubicBezTo>
                <a:cubicBezTo>
                  <a:pt x="8943971" y="660481"/>
                  <a:pt x="8942259" y="664583"/>
                  <a:pt x="8947838" y="666045"/>
                </a:cubicBezTo>
                <a:cubicBezTo>
                  <a:pt x="8952328" y="668972"/>
                  <a:pt x="8956517" y="666919"/>
                  <a:pt x="8960705" y="664866"/>
                </a:cubicBezTo>
                <a:cubicBezTo>
                  <a:pt x="8971256" y="657830"/>
                  <a:pt x="8984585" y="657824"/>
                  <a:pt x="8999467" y="657522"/>
                </a:cubicBezTo>
                <a:cubicBezTo>
                  <a:pt x="9045038" y="658963"/>
                  <a:pt x="9079006" y="643713"/>
                  <a:pt x="9108179" y="620557"/>
                </a:cubicBezTo>
                <a:cubicBezTo>
                  <a:pt x="9113456" y="617039"/>
                  <a:pt x="9114239" y="610594"/>
                  <a:pt x="9121529" y="607954"/>
                </a:cubicBezTo>
                <a:cubicBezTo>
                  <a:pt x="9122296" y="614106"/>
                  <a:pt x="9122599" y="619086"/>
                  <a:pt x="9123365" y="625235"/>
                </a:cubicBezTo>
                <a:cubicBezTo>
                  <a:pt x="9124898" y="637539"/>
                  <a:pt x="9133881" y="643392"/>
                  <a:pt x="9148762" y="643091"/>
                </a:cubicBezTo>
                <a:cubicBezTo>
                  <a:pt x="9198520" y="642480"/>
                  <a:pt x="9248278" y="641868"/>
                  <a:pt x="9298037" y="641256"/>
                </a:cubicBezTo>
                <a:cubicBezTo>
                  <a:pt x="9316019" y="640368"/>
                  <a:pt x="9332611" y="635965"/>
                  <a:pt x="9351520" y="637420"/>
                </a:cubicBezTo>
                <a:cubicBezTo>
                  <a:pt x="9363764" y="638879"/>
                  <a:pt x="9371356" y="641218"/>
                  <a:pt x="9372426" y="652348"/>
                </a:cubicBezTo>
                <a:cubicBezTo>
                  <a:pt x="9375972" y="665528"/>
                  <a:pt x="9391156" y="670207"/>
                  <a:pt x="9404345" y="661412"/>
                </a:cubicBezTo>
                <a:cubicBezTo>
                  <a:pt x="9414895" y="654376"/>
                  <a:pt x="9424662" y="653786"/>
                  <a:pt x="9437367" y="656415"/>
                </a:cubicBezTo>
                <a:cubicBezTo>
                  <a:pt x="9445425" y="659926"/>
                  <a:pt x="9451626" y="658751"/>
                  <a:pt x="9457525" y="652596"/>
                </a:cubicBezTo>
                <a:cubicBezTo>
                  <a:pt x="9462960" y="645270"/>
                  <a:pt x="9471799" y="642337"/>
                  <a:pt x="9482492" y="644088"/>
                </a:cubicBezTo>
                <a:cubicBezTo>
                  <a:pt x="9489159" y="644085"/>
                  <a:pt x="9498300" y="646131"/>
                  <a:pt x="9504504" y="644955"/>
                </a:cubicBezTo>
                <a:cubicBezTo>
                  <a:pt x="9513805" y="643193"/>
                  <a:pt x="9518297" y="646120"/>
                  <a:pt x="9522165" y="651684"/>
                </a:cubicBezTo>
                <a:cubicBezTo>
                  <a:pt x="9531450" y="662518"/>
                  <a:pt x="9535014" y="663101"/>
                  <a:pt x="9547739" y="653135"/>
                </a:cubicBezTo>
                <a:cubicBezTo>
                  <a:pt x="9555190" y="646686"/>
                  <a:pt x="9562174" y="639067"/>
                  <a:pt x="9572101" y="634668"/>
                </a:cubicBezTo>
                <a:cubicBezTo>
                  <a:pt x="9572566" y="635839"/>
                  <a:pt x="9574114" y="635546"/>
                  <a:pt x="9574579" y="636717"/>
                </a:cubicBezTo>
                <a:cubicBezTo>
                  <a:pt x="9566648" y="654590"/>
                  <a:pt x="9566648" y="654590"/>
                  <a:pt x="9585540" y="668641"/>
                </a:cubicBezTo>
                <a:cubicBezTo>
                  <a:pt x="9588017" y="670689"/>
                  <a:pt x="9590494" y="672739"/>
                  <a:pt x="9592507" y="673616"/>
                </a:cubicBezTo>
                <a:cubicBezTo>
                  <a:pt x="9612789" y="691181"/>
                  <a:pt x="9632785" y="691171"/>
                  <a:pt x="9655437" y="676806"/>
                </a:cubicBezTo>
                <a:cubicBezTo>
                  <a:pt x="9667075" y="668305"/>
                  <a:pt x="9677767" y="670056"/>
                  <a:pt x="9683951" y="681478"/>
                </a:cubicBezTo>
                <a:cubicBezTo>
                  <a:pt x="9687819" y="687041"/>
                  <a:pt x="9690137" y="692898"/>
                  <a:pt x="9690903" y="699049"/>
                </a:cubicBezTo>
                <a:cubicBezTo>
                  <a:pt x="9692738" y="716332"/>
                  <a:pt x="9674436" y="724836"/>
                  <a:pt x="9654760" y="717230"/>
                </a:cubicBezTo>
                <a:cubicBezTo>
                  <a:pt x="9639112" y="711380"/>
                  <a:pt x="9625318" y="710215"/>
                  <a:pt x="9610436" y="710516"/>
                </a:cubicBezTo>
                <a:cubicBezTo>
                  <a:pt x="9596019" y="711988"/>
                  <a:pt x="9582224" y="710824"/>
                  <a:pt x="9569677" y="704385"/>
                </a:cubicBezTo>
                <a:cubicBezTo>
                  <a:pt x="9550163" y="692971"/>
                  <a:pt x="9541947" y="693268"/>
                  <a:pt x="9529526" y="708215"/>
                </a:cubicBezTo>
                <a:cubicBezTo>
                  <a:pt x="9519902" y="717593"/>
                  <a:pt x="9509975" y="721992"/>
                  <a:pt x="9493543" y="722587"/>
                </a:cubicBezTo>
                <a:cubicBezTo>
                  <a:pt x="9464244" y="724360"/>
                  <a:pt x="9434179" y="719982"/>
                  <a:pt x="9405966" y="720290"/>
                </a:cubicBezTo>
                <a:cubicBezTo>
                  <a:pt x="9380854" y="720009"/>
                  <a:pt x="9357599" y="724416"/>
                  <a:pt x="9341612" y="738777"/>
                </a:cubicBezTo>
                <a:cubicBezTo>
                  <a:pt x="9333538" y="747862"/>
                  <a:pt x="9326409" y="746694"/>
                  <a:pt x="9314326" y="741428"/>
                </a:cubicBezTo>
                <a:cubicBezTo>
                  <a:pt x="9257937" y="716852"/>
                  <a:pt x="9201834" y="709851"/>
                  <a:pt x="9149243" y="741221"/>
                </a:cubicBezTo>
                <a:cubicBezTo>
                  <a:pt x="9141329" y="746497"/>
                  <a:pt x="9132650" y="745623"/>
                  <a:pt x="9123972" y="744750"/>
                </a:cubicBezTo>
                <a:cubicBezTo>
                  <a:pt x="9118392" y="743288"/>
                  <a:pt x="9110337" y="739777"/>
                  <a:pt x="9105525" y="744467"/>
                </a:cubicBezTo>
                <a:cubicBezTo>
                  <a:pt x="9101177" y="750327"/>
                  <a:pt x="9107682" y="754132"/>
                  <a:pt x="9111086" y="758524"/>
                </a:cubicBezTo>
                <a:cubicBezTo>
                  <a:pt x="9118517" y="764672"/>
                  <a:pt x="9114793" y="767895"/>
                  <a:pt x="9105490" y="769658"/>
                </a:cubicBezTo>
                <a:cubicBezTo>
                  <a:pt x="9096187" y="771420"/>
                  <a:pt x="9085957" y="770840"/>
                  <a:pt x="9076191" y="771430"/>
                </a:cubicBezTo>
                <a:cubicBezTo>
                  <a:pt x="9054181" y="770563"/>
                  <a:pt x="9034809" y="767937"/>
                  <a:pt x="9014491" y="775564"/>
                </a:cubicBezTo>
                <a:cubicBezTo>
                  <a:pt x="9009840" y="776446"/>
                  <a:pt x="9008913" y="774102"/>
                  <a:pt x="9006436" y="772053"/>
                </a:cubicBezTo>
                <a:cubicBezTo>
                  <a:pt x="8997615" y="762391"/>
                  <a:pt x="8985834" y="762105"/>
                  <a:pt x="8973430" y="764454"/>
                </a:cubicBezTo>
                <a:cubicBezTo>
                  <a:pt x="8926452" y="772094"/>
                  <a:pt x="8878546" y="777392"/>
                  <a:pt x="8828948" y="774196"/>
                </a:cubicBezTo>
                <a:cubicBezTo>
                  <a:pt x="8825384" y="773612"/>
                  <a:pt x="8820731" y="774493"/>
                  <a:pt x="8816543" y="776546"/>
                </a:cubicBezTo>
                <a:cubicBezTo>
                  <a:pt x="8804906" y="785048"/>
                  <a:pt x="8794213" y="783296"/>
                  <a:pt x="8781828" y="773050"/>
                </a:cubicBezTo>
                <a:cubicBezTo>
                  <a:pt x="8769441" y="762803"/>
                  <a:pt x="8759675" y="763394"/>
                  <a:pt x="8749426" y="775410"/>
                </a:cubicBezTo>
                <a:cubicBezTo>
                  <a:pt x="8744615" y="780100"/>
                  <a:pt x="8741354" y="784495"/>
                  <a:pt x="8737006" y="790355"/>
                </a:cubicBezTo>
                <a:cubicBezTo>
                  <a:pt x="8728023" y="784502"/>
                  <a:pt x="8719040" y="778648"/>
                  <a:pt x="8708186" y="780704"/>
                </a:cubicBezTo>
                <a:cubicBezTo>
                  <a:pt x="8695783" y="783053"/>
                  <a:pt x="8682917" y="784233"/>
                  <a:pt x="8672062" y="786289"/>
                </a:cubicBezTo>
                <a:cubicBezTo>
                  <a:pt x="8631286" y="792754"/>
                  <a:pt x="8625708" y="791292"/>
                  <a:pt x="8630931" y="825562"/>
                </a:cubicBezTo>
                <a:cubicBezTo>
                  <a:pt x="8630931" y="825562"/>
                  <a:pt x="8629379" y="825856"/>
                  <a:pt x="8629842" y="827028"/>
                </a:cubicBezTo>
                <a:cubicBezTo>
                  <a:pt x="8629825" y="839623"/>
                  <a:pt x="8625013" y="844312"/>
                  <a:pt x="8608119" y="843735"/>
                </a:cubicBezTo>
                <a:cubicBezTo>
                  <a:pt x="8535724" y="846116"/>
                  <a:pt x="8463173" y="852306"/>
                  <a:pt x="8391707" y="857030"/>
                </a:cubicBezTo>
                <a:cubicBezTo>
                  <a:pt x="8346439" y="860569"/>
                  <a:pt x="8300085" y="865573"/>
                  <a:pt x="8255280" y="870284"/>
                </a:cubicBezTo>
                <a:cubicBezTo>
                  <a:pt x="8200711" y="875585"/>
                  <a:pt x="8146461" y="873269"/>
                  <a:pt x="8091123" y="872420"/>
                </a:cubicBezTo>
                <a:cubicBezTo>
                  <a:pt x="8049582" y="872734"/>
                  <a:pt x="8010515" y="875098"/>
                  <a:pt x="7975923" y="892984"/>
                </a:cubicBezTo>
                <a:cubicBezTo>
                  <a:pt x="7962272" y="900608"/>
                  <a:pt x="7947390" y="900909"/>
                  <a:pt x="7929569" y="897988"/>
                </a:cubicBezTo>
                <a:cubicBezTo>
                  <a:pt x="7895939" y="893026"/>
                  <a:pt x="7861525" y="894509"/>
                  <a:pt x="7827877" y="902142"/>
                </a:cubicBezTo>
                <a:cubicBezTo>
                  <a:pt x="7799344" y="910067"/>
                  <a:pt x="7767871" y="914770"/>
                  <a:pt x="7736094" y="914493"/>
                </a:cubicBezTo>
                <a:cubicBezTo>
                  <a:pt x="7688350" y="915983"/>
                  <a:pt x="7641996" y="920987"/>
                  <a:pt x="7595479" y="929799"/>
                </a:cubicBezTo>
                <a:cubicBezTo>
                  <a:pt x="7566021" y="935381"/>
                  <a:pt x="7537185" y="938324"/>
                  <a:pt x="7508349" y="941269"/>
                </a:cubicBezTo>
                <a:cubicBezTo>
                  <a:pt x="7445098" y="945696"/>
                  <a:pt x="7381690" y="953931"/>
                  <a:pt x="7319206" y="964508"/>
                </a:cubicBezTo>
                <a:cubicBezTo>
                  <a:pt x="7256721" y="975086"/>
                  <a:pt x="7195166" y="988008"/>
                  <a:pt x="7133306" y="995948"/>
                </a:cubicBezTo>
                <a:cubicBezTo>
                  <a:pt x="7090053" y="1000366"/>
                  <a:pt x="7045872" y="1002439"/>
                  <a:pt x="7005399" y="1013884"/>
                </a:cubicBezTo>
                <a:cubicBezTo>
                  <a:pt x="6973453" y="1023714"/>
                  <a:pt x="6940738" y="1030542"/>
                  <a:pt x="6907751" y="1036162"/>
                </a:cubicBezTo>
                <a:lnTo>
                  <a:pt x="6890779" y="1038731"/>
                </a:lnTo>
                <a:lnTo>
                  <a:pt x="6893115" y="1045119"/>
                </a:lnTo>
                <a:cubicBezTo>
                  <a:pt x="6897366" y="1047469"/>
                  <a:pt x="6904306" y="1047114"/>
                  <a:pt x="6915167" y="1045082"/>
                </a:cubicBezTo>
                <a:cubicBezTo>
                  <a:pt x="6929134" y="1042470"/>
                  <a:pt x="6942642" y="1038684"/>
                  <a:pt x="6954598" y="1035190"/>
                </a:cubicBezTo>
                <a:cubicBezTo>
                  <a:pt x="6974772" y="1031416"/>
                  <a:pt x="6992476" y="1025586"/>
                  <a:pt x="7013393" y="1027964"/>
                </a:cubicBezTo>
                <a:cubicBezTo>
                  <a:pt x="7025174" y="1028276"/>
                  <a:pt x="7034309" y="1030341"/>
                  <a:pt x="7035795" y="1042646"/>
                </a:cubicBezTo>
                <a:lnTo>
                  <a:pt x="7040217" y="1050105"/>
                </a:lnTo>
                <a:lnTo>
                  <a:pt x="7166276" y="1028740"/>
                </a:lnTo>
                <a:lnTo>
                  <a:pt x="7262925" y="1015656"/>
                </a:lnTo>
                <a:lnTo>
                  <a:pt x="7265466" y="999676"/>
                </a:lnTo>
                <a:cubicBezTo>
                  <a:pt x="7266275" y="993234"/>
                  <a:pt x="7272024" y="990900"/>
                  <a:pt x="7280701" y="991793"/>
                </a:cubicBezTo>
                <a:cubicBezTo>
                  <a:pt x="7286275" y="993267"/>
                  <a:pt x="7293858" y="995622"/>
                  <a:pt x="7292590" y="1000892"/>
                </a:cubicBezTo>
                <a:lnTo>
                  <a:pt x="7293087" y="1011572"/>
                </a:lnTo>
                <a:lnTo>
                  <a:pt x="7585500" y="971986"/>
                </a:lnTo>
                <a:cubicBezTo>
                  <a:pt x="7707669" y="956396"/>
                  <a:pt x="7831229" y="944322"/>
                  <a:pt x="7955251" y="933419"/>
                </a:cubicBezTo>
                <a:cubicBezTo>
                  <a:pt x="8108571" y="920743"/>
                  <a:pt x="8262035" y="916855"/>
                  <a:pt x="8416124" y="910330"/>
                </a:cubicBezTo>
                <a:cubicBezTo>
                  <a:pt x="8464955" y="907375"/>
                  <a:pt x="8516104" y="910278"/>
                  <a:pt x="8562154" y="900295"/>
                </a:cubicBezTo>
                <a:cubicBezTo>
                  <a:pt x="8614872" y="890306"/>
                  <a:pt x="8665879" y="884422"/>
                  <a:pt x="8719023" y="900798"/>
                </a:cubicBezTo>
                <a:cubicBezTo>
                  <a:pt x="8739786" y="906938"/>
                  <a:pt x="8761957" y="903998"/>
                  <a:pt x="8781809" y="895199"/>
                </a:cubicBezTo>
                <a:cubicBezTo>
                  <a:pt x="8794375" y="889042"/>
                  <a:pt x="8808793" y="887569"/>
                  <a:pt x="8825223" y="886974"/>
                </a:cubicBezTo>
                <a:cubicBezTo>
                  <a:pt x="8849873" y="886084"/>
                  <a:pt x="8875910" y="888705"/>
                  <a:pt x="8898863" y="879320"/>
                </a:cubicBezTo>
                <a:cubicBezTo>
                  <a:pt x="8919180" y="871693"/>
                  <a:pt x="8936540" y="873442"/>
                  <a:pt x="8955590" y="883685"/>
                </a:cubicBezTo>
                <a:cubicBezTo>
                  <a:pt x="8962095" y="887489"/>
                  <a:pt x="8968761" y="887485"/>
                  <a:pt x="8975587" y="883674"/>
                </a:cubicBezTo>
                <a:cubicBezTo>
                  <a:pt x="8985051" y="878104"/>
                  <a:pt x="8996990" y="874582"/>
                  <a:pt x="9010785" y="875746"/>
                </a:cubicBezTo>
                <a:cubicBezTo>
                  <a:pt x="9051705" y="878068"/>
                  <a:pt x="9094493" y="872480"/>
                  <a:pt x="9136340" y="877145"/>
                </a:cubicBezTo>
                <a:cubicBezTo>
                  <a:pt x="9150598" y="879482"/>
                  <a:pt x="9163465" y="878304"/>
                  <a:pt x="9174015" y="871268"/>
                </a:cubicBezTo>
                <a:cubicBezTo>
                  <a:pt x="9197130" y="858074"/>
                  <a:pt x="9205346" y="857776"/>
                  <a:pt x="9229352" y="872117"/>
                </a:cubicBezTo>
                <a:cubicBezTo>
                  <a:pt x="9238334" y="877972"/>
                  <a:pt x="9247939" y="881189"/>
                  <a:pt x="9257243" y="879426"/>
                </a:cubicBezTo>
                <a:cubicBezTo>
                  <a:pt x="9290266" y="874428"/>
                  <a:pt x="9323435" y="878220"/>
                  <a:pt x="9355673" y="879667"/>
                </a:cubicBezTo>
                <a:cubicBezTo>
                  <a:pt x="9384814" y="881703"/>
                  <a:pt x="9413487" y="882566"/>
                  <a:pt x="9440006" y="873764"/>
                </a:cubicBezTo>
                <a:cubicBezTo>
                  <a:pt x="9450397" y="870537"/>
                  <a:pt x="9457526" y="871705"/>
                  <a:pt x="9464494" y="876681"/>
                </a:cubicBezTo>
                <a:cubicBezTo>
                  <a:pt x="9473476" y="882535"/>
                  <a:pt x="9484472" y="889266"/>
                  <a:pt x="9495949" y="884573"/>
                </a:cubicBezTo>
                <a:cubicBezTo>
                  <a:pt x="9520454" y="874894"/>
                  <a:pt x="9545406" y="878982"/>
                  <a:pt x="9569571" y="889515"/>
                </a:cubicBezTo>
                <a:cubicBezTo>
                  <a:pt x="9605358" y="904142"/>
                  <a:pt x="9642249" y="904709"/>
                  <a:pt x="9676217" y="889458"/>
                </a:cubicBezTo>
                <a:cubicBezTo>
                  <a:pt x="9689245" y="884473"/>
                  <a:pt x="9694824" y="885934"/>
                  <a:pt x="9698995" y="896477"/>
                </a:cubicBezTo>
                <a:cubicBezTo>
                  <a:pt x="9700383" y="899992"/>
                  <a:pt x="9701775" y="903506"/>
                  <a:pt x="9704252" y="905555"/>
                </a:cubicBezTo>
                <a:cubicBezTo>
                  <a:pt x="9734139" y="926337"/>
                  <a:pt x="9763563" y="945948"/>
                  <a:pt x="9807743" y="943875"/>
                </a:cubicBezTo>
                <a:cubicBezTo>
                  <a:pt x="9817510" y="943284"/>
                  <a:pt x="9817349" y="947092"/>
                  <a:pt x="9816102" y="952365"/>
                </a:cubicBezTo>
                <a:cubicBezTo>
                  <a:pt x="9815478" y="955001"/>
                  <a:pt x="9813303" y="957931"/>
                  <a:pt x="9811130" y="960862"/>
                </a:cubicBezTo>
                <a:cubicBezTo>
                  <a:pt x="9806781" y="966723"/>
                  <a:pt x="9801968" y="971412"/>
                  <a:pt x="9810951" y="977266"/>
                </a:cubicBezTo>
                <a:cubicBezTo>
                  <a:pt x="9818383" y="983414"/>
                  <a:pt x="9824282" y="977259"/>
                  <a:pt x="9831571" y="974619"/>
                </a:cubicBezTo>
                <a:cubicBezTo>
                  <a:pt x="9845685" y="968168"/>
                  <a:pt x="9861351" y="961421"/>
                  <a:pt x="9876535" y="966100"/>
                </a:cubicBezTo>
                <a:cubicBezTo>
                  <a:pt x="9895284" y="971364"/>
                  <a:pt x="9901647" y="966380"/>
                  <a:pt x="9908793" y="954952"/>
                </a:cubicBezTo>
                <a:cubicBezTo>
                  <a:pt x="9910967" y="952022"/>
                  <a:pt x="9913142" y="949092"/>
                  <a:pt x="9917331" y="947039"/>
                </a:cubicBezTo>
                <a:cubicBezTo>
                  <a:pt x="9920591" y="942644"/>
                  <a:pt x="9924779" y="940591"/>
                  <a:pt x="9932835" y="944102"/>
                </a:cubicBezTo>
                <a:cubicBezTo>
                  <a:pt x="9938876" y="946735"/>
                  <a:pt x="9940730" y="951421"/>
                  <a:pt x="9937469" y="955816"/>
                </a:cubicBezTo>
                <a:cubicBezTo>
                  <a:pt x="9934671" y="961383"/>
                  <a:pt x="9934974" y="966363"/>
                  <a:pt x="9930162" y="971053"/>
                </a:cubicBezTo>
                <a:cubicBezTo>
                  <a:pt x="9927524" y="972811"/>
                  <a:pt x="9924886" y="974570"/>
                  <a:pt x="9927828" y="977791"/>
                </a:cubicBezTo>
                <a:cubicBezTo>
                  <a:pt x="9930304" y="979840"/>
                  <a:pt x="9934491" y="977787"/>
                  <a:pt x="9937593" y="977200"/>
                </a:cubicBezTo>
                <a:cubicBezTo>
                  <a:pt x="9942244" y="976319"/>
                  <a:pt x="9945346" y="975731"/>
                  <a:pt x="9947521" y="972801"/>
                </a:cubicBezTo>
                <a:cubicBezTo>
                  <a:pt x="9949694" y="969870"/>
                  <a:pt x="9952795" y="969283"/>
                  <a:pt x="9956824" y="971038"/>
                </a:cubicBezTo>
                <a:cubicBezTo>
                  <a:pt x="9978976" y="980693"/>
                  <a:pt x="10001450" y="982732"/>
                  <a:pt x="10024243" y="977154"/>
                </a:cubicBezTo>
                <a:cubicBezTo>
                  <a:pt x="10034633" y="973927"/>
                  <a:pt x="10045486" y="971871"/>
                  <a:pt x="10056804" y="970986"/>
                </a:cubicBezTo>
                <a:cubicBezTo>
                  <a:pt x="10063005" y="969811"/>
                  <a:pt x="10072308" y="968048"/>
                  <a:pt x="10077726" y="973318"/>
                </a:cubicBezTo>
                <a:cubicBezTo>
                  <a:pt x="10081131" y="977711"/>
                  <a:pt x="10074767" y="982693"/>
                  <a:pt x="10071507" y="987089"/>
                </a:cubicBezTo>
                <a:cubicBezTo>
                  <a:pt x="10069333" y="990019"/>
                  <a:pt x="10066695" y="991778"/>
                  <a:pt x="10064521" y="994709"/>
                </a:cubicBezTo>
                <a:cubicBezTo>
                  <a:pt x="10062347" y="997640"/>
                  <a:pt x="10055519" y="1001452"/>
                  <a:pt x="10060476" y="1005549"/>
                </a:cubicBezTo>
                <a:cubicBezTo>
                  <a:pt x="10063880" y="1009941"/>
                  <a:pt x="10071631" y="1008472"/>
                  <a:pt x="10077370" y="1006126"/>
                </a:cubicBezTo>
                <a:cubicBezTo>
                  <a:pt x="10091325" y="1003483"/>
                  <a:pt x="10103104" y="1003769"/>
                  <a:pt x="10118912" y="1005812"/>
                </a:cubicBezTo>
                <a:cubicBezTo>
                  <a:pt x="10154556" y="1011651"/>
                  <a:pt x="10169296" y="1002563"/>
                  <a:pt x="10172433" y="976784"/>
                </a:cubicBezTo>
                <a:cubicBezTo>
                  <a:pt x="10173377" y="966532"/>
                  <a:pt x="10179276" y="960376"/>
                  <a:pt x="10192144" y="959198"/>
                </a:cubicBezTo>
                <a:cubicBezTo>
                  <a:pt x="10200947" y="981456"/>
                  <a:pt x="10209288" y="1002542"/>
                  <a:pt x="10218092" y="1024800"/>
                </a:cubicBezTo>
                <a:cubicBezTo>
                  <a:pt x="10196848" y="1030083"/>
                  <a:pt x="10194513" y="1036822"/>
                  <a:pt x="10204885" y="1046190"/>
                </a:cubicBezTo>
                <a:cubicBezTo>
                  <a:pt x="10207827" y="1049411"/>
                  <a:pt x="10214955" y="1050579"/>
                  <a:pt x="10213244" y="1054681"/>
                </a:cubicBezTo>
                <a:cubicBezTo>
                  <a:pt x="10209982" y="1059077"/>
                  <a:pt x="10203318" y="1059080"/>
                  <a:pt x="10198203" y="1058790"/>
                </a:cubicBezTo>
                <a:cubicBezTo>
                  <a:pt x="10193552" y="1059671"/>
                  <a:pt x="10189987" y="1059087"/>
                  <a:pt x="10186422" y="1058503"/>
                </a:cubicBezTo>
                <a:cubicBezTo>
                  <a:pt x="10176192" y="1057923"/>
                  <a:pt x="10172005" y="1059975"/>
                  <a:pt x="10173698" y="1068470"/>
                </a:cubicBezTo>
                <a:cubicBezTo>
                  <a:pt x="10174000" y="1073450"/>
                  <a:pt x="10172130" y="1081359"/>
                  <a:pt x="10162986" y="1079313"/>
                </a:cubicBezTo>
                <a:cubicBezTo>
                  <a:pt x="10150743" y="1077855"/>
                  <a:pt x="10139890" y="1079911"/>
                  <a:pt x="10128573" y="1080796"/>
                </a:cubicBezTo>
                <a:cubicBezTo>
                  <a:pt x="10118807" y="1081386"/>
                  <a:pt x="10107026" y="1081100"/>
                  <a:pt x="10097100" y="1085499"/>
                </a:cubicBezTo>
                <a:cubicBezTo>
                  <a:pt x="10088724" y="1089604"/>
                  <a:pt x="10078797" y="1094004"/>
                  <a:pt x="10091182" y="1104250"/>
                </a:cubicBezTo>
                <a:cubicBezTo>
                  <a:pt x="10095674" y="1107177"/>
                  <a:pt x="10093499" y="1110107"/>
                  <a:pt x="10087760" y="1112453"/>
                </a:cubicBezTo>
                <a:cubicBezTo>
                  <a:pt x="10064504" y="1116859"/>
                  <a:pt x="10054898" y="1113642"/>
                  <a:pt x="10046395" y="1096364"/>
                </a:cubicBezTo>
                <a:cubicBezTo>
                  <a:pt x="10044079" y="1090506"/>
                  <a:pt x="10040676" y="1086114"/>
                  <a:pt x="10033546" y="1084946"/>
                </a:cubicBezTo>
                <a:cubicBezTo>
                  <a:pt x="10021304" y="1083489"/>
                  <a:pt x="10009522" y="1083201"/>
                  <a:pt x="9998045" y="1087894"/>
                </a:cubicBezTo>
                <a:cubicBezTo>
                  <a:pt x="9994945" y="1088481"/>
                  <a:pt x="9995247" y="1093461"/>
                  <a:pt x="9997723" y="1095510"/>
                </a:cubicBezTo>
                <a:cubicBezTo>
                  <a:pt x="9999115" y="1099024"/>
                  <a:pt x="10000967" y="1103710"/>
                  <a:pt x="9998794" y="1106642"/>
                </a:cubicBezTo>
                <a:cubicBezTo>
                  <a:pt x="9995532" y="1111037"/>
                  <a:pt x="9992575" y="1120412"/>
                  <a:pt x="9985141" y="1114264"/>
                </a:cubicBezTo>
                <a:cubicBezTo>
                  <a:pt x="9967640" y="1103728"/>
                  <a:pt x="9952137" y="1106665"/>
                  <a:pt x="9935082" y="1109896"/>
                </a:cubicBezTo>
                <a:cubicBezTo>
                  <a:pt x="9925315" y="1110487"/>
                  <a:pt x="9915549" y="1111079"/>
                  <a:pt x="9905479" y="1106690"/>
                </a:cubicBezTo>
                <a:cubicBezTo>
                  <a:pt x="9867679" y="1091184"/>
                  <a:pt x="9844884" y="1096762"/>
                  <a:pt x="9833372" y="1126647"/>
                </a:cubicBezTo>
                <a:cubicBezTo>
                  <a:pt x="9829951" y="1134850"/>
                  <a:pt x="9823124" y="1138662"/>
                  <a:pt x="9812590" y="1133102"/>
                </a:cubicBezTo>
                <a:cubicBezTo>
                  <a:pt x="9788425" y="1122568"/>
                  <a:pt x="9763314" y="1122289"/>
                  <a:pt x="9738042" y="1125818"/>
                </a:cubicBezTo>
                <a:cubicBezTo>
                  <a:pt x="9725175" y="1126996"/>
                  <a:pt x="9713234" y="1130518"/>
                  <a:pt x="9698816" y="1131989"/>
                </a:cubicBezTo>
                <a:cubicBezTo>
                  <a:pt x="9674633" y="1134053"/>
                  <a:pt x="9654476" y="1137871"/>
                  <a:pt x="9653514" y="1160719"/>
                </a:cubicBezTo>
                <a:cubicBezTo>
                  <a:pt x="9650270" y="1152519"/>
                  <a:pt x="9649503" y="1146368"/>
                  <a:pt x="9642071" y="1140221"/>
                </a:cubicBezTo>
                <a:cubicBezTo>
                  <a:pt x="9633714" y="1131730"/>
                  <a:pt x="9621469" y="1130272"/>
                  <a:pt x="9610616" y="1132329"/>
                </a:cubicBezTo>
                <a:cubicBezTo>
                  <a:pt x="9598676" y="1135850"/>
                  <a:pt x="9609673" y="1142582"/>
                  <a:pt x="9609975" y="1147561"/>
                </a:cubicBezTo>
                <a:cubicBezTo>
                  <a:pt x="9611205" y="1154883"/>
                  <a:pt x="9606856" y="1160744"/>
                  <a:pt x="9596164" y="1158993"/>
                </a:cubicBezTo>
                <a:cubicBezTo>
                  <a:pt x="9581906" y="1156657"/>
                  <a:pt x="9571051" y="1158712"/>
                  <a:pt x="9557561" y="1162527"/>
                </a:cubicBezTo>
                <a:cubicBezTo>
                  <a:pt x="9541895" y="1169274"/>
                  <a:pt x="9524839" y="1172504"/>
                  <a:pt x="9505627" y="1166070"/>
                </a:cubicBezTo>
                <a:cubicBezTo>
                  <a:pt x="9494008" y="1161975"/>
                  <a:pt x="9485168" y="1164908"/>
                  <a:pt x="9479733" y="1172236"/>
                </a:cubicBezTo>
                <a:cubicBezTo>
                  <a:pt x="9476472" y="1176630"/>
                  <a:pt x="9473210" y="1181025"/>
                  <a:pt x="9471035" y="1183957"/>
                </a:cubicBezTo>
                <a:cubicBezTo>
                  <a:pt x="9465137" y="1190110"/>
                  <a:pt x="9463728" y="1199192"/>
                  <a:pt x="9453499" y="1198612"/>
                </a:cubicBezTo>
                <a:cubicBezTo>
                  <a:pt x="9443269" y="1198031"/>
                  <a:pt x="9441576" y="1189538"/>
                  <a:pt x="9439259" y="1183681"/>
                </a:cubicBezTo>
                <a:cubicBezTo>
                  <a:pt x="9436942" y="1177824"/>
                  <a:pt x="9431667" y="1181341"/>
                  <a:pt x="9426552" y="1181051"/>
                </a:cubicBezTo>
                <a:cubicBezTo>
                  <a:pt x="9421902" y="1181932"/>
                  <a:pt x="9417250" y="1182813"/>
                  <a:pt x="9420654" y="1187205"/>
                </a:cubicBezTo>
                <a:cubicBezTo>
                  <a:pt x="9428852" y="1199503"/>
                  <a:pt x="9420939" y="1204780"/>
                  <a:pt x="9407446" y="1208595"/>
                </a:cubicBezTo>
                <a:cubicBezTo>
                  <a:pt x="9393957" y="1212411"/>
                  <a:pt x="9394259" y="1217390"/>
                  <a:pt x="9406806" y="1223828"/>
                </a:cubicBezTo>
                <a:cubicBezTo>
                  <a:pt x="9409283" y="1225877"/>
                  <a:pt x="9414398" y="1226167"/>
                  <a:pt x="9419513" y="1226458"/>
                </a:cubicBezTo>
                <a:cubicBezTo>
                  <a:pt x="9465387" y="1232878"/>
                  <a:pt x="9511581" y="1231682"/>
                  <a:pt x="9557936" y="1226678"/>
                </a:cubicBezTo>
                <a:cubicBezTo>
                  <a:pt x="9594986" y="1223437"/>
                  <a:pt x="9629864" y="1223126"/>
                  <a:pt x="9666275" y="1235116"/>
                </a:cubicBezTo>
                <a:cubicBezTo>
                  <a:pt x="9687501" y="1242429"/>
                  <a:pt x="9705464" y="1254136"/>
                  <a:pt x="9722343" y="1267309"/>
                </a:cubicBezTo>
                <a:cubicBezTo>
                  <a:pt x="9727635" y="1251195"/>
                  <a:pt x="9734925" y="1248555"/>
                  <a:pt x="9755063" y="1257332"/>
                </a:cubicBezTo>
                <a:cubicBezTo>
                  <a:pt x="9761104" y="1259965"/>
                  <a:pt x="9766523" y="1265235"/>
                  <a:pt x="9767289" y="1271387"/>
                </a:cubicBezTo>
                <a:cubicBezTo>
                  <a:pt x="9769909" y="1282223"/>
                  <a:pt x="9782152" y="1283681"/>
                  <a:pt x="9793468" y="1282797"/>
                </a:cubicBezTo>
                <a:cubicBezTo>
                  <a:pt x="9805250" y="1283084"/>
                  <a:pt x="9807584" y="1276345"/>
                  <a:pt x="9809919" y="1269607"/>
                </a:cubicBezTo>
                <a:cubicBezTo>
                  <a:pt x="9810702" y="1263162"/>
                  <a:pt x="9807923" y="1256133"/>
                  <a:pt x="9814444" y="1247342"/>
                </a:cubicBezTo>
                <a:cubicBezTo>
                  <a:pt x="9815355" y="1262280"/>
                  <a:pt x="9826047" y="1264032"/>
                  <a:pt x="9839378" y="1264026"/>
                </a:cubicBezTo>
                <a:cubicBezTo>
                  <a:pt x="9850695" y="1263141"/>
                  <a:pt x="9865415" y="1266648"/>
                  <a:pt x="9866646" y="1273970"/>
                </a:cubicBezTo>
                <a:cubicBezTo>
                  <a:pt x="9868643" y="1287444"/>
                  <a:pt x="9872190" y="1300624"/>
                  <a:pt x="9865506" y="1313223"/>
                </a:cubicBezTo>
                <a:cubicBezTo>
                  <a:pt x="9861620" y="1320255"/>
                  <a:pt x="9855882" y="1322602"/>
                  <a:pt x="9844565" y="1323487"/>
                </a:cubicBezTo>
                <a:cubicBezTo>
                  <a:pt x="9835885" y="1322612"/>
                  <a:pt x="9831858" y="1320857"/>
                  <a:pt x="9830628" y="1313534"/>
                </a:cubicBezTo>
                <a:cubicBezTo>
                  <a:pt x="9828774" y="1308848"/>
                  <a:pt x="9823196" y="1307387"/>
                  <a:pt x="9818545" y="1308269"/>
                </a:cubicBezTo>
                <a:cubicBezTo>
                  <a:pt x="9800402" y="1312964"/>
                  <a:pt x="9786769" y="1307992"/>
                  <a:pt x="9772671" y="1301848"/>
                </a:cubicBezTo>
                <a:cubicBezTo>
                  <a:pt x="9759037" y="1296875"/>
                  <a:pt x="9745706" y="1296882"/>
                  <a:pt x="9738097" y="1307139"/>
                </a:cubicBezTo>
                <a:cubicBezTo>
                  <a:pt x="9732661" y="1314465"/>
                  <a:pt x="9728632" y="1312708"/>
                  <a:pt x="9727404" y="1305386"/>
                </a:cubicBezTo>
                <a:cubicBezTo>
                  <a:pt x="9725549" y="1300700"/>
                  <a:pt x="9721986" y="1300117"/>
                  <a:pt x="9714857" y="1298949"/>
                </a:cubicBezTo>
                <a:cubicBezTo>
                  <a:pt x="9685718" y="1296914"/>
                  <a:pt x="9657809" y="1302201"/>
                  <a:pt x="9634231" y="1314223"/>
                </a:cubicBezTo>
                <a:cubicBezTo>
                  <a:pt x="9622129" y="1321552"/>
                  <a:pt x="9608176" y="1324195"/>
                  <a:pt x="9593294" y="1324497"/>
                </a:cubicBezTo>
                <a:cubicBezTo>
                  <a:pt x="9579963" y="1324504"/>
                  <a:pt x="9566794" y="1320702"/>
                  <a:pt x="9555174" y="1316608"/>
                </a:cubicBezTo>
                <a:cubicBezTo>
                  <a:pt x="9549131" y="1313975"/>
                  <a:pt x="9544177" y="1309876"/>
                  <a:pt x="9537814" y="1314859"/>
                </a:cubicBezTo>
                <a:cubicBezTo>
                  <a:pt x="9531452" y="1319842"/>
                  <a:pt x="9533306" y="1324528"/>
                  <a:pt x="9537173" y="1330092"/>
                </a:cubicBezTo>
                <a:cubicBezTo>
                  <a:pt x="9540576" y="1334483"/>
                  <a:pt x="9545068" y="1337411"/>
                  <a:pt x="9545371" y="1342390"/>
                </a:cubicBezTo>
                <a:cubicBezTo>
                  <a:pt x="9550469" y="1355276"/>
                  <a:pt x="9560538" y="1359664"/>
                  <a:pt x="9576969" y="1359071"/>
                </a:cubicBezTo>
                <a:cubicBezTo>
                  <a:pt x="9606732" y="1358469"/>
                  <a:pt x="9633858" y="1359627"/>
                  <a:pt x="9662996" y="1361661"/>
                </a:cubicBezTo>
                <a:cubicBezTo>
                  <a:pt x="9680818" y="1364581"/>
                  <a:pt x="9684685" y="1370145"/>
                  <a:pt x="9677538" y="1381573"/>
                </a:cubicBezTo>
                <a:cubicBezTo>
                  <a:pt x="9675989" y="1381867"/>
                  <a:pt x="9676451" y="1383038"/>
                  <a:pt x="9676915" y="1384210"/>
                </a:cubicBezTo>
                <a:cubicBezTo>
                  <a:pt x="9678448" y="1396511"/>
                  <a:pt x="9670374" y="1405596"/>
                  <a:pt x="9661837" y="1413510"/>
                </a:cubicBezTo>
                <a:cubicBezTo>
                  <a:pt x="9655939" y="1419665"/>
                  <a:pt x="9651910" y="1417909"/>
                  <a:pt x="9648506" y="1413517"/>
                </a:cubicBezTo>
                <a:cubicBezTo>
                  <a:pt x="9641236" y="1403562"/>
                  <a:pt x="9647134" y="1397407"/>
                  <a:pt x="9659074" y="1393885"/>
                </a:cubicBezTo>
                <a:cubicBezTo>
                  <a:pt x="9653658" y="1388615"/>
                  <a:pt x="9647153" y="1384811"/>
                  <a:pt x="9639400" y="1386280"/>
                </a:cubicBezTo>
                <a:cubicBezTo>
                  <a:pt x="9634748" y="1387161"/>
                  <a:pt x="9635052" y="1392141"/>
                  <a:pt x="9634891" y="1395949"/>
                </a:cubicBezTo>
                <a:cubicBezTo>
                  <a:pt x="9635639" y="1414695"/>
                  <a:pt x="9630828" y="1419384"/>
                  <a:pt x="9607106" y="1422619"/>
                </a:cubicBezTo>
                <a:cubicBezTo>
                  <a:pt x="9584471" y="1424389"/>
                  <a:pt x="9561216" y="1428795"/>
                  <a:pt x="9540435" y="1435250"/>
                </a:cubicBezTo>
                <a:cubicBezTo>
                  <a:pt x="9512365" y="1444345"/>
                  <a:pt x="9504310" y="1440835"/>
                  <a:pt x="9500157" y="1417695"/>
                </a:cubicBezTo>
                <a:cubicBezTo>
                  <a:pt x="9499695" y="1416525"/>
                  <a:pt x="9499231" y="1415353"/>
                  <a:pt x="9498768" y="1414182"/>
                </a:cubicBezTo>
                <a:cubicBezTo>
                  <a:pt x="9498929" y="1410373"/>
                  <a:pt x="9501724" y="1404806"/>
                  <a:pt x="9493046" y="1403932"/>
                </a:cubicBezTo>
                <a:cubicBezTo>
                  <a:pt x="9484830" y="1404228"/>
                  <a:pt x="9476150" y="1403354"/>
                  <a:pt x="9474279" y="1411265"/>
                </a:cubicBezTo>
                <a:cubicBezTo>
                  <a:pt x="9473034" y="1416539"/>
                  <a:pt x="9471321" y="1420640"/>
                  <a:pt x="9471625" y="1425620"/>
                </a:cubicBezTo>
                <a:cubicBezTo>
                  <a:pt x="9468203" y="1433823"/>
                  <a:pt x="9462465" y="1436170"/>
                  <a:pt x="9451308" y="1433247"/>
                </a:cubicBezTo>
                <a:cubicBezTo>
                  <a:pt x="9440614" y="1431494"/>
                  <a:pt x="9439848" y="1425343"/>
                  <a:pt x="9444196" y="1419483"/>
                </a:cubicBezTo>
                <a:cubicBezTo>
                  <a:pt x="9444820" y="1416846"/>
                  <a:pt x="9445907" y="1415381"/>
                  <a:pt x="9446531" y="1412744"/>
                </a:cubicBezTo>
                <a:cubicBezTo>
                  <a:pt x="9448706" y="1409814"/>
                  <a:pt x="9447315" y="1406299"/>
                  <a:pt x="9443288" y="1404544"/>
                </a:cubicBezTo>
                <a:cubicBezTo>
                  <a:pt x="9437710" y="1403082"/>
                  <a:pt x="9437549" y="1406889"/>
                  <a:pt x="9434913" y="1408649"/>
                </a:cubicBezTo>
                <a:cubicBezTo>
                  <a:pt x="9430099" y="1413338"/>
                  <a:pt x="9427301" y="1418905"/>
                  <a:pt x="9426517" y="1425351"/>
                </a:cubicBezTo>
                <a:cubicBezTo>
                  <a:pt x="9421688" y="1442636"/>
                  <a:pt x="9413312" y="1446742"/>
                  <a:pt x="9389911" y="1442358"/>
                </a:cubicBezTo>
                <a:cubicBezTo>
                  <a:pt x="9379219" y="1440607"/>
                  <a:pt x="9368062" y="1437684"/>
                  <a:pt x="9357369" y="1435932"/>
                </a:cubicBezTo>
                <a:cubicBezTo>
                  <a:pt x="9350240" y="1434764"/>
                  <a:pt x="9342025" y="1435060"/>
                  <a:pt x="9338139" y="1442094"/>
                </a:cubicBezTo>
                <a:cubicBezTo>
                  <a:pt x="9333167" y="1450591"/>
                  <a:pt x="9331759" y="1459672"/>
                  <a:pt x="9315790" y="1461438"/>
                </a:cubicBezTo>
                <a:cubicBezTo>
                  <a:pt x="9306024" y="1462029"/>
                  <a:pt x="9300749" y="1465547"/>
                  <a:pt x="9291142" y="1462330"/>
                </a:cubicBezTo>
                <a:cubicBezTo>
                  <a:pt x="9242649" y="1445072"/>
                  <a:pt x="9196919" y="1447440"/>
                  <a:pt x="9151634" y="1463574"/>
                </a:cubicBezTo>
                <a:cubicBezTo>
                  <a:pt x="9144344" y="1466215"/>
                  <a:pt x="9137679" y="1466218"/>
                  <a:pt x="9130087" y="1463878"/>
                </a:cubicBezTo>
                <a:cubicBezTo>
                  <a:pt x="9111962" y="1455979"/>
                  <a:pt x="9094443" y="1458039"/>
                  <a:pt x="9076764" y="1463907"/>
                </a:cubicBezTo>
                <a:cubicBezTo>
                  <a:pt x="9052260" y="1473586"/>
                  <a:pt x="9031318" y="1483850"/>
                  <a:pt x="9011768" y="1497627"/>
                </a:cubicBezTo>
                <a:cubicBezTo>
                  <a:pt x="9002766" y="1504369"/>
                  <a:pt x="8993768" y="1511112"/>
                  <a:pt x="8980900" y="1512289"/>
                </a:cubicBezTo>
                <a:cubicBezTo>
                  <a:pt x="8937807" y="1512898"/>
                  <a:pt x="8894393" y="1521122"/>
                  <a:pt x="8851157" y="1512943"/>
                </a:cubicBezTo>
                <a:cubicBezTo>
                  <a:pt x="8842014" y="1510897"/>
                  <a:pt x="8836276" y="1513244"/>
                  <a:pt x="8830378" y="1519398"/>
                </a:cubicBezTo>
                <a:cubicBezTo>
                  <a:pt x="8828202" y="1522329"/>
                  <a:pt x="8826028" y="1525259"/>
                  <a:pt x="8823390" y="1527018"/>
                </a:cubicBezTo>
                <a:cubicBezTo>
                  <a:pt x="8816102" y="1529657"/>
                  <a:pt x="8818579" y="1531707"/>
                  <a:pt x="8821519" y="1534928"/>
                </a:cubicBezTo>
                <a:cubicBezTo>
                  <a:pt x="8827400" y="1541370"/>
                  <a:pt x="8834993" y="1543709"/>
                  <a:pt x="8844296" y="1541946"/>
                </a:cubicBezTo>
                <a:cubicBezTo>
                  <a:pt x="8855149" y="1539890"/>
                  <a:pt x="8862580" y="1546038"/>
                  <a:pt x="8863810" y="1553359"/>
                </a:cubicBezTo>
                <a:cubicBezTo>
                  <a:pt x="8864578" y="1559511"/>
                  <a:pt x="8854348" y="1558931"/>
                  <a:pt x="8847682" y="1558934"/>
                </a:cubicBezTo>
                <a:cubicBezTo>
                  <a:pt x="8829700" y="1559822"/>
                  <a:pt x="8820877" y="1550161"/>
                  <a:pt x="8812520" y="1541670"/>
                </a:cubicBezTo>
                <a:cubicBezTo>
                  <a:pt x="8777839" y="1512982"/>
                  <a:pt x="8736456" y="1509488"/>
                  <a:pt x="8699529" y="1534114"/>
                </a:cubicBezTo>
                <a:cubicBezTo>
                  <a:pt x="8690065" y="1539684"/>
                  <a:pt x="8680138" y="1544083"/>
                  <a:pt x="8668822" y="1544967"/>
                </a:cubicBezTo>
                <a:cubicBezTo>
                  <a:pt x="8661069" y="1546436"/>
                  <a:pt x="8657505" y="1545852"/>
                  <a:pt x="8655188" y="1539994"/>
                </a:cubicBezTo>
                <a:cubicBezTo>
                  <a:pt x="8649466" y="1529746"/>
                  <a:pt x="8643426" y="1527113"/>
                  <a:pt x="8630861" y="1533270"/>
                </a:cubicBezTo>
                <a:cubicBezTo>
                  <a:pt x="8606819" y="1544121"/>
                  <a:pt x="8582011" y="1548821"/>
                  <a:pt x="8555653" y="1553814"/>
                </a:cubicBezTo>
                <a:cubicBezTo>
                  <a:pt x="8513326" y="1560574"/>
                  <a:pt x="8477343" y="1574946"/>
                  <a:pt x="8454050" y="1604544"/>
                </a:cubicBezTo>
                <a:cubicBezTo>
                  <a:pt x="8454050" y="1604544"/>
                  <a:pt x="8452037" y="1603665"/>
                  <a:pt x="8451574" y="1602494"/>
                </a:cubicBezTo>
                <a:cubicBezTo>
                  <a:pt x="8451735" y="1598687"/>
                  <a:pt x="8453445" y="1594584"/>
                  <a:pt x="8453141" y="1589604"/>
                </a:cubicBezTo>
                <a:cubicBezTo>
                  <a:pt x="8452072" y="1578474"/>
                  <a:pt x="8447118" y="1574375"/>
                  <a:pt x="8432236" y="1574676"/>
                </a:cubicBezTo>
                <a:cubicBezTo>
                  <a:pt x="8414254" y="1575565"/>
                  <a:pt x="8410530" y="1578789"/>
                  <a:pt x="8414076" y="1591970"/>
                </a:cubicBezTo>
                <a:cubicBezTo>
                  <a:pt x="8415467" y="1595483"/>
                  <a:pt x="8421347" y="1601925"/>
                  <a:pt x="8412045" y="1603686"/>
                </a:cubicBezTo>
                <a:cubicBezTo>
                  <a:pt x="8398553" y="1607502"/>
                  <a:pt x="8385543" y="1599892"/>
                  <a:pt x="8388038" y="1589346"/>
                </a:cubicBezTo>
                <a:cubicBezTo>
                  <a:pt x="8390373" y="1582608"/>
                  <a:pt x="8387432" y="1579386"/>
                  <a:pt x="8377203" y="1578806"/>
                </a:cubicBezTo>
                <a:cubicBezTo>
                  <a:pt x="8354729" y="1576767"/>
                  <a:pt x="8331793" y="1573557"/>
                  <a:pt x="8309480" y="1567711"/>
                </a:cubicBezTo>
                <a:cubicBezTo>
                  <a:pt x="8291195" y="1563619"/>
                  <a:pt x="8273676" y="1565679"/>
                  <a:pt x="8259864" y="1577110"/>
                </a:cubicBezTo>
                <a:cubicBezTo>
                  <a:pt x="8256602" y="1581506"/>
                  <a:pt x="8250864" y="1583852"/>
                  <a:pt x="8243110" y="1585320"/>
                </a:cubicBezTo>
                <a:cubicBezTo>
                  <a:pt x="8230244" y="1586500"/>
                  <a:pt x="8217375" y="1587677"/>
                  <a:pt x="8204509" y="1588856"/>
                </a:cubicBezTo>
                <a:cubicBezTo>
                  <a:pt x="8195207" y="1590618"/>
                  <a:pt x="8186064" y="1588573"/>
                  <a:pt x="8179719" y="1580960"/>
                </a:cubicBezTo>
                <a:cubicBezTo>
                  <a:pt x="8177321" y="1577007"/>
                  <a:pt x="8174457" y="1575030"/>
                  <a:pt x="8171144" y="1574557"/>
                </a:cubicBezTo>
                <a:lnTo>
                  <a:pt x="8169859" y="1574854"/>
                </a:lnTo>
                <a:lnTo>
                  <a:pt x="8176593" y="1584313"/>
                </a:lnTo>
                <a:cubicBezTo>
                  <a:pt x="8178248" y="1589983"/>
                  <a:pt x="8178389" y="1595625"/>
                  <a:pt x="8177020" y="1601239"/>
                </a:cubicBezTo>
                <a:lnTo>
                  <a:pt x="8172189" y="1605818"/>
                </a:lnTo>
                <a:lnTo>
                  <a:pt x="8177531" y="1606581"/>
                </a:lnTo>
                <a:cubicBezTo>
                  <a:pt x="8208501" y="1613368"/>
                  <a:pt x="8239646" y="1616348"/>
                  <a:pt x="8271600" y="1612886"/>
                </a:cubicBezTo>
                <a:cubicBezTo>
                  <a:pt x="8280913" y="1611144"/>
                  <a:pt x="8288496" y="1613500"/>
                  <a:pt x="8294352" y="1619953"/>
                </a:cubicBezTo>
                <a:cubicBezTo>
                  <a:pt x="8315485" y="1639905"/>
                  <a:pt x="8317038" y="1639614"/>
                  <a:pt x="8349166" y="1632346"/>
                </a:cubicBezTo>
                <a:cubicBezTo>
                  <a:pt x="8352271" y="1631765"/>
                  <a:pt x="8355375" y="1631184"/>
                  <a:pt x="8360030" y="1630312"/>
                </a:cubicBezTo>
                <a:lnTo>
                  <a:pt x="8355483" y="1646934"/>
                </a:lnTo>
                <a:lnTo>
                  <a:pt x="8372765" y="1647645"/>
                </a:lnTo>
                <a:cubicBezTo>
                  <a:pt x="8385009" y="1649104"/>
                  <a:pt x="8390748" y="1646758"/>
                  <a:pt x="8388591" y="1637093"/>
                </a:cubicBezTo>
                <a:cubicBezTo>
                  <a:pt x="8387826" y="1630941"/>
                  <a:pt x="8389535" y="1626840"/>
                  <a:pt x="8397289" y="1625371"/>
                </a:cubicBezTo>
                <a:cubicBezTo>
                  <a:pt x="8413880" y="1620969"/>
                  <a:pt x="8420849" y="1625945"/>
                  <a:pt x="8420831" y="1638540"/>
                </a:cubicBezTo>
                <a:cubicBezTo>
                  <a:pt x="8421115" y="1656116"/>
                  <a:pt x="8427158" y="1658748"/>
                  <a:pt x="8448865" y="1654637"/>
                </a:cubicBezTo>
                <a:cubicBezTo>
                  <a:pt x="8462820" y="1651993"/>
                  <a:pt x="8476310" y="1648178"/>
                  <a:pt x="8488251" y="1644657"/>
                </a:cubicBezTo>
                <a:cubicBezTo>
                  <a:pt x="8508408" y="1640838"/>
                  <a:pt x="8526087" y="1634970"/>
                  <a:pt x="8547009" y="1637304"/>
                </a:cubicBezTo>
                <a:cubicBezTo>
                  <a:pt x="8558791" y="1637590"/>
                  <a:pt x="8567932" y="1639635"/>
                  <a:pt x="8569464" y="1651937"/>
                </a:cubicBezTo>
                <a:cubicBezTo>
                  <a:pt x="8569608" y="1660725"/>
                  <a:pt x="8578591" y="1666579"/>
                  <a:pt x="8590994" y="1664229"/>
                </a:cubicBezTo>
                <a:cubicBezTo>
                  <a:pt x="8630220" y="1658057"/>
                  <a:pt x="8668501" y="1662137"/>
                  <a:pt x="8707246" y="1667391"/>
                </a:cubicBezTo>
                <a:cubicBezTo>
                  <a:pt x="8736849" y="1670597"/>
                  <a:pt x="8752818" y="1668831"/>
                  <a:pt x="8761995" y="1645685"/>
                </a:cubicBezTo>
                <a:cubicBezTo>
                  <a:pt x="8763545" y="1645391"/>
                  <a:pt x="8765095" y="1645097"/>
                  <a:pt x="8765095" y="1645097"/>
                </a:cubicBezTo>
                <a:cubicBezTo>
                  <a:pt x="8772688" y="1647437"/>
                  <a:pt x="8769106" y="1659449"/>
                  <a:pt x="8778409" y="1657686"/>
                </a:cubicBezTo>
                <a:cubicBezTo>
                  <a:pt x="8786161" y="1656217"/>
                  <a:pt x="8789583" y="1648014"/>
                  <a:pt x="8791918" y="1641275"/>
                </a:cubicBezTo>
                <a:cubicBezTo>
                  <a:pt x="8793006" y="1639810"/>
                  <a:pt x="8793629" y="1637173"/>
                  <a:pt x="8794715" y="1635708"/>
                </a:cubicBezTo>
                <a:cubicBezTo>
                  <a:pt x="8797674" y="1626334"/>
                  <a:pt x="8799082" y="1617252"/>
                  <a:pt x="8798940" y="1608464"/>
                </a:cubicBezTo>
                <a:cubicBezTo>
                  <a:pt x="8799723" y="1602020"/>
                  <a:pt x="8805462" y="1599673"/>
                  <a:pt x="8814141" y="1600547"/>
                </a:cubicBezTo>
                <a:cubicBezTo>
                  <a:pt x="8819720" y="1602009"/>
                  <a:pt x="8827311" y="1604349"/>
                  <a:pt x="8826065" y="1609621"/>
                </a:cubicBezTo>
                <a:cubicBezTo>
                  <a:pt x="8818133" y="1627494"/>
                  <a:pt x="8831447" y="1640082"/>
                  <a:pt x="8843208" y="1652965"/>
                </a:cubicBezTo>
                <a:cubicBezTo>
                  <a:pt x="8849555" y="1660578"/>
                  <a:pt x="8854045" y="1663505"/>
                  <a:pt x="8860568" y="1654714"/>
                </a:cubicBezTo>
                <a:cubicBezTo>
                  <a:pt x="8872365" y="1642405"/>
                  <a:pt x="8890509" y="1637709"/>
                  <a:pt x="8906638" y="1632135"/>
                </a:cubicBezTo>
                <a:cubicBezTo>
                  <a:pt x="8912375" y="1629789"/>
                  <a:pt x="8917028" y="1628908"/>
                  <a:pt x="8919968" y="1632128"/>
                </a:cubicBezTo>
                <a:cubicBezTo>
                  <a:pt x="8934830" y="1644423"/>
                  <a:pt x="8952813" y="1643535"/>
                  <a:pt x="8970795" y="1642646"/>
                </a:cubicBezTo>
                <a:cubicBezTo>
                  <a:pt x="8987692" y="1643223"/>
                  <a:pt x="9004122" y="1642629"/>
                  <a:pt x="9016045" y="1651703"/>
                </a:cubicBezTo>
                <a:cubicBezTo>
                  <a:pt x="9021464" y="1656973"/>
                  <a:pt x="9024564" y="1656386"/>
                  <a:pt x="9031853" y="1653746"/>
                </a:cubicBezTo>
                <a:cubicBezTo>
                  <a:pt x="9057445" y="1642601"/>
                  <a:pt x="9083803" y="1637608"/>
                  <a:pt x="9112159" y="1646087"/>
                </a:cubicBezTo>
                <a:cubicBezTo>
                  <a:pt x="9123316" y="1649012"/>
                  <a:pt x="9129516" y="1647836"/>
                  <a:pt x="9137430" y="1642559"/>
                </a:cubicBezTo>
                <a:cubicBezTo>
                  <a:pt x="9154806" y="1631712"/>
                  <a:pt x="9174963" y="1627894"/>
                  <a:pt x="9199290" y="1634618"/>
                </a:cubicBezTo>
                <a:cubicBezTo>
                  <a:pt x="9205331" y="1637251"/>
                  <a:pt x="9210445" y="1637542"/>
                  <a:pt x="9215722" y="1634023"/>
                </a:cubicBezTo>
                <a:cubicBezTo>
                  <a:pt x="9239300" y="1622001"/>
                  <a:pt x="9288899" y="1625197"/>
                  <a:pt x="9309802" y="1640125"/>
                </a:cubicBezTo>
                <a:cubicBezTo>
                  <a:pt x="9318500" y="1628404"/>
                  <a:pt x="9333539" y="1624296"/>
                  <a:pt x="9348886" y="1625166"/>
                </a:cubicBezTo>
                <a:cubicBezTo>
                  <a:pt x="9371360" y="1627205"/>
                  <a:pt x="9393530" y="1624264"/>
                  <a:pt x="9415700" y="1621323"/>
                </a:cubicBezTo>
                <a:cubicBezTo>
                  <a:pt x="9446086" y="1618085"/>
                  <a:pt x="9465922" y="1621883"/>
                  <a:pt x="9483406" y="1645015"/>
                </a:cubicBezTo>
                <a:cubicBezTo>
                  <a:pt x="9484333" y="1647358"/>
                  <a:pt x="9486346" y="1648235"/>
                  <a:pt x="9487274" y="1650578"/>
                </a:cubicBezTo>
                <a:cubicBezTo>
                  <a:pt x="9493617" y="1658190"/>
                  <a:pt x="9500283" y="1658188"/>
                  <a:pt x="9505719" y="1650862"/>
                </a:cubicBezTo>
                <a:cubicBezTo>
                  <a:pt x="9510067" y="1645000"/>
                  <a:pt x="9514417" y="1639140"/>
                  <a:pt x="9520315" y="1632985"/>
                </a:cubicBezTo>
                <a:cubicBezTo>
                  <a:pt x="9541273" y="1610126"/>
                  <a:pt x="9574600" y="1610109"/>
                  <a:pt x="9601386" y="1631478"/>
                </a:cubicBezTo>
                <a:cubicBezTo>
                  <a:pt x="9611759" y="1640846"/>
                  <a:pt x="9624768" y="1648456"/>
                  <a:pt x="9641505" y="1652841"/>
                </a:cubicBezTo>
                <a:cubicBezTo>
                  <a:pt x="9656687" y="1657520"/>
                  <a:pt x="9671872" y="1662199"/>
                  <a:pt x="9683795" y="1671273"/>
                </a:cubicBezTo>
                <a:cubicBezTo>
                  <a:pt x="9688465" y="1657796"/>
                  <a:pt x="9673601" y="1645501"/>
                  <a:pt x="9678270" y="1632024"/>
                </a:cubicBezTo>
                <a:cubicBezTo>
                  <a:pt x="9698248" y="1644609"/>
                  <a:pt x="9698248" y="1644609"/>
                  <a:pt x="9716713" y="1632297"/>
                </a:cubicBezTo>
                <a:cubicBezTo>
                  <a:pt x="9725087" y="1628191"/>
                  <a:pt x="9730826" y="1625845"/>
                  <a:pt x="9741519" y="1627598"/>
                </a:cubicBezTo>
                <a:cubicBezTo>
                  <a:pt x="9769571" y="1631097"/>
                  <a:pt x="9796696" y="1632255"/>
                  <a:pt x="9823821" y="1633412"/>
                </a:cubicBezTo>
                <a:cubicBezTo>
                  <a:pt x="9907208" y="1637763"/>
                  <a:pt x="9989368" y="1634791"/>
                  <a:pt x="10072597" y="1642949"/>
                </a:cubicBezTo>
                <a:cubicBezTo>
                  <a:pt x="10079262" y="1642945"/>
                  <a:pt x="10088564" y="1641184"/>
                  <a:pt x="10090882" y="1647041"/>
                </a:cubicBezTo>
                <a:cubicBezTo>
                  <a:pt x="10094749" y="1652604"/>
                  <a:pt x="10087924" y="1656416"/>
                  <a:pt x="10084662" y="1660812"/>
                </a:cubicBezTo>
                <a:cubicBezTo>
                  <a:pt x="10080938" y="1664035"/>
                  <a:pt x="10075661" y="1667553"/>
                  <a:pt x="10080616" y="1671652"/>
                </a:cubicBezTo>
                <a:cubicBezTo>
                  <a:pt x="10084484" y="1677214"/>
                  <a:pt x="10091612" y="1678384"/>
                  <a:pt x="10098279" y="1678380"/>
                </a:cubicBezTo>
                <a:cubicBezTo>
                  <a:pt x="10102929" y="1677498"/>
                  <a:pt x="10107581" y="1676617"/>
                  <a:pt x="10112231" y="1675736"/>
                </a:cubicBezTo>
                <a:cubicBezTo>
                  <a:pt x="10134403" y="1672795"/>
                  <a:pt x="10150514" y="1679817"/>
                  <a:pt x="10157001" y="1696217"/>
                </a:cubicBezTo>
                <a:cubicBezTo>
                  <a:pt x="10159318" y="1702074"/>
                  <a:pt x="10161634" y="1707933"/>
                  <a:pt x="10160851" y="1714377"/>
                </a:cubicBezTo>
                <a:cubicBezTo>
                  <a:pt x="10162081" y="1721699"/>
                  <a:pt x="10169674" y="1724039"/>
                  <a:pt x="10178048" y="1719934"/>
                </a:cubicBezTo>
                <a:cubicBezTo>
                  <a:pt x="10193714" y="1713188"/>
                  <a:pt x="10197760" y="1702347"/>
                  <a:pt x="10189722" y="1686240"/>
                </a:cubicBezTo>
                <a:cubicBezTo>
                  <a:pt x="10204282" y="1693556"/>
                  <a:pt x="10215278" y="1700287"/>
                  <a:pt x="10223637" y="1708779"/>
                </a:cubicBezTo>
                <a:cubicBezTo>
                  <a:pt x="10231997" y="1717269"/>
                  <a:pt x="10235685" y="1739236"/>
                  <a:pt x="10227610" y="1748321"/>
                </a:cubicBezTo>
                <a:cubicBezTo>
                  <a:pt x="10216900" y="1759165"/>
                  <a:pt x="10200629" y="1755951"/>
                  <a:pt x="10187921" y="1753321"/>
                </a:cubicBezTo>
                <a:cubicBezTo>
                  <a:pt x="10169638" y="1749231"/>
                  <a:pt x="10150727" y="1747775"/>
                  <a:pt x="10132123" y="1751300"/>
                </a:cubicBezTo>
                <a:cubicBezTo>
                  <a:pt x="10121267" y="1753357"/>
                  <a:pt x="10108865" y="1755707"/>
                  <a:pt x="10096461" y="1758057"/>
                </a:cubicBezTo>
                <a:cubicBezTo>
                  <a:pt x="10045292" y="1767749"/>
                  <a:pt x="9993360" y="1771293"/>
                  <a:pt x="9941927" y="1750813"/>
                </a:cubicBezTo>
                <a:cubicBezTo>
                  <a:pt x="9922251" y="1743209"/>
                  <a:pt x="9914337" y="1748484"/>
                  <a:pt x="9912146" y="1764011"/>
                </a:cubicBezTo>
                <a:cubicBezTo>
                  <a:pt x="9911523" y="1766648"/>
                  <a:pt x="9916013" y="1769575"/>
                  <a:pt x="9911826" y="1771627"/>
                </a:cubicBezTo>
                <a:cubicBezTo>
                  <a:pt x="9907175" y="1772508"/>
                  <a:pt x="9903146" y="1770753"/>
                  <a:pt x="9900669" y="1768704"/>
                </a:cubicBezTo>
                <a:cubicBezTo>
                  <a:pt x="9898192" y="1766655"/>
                  <a:pt x="9895715" y="1764606"/>
                  <a:pt x="9893700" y="1763728"/>
                </a:cubicBezTo>
                <a:cubicBezTo>
                  <a:pt x="9886733" y="1758752"/>
                  <a:pt x="9878677" y="1755241"/>
                  <a:pt x="9873241" y="1762567"/>
                </a:cubicBezTo>
                <a:cubicBezTo>
                  <a:pt x="9866256" y="1770186"/>
                  <a:pt x="9879122" y="1769008"/>
                  <a:pt x="9883614" y="1771935"/>
                </a:cubicBezTo>
                <a:cubicBezTo>
                  <a:pt x="9884078" y="1773107"/>
                  <a:pt x="9885626" y="1772813"/>
                  <a:pt x="9886093" y="1773984"/>
                </a:cubicBezTo>
                <a:cubicBezTo>
                  <a:pt x="9890118" y="1775740"/>
                  <a:pt x="9893060" y="1778961"/>
                  <a:pt x="9890884" y="1781891"/>
                </a:cubicBezTo>
                <a:cubicBezTo>
                  <a:pt x="9889176" y="1785992"/>
                  <a:pt x="9886073" y="1786580"/>
                  <a:pt x="9880494" y="1785118"/>
                </a:cubicBezTo>
                <a:cubicBezTo>
                  <a:pt x="9859109" y="1781615"/>
                  <a:pt x="9843906" y="1789532"/>
                  <a:pt x="9836599" y="1804767"/>
                </a:cubicBezTo>
                <a:cubicBezTo>
                  <a:pt x="9834426" y="1807697"/>
                  <a:pt x="9829150" y="1811216"/>
                  <a:pt x="9830541" y="1814730"/>
                </a:cubicBezTo>
                <a:cubicBezTo>
                  <a:pt x="9835637" y="1827616"/>
                  <a:pt x="9857791" y="1837271"/>
                  <a:pt x="9872368" y="1831991"/>
                </a:cubicBezTo>
                <a:cubicBezTo>
                  <a:pt x="9901526" y="1821430"/>
                  <a:pt x="9932374" y="1819364"/>
                  <a:pt x="9966005" y="1824325"/>
                </a:cubicBezTo>
                <a:cubicBezTo>
                  <a:pt x="9977785" y="1824612"/>
                  <a:pt x="9989564" y="1824899"/>
                  <a:pt x="9996551" y="1817280"/>
                </a:cubicBezTo>
                <a:cubicBezTo>
                  <a:pt x="10002914" y="1812297"/>
                  <a:pt x="10006478" y="1812881"/>
                  <a:pt x="10010809" y="1819616"/>
                </a:cubicBezTo>
                <a:cubicBezTo>
                  <a:pt x="10016067" y="1828694"/>
                  <a:pt x="10026135" y="1833082"/>
                  <a:pt x="10039466" y="1833075"/>
                </a:cubicBezTo>
                <a:cubicBezTo>
                  <a:pt x="10053261" y="1834240"/>
                  <a:pt x="10068606" y="1835110"/>
                  <a:pt x="10083951" y="1835982"/>
                </a:cubicBezTo>
                <a:cubicBezTo>
                  <a:pt x="10097281" y="1835974"/>
                  <a:pt x="10104712" y="1842122"/>
                  <a:pt x="10106868" y="1851788"/>
                </a:cubicBezTo>
                <a:cubicBezTo>
                  <a:pt x="10107332" y="1852958"/>
                  <a:pt x="10108258" y="1855302"/>
                  <a:pt x="10107635" y="1857938"/>
                </a:cubicBezTo>
                <a:cubicBezTo>
                  <a:pt x="10109951" y="1863795"/>
                  <a:pt x="10116456" y="1867600"/>
                  <a:pt x="10124209" y="1866132"/>
                </a:cubicBezTo>
                <a:cubicBezTo>
                  <a:pt x="10130875" y="1866128"/>
                  <a:pt x="10128559" y="1860270"/>
                  <a:pt x="10126703" y="1855584"/>
                </a:cubicBezTo>
                <a:cubicBezTo>
                  <a:pt x="10126400" y="1850605"/>
                  <a:pt x="10124548" y="1845919"/>
                  <a:pt x="10133387" y="1842986"/>
                </a:cubicBezTo>
                <a:cubicBezTo>
                  <a:pt x="10147342" y="1840343"/>
                  <a:pt x="10164381" y="1849707"/>
                  <a:pt x="10165450" y="1860837"/>
                </a:cubicBezTo>
                <a:cubicBezTo>
                  <a:pt x="10166839" y="1864352"/>
                  <a:pt x="10164666" y="1867282"/>
                  <a:pt x="10169157" y="1870209"/>
                </a:cubicBezTo>
                <a:cubicBezTo>
                  <a:pt x="10173807" y="1869328"/>
                  <a:pt x="10172418" y="1865813"/>
                  <a:pt x="10175056" y="1864055"/>
                </a:cubicBezTo>
                <a:cubicBezTo>
                  <a:pt x="10180028" y="1855557"/>
                  <a:pt x="10186229" y="1854382"/>
                  <a:pt x="10195675" y="1861407"/>
                </a:cubicBezTo>
                <a:cubicBezTo>
                  <a:pt x="10208525" y="1872824"/>
                  <a:pt x="10224636" y="1879847"/>
                  <a:pt x="10240283" y="1885697"/>
                </a:cubicBezTo>
                <a:cubicBezTo>
                  <a:pt x="10258407" y="1893596"/>
                  <a:pt x="10275445" y="1902960"/>
                  <a:pt x="10283484" y="1919067"/>
                </a:cubicBezTo>
                <a:cubicBezTo>
                  <a:pt x="10287351" y="1924631"/>
                  <a:pt x="10293232" y="1931073"/>
                  <a:pt x="10301912" y="1931946"/>
                </a:cubicBezTo>
                <a:cubicBezTo>
                  <a:pt x="10337555" y="1937786"/>
                  <a:pt x="10357979" y="1964139"/>
                  <a:pt x="10392999" y="1972616"/>
                </a:cubicBezTo>
                <a:cubicBezTo>
                  <a:pt x="10402604" y="1975833"/>
                  <a:pt x="10403372" y="1981984"/>
                  <a:pt x="10402587" y="1988428"/>
                </a:cubicBezTo>
                <a:cubicBezTo>
                  <a:pt x="10400252" y="1995167"/>
                  <a:pt x="10391110" y="1993122"/>
                  <a:pt x="10385069" y="1990489"/>
                </a:cubicBezTo>
                <a:cubicBezTo>
                  <a:pt x="10373449" y="1986393"/>
                  <a:pt x="10364608" y="1989328"/>
                  <a:pt x="10357159" y="1995776"/>
                </a:cubicBezTo>
                <a:cubicBezTo>
                  <a:pt x="10348622" y="2003689"/>
                  <a:pt x="10337145" y="2008383"/>
                  <a:pt x="10323190" y="2011025"/>
                </a:cubicBezTo>
                <a:cubicBezTo>
                  <a:pt x="10299470" y="2014260"/>
                  <a:pt x="10281969" y="2003724"/>
                  <a:pt x="10281683" y="1986148"/>
                </a:cubicBezTo>
                <a:cubicBezTo>
                  <a:pt x="10281844" y="1982341"/>
                  <a:pt x="10281541" y="1977361"/>
                  <a:pt x="10280151" y="1973846"/>
                </a:cubicBezTo>
                <a:cubicBezTo>
                  <a:pt x="10279688" y="1972675"/>
                  <a:pt x="10280775" y="1971210"/>
                  <a:pt x="10280775" y="1971210"/>
                </a:cubicBezTo>
                <a:cubicBezTo>
                  <a:pt x="10279224" y="1971504"/>
                  <a:pt x="10279224" y="1971504"/>
                  <a:pt x="10278137" y="1972968"/>
                </a:cubicBezTo>
                <a:cubicBezTo>
                  <a:pt x="10271936" y="1974144"/>
                  <a:pt x="10267283" y="1975025"/>
                  <a:pt x="10260618" y="1975028"/>
                </a:cubicBezTo>
                <a:cubicBezTo>
                  <a:pt x="10228842" y="1974752"/>
                  <a:pt x="10220929" y="1980029"/>
                  <a:pt x="10220430" y="2004048"/>
                </a:cubicBezTo>
                <a:cubicBezTo>
                  <a:pt x="10221500" y="2015180"/>
                  <a:pt x="10213123" y="2019285"/>
                  <a:pt x="10198241" y="2019586"/>
                </a:cubicBezTo>
                <a:cubicBezTo>
                  <a:pt x="10186925" y="2020471"/>
                  <a:pt x="10178870" y="2016959"/>
                  <a:pt x="10169423" y="2009933"/>
                </a:cubicBezTo>
                <a:cubicBezTo>
                  <a:pt x="10143101" y="1989736"/>
                  <a:pt x="10110719" y="1979500"/>
                  <a:pt x="10072740" y="1980399"/>
                </a:cubicBezTo>
                <a:cubicBezTo>
                  <a:pt x="10040500" y="1978951"/>
                  <a:pt x="10040500" y="1978951"/>
                  <a:pt x="10055970" y="2001206"/>
                </a:cubicBezTo>
                <a:cubicBezTo>
                  <a:pt x="10064169" y="2013505"/>
                  <a:pt x="10063384" y="2019949"/>
                  <a:pt x="10051283" y="2027279"/>
                </a:cubicBezTo>
                <a:cubicBezTo>
                  <a:pt x="10039681" y="2010587"/>
                  <a:pt x="10033638" y="2007955"/>
                  <a:pt x="10009918" y="2011190"/>
                </a:cubicBezTo>
                <a:cubicBezTo>
                  <a:pt x="9994414" y="2014127"/>
                  <a:pt x="9978748" y="2020873"/>
                  <a:pt x="9963261" y="2011214"/>
                </a:cubicBezTo>
                <a:cubicBezTo>
                  <a:pt x="9962798" y="2010042"/>
                  <a:pt x="9961246" y="2010336"/>
                  <a:pt x="9959696" y="2010629"/>
                </a:cubicBezTo>
                <a:cubicBezTo>
                  <a:pt x="9942944" y="2018841"/>
                  <a:pt x="9937812" y="2031146"/>
                  <a:pt x="9942285" y="2046669"/>
                </a:cubicBezTo>
                <a:cubicBezTo>
                  <a:pt x="9945528" y="2054869"/>
                  <a:pt x="9948773" y="2063069"/>
                  <a:pt x="9937757" y="2068933"/>
                </a:cubicBezTo>
                <a:cubicBezTo>
                  <a:pt x="9936671" y="2070398"/>
                  <a:pt x="9932946" y="2073623"/>
                  <a:pt x="9931556" y="2070108"/>
                </a:cubicBezTo>
                <a:cubicBezTo>
                  <a:pt x="9926298" y="2061030"/>
                  <a:pt x="9914982" y="2061915"/>
                  <a:pt x="9904288" y="2060162"/>
                </a:cubicBezTo>
                <a:cubicBezTo>
                  <a:pt x="9892045" y="2058705"/>
                  <a:pt x="9883526" y="2054023"/>
                  <a:pt x="9881370" y="2044357"/>
                </a:cubicBezTo>
                <a:cubicBezTo>
                  <a:pt x="9878750" y="2033521"/>
                  <a:pt x="9869303" y="2026495"/>
                  <a:pt x="9855047" y="2024159"/>
                </a:cubicBezTo>
                <a:cubicBezTo>
                  <a:pt x="9841876" y="2020358"/>
                  <a:pt x="9832413" y="2025928"/>
                  <a:pt x="9823875" y="2033842"/>
                </a:cubicBezTo>
                <a:cubicBezTo>
                  <a:pt x="9817354" y="2042633"/>
                  <a:pt x="9812399" y="2038534"/>
                  <a:pt x="9809618" y="2031506"/>
                </a:cubicBezTo>
                <a:cubicBezTo>
                  <a:pt x="9805448" y="2020963"/>
                  <a:pt x="9796306" y="2018918"/>
                  <a:pt x="9784828" y="2023610"/>
                </a:cubicBezTo>
                <a:cubicBezTo>
                  <a:pt x="9781727" y="2024197"/>
                  <a:pt x="9778626" y="2024785"/>
                  <a:pt x="9775989" y="2026545"/>
                </a:cubicBezTo>
                <a:cubicBezTo>
                  <a:pt x="9762960" y="2031530"/>
                  <a:pt x="9751644" y="2032415"/>
                  <a:pt x="9740808" y="2021876"/>
                </a:cubicBezTo>
                <a:cubicBezTo>
                  <a:pt x="9728886" y="2012801"/>
                  <a:pt x="9712614" y="2009588"/>
                  <a:pt x="9698196" y="2011059"/>
                </a:cubicBezTo>
                <a:cubicBezTo>
                  <a:pt x="9686416" y="2010773"/>
                  <a:pt x="9674011" y="2013122"/>
                  <a:pt x="9682210" y="2025421"/>
                </a:cubicBezTo>
                <a:cubicBezTo>
                  <a:pt x="9683599" y="2028935"/>
                  <a:pt x="9683904" y="2033915"/>
                  <a:pt x="9683744" y="2037723"/>
                </a:cubicBezTo>
                <a:cubicBezTo>
                  <a:pt x="9686986" y="2045924"/>
                  <a:pt x="9685578" y="2055005"/>
                  <a:pt x="9694560" y="2060858"/>
                </a:cubicBezTo>
                <a:cubicBezTo>
                  <a:pt x="9717177" y="2071685"/>
                  <a:pt x="9722113" y="2088379"/>
                  <a:pt x="9729065" y="2105951"/>
                </a:cubicBezTo>
                <a:cubicBezTo>
                  <a:pt x="9716357" y="2103321"/>
                  <a:pt x="9703649" y="2100691"/>
                  <a:pt x="9691246" y="2103042"/>
                </a:cubicBezTo>
                <a:cubicBezTo>
                  <a:pt x="9676204" y="2107150"/>
                  <a:pt x="9660860" y="2106279"/>
                  <a:pt x="9645675" y="2101601"/>
                </a:cubicBezTo>
                <a:cubicBezTo>
                  <a:pt x="9632506" y="2097800"/>
                  <a:pt x="9618248" y="2095464"/>
                  <a:pt x="9603990" y="2093128"/>
                </a:cubicBezTo>
                <a:cubicBezTo>
                  <a:pt x="9562305" y="2084655"/>
                  <a:pt x="9518445" y="2079112"/>
                  <a:pt x="9477545" y="2064195"/>
                </a:cubicBezTo>
                <a:cubicBezTo>
                  <a:pt x="9467937" y="2060977"/>
                  <a:pt x="9464214" y="2064202"/>
                  <a:pt x="9463429" y="2070646"/>
                </a:cubicBezTo>
                <a:cubicBezTo>
                  <a:pt x="9462804" y="2073282"/>
                  <a:pt x="9463109" y="2078262"/>
                  <a:pt x="9456443" y="2078266"/>
                </a:cubicBezTo>
                <a:cubicBezTo>
                  <a:pt x="9451328" y="2077975"/>
                  <a:pt x="9449474" y="2073290"/>
                  <a:pt x="9448548" y="2070947"/>
                </a:cubicBezTo>
                <a:cubicBezTo>
                  <a:pt x="9444681" y="2065383"/>
                  <a:pt x="9441276" y="2060991"/>
                  <a:pt x="9434611" y="2060995"/>
                </a:cubicBezTo>
                <a:cubicBezTo>
                  <a:pt x="9426395" y="2061292"/>
                  <a:pt x="9418339" y="2057781"/>
                  <a:pt x="9410123" y="2058078"/>
                </a:cubicBezTo>
                <a:cubicBezTo>
                  <a:pt x="9398344" y="2057791"/>
                  <a:pt x="9394939" y="2053399"/>
                  <a:pt x="9396811" y="2045489"/>
                </a:cubicBezTo>
                <a:cubicBezTo>
                  <a:pt x="9403493" y="2032890"/>
                  <a:pt x="9390164" y="2032896"/>
                  <a:pt x="9379007" y="2029974"/>
                </a:cubicBezTo>
                <a:cubicBezTo>
                  <a:pt x="9364286" y="2026467"/>
                  <a:pt x="9367993" y="2035837"/>
                  <a:pt x="9366744" y="2041111"/>
                </a:cubicBezTo>
                <a:cubicBezTo>
                  <a:pt x="9366121" y="2043748"/>
                  <a:pt x="9367048" y="2046091"/>
                  <a:pt x="9362397" y="2046972"/>
                </a:cubicBezTo>
                <a:cubicBezTo>
                  <a:pt x="9356979" y="2041702"/>
                  <a:pt x="9350011" y="2036726"/>
                  <a:pt x="9345679" y="2029992"/>
                </a:cubicBezTo>
                <a:cubicBezTo>
                  <a:pt x="9340725" y="2025893"/>
                  <a:pt x="9334683" y="2023260"/>
                  <a:pt x="9328482" y="2024435"/>
                </a:cubicBezTo>
                <a:cubicBezTo>
                  <a:pt x="9320730" y="2025903"/>
                  <a:pt x="9323045" y="2031760"/>
                  <a:pt x="9322886" y="2035568"/>
                </a:cubicBezTo>
                <a:cubicBezTo>
                  <a:pt x="9319750" y="2061348"/>
                  <a:pt x="9303459" y="2070730"/>
                  <a:pt x="9268744" y="2067233"/>
                </a:cubicBezTo>
                <a:cubicBezTo>
                  <a:pt x="9261614" y="2066065"/>
                  <a:pt x="9254949" y="2066068"/>
                  <a:pt x="9248907" y="2063435"/>
                </a:cubicBezTo>
                <a:cubicBezTo>
                  <a:pt x="9218379" y="2057886"/>
                  <a:pt x="9193731" y="2058777"/>
                  <a:pt x="9179901" y="2082805"/>
                </a:cubicBezTo>
                <a:cubicBezTo>
                  <a:pt x="9179901" y="2082805"/>
                  <a:pt x="9178351" y="2083098"/>
                  <a:pt x="9178813" y="2084269"/>
                </a:cubicBezTo>
                <a:cubicBezTo>
                  <a:pt x="9171988" y="2088080"/>
                  <a:pt x="9166249" y="2090428"/>
                  <a:pt x="9157106" y="2088382"/>
                </a:cubicBezTo>
                <a:cubicBezTo>
                  <a:pt x="9153543" y="2087798"/>
                  <a:pt x="9149515" y="2086042"/>
                  <a:pt x="9149675" y="2082235"/>
                </a:cubicBezTo>
                <a:cubicBezTo>
                  <a:pt x="9148908" y="2076084"/>
                  <a:pt x="9156199" y="2073444"/>
                  <a:pt x="9161936" y="2071096"/>
                </a:cubicBezTo>
                <a:cubicBezTo>
                  <a:pt x="9166589" y="2070215"/>
                  <a:pt x="9172327" y="2067869"/>
                  <a:pt x="9170936" y="2064355"/>
                </a:cubicBezTo>
                <a:cubicBezTo>
                  <a:pt x="9170634" y="2059375"/>
                  <a:pt x="9163344" y="2062015"/>
                  <a:pt x="9159317" y="2060260"/>
                </a:cubicBezTo>
                <a:cubicBezTo>
                  <a:pt x="9150637" y="2059386"/>
                  <a:pt x="9142421" y="2059683"/>
                  <a:pt x="9133742" y="2058809"/>
                </a:cubicBezTo>
                <a:cubicBezTo>
                  <a:pt x="9121962" y="2058521"/>
                  <a:pt x="9111269" y="2056770"/>
                  <a:pt x="9102287" y="2050917"/>
                </a:cubicBezTo>
                <a:cubicBezTo>
                  <a:pt x="9095781" y="2047112"/>
                  <a:pt x="9091130" y="2047993"/>
                  <a:pt x="9084304" y="2051804"/>
                </a:cubicBezTo>
                <a:cubicBezTo>
                  <a:pt x="9064914" y="2061774"/>
                  <a:pt x="9049570" y="2060903"/>
                  <a:pt x="9030056" y="2049489"/>
                </a:cubicBezTo>
                <a:cubicBezTo>
                  <a:pt x="9019522" y="2043929"/>
                  <a:pt x="9011627" y="2036610"/>
                  <a:pt x="9002182" y="2029585"/>
                </a:cubicBezTo>
                <a:cubicBezTo>
                  <a:pt x="8990722" y="2021682"/>
                  <a:pt x="8977552" y="2017881"/>
                  <a:pt x="8962208" y="2017010"/>
                </a:cubicBezTo>
                <a:cubicBezTo>
                  <a:pt x="8945313" y="2016433"/>
                  <a:pt x="8938486" y="2020244"/>
                  <a:pt x="8935829" y="2034600"/>
                </a:cubicBezTo>
                <a:cubicBezTo>
                  <a:pt x="8933638" y="2050125"/>
                  <a:pt x="8923248" y="2053354"/>
                  <a:pt x="8902948" y="2048385"/>
                </a:cubicBezTo>
                <a:cubicBezTo>
                  <a:pt x="8895819" y="2047217"/>
                  <a:pt x="8891794" y="2045460"/>
                  <a:pt x="8884503" y="2048100"/>
                </a:cubicBezTo>
                <a:cubicBezTo>
                  <a:pt x="8867751" y="2056311"/>
                  <a:pt x="8867751" y="2056311"/>
                  <a:pt x="8861727" y="2041082"/>
                </a:cubicBezTo>
                <a:cubicBezTo>
                  <a:pt x="8862351" y="2038446"/>
                  <a:pt x="8861888" y="2037274"/>
                  <a:pt x="8859410" y="2035225"/>
                </a:cubicBezTo>
                <a:cubicBezTo>
                  <a:pt x="8855703" y="2025853"/>
                  <a:pt x="8848112" y="2023515"/>
                  <a:pt x="8837096" y="2029379"/>
                </a:cubicBezTo>
                <a:cubicBezTo>
                  <a:pt x="8828722" y="2033483"/>
                  <a:pt x="8821271" y="2039932"/>
                  <a:pt x="8812433" y="2042865"/>
                </a:cubicBezTo>
                <a:cubicBezTo>
                  <a:pt x="8775826" y="2059874"/>
                  <a:pt x="8727012" y="2050234"/>
                  <a:pt x="8706589" y="2023881"/>
                </a:cubicBezTo>
                <a:cubicBezTo>
                  <a:pt x="8699316" y="2013926"/>
                  <a:pt x="8701812" y="2003379"/>
                  <a:pt x="8697641" y="1992835"/>
                </a:cubicBezTo>
                <a:cubicBezTo>
                  <a:pt x="8693168" y="1977312"/>
                  <a:pt x="8682635" y="1971753"/>
                  <a:pt x="8662176" y="1970591"/>
                </a:cubicBezTo>
                <a:cubicBezTo>
                  <a:pt x="8651947" y="1970011"/>
                  <a:pt x="8642180" y="1970602"/>
                  <a:pt x="8631950" y="1970022"/>
                </a:cubicBezTo>
                <a:cubicBezTo>
                  <a:pt x="8611490" y="1968861"/>
                  <a:pt x="8601563" y="1973259"/>
                  <a:pt x="8599371" y="1988786"/>
                </a:cubicBezTo>
                <a:cubicBezTo>
                  <a:pt x="8596413" y="1998162"/>
                  <a:pt x="8591298" y="1997871"/>
                  <a:pt x="8581229" y="1993482"/>
                </a:cubicBezTo>
                <a:cubicBezTo>
                  <a:pt x="8559539" y="1984999"/>
                  <a:pt x="8548062" y="1989692"/>
                  <a:pt x="8545246" y="2007855"/>
                </a:cubicBezTo>
                <a:cubicBezTo>
                  <a:pt x="8545551" y="2012834"/>
                  <a:pt x="8547403" y="2017520"/>
                  <a:pt x="8554531" y="2018688"/>
                </a:cubicBezTo>
                <a:cubicBezTo>
                  <a:pt x="8563212" y="2019562"/>
                  <a:pt x="8562908" y="2014582"/>
                  <a:pt x="8562606" y="2009602"/>
                </a:cubicBezTo>
                <a:cubicBezTo>
                  <a:pt x="8561214" y="2006088"/>
                  <a:pt x="8562926" y="2001987"/>
                  <a:pt x="8569591" y="2001984"/>
                </a:cubicBezTo>
                <a:cubicBezTo>
                  <a:pt x="8575793" y="2000809"/>
                  <a:pt x="8581835" y="2003442"/>
                  <a:pt x="8582139" y="2008421"/>
                </a:cubicBezTo>
                <a:cubicBezTo>
                  <a:pt x="8585685" y="2021601"/>
                  <a:pt x="8592332" y="2034193"/>
                  <a:pt x="8596342" y="2048544"/>
                </a:cubicBezTo>
                <a:cubicBezTo>
                  <a:pt x="8590301" y="2045911"/>
                  <a:pt x="8588287" y="2045034"/>
                  <a:pt x="8585810" y="2042985"/>
                </a:cubicBezTo>
                <a:cubicBezTo>
                  <a:pt x="8573726" y="2037718"/>
                  <a:pt x="8561322" y="2040068"/>
                  <a:pt x="8549542" y="2039781"/>
                </a:cubicBezTo>
                <a:cubicBezTo>
                  <a:pt x="8542877" y="2039784"/>
                  <a:pt x="8544106" y="2047107"/>
                  <a:pt x="8540381" y="2050331"/>
                </a:cubicBezTo>
                <a:cubicBezTo>
                  <a:pt x="8534019" y="2055315"/>
                  <a:pt x="8527194" y="2059126"/>
                  <a:pt x="8515413" y="2058839"/>
                </a:cubicBezTo>
                <a:cubicBezTo>
                  <a:pt x="8505647" y="2059430"/>
                  <a:pt x="8494792" y="2061486"/>
                  <a:pt x="8483013" y="2061199"/>
                </a:cubicBezTo>
                <a:cubicBezTo>
                  <a:pt x="8490908" y="2068518"/>
                  <a:pt x="8506715" y="2070561"/>
                  <a:pt x="8500193" y="2079352"/>
                </a:cubicBezTo>
                <a:cubicBezTo>
                  <a:pt x="8496308" y="2086384"/>
                  <a:pt x="8492725" y="2098396"/>
                  <a:pt x="8474601" y="2090497"/>
                </a:cubicBezTo>
                <a:cubicBezTo>
                  <a:pt x="8474601" y="2090497"/>
                  <a:pt x="8471963" y="2092254"/>
                  <a:pt x="8472427" y="2093427"/>
                </a:cubicBezTo>
                <a:cubicBezTo>
                  <a:pt x="8473194" y="2099577"/>
                  <a:pt x="8472409" y="2106023"/>
                  <a:pt x="8483725" y="2105138"/>
                </a:cubicBezTo>
                <a:cubicBezTo>
                  <a:pt x="8496594" y="2103960"/>
                  <a:pt x="8509299" y="2106590"/>
                  <a:pt x="8520456" y="2109512"/>
                </a:cubicBezTo>
                <a:cubicBezTo>
                  <a:pt x="8534715" y="2111849"/>
                  <a:pt x="8545105" y="2108621"/>
                  <a:pt x="8548064" y="2099245"/>
                </a:cubicBezTo>
                <a:cubicBezTo>
                  <a:pt x="8552572" y="2089577"/>
                  <a:pt x="8558149" y="2091038"/>
                  <a:pt x="8566206" y="2094550"/>
                </a:cubicBezTo>
                <a:cubicBezTo>
                  <a:pt x="8582317" y="2101572"/>
                  <a:pt x="8595790" y="2110352"/>
                  <a:pt x="8612988" y="2115908"/>
                </a:cubicBezTo>
                <a:cubicBezTo>
                  <a:pt x="8622595" y="2119126"/>
                  <a:pt x="8629259" y="2119122"/>
                  <a:pt x="8637172" y="2113845"/>
                </a:cubicBezTo>
                <a:cubicBezTo>
                  <a:pt x="8643533" y="2108862"/>
                  <a:pt x="8647883" y="2103001"/>
                  <a:pt x="8658113" y="2103583"/>
                </a:cubicBezTo>
                <a:cubicBezTo>
                  <a:pt x="8667879" y="2102992"/>
                  <a:pt x="8672209" y="2109726"/>
                  <a:pt x="8678715" y="2113531"/>
                </a:cubicBezTo>
                <a:cubicBezTo>
                  <a:pt x="8687109" y="2096830"/>
                  <a:pt x="8687109" y="2096830"/>
                  <a:pt x="8709884" y="2103848"/>
                </a:cubicBezTo>
                <a:cubicBezTo>
                  <a:pt x="8719029" y="2105893"/>
                  <a:pt x="8728634" y="2109110"/>
                  <a:pt x="8737635" y="2102369"/>
                </a:cubicBezTo>
                <a:cubicBezTo>
                  <a:pt x="8758111" y="2090933"/>
                  <a:pt x="8763226" y="2091224"/>
                  <a:pt x="8782117" y="2105274"/>
                </a:cubicBezTo>
                <a:cubicBezTo>
                  <a:pt x="8791099" y="2111128"/>
                  <a:pt x="8800083" y="2116983"/>
                  <a:pt x="8810614" y="2122543"/>
                </a:cubicBezTo>
                <a:cubicBezTo>
                  <a:pt x="8834621" y="2136883"/>
                  <a:pt x="8842373" y="2135415"/>
                  <a:pt x="8854492" y="2115489"/>
                </a:cubicBezTo>
                <a:cubicBezTo>
                  <a:pt x="8857754" y="2111094"/>
                  <a:pt x="8859001" y="2105820"/>
                  <a:pt x="8863348" y="2099959"/>
                </a:cubicBezTo>
                <a:cubicBezTo>
                  <a:pt x="8870157" y="2108744"/>
                  <a:pt x="8876038" y="2115185"/>
                  <a:pt x="8882846" y="2123970"/>
                </a:cubicBezTo>
                <a:cubicBezTo>
                  <a:pt x="8885021" y="2121040"/>
                  <a:pt x="8884558" y="2119868"/>
                  <a:pt x="8885645" y="2118403"/>
                </a:cubicBezTo>
                <a:cubicBezTo>
                  <a:pt x="8891258" y="2094672"/>
                  <a:pt x="8906763" y="2091734"/>
                  <a:pt x="8931233" y="2107247"/>
                </a:cubicBezTo>
                <a:cubicBezTo>
                  <a:pt x="8935724" y="2110175"/>
                  <a:pt x="8940215" y="2113101"/>
                  <a:pt x="8945170" y="2117199"/>
                </a:cubicBezTo>
                <a:cubicBezTo>
                  <a:pt x="8947646" y="2119249"/>
                  <a:pt x="8950125" y="2121298"/>
                  <a:pt x="8948413" y="2125400"/>
                </a:cubicBezTo>
                <a:cubicBezTo>
                  <a:pt x="8939253" y="2135950"/>
                  <a:pt x="8950872" y="2140045"/>
                  <a:pt x="8960943" y="2144433"/>
                </a:cubicBezTo>
                <a:cubicBezTo>
                  <a:pt x="8989759" y="2154084"/>
                  <a:pt x="9019985" y="2154655"/>
                  <a:pt x="9050212" y="2155225"/>
                </a:cubicBezTo>
                <a:cubicBezTo>
                  <a:pt x="9098420" y="2154907"/>
                  <a:pt x="9147251" y="2151952"/>
                  <a:pt x="9194819" y="2166866"/>
                </a:cubicBezTo>
                <a:cubicBezTo>
                  <a:pt x="9210003" y="2171545"/>
                  <a:pt x="9224884" y="2171244"/>
                  <a:pt x="9239926" y="2167136"/>
                </a:cubicBezTo>
                <a:cubicBezTo>
                  <a:pt x="9251866" y="2163614"/>
                  <a:pt x="9264110" y="2165073"/>
                  <a:pt x="9274178" y="2169461"/>
                </a:cubicBezTo>
                <a:cubicBezTo>
                  <a:pt x="9293391" y="2175895"/>
                  <a:pt x="9312763" y="2178521"/>
                  <a:pt x="9334310" y="2178218"/>
                </a:cubicBezTo>
                <a:cubicBezTo>
                  <a:pt x="9354306" y="2178207"/>
                  <a:pt x="9374463" y="2174388"/>
                  <a:pt x="9395226" y="2180529"/>
                </a:cubicBezTo>
                <a:cubicBezTo>
                  <a:pt x="9413511" y="2184621"/>
                  <a:pt x="9430405" y="2185197"/>
                  <a:pt x="9442827" y="2170252"/>
                </a:cubicBezTo>
                <a:cubicBezTo>
                  <a:pt x="9452256" y="2189873"/>
                  <a:pt x="9469775" y="2187813"/>
                  <a:pt x="9488844" y="2185459"/>
                </a:cubicBezTo>
                <a:cubicBezTo>
                  <a:pt x="9502798" y="2182816"/>
                  <a:pt x="9517215" y="2181344"/>
                  <a:pt x="9531314" y="2187488"/>
                </a:cubicBezTo>
                <a:cubicBezTo>
                  <a:pt x="9551915" y="2197437"/>
                  <a:pt x="9572838" y="2199769"/>
                  <a:pt x="9595310" y="2201808"/>
                </a:cubicBezTo>
                <a:cubicBezTo>
                  <a:pt x="9634681" y="2204423"/>
                  <a:pt x="9674672" y="2204402"/>
                  <a:pt x="9713257" y="2213463"/>
                </a:cubicBezTo>
                <a:cubicBezTo>
                  <a:pt x="9744249" y="2220184"/>
                  <a:pt x="9775402" y="2223097"/>
                  <a:pt x="9807339" y="2219565"/>
                </a:cubicBezTo>
                <a:cubicBezTo>
                  <a:pt x="9816641" y="2217803"/>
                  <a:pt x="9824233" y="2220142"/>
                  <a:pt x="9830115" y="2226584"/>
                </a:cubicBezTo>
                <a:cubicBezTo>
                  <a:pt x="9851323" y="2246492"/>
                  <a:pt x="9852873" y="2246198"/>
                  <a:pt x="9884971" y="2238858"/>
                </a:cubicBezTo>
                <a:cubicBezTo>
                  <a:pt x="9888070" y="2238271"/>
                  <a:pt x="9891173" y="2237683"/>
                  <a:pt x="9895824" y="2236802"/>
                </a:cubicBezTo>
                <a:cubicBezTo>
                  <a:pt x="9893951" y="2244712"/>
                  <a:pt x="9892081" y="2252621"/>
                  <a:pt x="9889747" y="2259360"/>
                </a:cubicBezTo>
                <a:cubicBezTo>
                  <a:pt x="9888179" y="2272250"/>
                  <a:pt x="9877627" y="2279286"/>
                  <a:pt x="9861659" y="2281052"/>
                </a:cubicBezTo>
                <a:cubicBezTo>
                  <a:pt x="9852355" y="2282814"/>
                  <a:pt x="9843677" y="2281939"/>
                  <a:pt x="9834836" y="2284873"/>
                </a:cubicBezTo>
                <a:cubicBezTo>
                  <a:pt x="9820259" y="2290154"/>
                  <a:pt x="9814681" y="2288692"/>
                  <a:pt x="9806946" y="2277565"/>
                </a:cubicBezTo>
                <a:cubicBezTo>
                  <a:pt x="9805092" y="2272879"/>
                  <a:pt x="9803239" y="2268193"/>
                  <a:pt x="9801385" y="2263507"/>
                </a:cubicBezTo>
                <a:cubicBezTo>
                  <a:pt x="9800157" y="2256185"/>
                  <a:pt x="9795042" y="2255895"/>
                  <a:pt x="9787289" y="2257363"/>
                </a:cubicBezTo>
                <a:cubicBezTo>
                  <a:pt x="9769770" y="2259423"/>
                  <a:pt x="9759683" y="2267630"/>
                  <a:pt x="9752073" y="2277887"/>
                </a:cubicBezTo>
                <a:cubicBezTo>
                  <a:pt x="9749436" y="2279645"/>
                  <a:pt x="9749274" y="2283453"/>
                  <a:pt x="9744160" y="2283163"/>
                </a:cubicBezTo>
                <a:cubicBezTo>
                  <a:pt x="9740596" y="2282580"/>
                  <a:pt x="9739206" y="2279065"/>
                  <a:pt x="9736727" y="2277015"/>
                </a:cubicBezTo>
                <a:cubicBezTo>
                  <a:pt x="9735801" y="2274673"/>
                  <a:pt x="9735338" y="2273501"/>
                  <a:pt x="9734412" y="2271158"/>
                </a:cubicBezTo>
                <a:cubicBezTo>
                  <a:pt x="9731167" y="2262958"/>
                  <a:pt x="9725589" y="2261497"/>
                  <a:pt x="9717212" y="2265602"/>
                </a:cubicBezTo>
                <a:cubicBezTo>
                  <a:pt x="9709301" y="2270878"/>
                  <a:pt x="9703258" y="2268245"/>
                  <a:pt x="9696291" y="2263269"/>
                </a:cubicBezTo>
                <a:cubicBezTo>
                  <a:pt x="9689786" y="2259465"/>
                  <a:pt x="9689481" y="2254485"/>
                  <a:pt x="9692743" y="2250090"/>
                </a:cubicBezTo>
                <a:cubicBezTo>
                  <a:pt x="9695542" y="2244523"/>
                  <a:pt x="9704222" y="2245397"/>
                  <a:pt x="9711814" y="2247736"/>
                </a:cubicBezTo>
                <a:cubicBezTo>
                  <a:pt x="9716928" y="2248026"/>
                  <a:pt x="9720956" y="2249782"/>
                  <a:pt x="9723753" y="2244215"/>
                </a:cubicBezTo>
                <a:cubicBezTo>
                  <a:pt x="9726552" y="2238647"/>
                  <a:pt x="9722523" y="2236892"/>
                  <a:pt x="9718032" y="2233966"/>
                </a:cubicBezTo>
                <a:cubicBezTo>
                  <a:pt x="9707962" y="2229577"/>
                  <a:pt x="9681908" y="2239550"/>
                  <a:pt x="9682513" y="2249509"/>
                </a:cubicBezTo>
                <a:cubicBezTo>
                  <a:pt x="9682336" y="2265913"/>
                  <a:pt x="9667454" y="2266213"/>
                  <a:pt x="9652574" y="2266514"/>
                </a:cubicBezTo>
                <a:cubicBezTo>
                  <a:pt x="9621724" y="2268581"/>
                  <a:pt x="9589645" y="2263325"/>
                  <a:pt x="9559418" y="2262755"/>
                </a:cubicBezTo>
                <a:cubicBezTo>
                  <a:pt x="9550739" y="2261880"/>
                  <a:pt x="9548886" y="2257195"/>
                  <a:pt x="9550133" y="2251922"/>
                </a:cubicBezTo>
                <a:cubicBezTo>
                  <a:pt x="9550917" y="2245476"/>
                  <a:pt x="9551701" y="2239032"/>
                  <a:pt x="9550472" y="2231710"/>
                </a:cubicBezTo>
                <a:cubicBezTo>
                  <a:pt x="9547692" y="2224681"/>
                  <a:pt x="9540563" y="2223513"/>
                  <a:pt x="9533434" y="2222346"/>
                </a:cubicBezTo>
                <a:cubicBezTo>
                  <a:pt x="9527856" y="2220884"/>
                  <a:pt x="9528622" y="2227034"/>
                  <a:pt x="9525984" y="2228793"/>
                </a:cubicBezTo>
                <a:cubicBezTo>
                  <a:pt x="9521476" y="2238462"/>
                  <a:pt x="9515415" y="2248425"/>
                  <a:pt x="9510908" y="2258094"/>
                </a:cubicBezTo>
                <a:cubicBezTo>
                  <a:pt x="9508430" y="2256044"/>
                  <a:pt x="9507967" y="2254873"/>
                  <a:pt x="9507503" y="2253702"/>
                </a:cubicBezTo>
                <a:cubicBezTo>
                  <a:pt x="9500393" y="2239938"/>
                  <a:pt x="9500393" y="2239938"/>
                  <a:pt x="9486117" y="2250198"/>
                </a:cubicBezTo>
                <a:cubicBezTo>
                  <a:pt x="9481305" y="2254887"/>
                  <a:pt x="9478828" y="2252838"/>
                  <a:pt x="9475888" y="2249617"/>
                </a:cubicBezTo>
                <a:cubicBezTo>
                  <a:pt x="9467528" y="2241127"/>
                  <a:pt x="9456835" y="2239375"/>
                  <a:pt x="9446908" y="2243774"/>
                </a:cubicBezTo>
                <a:cubicBezTo>
                  <a:pt x="9432171" y="2252862"/>
                  <a:pt x="9414652" y="2254922"/>
                  <a:pt x="9397597" y="2258152"/>
                </a:cubicBezTo>
                <a:cubicBezTo>
                  <a:pt x="9388293" y="2259915"/>
                  <a:pt x="9384104" y="2261968"/>
                  <a:pt x="9393087" y="2267821"/>
                </a:cubicBezTo>
                <a:cubicBezTo>
                  <a:pt x="9400519" y="2273970"/>
                  <a:pt x="9400821" y="2278948"/>
                  <a:pt x="9391822" y="2285691"/>
                </a:cubicBezTo>
                <a:cubicBezTo>
                  <a:pt x="9407167" y="2286562"/>
                  <a:pt x="9422048" y="2286262"/>
                  <a:pt x="9436304" y="2288597"/>
                </a:cubicBezTo>
                <a:cubicBezTo>
                  <a:pt x="9450099" y="2289762"/>
                  <a:pt x="9464357" y="2292098"/>
                  <a:pt x="9476904" y="2298535"/>
                </a:cubicBezTo>
                <a:cubicBezTo>
                  <a:pt x="9458138" y="2305868"/>
                  <a:pt x="9458138" y="2305868"/>
                  <a:pt x="9424506" y="2300906"/>
                </a:cubicBezTo>
                <a:cubicBezTo>
                  <a:pt x="9403121" y="2297402"/>
                  <a:pt x="9394282" y="2300336"/>
                  <a:pt x="9387599" y="2312936"/>
                </a:cubicBezTo>
                <a:cubicBezTo>
                  <a:pt x="9381379" y="2326706"/>
                  <a:pt x="9381379" y="2326706"/>
                  <a:pt x="9366978" y="2315582"/>
                </a:cubicBezTo>
                <a:cubicBezTo>
                  <a:pt x="9366515" y="2314411"/>
                  <a:pt x="9364501" y="2313534"/>
                  <a:pt x="9364037" y="2312362"/>
                </a:cubicBezTo>
                <a:cubicBezTo>
                  <a:pt x="9330283" y="2286016"/>
                  <a:pt x="9308113" y="2288957"/>
                  <a:pt x="9288847" y="2320310"/>
                </a:cubicBezTo>
                <a:cubicBezTo>
                  <a:pt x="9282164" y="2332910"/>
                  <a:pt x="9269439" y="2342876"/>
                  <a:pt x="9253311" y="2348450"/>
                </a:cubicBezTo>
                <a:cubicBezTo>
                  <a:pt x="9235168" y="2353145"/>
                  <a:pt x="9217808" y="2351397"/>
                  <a:pt x="9198900" y="2349942"/>
                </a:cubicBezTo>
                <a:cubicBezTo>
                  <a:pt x="9175963" y="2346732"/>
                  <a:pt x="9151476" y="2343816"/>
                  <a:pt x="9128844" y="2345585"/>
                </a:cubicBezTo>
                <a:cubicBezTo>
                  <a:pt x="9111324" y="2347646"/>
                  <a:pt x="9092879" y="2347361"/>
                  <a:pt x="9076606" y="2344149"/>
                </a:cubicBezTo>
                <a:cubicBezTo>
                  <a:pt x="9063899" y="2341518"/>
                  <a:pt x="9048093" y="2339476"/>
                  <a:pt x="9037078" y="2345340"/>
                </a:cubicBezTo>
                <a:cubicBezTo>
                  <a:pt x="9023426" y="2352963"/>
                  <a:pt x="9013357" y="2348575"/>
                  <a:pt x="9002360" y="2341843"/>
                </a:cubicBezTo>
                <a:cubicBezTo>
                  <a:pt x="8982383" y="2329258"/>
                  <a:pt x="8967680" y="2313155"/>
                  <a:pt x="8959802" y="2293240"/>
                </a:cubicBezTo>
                <a:cubicBezTo>
                  <a:pt x="8957948" y="2288554"/>
                  <a:pt x="8956096" y="2283868"/>
                  <a:pt x="8945864" y="2283288"/>
                </a:cubicBezTo>
                <a:cubicBezTo>
                  <a:pt x="8935172" y="2281536"/>
                  <a:pt x="8934387" y="2287981"/>
                  <a:pt x="8931126" y="2292376"/>
                </a:cubicBezTo>
                <a:cubicBezTo>
                  <a:pt x="8929416" y="2296478"/>
                  <a:pt x="8927705" y="2300580"/>
                  <a:pt x="8925530" y="2303511"/>
                </a:cubicBezTo>
                <a:cubicBezTo>
                  <a:pt x="8917297" y="2316404"/>
                  <a:pt x="8901168" y="2321977"/>
                  <a:pt x="8884576" y="2326380"/>
                </a:cubicBezTo>
                <a:cubicBezTo>
                  <a:pt x="8870622" y="2329024"/>
                  <a:pt x="8866914" y="2319652"/>
                  <a:pt x="8858396" y="2314969"/>
                </a:cubicBezTo>
                <a:cubicBezTo>
                  <a:pt x="8854814" y="2326981"/>
                  <a:pt x="8844263" y="2334017"/>
                  <a:pt x="8829382" y="2334318"/>
                </a:cubicBezTo>
                <a:cubicBezTo>
                  <a:pt x="8810936" y="2334035"/>
                  <a:pt x="8794344" y="2338437"/>
                  <a:pt x="8777752" y="2342840"/>
                </a:cubicBezTo>
                <a:cubicBezTo>
                  <a:pt x="8742554" y="2350767"/>
                  <a:pt x="8706126" y="2351372"/>
                  <a:pt x="8671426" y="2335279"/>
                </a:cubicBezTo>
                <a:cubicBezTo>
                  <a:pt x="8665386" y="2332645"/>
                  <a:pt x="8659344" y="2330013"/>
                  <a:pt x="8654068" y="2333531"/>
                </a:cubicBezTo>
                <a:cubicBezTo>
                  <a:pt x="8643981" y="2341738"/>
                  <a:pt x="8631113" y="2342917"/>
                  <a:pt x="8618248" y="2344095"/>
                </a:cubicBezTo>
                <a:cubicBezTo>
                  <a:pt x="8613595" y="2344976"/>
                  <a:pt x="8610957" y="2346735"/>
                  <a:pt x="8609247" y="2350837"/>
                </a:cubicBezTo>
                <a:cubicBezTo>
                  <a:pt x="8608462" y="2357282"/>
                  <a:pt x="8601797" y="2357285"/>
                  <a:pt x="8594668" y="2356117"/>
                </a:cubicBezTo>
                <a:cubicBezTo>
                  <a:pt x="8585989" y="2355243"/>
                  <a:pt x="8575599" y="2358470"/>
                  <a:pt x="8570341" y="2349392"/>
                </a:cubicBezTo>
                <a:cubicBezTo>
                  <a:pt x="8566635" y="2340020"/>
                  <a:pt x="8557492" y="2337975"/>
                  <a:pt x="8547263" y="2337395"/>
                </a:cubicBezTo>
                <a:cubicBezTo>
                  <a:pt x="8538582" y="2336520"/>
                  <a:pt x="8529280" y="2338283"/>
                  <a:pt x="8524326" y="2334184"/>
                </a:cubicBezTo>
                <a:cubicBezTo>
                  <a:pt x="8513953" y="2324817"/>
                  <a:pt x="8504026" y="2329215"/>
                  <a:pt x="8491622" y="2331565"/>
                </a:cubicBezTo>
                <a:cubicBezTo>
                  <a:pt x="8487433" y="2333617"/>
                  <a:pt x="8482318" y="2333328"/>
                  <a:pt x="8477667" y="2334210"/>
                </a:cubicBezTo>
                <a:cubicBezTo>
                  <a:pt x="8455497" y="2337150"/>
                  <a:pt x="8432400" y="2337747"/>
                  <a:pt x="8411156" y="2343031"/>
                </a:cubicBezTo>
                <a:cubicBezTo>
                  <a:pt x="8402317" y="2345965"/>
                  <a:pt x="8389913" y="2348315"/>
                  <a:pt x="8388666" y="2353588"/>
                </a:cubicBezTo>
                <a:cubicBezTo>
                  <a:pt x="8388345" y="2361205"/>
                  <a:pt x="8402139" y="2362370"/>
                  <a:pt x="8411281" y="2364415"/>
                </a:cubicBezTo>
                <a:cubicBezTo>
                  <a:pt x="8413295" y="2365293"/>
                  <a:pt x="8415310" y="2366171"/>
                  <a:pt x="8416860" y="2365877"/>
                </a:cubicBezTo>
                <a:cubicBezTo>
                  <a:pt x="8445214" y="2374356"/>
                  <a:pt x="8453412" y="2386656"/>
                  <a:pt x="8441757" y="2407752"/>
                </a:cubicBezTo>
                <a:cubicBezTo>
                  <a:pt x="8432774" y="2401898"/>
                  <a:pt x="8423952" y="2392237"/>
                  <a:pt x="8409695" y="2389901"/>
                </a:cubicBezTo>
                <a:cubicBezTo>
                  <a:pt x="8393887" y="2387858"/>
                  <a:pt x="8385814" y="2396943"/>
                  <a:pt x="8374800" y="2402807"/>
                </a:cubicBezTo>
                <a:cubicBezTo>
                  <a:pt x="8371075" y="2406031"/>
                  <a:pt x="8365961" y="2405742"/>
                  <a:pt x="8365193" y="2399590"/>
                </a:cubicBezTo>
                <a:cubicBezTo>
                  <a:pt x="8365817" y="2396953"/>
                  <a:pt x="8364891" y="2394610"/>
                  <a:pt x="8365516" y="2391974"/>
                </a:cubicBezTo>
                <a:cubicBezTo>
                  <a:pt x="8365676" y="2388166"/>
                  <a:pt x="8365836" y="2384358"/>
                  <a:pt x="8361345" y="2381431"/>
                </a:cubicBezTo>
                <a:cubicBezTo>
                  <a:pt x="8358868" y="2379382"/>
                  <a:pt x="8355605" y="2383777"/>
                  <a:pt x="8352505" y="2384364"/>
                </a:cubicBezTo>
                <a:cubicBezTo>
                  <a:pt x="8343041" y="2389936"/>
                  <a:pt x="8338551" y="2387008"/>
                  <a:pt x="8337320" y="2379685"/>
                </a:cubicBezTo>
                <a:cubicBezTo>
                  <a:pt x="8336394" y="2377343"/>
                  <a:pt x="8338568" y="2374413"/>
                  <a:pt x="8332989" y="2372950"/>
                </a:cubicBezTo>
                <a:cubicBezTo>
                  <a:pt x="8316825" y="2403716"/>
                  <a:pt x="8305349" y="2408409"/>
                  <a:pt x="8257923" y="2402283"/>
                </a:cubicBezTo>
                <a:cubicBezTo>
                  <a:pt x="8256375" y="2402576"/>
                  <a:pt x="8256375" y="2402576"/>
                  <a:pt x="8254359" y="2401699"/>
                </a:cubicBezTo>
                <a:cubicBezTo>
                  <a:pt x="8217167" y="2396152"/>
                  <a:pt x="8180274" y="2395586"/>
                  <a:pt x="8146002" y="2405856"/>
                </a:cubicBezTo>
                <a:cubicBezTo>
                  <a:pt x="8134063" y="2409378"/>
                  <a:pt x="8124920" y="2407332"/>
                  <a:pt x="8117489" y="2401184"/>
                </a:cubicBezTo>
                <a:cubicBezTo>
                  <a:pt x="8108042" y="2394159"/>
                  <a:pt x="8095337" y="2391530"/>
                  <a:pt x="8084020" y="2392413"/>
                </a:cubicBezTo>
                <a:cubicBezTo>
                  <a:pt x="8064022" y="2392424"/>
                  <a:pt x="8042940" y="2393901"/>
                  <a:pt x="8022783" y="2397719"/>
                </a:cubicBezTo>
                <a:cubicBezTo>
                  <a:pt x="8005727" y="2400950"/>
                  <a:pt x="8004479" y="2406223"/>
                  <a:pt x="8015315" y="2416763"/>
                </a:cubicBezTo>
                <a:cubicBezTo>
                  <a:pt x="8018256" y="2419984"/>
                  <a:pt x="8023834" y="2421445"/>
                  <a:pt x="8020573" y="2425841"/>
                </a:cubicBezTo>
                <a:cubicBezTo>
                  <a:pt x="8014674" y="2431995"/>
                  <a:pt x="8019006" y="2438730"/>
                  <a:pt x="8021786" y="2445759"/>
                </a:cubicBezTo>
                <a:cubicBezTo>
                  <a:pt x="8023176" y="2449274"/>
                  <a:pt x="8026580" y="2453665"/>
                  <a:pt x="8020840" y="2456013"/>
                </a:cubicBezTo>
                <a:cubicBezTo>
                  <a:pt x="8015102" y="2458358"/>
                  <a:pt x="8010147" y="2454260"/>
                  <a:pt x="8007207" y="2451039"/>
                </a:cubicBezTo>
                <a:cubicBezTo>
                  <a:pt x="7998847" y="2442549"/>
                  <a:pt x="7990954" y="2435230"/>
                  <a:pt x="7983058" y="2427911"/>
                </a:cubicBezTo>
                <a:cubicBezTo>
                  <a:pt x="7963240" y="2411518"/>
                  <a:pt x="7940927" y="2405670"/>
                  <a:pt x="7913481" y="2412130"/>
                </a:cubicBezTo>
                <a:cubicBezTo>
                  <a:pt x="7899526" y="2414773"/>
                  <a:pt x="7886036" y="2418589"/>
                  <a:pt x="7872081" y="2421231"/>
                </a:cubicBezTo>
                <a:cubicBezTo>
                  <a:pt x="7855490" y="2425634"/>
                  <a:pt x="7843869" y="2421539"/>
                  <a:pt x="7834583" y="2410706"/>
                </a:cubicBezTo>
                <a:cubicBezTo>
                  <a:pt x="7832106" y="2408656"/>
                  <a:pt x="7832267" y="2404849"/>
                  <a:pt x="7827152" y="2404558"/>
                </a:cubicBezTo>
                <a:cubicBezTo>
                  <a:pt x="7824194" y="2413933"/>
                  <a:pt x="7820149" y="2424774"/>
                  <a:pt x="7817654" y="2435320"/>
                </a:cubicBezTo>
                <a:lnTo>
                  <a:pt x="7813512" y="2441989"/>
                </a:lnTo>
                <a:lnTo>
                  <a:pt x="7843639" y="2464615"/>
                </a:lnTo>
                <a:cubicBezTo>
                  <a:pt x="7852426" y="2453500"/>
                  <a:pt x="7843013" y="2439788"/>
                  <a:pt x="7851800" y="2428674"/>
                </a:cubicBezTo>
                <a:cubicBezTo>
                  <a:pt x="7865777" y="2443600"/>
                  <a:pt x="7865777" y="2443600"/>
                  <a:pt x="7886747" y="2436098"/>
                </a:cubicBezTo>
                <a:cubicBezTo>
                  <a:pt x="7895762" y="2434012"/>
                  <a:pt x="7901780" y="2432996"/>
                  <a:pt x="7910938" y="2436553"/>
                </a:cubicBezTo>
                <a:cubicBezTo>
                  <a:pt x="7935328" y="2444906"/>
                  <a:pt x="7959662" y="2451003"/>
                  <a:pt x="7983996" y="2457100"/>
                </a:cubicBezTo>
                <a:cubicBezTo>
                  <a:pt x="8058537" y="2476548"/>
                  <a:pt x="8134420" y="2489253"/>
                  <a:pt x="8207534" y="2512056"/>
                </a:cubicBezTo>
                <a:cubicBezTo>
                  <a:pt x="8213611" y="2513298"/>
                  <a:pt x="8222682" y="2513468"/>
                  <a:pt x="8222825" y="2519111"/>
                </a:cubicBezTo>
                <a:cubicBezTo>
                  <a:pt x="8224480" y="2524782"/>
                  <a:pt x="8216976" y="2526897"/>
                  <a:pt x="8212526" y="2530197"/>
                </a:cubicBezTo>
                <a:cubicBezTo>
                  <a:pt x="8208048" y="2532369"/>
                  <a:pt x="8202055" y="2534512"/>
                  <a:pt x="8205194" y="2539083"/>
                </a:cubicBezTo>
                <a:cubicBezTo>
                  <a:pt x="8206847" y="2544754"/>
                  <a:pt x="8212952" y="2547125"/>
                  <a:pt x="8219029" y="2548367"/>
                </a:cubicBezTo>
                <a:cubicBezTo>
                  <a:pt x="8223565" y="2548452"/>
                  <a:pt x="8228101" y="2548537"/>
                  <a:pt x="8232637" y="2548623"/>
                </a:cubicBezTo>
                <a:lnTo>
                  <a:pt x="8250569" y="2554372"/>
                </a:lnTo>
                <a:lnTo>
                  <a:pt x="8318565" y="2537637"/>
                </a:lnTo>
                <a:cubicBezTo>
                  <a:pt x="8320654" y="2536087"/>
                  <a:pt x="8320654" y="2536087"/>
                  <a:pt x="8322786" y="2536127"/>
                </a:cubicBezTo>
                <a:cubicBezTo>
                  <a:pt x="8379820" y="2518130"/>
                  <a:pt x="8396943" y="2521629"/>
                  <a:pt x="8434036" y="2557287"/>
                </a:cubicBezTo>
                <a:cubicBezTo>
                  <a:pt x="8440348" y="2554228"/>
                  <a:pt x="8436007" y="2550967"/>
                  <a:pt x="8435926" y="2547788"/>
                </a:cubicBezTo>
                <a:cubicBezTo>
                  <a:pt x="8433557" y="2538208"/>
                  <a:pt x="8437695" y="2533519"/>
                  <a:pt x="8452729" y="2538568"/>
                </a:cubicBezTo>
                <a:cubicBezTo>
                  <a:pt x="8456987" y="2538649"/>
                  <a:pt x="8463498" y="2543538"/>
                  <a:pt x="8465549" y="2540399"/>
                </a:cubicBezTo>
                <a:cubicBezTo>
                  <a:pt x="8469688" y="2535709"/>
                  <a:pt x="8467439" y="2530899"/>
                  <a:pt x="8465188" y="2526089"/>
                </a:cubicBezTo>
                <a:cubicBezTo>
                  <a:pt x="8462978" y="2522870"/>
                  <a:pt x="8462897" y="2519691"/>
                  <a:pt x="8460688" y="2516470"/>
                </a:cubicBezTo>
                <a:cubicBezTo>
                  <a:pt x="8458357" y="2508481"/>
                  <a:pt x="8464708" y="2507011"/>
                  <a:pt x="8471178" y="2510311"/>
                </a:cubicBezTo>
                <a:cubicBezTo>
                  <a:pt x="8488340" y="2515401"/>
                  <a:pt x="8503490" y="2525220"/>
                  <a:pt x="8522503" y="2519221"/>
                </a:cubicBezTo>
                <a:cubicBezTo>
                  <a:pt x="8539385" y="2513181"/>
                  <a:pt x="8545415" y="2498993"/>
                  <a:pt x="8553695" y="2489613"/>
                </a:cubicBezTo>
                <a:cubicBezTo>
                  <a:pt x="8579859" y="2513941"/>
                  <a:pt x="8576038" y="2531350"/>
                  <a:pt x="8544526" y="2548239"/>
                </a:cubicBezTo>
                <a:cubicBezTo>
                  <a:pt x="8542397" y="2548199"/>
                  <a:pt x="8540307" y="2549749"/>
                  <a:pt x="8538216" y="2551299"/>
                </a:cubicBezTo>
                <a:cubicBezTo>
                  <a:pt x="8527686" y="2555869"/>
                  <a:pt x="8510764" y="2560317"/>
                  <a:pt x="8515265" y="2569937"/>
                </a:cubicBezTo>
                <a:cubicBezTo>
                  <a:pt x="8519684" y="2576377"/>
                  <a:pt x="8536727" y="2576697"/>
                  <a:pt x="8549548" y="2578527"/>
                </a:cubicBezTo>
                <a:cubicBezTo>
                  <a:pt x="8579411" y="2580677"/>
                  <a:pt x="8609115" y="2576468"/>
                  <a:pt x="8638897" y="2575438"/>
                </a:cubicBezTo>
                <a:cubicBezTo>
                  <a:pt x="8645288" y="2575558"/>
                  <a:pt x="8651638" y="2574088"/>
                  <a:pt x="8658068" y="2575798"/>
                </a:cubicBezTo>
                <a:cubicBezTo>
                  <a:pt x="8675110" y="2576118"/>
                  <a:pt x="8690103" y="2579578"/>
                  <a:pt x="8698263" y="2565430"/>
                </a:cubicBezTo>
                <a:cubicBezTo>
                  <a:pt x="8702363" y="2559150"/>
                  <a:pt x="8715144" y="2559390"/>
                  <a:pt x="8725714" y="2556410"/>
                </a:cubicBezTo>
                <a:cubicBezTo>
                  <a:pt x="8738415" y="2553471"/>
                  <a:pt x="8748945" y="2548901"/>
                  <a:pt x="8748624" y="2536182"/>
                </a:cubicBezTo>
                <a:cubicBezTo>
                  <a:pt x="8750435" y="2523503"/>
                  <a:pt x="8765387" y="2525373"/>
                  <a:pt x="8775958" y="2522393"/>
                </a:cubicBezTo>
                <a:cubicBezTo>
                  <a:pt x="8784398" y="2519373"/>
                  <a:pt x="8792878" y="2517943"/>
                  <a:pt x="8797340" y="2525972"/>
                </a:cubicBezTo>
                <a:cubicBezTo>
                  <a:pt x="8801720" y="2530822"/>
                  <a:pt x="8806020" y="2532492"/>
                  <a:pt x="8812411" y="2532613"/>
                </a:cubicBezTo>
                <a:cubicBezTo>
                  <a:pt x="8829412" y="2531343"/>
                  <a:pt x="8846414" y="2530073"/>
                  <a:pt x="8863656" y="2538343"/>
                </a:cubicBezTo>
                <a:cubicBezTo>
                  <a:pt x="8872257" y="2541683"/>
                  <a:pt x="8878527" y="2537033"/>
                  <a:pt x="8884797" y="2532383"/>
                </a:cubicBezTo>
                <a:cubicBezTo>
                  <a:pt x="8920289" y="2504446"/>
                  <a:pt x="8966953" y="2497376"/>
                  <a:pt x="9015988" y="2499887"/>
                </a:cubicBezTo>
                <a:cubicBezTo>
                  <a:pt x="9039460" y="2501917"/>
                  <a:pt x="9062934" y="2503947"/>
                  <a:pt x="9086245" y="2499618"/>
                </a:cubicBezTo>
                <a:cubicBezTo>
                  <a:pt x="9105337" y="2496798"/>
                  <a:pt x="9122538" y="2503478"/>
                  <a:pt x="9133551" y="2517987"/>
                </a:cubicBezTo>
                <a:cubicBezTo>
                  <a:pt x="9141870" y="2510197"/>
                  <a:pt x="9141550" y="2497478"/>
                  <a:pt x="9160721" y="2497839"/>
                </a:cubicBezTo>
                <a:cubicBezTo>
                  <a:pt x="9184193" y="2499869"/>
                  <a:pt x="9207706" y="2503488"/>
                  <a:pt x="9225109" y="2518118"/>
                </a:cubicBezTo>
                <a:cubicBezTo>
                  <a:pt x="9229450" y="2521378"/>
                  <a:pt x="9233830" y="2526227"/>
                  <a:pt x="9238211" y="2531077"/>
                </a:cubicBezTo>
                <a:cubicBezTo>
                  <a:pt x="9244720" y="2535967"/>
                  <a:pt x="9249182" y="2543996"/>
                  <a:pt x="9261843" y="2539467"/>
                </a:cubicBezTo>
                <a:cubicBezTo>
                  <a:pt x="9274544" y="2536527"/>
                  <a:pt x="9274385" y="2530167"/>
                  <a:pt x="9274223" y="2523807"/>
                </a:cubicBezTo>
                <a:cubicBezTo>
                  <a:pt x="9273542" y="2496780"/>
                  <a:pt x="9283593" y="2473131"/>
                  <a:pt x="9302242" y="2452823"/>
                </a:cubicBezTo>
                <a:cubicBezTo>
                  <a:pt x="9312614" y="2441894"/>
                  <a:pt x="9323064" y="2434144"/>
                  <a:pt x="9344526" y="2440904"/>
                </a:cubicBezTo>
                <a:cubicBezTo>
                  <a:pt x="9361689" y="2445995"/>
                  <a:pt x="9380700" y="2439995"/>
                  <a:pt x="9395450" y="2433916"/>
                </a:cubicBezTo>
                <a:cubicBezTo>
                  <a:pt x="9414422" y="2426326"/>
                  <a:pt x="9437735" y="2421997"/>
                  <a:pt x="9461127" y="2420846"/>
                </a:cubicBezTo>
                <a:cubicBezTo>
                  <a:pt x="9490869" y="2418227"/>
                  <a:pt x="9520453" y="2409249"/>
                  <a:pt x="9547905" y="2400229"/>
                </a:cubicBezTo>
                <a:cubicBezTo>
                  <a:pt x="9571175" y="2394310"/>
                  <a:pt x="9592317" y="2388350"/>
                  <a:pt x="9617919" y="2390420"/>
                </a:cubicBezTo>
                <a:cubicBezTo>
                  <a:pt x="9641432" y="2394040"/>
                  <a:pt x="9662975" y="2403980"/>
                  <a:pt x="9678247" y="2418569"/>
                </a:cubicBezTo>
                <a:cubicBezTo>
                  <a:pt x="9719602" y="2454307"/>
                  <a:pt x="9749384" y="2453277"/>
                  <a:pt x="9778166" y="2412500"/>
                </a:cubicBezTo>
                <a:cubicBezTo>
                  <a:pt x="9778126" y="2410911"/>
                  <a:pt x="9780216" y="2409361"/>
                  <a:pt x="9780176" y="2407771"/>
                </a:cubicBezTo>
                <a:cubicBezTo>
                  <a:pt x="9792516" y="2390523"/>
                  <a:pt x="9792516" y="2390523"/>
                  <a:pt x="9807828" y="2406701"/>
                </a:cubicBezTo>
                <a:cubicBezTo>
                  <a:pt x="9823100" y="2421291"/>
                  <a:pt x="9835922" y="2423120"/>
                  <a:pt x="9861244" y="2414062"/>
                </a:cubicBezTo>
                <a:cubicBezTo>
                  <a:pt x="9901357" y="2400513"/>
                  <a:pt x="9901357" y="2400513"/>
                  <a:pt x="9929169" y="2405802"/>
                </a:cubicBezTo>
                <a:cubicBezTo>
                  <a:pt x="9916668" y="2416692"/>
                  <a:pt x="9899788" y="2422730"/>
                  <a:pt x="9882866" y="2427181"/>
                </a:cubicBezTo>
                <a:cubicBezTo>
                  <a:pt x="9865985" y="2433220"/>
                  <a:pt x="9846894" y="2436039"/>
                  <a:pt x="9827841" y="2440450"/>
                </a:cubicBezTo>
                <a:cubicBezTo>
                  <a:pt x="9842913" y="2447089"/>
                  <a:pt x="9845204" y="2453488"/>
                  <a:pt x="9839054" y="2462908"/>
                </a:cubicBezTo>
                <a:cubicBezTo>
                  <a:pt x="9830773" y="2472286"/>
                  <a:pt x="9837204" y="2473997"/>
                  <a:pt x="9849984" y="2474236"/>
                </a:cubicBezTo>
                <a:cubicBezTo>
                  <a:pt x="9873418" y="2474677"/>
                  <a:pt x="9896809" y="2473528"/>
                  <a:pt x="9920442" y="2481917"/>
                </a:cubicBezTo>
                <a:cubicBezTo>
                  <a:pt x="9935434" y="2485377"/>
                  <a:pt x="9948096" y="2480848"/>
                  <a:pt x="9954165" y="2468249"/>
                </a:cubicBezTo>
                <a:cubicBezTo>
                  <a:pt x="9956174" y="2463518"/>
                  <a:pt x="9958223" y="2460379"/>
                  <a:pt x="9966866" y="2465309"/>
                </a:cubicBezTo>
                <a:cubicBezTo>
                  <a:pt x="9990538" y="2475288"/>
                  <a:pt x="9990538" y="2475288"/>
                  <a:pt x="9992186" y="2456249"/>
                </a:cubicBezTo>
                <a:cubicBezTo>
                  <a:pt x="9992147" y="2454660"/>
                  <a:pt x="9992107" y="2453070"/>
                  <a:pt x="9994158" y="2449931"/>
                </a:cubicBezTo>
                <a:cubicBezTo>
                  <a:pt x="10005088" y="2461259"/>
                  <a:pt x="10018152" y="2472629"/>
                  <a:pt x="10029082" y="2483958"/>
                </a:cubicBezTo>
                <a:cubicBezTo>
                  <a:pt x="10033383" y="2485628"/>
                  <a:pt x="10035714" y="2493618"/>
                  <a:pt x="10042024" y="2490558"/>
                </a:cubicBezTo>
                <a:cubicBezTo>
                  <a:pt x="10050466" y="2487538"/>
                  <a:pt x="10058905" y="2484518"/>
                  <a:pt x="10058665" y="2474979"/>
                </a:cubicBezTo>
                <a:cubicBezTo>
                  <a:pt x="10056294" y="2465400"/>
                  <a:pt x="10051833" y="2457370"/>
                  <a:pt x="10047372" y="2449341"/>
                </a:cubicBezTo>
                <a:cubicBezTo>
                  <a:pt x="10042951" y="2442901"/>
                  <a:pt x="10042792" y="2436542"/>
                  <a:pt x="10053362" y="2433562"/>
                </a:cubicBezTo>
                <a:cubicBezTo>
                  <a:pt x="10091505" y="2426332"/>
                  <a:pt x="10129488" y="2412744"/>
                  <a:pt x="10169843" y="2408735"/>
                </a:cubicBezTo>
                <a:cubicBezTo>
                  <a:pt x="10188934" y="2405915"/>
                  <a:pt x="10208024" y="2403095"/>
                  <a:pt x="10217068" y="2423924"/>
                </a:cubicBezTo>
                <a:cubicBezTo>
                  <a:pt x="10221648" y="2436724"/>
                  <a:pt x="10260152" y="2443804"/>
                  <a:pt x="10270603" y="2436054"/>
                </a:cubicBezTo>
                <a:cubicBezTo>
                  <a:pt x="10274743" y="2431364"/>
                  <a:pt x="10278923" y="2428264"/>
                  <a:pt x="10272373" y="2421785"/>
                </a:cubicBezTo>
                <a:cubicBezTo>
                  <a:pt x="10265821" y="2415305"/>
                  <a:pt x="10261641" y="2418405"/>
                  <a:pt x="10255291" y="2419875"/>
                </a:cubicBezTo>
                <a:cubicBezTo>
                  <a:pt x="10246891" y="2424485"/>
                  <a:pt x="10236320" y="2427464"/>
                  <a:pt x="10229768" y="2420985"/>
                </a:cubicBezTo>
                <a:cubicBezTo>
                  <a:pt x="10223257" y="2416094"/>
                  <a:pt x="10220966" y="2409695"/>
                  <a:pt x="10227197" y="2403455"/>
                </a:cubicBezTo>
                <a:cubicBezTo>
                  <a:pt x="10233388" y="2395627"/>
                  <a:pt x="10239657" y="2390977"/>
                  <a:pt x="10252559" y="2395986"/>
                </a:cubicBezTo>
                <a:cubicBezTo>
                  <a:pt x="10265421" y="2399406"/>
                  <a:pt x="10271732" y="2396347"/>
                  <a:pt x="10271450" y="2385218"/>
                </a:cubicBezTo>
                <a:cubicBezTo>
                  <a:pt x="10271370" y="2382038"/>
                  <a:pt x="10271331" y="2380448"/>
                  <a:pt x="10271250" y="2377268"/>
                </a:cubicBezTo>
                <a:cubicBezTo>
                  <a:pt x="10273300" y="2374128"/>
                  <a:pt x="10273180" y="2369358"/>
                  <a:pt x="10277400" y="2367849"/>
                </a:cubicBezTo>
                <a:cubicBezTo>
                  <a:pt x="10283752" y="2366379"/>
                  <a:pt x="10286001" y="2371188"/>
                  <a:pt x="10290302" y="2372858"/>
                </a:cubicBezTo>
                <a:cubicBezTo>
                  <a:pt x="10305494" y="2384267"/>
                  <a:pt x="10322736" y="2392537"/>
                  <a:pt x="10346127" y="2391388"/>
                </a:cubicBezTo>
                <a:cubicBezTo>
                  <a:pt x="10356778" y="2391588"/>
                  <a:pt x="10363129" y="2390117"/>
                  <a:pt x="10360759" y="2380539"/>
                </a:cubicBezTo>
                <a:cubicBezTo>
                  <a:pt x="10360598" y="2374179"/>
                  <a:pt x="10360438" y="2367819"/>
                  <a:pt x="10360277" y="2361460"/>
                </a:cubicBezTo>
                <a:cubicBezTo>
                  <a:pt x="10364137" y="2345641"/>
                  <a:pt x="10370449" y="2342582"/>
                  <a:pt x="10391829" y="2346161"/>
                </a:cubicBezTo>
                <a:cubicBezTo>
                  <a:pt x="10404652" y="2347992"/>
                  <a:pt x="10415221" y="2345012"/>
                  <a:pt x="10428003" y="2345252"/>
                </a:cubicBezTo>
                <a:cubicBezTo>
                  <a:pt x="10449265" y="2344062"/>
                  <a:pt x="10466467" y="2350742"/>
                  <a:pt x="10475389" y="2366801"/>
                </a:cubicBezTo>
                <a:cubicBezTo>
                  <a:pt x="10481980" y="2374870"/>
                  <a:pt x="10488611" y="2384529"/>
                  <a:pt x="10495242" y="2394189"/>
                </a:cubicBezTo>
                <a:cubicBezTo>
                  <a:pt x="10488851" y="2394070"/>
                  <a:pt x="10484592" y="2393989"/>
                  <a:pt x="10480330" y="2393909"/>
                </a:cubicBezTo>
                <a:cubicBezTo>
                  <a:pt x="10435556" y="2391478"/>
                  <a:pt x="10433425" y="2391438"/>
                  <a:pt x="10417145" y="2421327"/>
                </a:cubicBezTo>
                <a:cubicBezTo>
                  <a:pt x="10413126" y="2430786"/>
                  <a:pt x="10404726" y="2435396"/>
                  <a:pt x="10391945" y="2435155"/>
                </a:cubicBezTo>
                <a:cubicBezTo>
                  <a:pt x="10349420" y="2437534"/>
                  <a:pt x="10311357" y="2447943"/>
                  <a:pt x="10275544" y="2463163"/>
                </a:cubicBezTo>
                <a:cubicBezTo>
                  <a:pt x="10231331" y="2482991"/>
                  <a:pt x="10180447" y="2491569"/>
                  <a:pt x="10131773" y="2503368"/>
                </a:cubicBezTo>
                <a:cubicBezTo>
                  <a:pt x="10104281" y="2510797"/>
                  <a:pt x="10078918" y="2518266"/>
                  <a:pt x="10058058" y="2535354"/>
                </a:cubicBezTo>
                <a:cubicBezTo>
                  <a:pt x="10043426" y="2546204"/>
                  <a:pt x="10024295" y="2547434"/>
                  <a:pt x="10005124" y="2547074"/>
                </a:cubicBezTo>
                <a:cubicBezTo>
                  <a:pt x="9979600" y="2548184"/>
                  <a:pt x="9956209" y="2549333"/>
                  <a:pt x="9954759" y="2576321"/>
                </a:cubicBezTo>
                <a:cubicBezTo>
                  <a:pt x="9930926" y="2559983"/>
                  <a:pt x="9909745" y="2564352"/>
                  <a:pt x="9888683" y="2573491"/>
                </a:cubicBezTo>
                <a:cubicBezTo>
                  <a:pt x="9865572" y="2585770"/>
                  <a:pt x="9837879" y="2585250"/>
                  <a:pt x="9812437" y="2589539"/>
                </a:cubicBezTo>
                <a:cubicBezTo>
                  <a:pt x="9784865" y="2593788"/>
                  <a:pt x="9761634" y="2601298"/>
                  <a:pt x="9740651" y="2613617"/>
                </a:cubicBezTo>
                <a:cubicBezTo>
                  <a:pt x="9730202" y="2621366"/>
                  <a:pt x="9715411" y="2625855"/>
                  <a:pt x="9698329" y="2623945"/>
                </a:cubicBezTo>
                <a:cubicBezTo>
                  <a:pt x="9676986" y="2621955"/>
                  <a:pt x="9657894" y="2624775"/>
                  <a:pt x="9641094" y="2633995"/>
                </a:cubicBezTo>
                <a:cubicBezTo>
                  <a:pt x="9588600" y="2663202"/>
                  <a:pt x="9524893" y="2669951"/>
                  <a:pt x="9463399" y="2679919"/>
                </a:cubicBezTo>
                <a:cubicBezTo>
                  <a:pt x="9425256" y="2687148"/>
                  <a:pt x="9387112" y="2694378"/>
                  <a:pt x="9355640" y="2712856"/>
                </a:cubicBezTo>
                <a:cubicBezTo>
                  <a:pt x="9345189" y="2720605"/>
                  <a:pt x="9332608" y="2728314"/>
                  <a:pt x="9349931" y="2739764"/>
                </a:cubicBezTo>
                <a:cubicBezTo>
                  <a:pt x="9354312" y="2744613"/>
                  <a:pt x="9352262" y="2747753"/>
                  <a:pt x="9350211" y="2750893"/>
                </a:cubicBezTo>
                <a:cubicBezTo>
                  <a:pt x="9346111" y="2757173"/>
                  <a:pt x="9341971" y="2761863"/>
                  <a:pt x="9337832" y="2766552"/>
                </a:cubicBezTo>
                <a:cubicBezTo>
                  <a:pt x="9315041" y="2791550"/>
                  <a:pt x="9293738" y="2791150"/>
                  <a:pt x="9273845" y="2762172"/>
                </a:cubicBezTo>
                <a:cubicBezTo>
                  <a:pt x="9271673" y="2760542"/>
                  <a:pt x="9271634" y="2758952"/>
                  <a:pt x="9267293" y="2755692"/>
                </a:cubicBezTo>
                <a:cubicBezTo>
                  <a:pt x="9263354" y="2768332"/>
                  <a:pt x="9259334" y="2777791"/>
                  <a:pt x="9255395" y="2790429"/>
                </a:cubicBezTo>
                <a:cubicBezTo>
                  <a:pt x="9246713" y="2783910"/>
                  <a:pt x="9242292" y="2777471"/>
                  <a:pt x="9235782" y="2772580"/>
                </a:cubicBezTo>
                <a:cubicBezTo>
                  <a:pt x="9209659" y="2749842"/>
                  <a:pt x="9199008" y="2749642"/>
                  <a:pt x="9176176" y="2773050"/>
                </a:cubicBezTo>
                <a:cubicBezTo>
                  <a:pt x="9165765" y="2782390"/>
                  <a:pt x="9157485" y="2791768"/>
                  <a:pt x="9149205" y="2801148"/>
                </a:cubicBezTo>
                <a:cubicBezTo>
                  <a:pt x="9132725" y="2823087"/>
                  <a:pt x="9126374" y="2824557"/>
                  <a:pt x="9094180" y="2814416"/>
                </a:cubicBezTo>
                <a:cubicBezTo>
                  <a:pt x="9079108" y="2807777"/>
                  <a:pt x="9068619" y="2813937"/>
                  <a:pt x="9058087" y="2818505"/>
                </a:cubicBezTo>
                <a:cubicBezTo>
                  <a:pt x="9032887" y="2832335"/>
                  <a:pt x="9032887" y="2832335"/>
                  <a:pt x="9013233" y="2812896"/>
                </a:cubicBezTo>
                <a:cubicBezTo>
                  <a:pt x="9007002" y="2819135"/>
                  <a:pt x="9005112" y="2828635"/>
                  <a:pt x="8992372" y="2829984"/>
                </a:cubicBezTo>
                <a:cubicBezTo>
                  <a:pt x="8979671" y="2832924"/>
                  <a:pt x="8970990" y="2826405"/>
                  <a:pt x="8960219" y="2821435"/>
                </a:cubicBezTo>
                <a:cubicBezTo>
                  <a:pt x="8947317" y="2816426"/>
                  <a:pt x="8938836" y="2817855"/>
                  <a:pt x="8928344" y="2824014"/>
                </a:cubicBezTo>
                <a:cubicBezTo>
                  <a:pt x="8909453" y="2834784"/>
                  <a:pt x="8897034" y="2848852"/>
                  <a:pt x="8880314" y="2861251"/>
                </a:cubicBezTo>
                <a:cubicBezTo>
                  <a:pt x="8871952" y="2867451"/>
                  <a:pt x="8865642" y="2870511"/>
                  <a:pt x="8854709" y="2859181"/>
                </a:cubicBezTo>
                <a:cubicBezTo>
                  <a:pt x="8845909" y="2847891"/>
                  <a:pt x="8830957" y="2846022"/>
                  <a:pt x="8814076" y="2852062"/>
                </a:cubicBezTo>
                <a:cubicBezTo>
                  <a:pt x="8801455" y="2858181"/>
                  <a:pt x="8786704" y="2864260"/>
                  <a:pt x="8769702" y="2865530"/>
                </a:cubicBezTo>
                <a:cubicBezTo>
                  <a:pt x="8754830" y="2866839"/>
                  <a:pt x="8759292" y="2874869"/>
                  <a:pt x="8761623" y="2882858"/>
                </a:cubicBezTo>
                <a:cubicBezTo>
                  <a:pt x="8761663" y="2884448"/>
                  <a:pt x="8765963" y="2886119"/>
                  <a:pt x="8765963" y="2886119"/>
                </a:cubicBezTo>
                <a:cubicBezTo>
                  <a:pt x="8784774" y="2872169"/>
                  <a:pt x="8795785" y="2886679"/>
                  <a:pt x="8804507" y="2894788"/>
                </a:cubicBezTo>
                <a:cubicBezTo>
                  <a:pt x="8817529" y="2904568"/>
                  <a:pt x="8798519" y="2910566"/>
                  <a:pt x="8792408" y="2921576"/>
                </a:cubicBezTo>
                <a:cubicBezTo>
                  <a:pt x="8807238" y="2918677"/>
                  <a:pt x="8822149" y="2918957"/>
                  <a:pt x="8834891" y="2917606"/>
                </a:cubicBezTo>
                <a:cubicBezTo>
                  <a:pt x="8849723" y="2914707"/>
                  <a:pt x="8860453" y="2918087"/>
                  <a:pt x="8871224" y="2923057"/>
                </a:cubicBezTo>
                <a:cubicBezTo>
                  <a:pt x="8877696" y="2926356"/>
                  <a:pt x="8880066" y="2935936"/>
                  <a:pt x="8888546" y="2934507"/>
                </a:cubicBezTo>
                <a:cubicBezTo>
                  <a:pt x="8903378" y="2931606"/>
                  <a:pt x="8920417" y="2931927"/>
                  <a:pt x="8932960" y="2922628"/>
                </a:cubicBezTo>
                <a:cubicBezTo>
                  <a:pt x="8935011" y="2919488"/>
                  <a:pt x="8937100" y="2917938"/>
                  <a:pt x="8943370" y="2913288"/>
                </a:cubicBezTo>
                <a:cubicBezTo>
                  <a:pt x="8945982" y="2932407"/>
                  <a:pt x="8944292" y="2949856"/>
                  <a:pt x="8946863" y="2967385"/>
                </a:cubicBezTo>
                <a:cubicBezTo>
                  <a:pt x="8949154" y="2973784"/>
                  <a:pt x="8942884" y="2978434"/>
                  <a:pt x="8934362" y="2978273"/>
                </a:cubicBezTo>
                <a:cubicBezTo>
                  <a:pt x="8925882" y="2979704"/>
                  <a:pt x="8921502" y="2974853"/>
                  <a:pt x="8921381" y="2970084"/>
                </a:cubicBezTo>
                <a:cubicBezTo>
                  <a:pt x="8919091" y="2963685"/>
                  <a:pt x="8916800" y="2957286"/>
                  <a:pt x="8906229" y="2960264"/>
                </a:cubicBezTo>
                <a:cubicBezTo>
                  <a:pt x="8897789" y="2963285"/>
                  <a:pt x="8897949" y="2969644"/>
                  <a:pt x="8900240" y="2976044"/>
                </a:cubicBezTo>
                <a:cubicBezTo>
                  <a:pt x="8913582" y="2998541"/>
                  <a:pt x="8930703" y="3002042"/>
                  <a:pt x="8953734" y="2986583"/>
                </a:cubicBezTo>
                <a:cubicBezTo>
                  <a:pt x="8964186" y="2978834"/>
                  <a:pt x="8970537" y="2977364"/>
                  <a:pt x="8979338" y="2988653"/>
                </a:cubicBezTo>
                <a:cubicBezTo>
                  <a:pt x="8990470" y="3007932"/>
                  <a:pt x="9005461" y="3011392"/>
                  <a:pt x="9030864" y="3005514"/>
                </a:cubicBezTo>
                <a:cubicBezTo>
                  <a:pt x="9043565" y="3002573"/>
                  <a:pt x="9056306" y="3001223"/>
                  <a:pt x="9069006" y="2998284"/>
                </a:cubicBezTo>
                <a:cubicBezTo>
                  <a:pt x="9094408" y="2992404"/>
                  <a:pt x="9104819" y="2983065"/>
                  <a:pt x="9102167" y="2962356"/>
                </a:cubicBezTo>
                <a:cubicBezTo>
                  <a:pt x="9101806" y="2948047"/>
                  <a:pt x="9092966" y="2935168"/>
                  <a:pt x="9096866" y="2920940"/>
                </a:cubicBezTo>
                <a:cubicBezTo>
                  <a:pt x="9108685" y="2883022"/>
                  <a:pt x="9165599" y="2860254"/>
                  <a:pt x="9221305" y="2874014"/>
                </a:cubicBezTo>
                <a:cubicBezTo>
                  <a:pt x="9234126" y="2875843"/>
                  <a:pt x="9247067" y="2882443"/>
                  <a:pt x="9259929" y="2885863"/>
                </a:cubicBezTo>
                <a:cubicBezTo>
                  <a:pt x="9277091" y="2890953"/>
                  <a:pt x="9285492" y="2886343"/>
                  <a:pt x="9285171" y="2873624"/>
                </a:cubicBezTo>
                <a:cubicBezTo>
                  <a:pt x="9287220" y="2870485"/>
                  <a:pt x="9287180" y="2868894"/>
                  <a:pt x="9284970" y="2865675"/>
                </a:cubicBezTo>
                <a:cubicBezTo>
                  <a:pt x="9284449" y="2845006"/>
                  <a:pt x="9284449" y="2845006"/>
                  <a:pt x="9310173" y="2851846"/>
                </a:cubicBezTo>
                <a:cubicBezTo>
                  <a:pt x="9320863" y="2853636"/>
                  <a:pt x="9325043" y="2850537"/>
                  <a:pt x="9333484" y="2847517"/>
                </a:cubicBezTo>
                <a:cubicBezTo>
                  <a:pt x="9356637" y="2836827"/>
                  <a:pt x="9371588" y="2838698"/>
                  <a:pt x="9382719" y="2857976"/>
                </a:cubicBezTo>
                <a:cubicBezTo>
                  <a:pt x="9393811" y="2875665"/>
                  <a:pt x="9404544" y="2879045"/>
                  <a:pt x="9425725" y="2874676"/>
                </a:cubicBezTo>
                <a:cubicBezTo>
                  <a:pt x="9444776" y="2870266"/>
                  <a:pt x="9459486" y="2862597"/>
                  <a:pt x="9469817" y="2850077"/>
                </a:cubicBezTo>
                <a:cubicBezTo>
                  <a:pt x="9478058" y="2839109"/>
                  <a:pt x="9484169" y="2828100"/>
                  <a:pt x="9494577" y="2818760"/>
                </a:cubicBezTo>
                <a:cubicBezTo>
                  <a:pt x="9513270" y="2800042"/>
                  <a:pt x="9532320" y="2795632"/>
                  <a:pt x="9562343" y="2804142"/>
                </a:cubicBezTo>
                <a:cubicBezTo>
                  <a:pt x="9573075" y="2807522"/>
                  <a:pt x="9579466" y="2807642"/>
                  <a:pt x="9585696" y="2801402"/>
                </a:cubicBezTo>
                <a:cubicBezTo>
                  <a:pt x="9593976" y="2792023"/>
                  <a:pt x="9606637" y="2787494"/>
                  <a:pt x="9621468" y="2784594"/>
                </a:cubicBezTo>
                <a:cubicBezTo>
                  <a:pt x="9632039" y="2781614"/>
                  <a:pt x="9642649" y="2780224"/>
                  <a:pt x="9653221" y="2777245"/>
                </a:cubicBezTo>
                <a:cubicBezTo>
                  <a:pt x="9657400" y="2774145"/>
                  <a:pt x="9668091" y="2775935"/>
                  <a:pt x="9665802" y="2769535"/>
                </a:cubicBezTo>
                <a:cubicBezTo>
                  <a:pt x="9665682" y="2764765"/>
                  <a:pt x="9657120" y="2763016"/>
                  <a:pt x="9650730" y="2762896"/>
                </a:cubicBezTo>
                <a:cubicBezTo>
                  <a:pt x="9642169" y="2761146"/>
                  <a:pt x="9631479" y="2759355"/>
                  <a:pt x="9629147" y="2751366"/>
                </a:cubicBezTo>
                <a:cubicBezTo>
                  <a:pt x="9626897" y="2746556"/>
                  <a:pt x="9631078" y="2743457"/>
                  <a:pt x="9635297" y="2741946"/>
                </a:cubicBezTo>
                <a:cubicBezTo>
                  <a:pt x="9645828" y="2737377"/>
                  <a:pt x="9654388" y="2739128"/>
                  <a:pt x="9665120" y="2742507"/>
                </a:cubicBezTo>
                <a:cubicBezTo>
                  <a:pt x="9665160" y="2744098"/>
                  <a:pt x="9667289" y="2744137"/>
                  <a:pt x="9667289" y="2744137"/>
                </a:cubicBezTo>
                <a:cubicBezTo>
                  <a:pt x="9697796" y="2771726"/>
                  <a:pt x="9729628" y="2767556"/>
                  <a:pt x="9765480" y="2753928"/>
                </a:cubicBezTo>
                <a:cubicBezTo>
                  <a:pt x="9771752" y="2749278"/>
                  <a:pt x="9780231" y="2747848"/>
                  <a:pt x="9788672" y="2744827"/>
                </a:cubicBezTo>
                <a:cubicBezTo>
                  <a:pt x="9830954" y="2732909"/>
                  <a:pt x="9856718" y="2741339"/>
                  <a:pt x="9874562" y="2773457"/>
                </a:cubicBezTo>
                <a:cubicBezTo>
                  <a:pt x="9876812" y="2778267"/>
                  <a:pt x="9877012" y="2786216"/>
                  <a:pt x="9887663" y="2786416"/>
                </a:cubicBezTo>
                <a:cubicBezTo>
                  <a:pt x="9896184" y="2786577"/>
                  <a:pt x="9902455" y="2781927"/>
                  <a:pt x="9906554" y="2775648"/>
                </a:cubicBezTo>
                <a:cubicBezTo>
                  <a:pt x="9908444" y="2766147"/>
                  <a:pt x="9914635" y="2758319"/>
                  <a:pt x="9918694" y="2750449"/>
                </a:cubicBezTo>
                <a:cubicBezTo>
                  <a:pt x="9925086" y="2750570"/>
                  <a:pt x="9925164" y="2753748"/>
                  <a:pt x="9927376" y="2756968"/>
                </a:cubicBezTo>
                <a:cubicBezTo>
                  <a:pt x="9931795" y="2763408"/>
                  <a:pt x="9932117" y="2776128"/>
                  <a:pt x="9948958" y="2768498"/>
                </a:cubicBezTo>
                <a:cubicBezTo>
                  <a:pt x="9961578" y="2762378"/>
                  <a:pt x="9978540" y="2759519"/>
                  <a:pt x="9963268" y="2744930"/>
                </a:cubicBezTo>
                <a:cubicBezTo>
                  <a:pt x="9956637" y="2735271"/>
                  <a:pt x="9958607" y="2728951"/>
                  <a:pt x="9973437" y="2726051"/>
                </a:cubicBezTo>
                <a:cubicBezTo>
                  <a:pt x="9984050" y="2724661"/>
                  <a:pt x="9992410" y="2718463"/>
                  <a:pt x="10003021" y="2717072"/>
                </a:cubicBezTo>
                <a:cubicBezTo>
                  <a:pt x="10011501" y="2715642"/>
                  <a:pt x="10013472" y="2709323"/>
                  <a:pt x="10015402" y="2701413"/>
                </a:cubicBezTo>
                <a:cubicBezTo>
                  <a:pt x="10015322" y="2698234"/>
                  <a:pt x="10015160" y="2691875"/>
                  <a:pt x="10021512" y="2690404"/>
                </a:cubicBezTo>
                <a:cubicBezTo>
                  <a:pt x="10029994" y="2688974"/>
                  <a:pt x="10032282" y="2695374"/>
                  <a:pt x="10034493" y="2698594"/>
                </a:cubicBezTo>
                <a:cubicBezTo>
                  <a:pt x="10038954" y="2706623"/>
                  <a:pt x="10045424" y="2709923"/>
                  <a:pt x="10055916" y="2703764"/>
                </a:cubicBezTo>
                <a:cubicBezTo>
                  <a:pt x="10099927" y="2675986"/>
                  <a:pt x="10152741" y="2659497"/>
                  <a:pt x="10201216" y="2639749"/>
                </a:cubicBezTo>
                <a:cubicBezTo>
                  <a:pt x="10218096" y="2633709"/>
                  <a:pt x="10234978" y="2627670"/>
                  <a:pt x="10249690" y="2620001"/>
                </a:cubicBezTo>
                <a:cubicBezTo>
                  <a:pt x="10266490" y="2610782"/>
                  <a:pt x="10285542" y="2606373"/>
                  <a:pt x="10306883" y="2608362"/>
                </a:cubicBezTo>
                <a:cubicBezTo>
                  <a:pt x="10323926" y="2608683"/>
                  <a:pt x="10338677" y="2602603"/>
                  <a:pt x="10353427" y="2596524"/>
                </a:cubicBezTo>
                <a:cubicBezTo>
                  <a:pt x="10354028" y="2620373"/>
                  <a:pt x="10356721" y="2642670"/>
                  <a:pt x="10333769" y="2661309"/>
                </a:cubicBezTo>
                <a:cubicBezTo>
                  <a:pt x="10325488" y="2670688"/>
                  <a:pt x="10332160" y="2681937"/>
                  <a:pt x="10332441" y="2693067"/>
                </a:cubicBezTo>
                <a:cubicBezTo>
                  <a:pt x="10334691" y="2697877"/>
                  <a:pt x="10336982" y="2704276"/>
                  <a:pt x="10337102" y="2709046"/>
                </a:cubicBezTo>
                <a:cubicBezTo>
                  <a:pt x="10333282" y="2726455"/>
                  <a:pt x="10350323" y="2726775"/>
                  <a:pt x="10365156" y="2723876"/>
                </a:cubicBezTo>
                <a:cubicBezTo>
                  <a:pt x="10384287" y="2722645"/>
                  <a:pt x="10403257" y="2715056"/>
                  <a:pt x="10413549" y="2700947"/>
                </a:cubicBezTo>
                <a:cubicBezTo>
                  <a:pt x="10421668" y="2685208"/>
                  <a:pt x="10436540" y="2683899"/>
                  <a:pt x="10455791" y="2687438"/>
                </a:cubicBezTo>
                <a:cubicBezTo>
                  <a:pt x="10460092" y="2689108"/>
                  <a:pt x="10464352" y="2689189"/>
                  <a:pt x="10468613" y="2689269"/>
                </a:cubicBezTo>
                <a:cubicBezTo>
                  <a:pt x="10485736" y="2692769"/>
                  <a:pt x="10496265" y="2688199"/>
                  <a:pt x="10495905" y="2673890"/>
                </a:cubicBezTo>
                <a:cubicBezTo>
                  <a:pt x="10495664" y="2664351"/>
                  <a:pt x="10499765" y="2658072"/>
                  <a:pt x="10512786" y="2667851"/>
                </a:cubicBezTo>
                <a:cubicBezTo>
                  <a:pt x="10527898" y="2676080"/>
                  <a:pt x="10542928" y="2681130"/>
                  <a:pt x="10557641" y="2673461"/>
                </a:cubicBezTo>
                <a:cubicBezTo>
                  <a:pt x="10574523" y="2667422"/>
                  <a:pt x="10582761" y="2656452"/>
                  <a:pt x="10580271" y="2642103"/>
                </a:cubicBezTo>
                <a:cubicBezTo>
                  <a:pt x="10577821" y="2629344"/>
                  <a:pt x="10586140" y="2621555"/>
                  <a:pt x="10600932" y="2617065"/>
                </a:cubicBezTo>
                <a:cubicBezTo>
                  <a:pt x="10613593" y="2612536"/>
                  <a:pt x="10628465" y="2611226"/>
                  <a:pt x="10630273" y="2598546"/>
                </a:cubicBezTo>
                <a:cubicBezTo>
                  <a:pt x="10630154" y="2593776"/>
                  <a:pt x="10636625" y="2597077"/>
                  <a:pt x="10638795" y="2598706"/>
                </a:cubicBezTo>
                <a:cubicBezTo>
                  <a:pt x="10655957" y="2603797"/>
                  <a:pt x="10656236" y="2614926"/>
                  <a:pt x="10656517" y="2626055"/>
                </a:cubicBezTo>
                <a:cubicBezTo>
                  <a:pt x="10659169" y="2646764"/>
                  <a:pt x="10672310" y="2661312"/>
                  <a:pt x="10698032" y="2668153"/>
                </a:cubicBezTo>
                <a:cubicBezTo>
                  <a:pt x="10700163" y="2668192"/>
                  <a:pt x="10702295" y="2668232"/>
                  <a:pt x="10702254" y="2666643"/>
                </a:cubicBezTo>
                <a:cubicBezTo>
                  <a:pt x="10716765" y="2651023"/>
                  <a:pt x="10740319" y="2656234"/>
                  <a:pt x="10761619" y="2656634"/>
                </a:cubicBezTo>
                <a:cubicBezTo>
                  <a:pt x="10793531" y="2655644"/>
                  <a:pt x="10799801" y="2650994"/>
                  <a:pt x="10805591" y="2627266"/>
                </a:cubicBezTo>
                <a:cubicBezTo>
                  <a:pt x="10824923" y="2633986"/>
                  <a:pt x="10829384" y="2642015"/>
                  <a:pt x="10825565" y="2659423"/>
                </a:cubicBezTo>
                <a:cubicBezTo>
                  <a:pt x="10817846" y="2691062"/>
                  <a:pt x="10817846" y="2691062"/>
                  <a:pt x="10858079" y="2682283"/>
                </a:cubicBezTo>
                <a:cubicBezTo>
                  <a:pt x="10906872" y="2675254"/>
                  <a:pt x="10942565" y="2655266"/>
                  <a:pt x="10965196" y="2623908"/>
                </a:cubicBezTo>
                <a:cubicBezTo>
                  <a:pt x="10973437" y="2612939"/>
                  <a:pt x="10981798" y="2606739"/>
                  <a:pt x="10996669" y="2605430"/>
                </a:cubicBezTo>
                <a:cubicBezTo>
                  <a:pt x="11015761" y="2602610"/>
                  <a:pt x="11028621" y="2606030"/>
                  <a:pt x="11033242" y="2620419"/>
                </a:cubicBezTo>
                <a:cubicBezTo>
                  <a:pt x="11046785" y="2650866"/>
                  <a:pt x="11059688" y="2655877"/>
                  <a:pt x="11099960" y="2648688"/>
                </a:cubicBezTo>
                <a:cubicBezTo>
                  <a:pt x="11108441" y="2647259"/>
                  <a:pt x="11114831" y="2647378"/>
                  <a:pt x="11123352" y="2647538"/>
                </a:cubicBezTo>
                <a:cubicBezTo>
                  <a:pt x="11125523" y="2649168"/>
                  <a:pt x="11125523" y="2649168"/>
                  <a:pt x="11127652" y="2649209"/>
                </a:cubicBezTo>
                <a:cubicBezTo>
                  <a:pt x="11127652" y="2649209"/>
                  <a:pt x="11125482" y="2647577"/>
                  <a:pt x="11125442" y="2645988"/>
                </a:cubicBezTo>
                <a:cubicBezTo>
                  <a:pt x="11125322" y="2641219"/>
                  <a:pt x="11123031" y="2634819"/>
                  <a:pt x="11120782" y="2630009"/>
                </a:cubicBezTo>
                <a:cubicBezTo>
                  <a:pt x="11111700" y="2607591"/>
                  <a:pt x="11128300" y="2590422"/>
                  <a:pt x="11160213" y="2589432"/>
                </a:cubicBezTo>
                <a:cubicBezTo>
                  <a:pt x="11179385" y="2589793"/>
                  <a:pt x="11196506" y="2593293"/>
                  <a:pt x="11211618" y="2601522"/>
                </a:cubicBezTo>
                <a:cubicBezTo>
                  <a:pt x="11224560" y="2608122"/>
                  <a:pt x="11237381" y="2609951"/>
                  <a:pt x="11249962" y="2602243"/>
                </a:cubicBezTo>
                <a:cubicBezTo>
                  <a:pt x="11256232" y="2597594"/>
                  <a:pt x="11266764" y="2593023"/>
                  <a:pt x="11273355" y="2601094"/>
                </a:cubicBezTo>
                <a:cubicBezTo>
                  <a:pt x="11277815" y="2609122"/>
                  <a:pt x="11280145" y="2617111"/>
                  <a:pt x="11269655" y="2623272"/>
                </a:cubicBezTo>
                <a:cubicBezTo>
                  <a:pt x="11229662" y="2641590"/>
                  <a:pt x="11217843" y="2679507"/>
                  <a:pt x="11175640" y="2694606"/>
                </a:cubicBezTo>
                <a:cubicBezTo>
                  <a:pt x="11165068" y="2697586"/>
                  <a:pt x="11161049" y="2707045"/>
                  <a:pt x="11159118" y="2714953"/>
                </a:cubicBezTo>
                <a:cubicBezTo>
                  <a:pt x="11157549" y="2737173"/>
                  <a:pt x="11140909" y="2752751"/>
                  <a:pt x="11122098" y="2766700"/>
                </a:cubicBezTo>
                <a:cubicBezTo>
                  <a:pt x="11105334" y="2777509"/>
                  <a:pt x="11088616" y="2789908"/>
                  <a:pt x="11078405" y="2807198"/>
                </a:cubicBezTo>
                <a:cubicBezTo>
                  <a:pt x="11070166" y="2818166"/>
                  <a:pt x="11061646" y="2818007"/>
                  <a:pt x="11050752" y="2808267"/>
                </a:cubicBezTo>
                <a:cubicBezTo>
                  <a:pt x="11046452" y="2806596"/>
                  <a:pt x="11046331" y="2801828"/>
                  <a:pt x="11039942" y="2801707"/>
                </a:cubicBezTo>
                <a:cubicBezTo>
                  <a:pt x="11035802" y="2806397"/>
                  <a:pt x="11040141" y="2809656"/>
                  <a:pt x="11040261" y="2814427"/>
                </a:cubicBezTo>
                <a:cubicBezTo>
                  <a:pt x="11044883" y="2828815"/>
                  <a:pt x="11028242" y="2844394"/>
                  <a:pt x="11009071" y="2844034"/>
                </a:cubicBezTo>
                <a:cubicBezTo>
                  <a:pt x="10996249" y="2842204"/>
                  <a:pt x="10996089" y="2835844"/>
                  <a:pt x="10993798" y="2829445"/>
                </a:cubicBezTo>
                <a:cubicBezTo>
                  <a:pt x="10993637" y="2823085"/>
                  <a:pt x="10993438" y="2815136"/>
                  <a:pt x="10984956" y="2816565"/>
                </a:cubicBezTo>
                <a:cubicBezTo>
                  <a:pt x="10974307" y="2816366"/>
                  <a:pt x="10968076" y="2822605"/>
                  <a:pt x="10968275" y="2830554"/>
                </a:cubicBezTo>
                <a:cubicBezTo>
                  <a:pt x="10970487" y="2833774"/>
                  <a:pt x="10970566" y="2836954"/>
                  <a:pt x="10970607" y="2838544"/>
                </a:cubicBezTo>
                <a:cubicBezTo>
                  <a:pt x="10973057" y="2851303"/>
                  <a:pt x="10966908" y="2860722"/>
                  <a:pt x="10949947" y="2863582"/>
                </a:cubicBezTo>
                <a:cubicBezTo>
                  <a:pt x="10930894" y="2867991"/>
                  <a:pt x="10911842" y="2872401"/>
                  <a:pt x="10894922" y="2876850"/>
                </a:cubicBezTo>
                <a:cubicBezTo>
                  <a:pt x="10877960" y="2879711"/>
                  <a:pt x="10867509" y="2887460"/>
                  <a:pt x="10865701" y="2900138"/>
                </a:cubicBezTo>
                <a:cubicBezTo>
                  <a:pt x="10863811" y="2909638"/>
                  <a:pt x="10859590" y="2911148"/>
                  <a:pt x="10848818" y="2906178"/>
                </a:cubicBezTo>
                <a:cubicBezTo>
                  <a:pt x="10835838" y="2897988"/>
                  <a:pt x="10821006" y="2900888"/>
                  <a:pt x="10806173" y="2903788"/>
                </a:cubicBezTo>
                <a:cubicBezTo>
                  <a:pt x="10766061" y="2917336"/>
                  <a:pt x="10725708" y="2921346"/>
                  <a:pt x="10682943" y="2914186"/>
                </a:cubicBezTo>
                <a:cubicBezTo>
                  <a:pt x="10661562" y="2910606"/>
                  <a:pt x="10638569" y="2927654"/>
                  <a:pt x="10639011" y="2945143"/>
                </a:cubicBezTo>
                <a:cubicBezTo>
                  <a:pt x="10639130" y="2949913"/>
                  <a:pt x="10647732" y="2953253"/>
                  <a:pt x="10652072" y="2956513"/>
                </a:cubicBezTo>
                <a:cubicBezTo>
                  <a:pt x="10669555" y="2974321"/>
                  <a:pt x="10693148" y="2981122"/>
                  <a:pt x="10718469" y="2972062"/>
                </a:cubicBezTo>
                <a:cubicBezTo>
                  <a:pt x="10724780" y="2969002"/>
                  <a:pt x="10729040" y="2969083"/>
                  <a:pt x="10733420" y="2973932"/>
                </a:cubicBezTo>
                <a:cubicBezTo>
                  <a:pt x="10737762" y="2977192"/>
                  <a:pt x="10735751" y="2981922"/>
                  <a:pt x="10731571" y="2985022"/>
                </a:cubicBezTo>
                <a:cubicBezTo>
                  <a:pt x="10731611" y="2986611"/>
                  <a:pt x="10729480" y="2986571"/>
                  <a:pt x="10729522" y="2988162"/>
                </a:cubicBezTo>
                <a:cubicBezTo>
                  <a:pt x="10725380" y="2992850"/>
                  <a:pt x="10708379" y="2994120"/>
                  <a:pt x="10721361" y="3002311"/>
                </a:cubicBezTo>
                <a:cubicBezTo>
                  <a:pt x="10732213" y="3010460"/>
                  <a:pt x="10740572" y="3004260"/>
                  <a:pt x="10746763" y="2996431"/>
                </a:cubicBezTo>
                <a:cubicBezTo>
                  <a:pt x="10748854" y="2994882"/>
                  <a:pt x="10750904" y="2991741"/>
                  <a:pt x="10752953" y="2988601"/>
                </a:cubicBezTo>
                <a:cubicBezTo>
                  <a:pt x="10755003" y="2985462"/>
                  <a:pt x="10759184" y="2982362"/>
                  <a:pt x="10765574" y="2982482"/>
                </a:cubicBezTo>
                <a:cubicBezTo>
                  <a:pt x="10772005" y="2984192"/>
                  <a:pt x="10767864" y="2988881"/>
                  <a:pt x="10770076" y="2992101"/>
                </a:cubicBezTo>
                <a:cubicBezTo>
                  <a:pt x="10781207" y="3011380"/>
                  <a:pt x="10794107" y="3016391"/>
                  <a:pt x="10815049" y="3002481"/>
                </a:cubicBezTo>
                <a:cubicBezTo>
                  <a:pt x="10869472" y="2965364"/>
                  <a:pt x="10937439" y="2958695"/>
                  <a:pt x="11007736" y="2960016"/>
                </a:cubicBezTo>
                <a:cubicBezTo>
                  <a:pt x="11024778" y="2960336"/>
                  <a:pt x="11041818" y="2960656"/>
                  <a:pt x="11056731" y="2960936"/>
                </a:cubicBezTo>
                <a:cubicBezTo>
                  <a:pt x="11082292" y="2961417"/>
                  <a:pt x="11105565" y="2955497"/>
                  <a:pt x="11126627" y="2946358"/>
                </a:cubicBezTo>
                <a:cubicBezTo>
                  <a:pt x="11141378" y="2940279"/>
                  <a:pt x="11160349" y="2932689"/>
                  <a:pt x="11179802" y="2944179"/>
                </a:cubicBezTo>
                <a:cubicBezTo>
                  <a:pt x="11194952" y="2953998"/>
                  <a:pt x="11202065" y="2982737"/>
                  <a:pt x="11195995" y="2995336"/>
                </a:cubicBezTo>
                <a:cubicBezTo>
                  <a:pt x="11189925" y="3007935"/>
                  <a:pt x="11179553" y="3018863"/>
                  <a:pt x="11164964" y="3031303"/>
                </a:cubicBezTo>
                <a:cubicBezTo>
                  <a:pt x="11166534" y="3009085"/>
                  <a:pt x="11155561" y="2996165"/>
                  <a:pt x="11132008" y="2990955"/>
                </a:cubicBezTo>
                <a:cubicBezTo>
                  <a:pt x="11119146" y="2987536"/>
                  <a:pt x="11110747" y="2992144"/>
                  <a:pt x="11113117" y="3001724"/>
                </a:cubicBezTo>
                <a:cubicBezTo>
                  <a:pt x="11117577" y="3009753"/>
                  <a:pt x="11117779" y="3017703"/>
                  <a:pt x="11117978" y="3025652"/>
                </a:cubicBezTo>
                <a:cubicBezTo>
                  <a:pt x="11118539" y="3047912"/>
                  <a:pt x="11101819" y="3060310"/>
                  <a:pt x="11072036" y="3061340"/>
                </a:cubicBezTo>
                <a:cubicBezTo>
                  <a:pt x="11065645" y="3061220"/>
                  <a:pt x="11059255" y="3061099"/>
                  <a:pt x="11052864" y="3060979"/>
                </a:cubicBezTo>
                <a:cubicBezTo>
                  <a:pt x="11044384" y="3062410"/>
                  <a:pt x="11035944" y="3065429"/>
                  <a:pt x="11034013" y="3073338"/>
                </a:cubicBezTo>
                <a:cubicBezTo>
                  <a:pt x="11029913" y="3079618"/>
                  <a:pt x="11038514" y="3082958"/>
                  <a:pt x="11044984" y="3086258"/>
                </a:cubicBezTo>
                <a:cubicBezTo>
                  <a:pt x="11051496" y="3091147"/>
                  <a:pt x="11062228" y="3094527"/>
                  <a:pt x="11060297" y="3102437"/>
                </a:cubicBezTo>
                <a:cubicBezTo>
                  <a:pt x="11060497" y="3110385"/>
                  <a:pt x="11047716" y="3110146"/>
                  <a:pt x="11039235" y="3111575"/>
                </a:cubicBezTo>
                <a:cubicBezTo>
                  <a:pt x="10937747" y="3139863"/>
                  <a:pt x="10831638" y="3153761"/>
                  <a:pt x="10727900" y="3177239"/>
                </a:cubicBezTo>
                <a:cubicBezTo>
                  <a:pt x="10694018" y="3184548"/>
                  <a:pt x="10660134" y="3191856"/>
                  <a:pt x="10626331" y="3202346"/>
                </a:cubicBezTo>
                <a:cubicBezTo>
                  <a:pt x="10613670" y="3206875"/>
                  <a:pt x="10605109" y="3205126"/>
                  <a:pt x="10592248" y="3201705"/>
                </a:cubicBezTo>
                <a:cubicBezTo>
                  <a:pt x="10562145" y="3190016"/>
                  <a:pt x="10562145" y="3190016"/>
                  <a:pt x="10543495" y="3210324"/>
                </a:cubicBezTo>
                <a:cubicBezTo>
                  <a:pt x="10530311" y="3194185"/>
                  <a:pt x="10542612" y="3175346"/>
                  <a:pt x="10529431" y="3159208"/>
                </a:cubicBezTo>
                <a:cubicBezTo>
                  <a:pt x="10519141" y="3173317"/>
                  <a:pt x="10502338" y="3182536"/>
                  <a:pt x="10485539" y="3191755"/>
                </a:cubicBezTo>
                <a:cubicBezTo>
                  <a:pt x="10466606" y="3200934"/>
                  <a:pt x="10454146" y="3213414"/>
                  <a:pt x="10445986" y="3227562"/>
                </a:cubicBezTo>
                <a:cubicBezTo>
                  <a:pt x="10423395" y="3260511"/>
                  <a:pt x="10380991" y="3267659"/>
                  <a:pt x="10342047" y="3243090"/>
                </a:cubicBezTo>
                <a:cubicBezTo>
                  <a:pt x="10331236" y="3236530"/>
                  <a:pt x="10322553" y="3230010"/>
                  <a:pt x="10313873" y="3223491"/>
                </a:cubicBezTo>
                <a:cubicBezTo>
                  <a:pt x="10303021" y="3215342"/>
                  <a:pt x="10294541" y="3216772"/>
                  <a:pt x="10290561" y="3227821"/>
                </a:cubicBezTo>
                <a:cubicBezTo>
                  <a:pt x="10290641" y="3231000"/>
                  <a:pt x="10288551" y="3232550"/>
                  <a:pt x="10288630" y="3235730"/>
                </a:cubicBezTo>
                <a:cubicBezTo>
                  <a:pt x="10278822" y="3268918"/>
                  <a:pt x="10255630" y="3278017"/>
                  <a:pt x="10215236" y="3280436"/>
                </a:cubicBezTo>
                <a:cubicBezTo>
                  <a:pt x="10185454" y="3281466"/>
                  <a:pt x="10155670" y="3282495"/>
                  <a:pt x="10128178" y="3289925"/>
                </a:cubicBezTo>
                <a:cubicBezTo>
                  <a:pt x="10109128" y="3294334"/>
                  <a:pt x="10087785" y="3292344"/>
                  <a:pt x="10070423" y="3279305"/>
                </a:cubicBezTo>
                <a:cubicBezTo>
                  <a:pt x="10051852" y="3302793"/>
                  <a:pt x="9990477" y="3317531"/>
                  <a:pt x="9954025" y="3307312"/>
                </a:cubicBezTo>
                <a:cubicBezTo>
                  <a:pt x="9945423" y="3303972"/>
                  <a:pt x="9939071" y="3305442"/>
                  <a:pt x="9932801" y="3310092"/>
                </a:cubicBezTo>
                <a:cubicBezTo>
                  <a:pt x="9905469" y="3323881"/>
                  <a:pt x="9877777" y="3323360"/>
                  <a:pt x="9849843" y="3313300"/>
                </a:cubicBezTo>
                <a:cubicBezTo>
                  <a:pt x="9836942" y="3308291"/>
                  <a:pt x="9828421" y="3308131"/>
                  <a:pt x="9815801" y="3314250"/>
                </a:cubicBezTo>
                <a:cubicBezTo>
                  <a:pt x="9784288" y="3331139"/>
                  <a:pt x="9748076" y="3330458"/>
                  <a:pt x="9709531" y="3321789"/>
                </a:cubicBezTo>
                <a:cubicBezTo>
                  <a:pt x="9698840" y="3319998"/>
                  <a:pt x="9694580" y="3319918"/>
                  <a:pt x="9690519" y="3327788"/>
                </a:cubicBezTo>
                <a:cubicBezTo>
                  <a:pt x="9680230" y="3341897"/>
                  <a:pt x="9659007" y="3344676"/>
                  <a:pt x="9637825" y="3349046"/>
                </a:cubicBezTo>
                <a:cubicBezTo>
                  <a:pt x="9614473" y="3351786"/>
                  <a:pt x="9591121" y="3354525"/>
                  <a:pt x="9578822" y="3373363"/>
                </a:cubicBezTo>
                <a:cubicBezTo>
                  <a:pt x="9576810" y="3378093"/>
                  <a:pt x="9570420" y="3377973"/>
                  <a:pt x="9561860" y="3376223"/>
                </a:cubicBezTo>
                <a:cubicBezTo>
                  <a:pt x="9538348" y="3372603"/>
                  <a:pt x="9512745" y="3370533"/>
                  <a:pt x="9491123" y="3357414"/>
                </a:cubicBezTo>
                <a:cubicBezTo>
                  <a:pt x="9478101" y="3347635"/>
                  <a:pt x="9473960" y="3352324"/>
                  <a:pt x="9469980" y="3363373"/>
                </a:cubicBezTo>
                <a:cubicBezTo>
                  <a:pt x="9461940" y="3382292"/>
                  <a:pt x="9451771" y="3401170"/>
                  <a:pt x="9471464" y="3422200"/>
                </a:cubicBezTo>
                <a:cubicBezTo>
                  <a:pt x="9475883" y="3428640"/>
                  <a:pt x="9467483" y="3433248"/>
                  <a:pt x="9461173" y="3436308"/>
                </a:cubicBezTo>
                <a:cubicBezTo>
                  <a:pt x="9450602" y="3439288"/>
                  <a:pt x="9442041" y="3437538"/>
                  <a:pt x="9437580" y="3429508"/>
                </a:cubicBezTo>
                <a:cubicBezTo>
                  <a:pt x="9433041" y="3418298"/>
                  <a:pt x="9426369" y="3407049"/>
                  <a:pt x="9417568" y="3395760"/>
                </a:cubicBezTo>
                <a:cubicBezTo>
                  <a:pt x="9415398" y="3394130"/>
                  <a:pt x="9413186" y="3390910"/>
                  <a:pt x="9411016" y="3389282"/>
                </a:cubicBezTo>
                <a:cubicBezTo>
                  <a:pt x="9404425" y="3381211"/>
                  <a:pt x="9395664" y="3371511"/>
                  <a:pt x="9385014" y="3371311"/>
                </a:cubicBezTo>
                <a:cubicBezTo>
                  <a:pt x="9372232" y="3371071"/>
                  <a:pt x="9383244" y="3385581"/>
                  <a:pt x="9374843" y="3390190"/>
                </a:cubicBezTo>
                <a:cubicBezTo>
                  <a:pt x="9374843" y="3390190"/>
                  <a:pt x="9372712" y="3390150"/>
                  <a:pt x="9370583" y="3390110"/>
                </a:cubicBezTo>
                <a:cubicBezTo>
                  <a:pt x="9346470" y="3362642"/>
                  <a:pt x="9325208" y="3363832"/>
                  <a:pt x="9289275" y="3374281"/>
                </a:cubicBezTo>
                <a:cubicBezTo>
                  <a:pt x="9242811" y="3389300"/>
                  <a:pt x="9196307" y="3402728"/>
                  <a:pt x="9143093" y="3403317"/>
                </a:cubicBezTo>
                <a:cubicBezTo>
                  <a:pt x="9126050" y="3402997"/>
                  <a:pt x="9117771" y="3412376"/>
                  <a:pt x="9122311" y="3423586"/>
                </a:cubicBezTo>
                <a:cubicBezTo>
                  <a:pt x="9126971" y="3439564"/>
                  <a:pt x="9116441" y="3444134"/>
                  <a:pt x="9101609" y="3447033"/>
                </a:cubicBezTo>
                <a:cubicBezTo>
                  <a:pt x="9076248" y="3454503"/>
                  <a:pt x="9050606" y="3450842"/>
                  <a:pt x="9022913" y="3450323"/>
                </a:cubicBezTo>
                <a:cubicBezTo>
                  <a:pt x="9005830" y="3448413"/>
                  <a:pt x="8986619" y="3446463"/>
                  <a:pt x="8967448" y="3446103"/>
                </a:cubicBezTo>
                <a:cubicBezTo>
                  <a:pt x="8937624" y="3445542"/>
                  <a:pt x="8931354" y="3450191"/>
                  <a:pt x="8940435" y="3472611"/>
                </a:cubicBezTo>
                <a:cubicBezTo>
                  <a:pt x="8947227" y="3488629"/>
                  <a:pt x="8941037" y="3496459"/>
                  <a:pt x="8917565" y="3494428"/>
                </a:cubicBezTo>
                <a:cubicBezTo>
                  <a:pt x="8906914" y="3494228"/>
                  <a:pt x="8902534" y="3489379"/>
                  <a:pt x="8900203" y="3481389"/>
                </a:cubicBezTo>
                <a:cubicBezTo>
                  <a:pt x="8897752" y="3468631"/>
                  <a:pt x="8889191" y="3466880"/>
                  <a:pt x="8874400" y="3471369"/>
                </a:cubicBezTo>
                <a:cubicBezTo>
                  <a:pt x="8855350" y="3475779"/>
                  <a:pt x="8834167" y="3480149"/>
                  <a:pt x="8812986" y="3484518"/>
                </a:cubicBezTo>
                <a:cubicBezTo>
                  <a:pt x="8789673" y="3488847"/>
                  <a:pt x="8766161" y="3485227"/>
                  <a:pt x="8744618" y="3475288"/>
                </a:cubicBezTo>
                <a:cubicBezTo>
                  <a:pt x="8733847" y="3470319"/>
                  <a:pt x="8723195" y="3470118"/>
                  <a:pt x="8712625" y="3473098"/>
                </a:cubicBezTo>
                <a:cubicBezTo>
                  <a:pt x="8693654" y="3480688"/>
                  <a:pt x="8674681" y="3488277"/>
                  <a:pt x="8660091" y="3500715"/>
                </a:cubicBezTo>
                <a:cubicBezTo>
                  <a:pt x="8651730" y="3506916"/>
                  <a:pt x="8643249" y="3508345"/>
                  <a:pt x="8634608" y="3503415"/>
                </a:cubicBezTo>
                <a:cubicBezTo>
                  <a:pt x="8606596" y="3490176"/>
                  <a:pt x="8578903" y="3489656"/>
                  <a:pt x="8551411" y="3497085"/>
                </a:cubicBezTo>
                <a:lnTo>
                  <a:pt x="8498088" y="3509835"/>
                </a:lnTo>
                <a:lnTo>
                  <a:pt x="8495729" y="3518598"/>
                </a:lnTo>
                <a:cubicBezTo>
                  <a:pt x="8480979" y="3524252"/>
                  <a:pt x="8470861" y="3533612"/>
                  <a:pt x="8460576" y="3542681"/>
                </a:cubicBezTo>
                <a:lnTo>
                  <a:pt x="8447157" y="3553382"/>
                </a:lnTo>
                <a:lnTo>
                  <a:pt x="8449343" y="3555158"/>
                </a:lnTo>
                <a:cubicBezTo>
                  <a:pt x="8451285" y="3558372"/>
                  <a:pt x="8451909" y="3561959"/>
                  <a:pt x="8450923" y="3565119"/>
                </a:cubicBezTo>
                <a:cubicBezTo>
                  <a:pt x="8448995" y="3573029"/>
                  <a:pt x="8438303" y="3571238"/>
                  <a:pt x="8431913" y="3571118"/>
                </a:cubicBezTo>
                <a:cubicBezTo>
                  <a:pt x="8427652" y="3571039"/>
                  <a:pt x="8422829" y="3569756"/>
                  <a:pt x="8418564" y="3569477"/>
                </a:cubicBezTo>
                <a:lnTo>
                  <a:pt x="8415507" y="3570816"/>
                </a:lnTo>
                <a:lnTo>
                  <a:pt x="8411348" y="3578642"/>
                </a:lnTo>
                <a:lnTo>
                  <a:pt x="8411056" y="3579194"/>
                </a:lnTo>
                <a:lnTo>
                  <a:pt x="8419814" y="3597907"/>
                </a:lnTo>
                <a:cubicBezTo>
                  <a:pt x="8430625" y="3604466"/>
                  <a:pt x="8441396" y="3609437"/>
                  <a:pt x="8456227" y="3606536"/>
                </a:cubicBezTo>
                <a:cubicBezTo>
                  <a:pt x="8505061" y="3601097"/>
                  <a:pt x="8551725" y="3594028"/>
                  <a:pt x="8556914" y="3546452"/>
                </a:cubicBezTo>
                <a:cubicBezTo>
                  <a:pt x="8559206" y="3552851"/>
                  <a:pt x="8559365" y="3559210"/>
                  <a:pt x="8561656" y="3565611"/>
                </a:cubicBezTo>
                <a:cubicBezTo>
                  <a:pt x="8566397" y="3584769"/>
                  <a:pt x="8581589" y="3596178"/>
                  <a:pt x="8607271" y="3601428"/>
                </a:cubicBezTo>
                <a:lnTo>
                  <a:pt x="8640871" y="3606743"/>
                </a:lnTo>
                <a:lnTo>
                  <a:pt x="8642961" y="3606003"/>
                </a:lnTo>
                <a:lnTo>
                  <a:pt x="8643936" y="3606978"/>
                </a:lnTo>
                <a:lnTo>
                  <a:pt x="8657199" y="3607730"/>
                </a:lnTo>
                <a:cubicBezTo>
                  <a:pt x="8661158" y="3606414"/>
                  <a:pt x="8663741" y="3603284"/>
                  <a:pt x="8664665" y="3597739"/>
                </a:cubicBezTo>
                <a:cubicBezTo>
                  <a:pt x="8668646" y="3586690"/>
                  <a:pt x="8679178" y="3582121"/>
                  <a:pt x="8691957" y="3582361"/>
                </a:cubicBezTo>
                <a:cubicBezTo>
                  <a:pt x="8708959" y="3581091"/>
                  <a:pt x="8725961" y="3579820"/>
                  <a:pt x="8742963" y="3578552"/>
                </a:cubicBezTo>
                <a:cubicBezTo>
                  <a:pt x="8753614" y="3578751"/>
                  <a:pt x="8762175" y="3580501"/>
                  <a:pt x="8768685" y="3585391"/>
                </a:cubicBezTo>
                <a:cubicBezTo>
                  <a:pt x="8792397" y="3596960"/>
                  <a:pt x="8815790" y="3595811"/>
                  <a:pt x="8836852" y="3586672"/>
                </a:cubicBezTo>
                <a:cubicBezTo>
                  <a:pt x="8862092" y="3574432"/>
                  <a:pt x="8889547" y="3565413"/>
                  <a:pt x="8917038" y="3557985"/>
                </a:cubicBezTo>
                <a:cubicBezTo>
                  <a:pt x="8929740" y="3555044"/>
                  <a:pt x="8931749" y="3550316"/>
                  <a:pt x="8925158" y="3542246"/>
                </a:cubicBezTo>
                <a:cubicBezTo>
                  <a:pt x="8916317" y="3529366"/>
                  <a:pt x="8928778" y="3516888"/>
                  <a:pt x="8947989" y="3518837"/>
                </a:cubicBezTo>
                <a:cubicBezTo>
                  <a:pt x="8960769" y="3519078"/>
                  <a:pt x="8956751" y="3528537"/>
                  <a:pt x="8956870" y="3533307"/>
                </a:cubicBezTo>
                <a:cubicBezTo>
                  <a:pt x="8959442" y="3550835"/>
                  <a:pt x="8965911" y="3554135"/>
                  <a:pt x="8989264" y="3551395"/>
                </a:cubicBezTo>
                <a:cubicBezTo>
                  <a:pt x="9008356" y="3548575"/>
                  <a:pt x="9012456" y="3542296"/>
                  <a:pt x="9007836" y="3527908"/>
                </a:cubicBezTo>
                <a:cubicBezTo>
                  <a:pt x="9005545" y="3521508"/>
                  <a:pt x="9001163" y="3516658"/>
                  <a:pt x="8998914" y="3511848"/>
                </a:cubicBezTo>
                <a:cubicBezTo>
                  <a:pt x="8998874" y="3510258"/>
                  <a:pt x="9000963" y="3508709"/>
                  <a:pt x="9000963" y="3508709"/>
                </a:cubicBezTo>
                <a:cubicBezTo>
                  <a:pt x="9046499" y="3541346"/>
                  <a:pt x="9099994" y="3551886"/>
                  <a:pt x="9157470" y="3551378"/>
                </a:cubicBezTo>
                <a:cubicBezTo>
                  <a:pt x="9193683" y="3552057"/>
                  <a:pt x="9227767" y="3552698"/>
                  <a:pt x="9264181" y="3561327"/>
                </a:cubicBezTo>
                <a:cubicBezTo>
                  <a:pt x="9283473" y="3566457"/>
                  <a:pt x="9289743" y="3561808"/>
                  <a:pt x="9291513" y="3547539"/>
                </a:cubicBezTo>
                <a:cubicBezTo>
                  <a:pt x="9291312" y="3539589"/>
                  <a:pt x="9295532" y="3538079"/>
                  <a:pt x="9306184" y="3538279"/>
                </a:cubicBezTo>
                <a:cubicBezTo>
                  <a:pt x="9321055" y="3536970"/>
                  <a:pt x="9336046" y="3540430"/>
                  <a:pt x="9351078" y="3545479"/>
                </a:cubicBezTo>
                <a:cubicBezTo>
                  <a:pt x="9411285" y="3568858"/>
                  <a:pt x="9462049" y="3555510"/>
                  <a:pt x="9490749" y="3511553"/>
                </a:cubicBezTo>
                <a:cubicBezTo>
                  <a:pt x="9496819" y="3498954"/>
                  <a:pt x="9502849" y="3484765"/>
                  <a:pt x="9526201" y="3482026"/>
                </a:cubicBezTo>
                <a:cubicBezTo>
                  <a:pt x="9534684" y="3480596"/>
                  <a:pt x="9547384" y="3477656"/>
                  <a:pt x="9549713" y="3485645"/>
                </a:cubicBezTo>
                <a:cubicBezTo>
                  <a:pt x="9552084" y="3495225"/>
                  <a:pt x="9545934" y="3504644"/>
                  <a:pt x="9531023" y="3504365"/>
                </a:cubicBezTo>
                <a:cubicBezTo>
                  <a:pt x="9518241" y="3504124"/>
                  <a:pt x="9509842" y="3508733"/>
                  <a:pt x="9505821" y="3518193"/>
                </a:cubicBezTo>
                <a:cubicBezTo>
                  <a:pt x="9503811" y="3522923"/>
                  <a:pt x="9501762" y="3526062"/>
                  <a:pt x="9512452" y="3527852"/>
                </a:cubicBezTo>
                <a:cubicBezTo>
                  <a:pt x="9516753" y="3529522"/>
                  <a:pt x="9521092" y="3532782"/>
                  <a:pt x="9525433" y="3536042"/>
                </a:cubicBezTo>
                <a:cubicBezTo>
                  <a:pt x="9536245" y="3542602"/>
                  <a:pt x="9544806" y="3544352"/>
                  <a:pt x="9555337" y="3539782"/>
                </a:cubicBezTo>
                <a:cubicBezTo>
                  <a:pt x="9605940" y="3520073"/>
                  <a:pt x="9665586" y="3521194"/>
                  <a:pt x="9720731" y="3512695"/>
                </a:cubicBezTo>
                <a:cubicBezTo>
                  <a:pt x="9737732" y="3511425"/>
                  <a:pt x="9752804" y="3518065"/>
                  <a:pt x="9767875" y="3524705"/>
                </a:cubicBezTo>
                <a:cubicBezTo>
                  <a:pt x="9800151" y="3538025"/>
                  <a:pt x="9832302" y="3546574"/>
                  <a:pt x="9868677" y="3553615"/>
                </a:cubicBezTo>
                <a:cubicBezTo>
                  <a:pt x="9894320" y="3557275"/>
                  <a:pt x="9917710" y="3556125"/>
                  <a:pt x="9936522" y="3542175"/>
                </a:cubicBezTo>
                <a:cubicBezTo>
                  <a:pt x="9944923" y="3537566"/>
                  <a:pt x="9953404" y="3536136"/>
                  <a:pt x="9964095" y="3537926"/>
                </a:cubicBezTo>
                <a:cubicBezTo>
                  <a:pt x="10030372" y="3548707"/>
                  <a:pt x="10089817" y="3541877"/>
                  <a:pt x="10142230" y="3509491"/>
                </a:cubicBezTo>
                <a:cubicBezTo>
                  <a:pt x="10152721" y="3503330"/>
                  <a:pt x="10161321" y="3506671"/>
                  <a:pt x="10174063" y="3505321"/>
                </a:cubicBezTo>
                <a:cubicBezTo>
                  <a:pt x="10195325" y="3504131"/>
                  <a:pt x="10201996" y="3515381"/>
                  <a:pt x="10212888" y="3525120"/>
                </a:cubicBezTo>
                <a:cubicBezTo>
                  <a:pt x="10221608" y="3533229"/>
                  <a:pt x="10232220" y="3531840"/>
                  <a:pt x="10240660" y="3528819"/>
                </a:cubicBezTo>
                <a:cubicBezTo>
                  <a:pt x="10253321" y="3524289"/>
                  <a:pt x="10265942" y="3518171"/>
                  <a:pt x="10278603" y="3513641"/>
                </a:cubicBezTo>
                <a:cubicBezTo>
                  <a:pt x="10306014" y="3503032"/>
                  <a:pt x="10318877" y="3506452"/>
                  <a:pt x="10334309" y="3527400"/>
                </a:cubicBezTo>
                <a:cubicBezTo>
                  <a:pt x="10338770" y="3535430"/>
                  <a:pt x="10345321" y="3541909"/>
                  <a:pt x="10353962" y="3546840"/>
                </a:cubicBezTo>
                <a:cubicBezTo>
                  <a:pt x="10358262" y="3548509"/>
                  <a:pt x="10360512" y="3553320"/>
                  <a:pt x="10366823" y="3550259"/>
                </a:cubicBezTo>
                <a:cubicBezTo>
                  <a:pt x="10371003" y="3547160"/>
                  <a:pt x="10370883" y="3542390"/>
                  <a:pt x="10366542" y="3539131"/>
                </a:cubicBezTo>
                <a:cubicBezTo>
                  <a:pt x="10364333" y="3535911"/>
                  <a:pt x="10362161" y="3534281"/>
                  <a:pt x="10359952" y="3531061"/>
                </a:cubicBezTo>
                <a:cubicBezTo>
                  <a:pt x="10351272" y="3524541"/>
                  <a:pt x="10348939" y="3516551"/>
                  <a:pt x="10361600" y="3512023"/>
                </a:cubicBezTo>
                <a:cubicBezTo>
                  <a:pt x="10374221" y="3505903"/>
                  <a:pt x="10382783" y="3507652"/>
                  <a:pt x="10391543" y="3517352"/>
                </a:cubicBezTo>
                <a:cubicBezTo>
                  <a:pt x="10393835" y="3523752"/>
                  <a:pt x="10398215" y="3528601"/>
                  <a:pt x="10402635" y="3535041"/>
                </a:cubicBezTo>
                <a:cubicBezTo>
                  <a:pt x="10409266" y="3544700"/>
                  <a:pt x="10419838" y="3541720"/>
                  <a:pt x="10430448" y="3540331"/>
                </a:cubicBezTo>
                <a:cubicBezTo>
                  <a:pt x="10441020" y="3537351"/>
                  <a:pt x="10434469" y="3530871"/>
                  <a:pt x="10432219" y="3526062"/>
                </a:cubicBezTo>
                <a:cubicBezTo>
                  <a:pt x="10432178" y="3524472"/>
                  <a:pt x="10432138" y="3522882"/>
                  <a:pt x="10432098" y="3521292"/>
                </a:cubicBezTo>
                <a:cubicBezTo>
                  <a:pt x="10424947" y="3490964"/>
                  <a:pt x="10433306" y="3484765"/>
                  <a:pt x="10473901" y="3490295"/>
                </a:cubicBezTo>
                <a:cubicBezTo>
                  <a:pt x="10503803" y="3494034"/>
                  <a:pt x="10535757" y="3494635"/>
                  <a:pt x="10565498" y="3492015"/>
                </a:cubicBezTo>
                <a:cubicBezTo>
                  <a:pt x="10597411" y="3491025"/>
                  <a:pt x="10606052" y="3495955"/>
                  <a:pt x="10615175" y="3519964"/>
                </a:cubicBezTo>
                <a:cubicBezTo>
                  <a:pt x="10617425" y="3524774"/>
                  <a:pt x="10619715" y="3531173"/>
                  <a:pt x="10626105" y="3531293"/>
                </a:cubicBezTo>
                <a:cubicBezTo>
                  <a:pt x="10636757" y="3531493"/>
                  <a:pt x="10642988" y="3525254"/>
                  <a:pt x="10647046" y="3517384"/>
                </a:cubicBezTo>
                <a:cubicBezTo>
                  <a:pt x="10629967" y="3515474"/>
                  <a:pt x="10619154" y="3508915"/>
                  <a:pt x="10623055" y="3494686"/>
                </a:cubicBezTo>
                <a:cubicBezTo>
                  <a:pt x="10625024" y="3488366"/>
                  <a:pt x="10629205" y="3485267"/>
                  <a:pt x="10640015" y="3491826"/>
                </a:cubicBezTo>
                <a:cubicBezTo>
                  <a:pt x="10655128" y="3500056"/>
                  <a:pt x="10670279" y="3509875"/>
                  <a:pt x="10674941" y="3525854"/>
                </a:cubicBezTo>
                <a:cubicBezTo>
                  <a:pt x="10674981" y="3527444"/>
                  <a:pt x="10675022" y="3529035"/>
                  <a:pt x="10677151" y="3529075"/>
                </a:cubicBezTo>
                <a:cubicBezTo>
                  <a:pt x="10692382" y="3542073"/>
                  <a:pt x="10690453" y="3549982"/>
                  <a:pt x="10669353" y="3557532"/>
                </a:cubicBezTo>
                <a:cubicBezTo>
                  <a:pt x="10633378" y="3566392"/>
                  <a:pt x="10599497" y="3573700"/>
                  <a:pt x="10561313" y="3579339"/>
                </a:cubicBezTo>
                <a:cubicBezTo>
                  <a:pt x="10540090" y="3582119"/>
                  <a:pt x="10529640" y="3589868"/>
                  <a:pt x="10530081" y="3607357"/>
                </a:cubicBezTo>
                <a:cubicBezTo>
                  <a:pt x="10532372" y="3613757"/>
                  <a:pt x="10528231" y="3618446"/>
                  <a:pt x="10526261" y="3624766"/>
                </a:cubicBezTo>
                <a:cubicBezTo>
                  <a:pt x="10524332" y="3632676"/>
                  <a:pt x="10524492" y="3639034"/>
                  <a:pt x="10535263" y="3644004"/>
                </a:cubicBezTo>
                <a:cubicBezTo>
                  <a:pt x="10546034" y="3648974"/>
                  <a:pt x="10550135" y="3642694"/>
                  <a:pt x="10556405" y="3638046"/>
                </a:cubicBezTo>
                <a:cubicBezTo>
                  <a:pt x="10568985" y="3630336"/>
                  <a:pt x="10583697" y="3622666"/>
                  <a:pt x="10600658" y="3619807"/>
                </a:cubicBezTo>
                <a:cubicBezTo>
                  <a:pt x="10619749" y="3616988"/>
                  <a:pt x="10638921" y="3617348"/>
                  <a:pt x="10658254" y="3624067"/>
                </a:cubicBezTo>
                <a:cubicBezTo>
                  <a:pt x="10694707" y="3634288"/>
                  <a:pt x="10733052" y="3635008"/>
                  <a:pt x="10769024" y="3626148"/>
                </a:cubicBezTo>
                <a:cubicBezTo>
                  <a:pt x="10777464" y="3623129"/>
                  <a:pt x="10781686" y="3621619"/>
                  <a:pt x="10781524" y="3615259"/>
                </a:cubicBezTo>
                <a:cubicBezTo>
                  <a:pt x="10779155" y="3605680"/>
                  <a:pt x="10783334" y="3602580"/>
                  <a:pt x="10794186" y="3610730"/>
                </a:cubicBezTo>
                <a:cubicBezTo>
                  <a:pt x="10809377" y="3622139"/>
                  <a:pt x="10826339" y="3619279"/>
                  <a:pt x="10841011" y="3610020"/>
                </a:cubicBezTo>
                <a:cubicBezTo>
                  <a:pt x="10855641" y="3599171"/>
                  <a:pt x="10870311" y="3589912"/>
                  <a:pt x="10895914" y="3591982"/>
                </a:cubicBezTo>
                <a:cubicBezTo>
                  <a:pt x="10902304" y="3592103"/>
                  <a:pt x="10908615" y="3589042"/>
                  <a:pt x="10908455" y="3582683"/>
                </a:cubicBezTo>
                <a:cubicBezTo>
                  <a:pt x="10906085" y="3573103"/>
                  <a:pt x="10910265" y="3570003"/>
                  <a:pt x="10920836" y="3567024"/>
                </a:cubicBezTo>
                <a:cubicBezTo>
                  <a:pt x="10935707" y="3565715"/>
                  <a:pt x="10944267" y="3567464"/>
                  <a:pt x="10952990" y="3575574"/>
                </a:cubicBezTo>
                <a:cubicBezTo>
                  <a:pt x="10968260" y="3590163"/>
                  <a:pt x="10970832" y="3607692"/>
                  <a:pt x="10975533" y="3625260"/>
                </a:cubicBezTo>
                <a:cubicBezTo>
                  <a:pt x="10977904" y="3634840"/>
                  <a:pt x="10961064" y="3642469"/>
                  <a:pt x="10946191" y="3643779"/>
                </a:cubicBezTo>
                <a:cubicBezTo>
                  <a:pt x="10929230" y="3646639"/>
                  <a:pt x="10916570" y="3651168"/>
                  <a:pt x="10923442" y="3670367"/>
                </a:cubicBezTo>
                <a:cubicBezTo>
                  <a:pt x="10910419" y="3660587"/>
                  <a:pt x="10910178" y="3651048"/>
                  <a:pt x="10905717" y="3643018"/>
                </a:cubicBezTo>
                <a:cubicBezTo>
                  <a:pt x="10899126" y="3634950"/>
                  <a:pt x="10892535" y="3626880"/>
                  <a:pt x="10877704" y="3629780"/>
                </a:cubicBezTo>
                <a:cubicBezTo>
                  <a:pt x="10862833" y="3631089"/>
                  <a:pt x="10848042" y="3635579"/>
                  <a:pt x="10850534" y="3649928"/>
                </a:cubicBezTo>
                <a:cubicBezTo>
                  <a:pt x="10852862" y="3657917"/>
                  <a:pt x="10848803" y="3665786"/>
                  <a:pt x="10842533" y="3670436"/>
                </a:cubicBezTo>
                <a:cubicBezTo>
                  <a:pt x="10821632" y="3685936"/>
                  <a:pt x="10810940" y="3684144"/>
                  <a:pt x="10795548" y="3664786"/>
                </a:cubicBezTo>
                <a:cubicBezTo>
                  <a:pt x="10781158" y="3685175"/>
                  <a:pt x="10764596" y="3703933"/>
                  <a:pt x="10741527" y="3717803"/>
                </a:cubicBezTo>
                <a:cubicBezTo>
                  <a:pt x="10701654" y="3740890"/>
                  <a:pt x="10657119" y="3747999"/>
                  <a:pt x="10608244" y="3751848"/>
                </a:cubicBezTo>
                <a:cubicBezTo>
                  <a:pt x="10546591" y="3755457"/>
                  <a:pt x="10487185" y="3763876"/>
                  <a:pt x="10432280" y="3781915"/>
                </a:cubicBezTo>
                <a:cubicBezTo>
                  <a:pt x="10425929" y="3783384"/>
                  <a:pt x="10419579" y="3784854"/>
                  <a:pt x="10417529" y="3787993"/>
                </a:cubicBezTo>
                <a:cubicBezTo>
                  <a:pt x="10405028" y="3798883"/>
                  <a:pt x="10407318" y="3805282"/>
                  <a:pt x="10426530" y="3807233"/>
                </a:cubicBezTo>
                <a:cubicBezTo>
                  <a:pt x="10445742" y="3809182"/>
                  <a:pt x="10458643" y="3814192"/>
                  <a:pt x="10454824" y="3831601"/>
                </a:cubicBezTo>
                <a:cubicBezTo>
                  <a:pt x="10452854" y="3837921"/>
                  <a:pt x="10459245" y="3838042"/>
                  <a:pt x="10465635" y="3838161"/>
                </a:cubicBezTo>
                <a:cubicBezTo>
                  <a:pt x="10471986" y="3836691"/>
                  <a:pt x="10480588" y="3840031"/>
                  <a:pt x="10480388" y="3832082"/>
                </a:cubicBezTo>
                <a:cubicBezTo>
                  <a:pt x="10480187" y="3824133"/>
                  <a:pt x="10477774" y="3812963"/>
                  <a:pt x="10490476" y="3810023"/>
                </a:cubicBezTo>
                <a:cubicBezTo>
                  <a:pt x="10503176" y="3807083"/>
                  <a:pt x="10509849" y="3818333"/>
                  <a:pt x="10520660" y="3824893"/>
                </a:cubicBezTo>
                <a:cubicBezTo>
                  <a:pt x="10525001" y="3828152"/>
                  <a:pt x="10531510" y="3833041"/>
                  <a:pt x="10538022" y="3837932"/>
                </a:cubicBezTo>
                <a:cubicBezTo>
                  <a:pt x="10548874" y="3846081"/>
                  <a:pt x="10561694" y="3847911"/>
                  <a:pt x="10574275" y="3840202"/>
                </a:cubicBezTo>
                <a:cubicBezTo>
                  <a:pt x="10595257" y="3827883"/>
                  <a:pt x="10618689" y="3828323"/>
                  <a:pt x="10642242" y="3833534"/>
                </a:cubicBezTo>
                <a:cubicBezTo>
                  <a:pt x="10661454" y="3835483"/>
                  <a:pt x="10676365" y="3835763"/>
                  <a:pt x="10693246" y="3829724"/>
                </a:cubicBezTo>
                <a:cubicBezTo>
                  <a:pt x="10705908" y="3825195"/>
                  <a:pt x="10714588" y="3831714"/>
                  <a:pt x="10716960" y="3841293"/>
                </a:cubicBezTo>
                <a:cubicBezTo>
                  <a:pt x="10719251" y="3847692"/>
                  <a:pt x="10708879" y="3858622"/>
                  <a:pt x="10725960" y="3860532"/>
                </a:cubicBezTo>
                <a:cubicBezTo>
                  <a:pt x="10740873" y="3860812"/>
                  <a:pt x="10755664" y="3856323"/>
                  <a:pt x="10761733" y="3843724"/>
                </a:cubicBezTo>
                <a:cubicBezTo>
                  <a:pt x="10767884" y="3834304"/>
                  <a:pt x="10765553" y="3826315"/>
                  <a:pt x="10765273" y="3815186"/>
                </a:cubicBezTo>
                <a:cubicBezTo>
                  <a:pt x="10778775" y="3844043"/>
                  <a:pt x="10806468" y="3844564"/>
                  <a:pt x="10838340" y="3841985"/>
                </a:cubicBezTo>
                <a:cubicBezTo>
                  <a:pt x="10857471" y="3840755"/>
                  <a:pt x="10874554" y="3842665"/>
                  <a:pt x="10891555" y="3841395"/>
                </a:cubicBezTo>
                <a:cubicBezTo>
                  <a:pt x="10925599" y="3840445"/>
                  <a:pt x="10957391" y="3834686"/>
                  <a:pt x="10982472" y="3816087"/>
                </a:cubicBezTo>
                <a:cubicBezTo>
                  <a:pt x="10992884" y="3806749"/>
                  <a:pt x="11003615" y="3810128"/>
                  <a:pt x="11012377" y="3819828"/>
                </a:cubicBezTo>
                <a:cubicBezTo>
                  <a:pt x="11043080" y="3855366"/>
                  <a:pt x="11075074" y="3857556"/>
                  <a:pt x="11114826" y="3829698"/>
                </a:cubicBezTo>
                <a:cubicBezTo>
                  <a:pt x="11125276" y="3821949"/>
                  <a:pt x="11138018" y="3820599"/>
                  <a:pt x="11150759" y="3819248"/>
                </a:cubicBezTo>
                <a:cubicBezTo>
                  <a:pt x="11174190" y="3819689"/>
                  <a:pt x="11195493" y="3820089"/>
                  <a:pt x="11212094" y="3802920"/>
                </a:cubicBezTo>
                <a:cubicBezTo>
                  <a:pt x="11218243" y="3793502"/>
                  <a:pt x="11227044" y="3804791"/>
                  <a:pt x="11233555" y="3809681"/>
                </a:cubicBezTo>
                <a:cubicBezTo>
                  <a:pt x="11237897" y="3812940"/>
                  <a:pt x="11238056" y="3819301"/>
                  <a:pt x="11238176" y="3824069"/>
                </a:cubicBezTo>
                <a:cubicBezTo>
                  <a:pt x="11236126" y="3827209"/>
                  <a:pt x="11238417" y="3833610"/>
                  <a:pt x="11242679" y="3833689"/>
                </a:cubicBezTo>
                <a:cubicBezTo>
                  <a:pt x="11259799" y="3837189"/>
                  <a:pt x="11274630" y="3834289"/>
                  <a:pt x="11289423" y="3829800"/>
                </a:cubicBezTo>
                <a:cubicBezTo>
                  <a:pt x="11297863" y="3826780"/>
                  <a:pt x="11299832" y="3820461"/>
                  <a:pt x="11299633" y="3812511"/>
                </a:cubicBezTo>
                <a:cubicBezTo>
                  <a:pt x="11301161" y="3788702"/>
                  <a:pt x="11311651" y="3782544"/>
                  <a:pt x="11343605" y="3783144"/>
                </a:cubicBezTo>
                <a:cubicBezTo>
                  <a:pt x="11352165" y="3784894"/>
                  <a:pt x="11356507" y="3788153"/>
                  <a:pt x="11352367" y="3792843"/>
                </a:cubicBezTo>
                <a:cubicBezTo>
                  <a:pt x="11342116" y="3808542"/>
                  <a:pt x="11357108" y="3812002"/>
                  <a:pt x="11369969" y="3815422"/>
                </a:cubicBezTo>
                <a:cubicBezTo>
                  <a:pt x="11384960" y="3818882"/>
                  <a:pt x="11399791" y="3815981"/>
                  <a:pt x="11412533" y="3814632"/>
                </a:cubicBezTo>
                <a:cubicBezTo>
                  <a:pt x="11427405" y="3813322"/>
                  <a:pt x="11442315" y="3813602"/>
                  <a:pt x="11457104" y="3809113"/>
                </a:cubicBezTo>
                <a:cubicBezTo>
                  <a:pt x="11467638" y="3804543"/>
                  <a:pt x="11474269" y="3814203"/>
                  <a:pt x="11476560" y="3820602"/>
                </a:cubicBezTo>
                <a:cubicBezTo>
                  <a:pt x="11478970" y="3831772"/>
                  <a:pt x="11485401" y="3833482"/>
                  <a:pt x="11498100" y="3830542"/>
                </a:cubicBezTo>
                <a:cubicBezTo>
                  <a:pt x="11502322" y="3829032"/>
                  <a:pt x="11506542" y="3827522"/>
                  <a:pt x="11512933" y="3827642"/>
                </a:cubicBezTo>
                <a:cubicBezTo>
                  <a:pt x="11519284" y="3826172"/>
                  <a:pt x="11527765" y="3824742"/>
                  <a:pt x="11534276" y="3829632"/>
                </a:cubicBezTo>
                <a:cubicBezTo>
                  <a:pt x="11538655" y="3834481"/>
                  <a:pt x="11530215" y="3837502"/>
                  <a:pt x="11528205" y="3842231"/>
                </a:cubicBezTo>
                <a:cubicBezTo>
                  <a:pt x="11520046" y="3856381"/>
                  <a:pt x="11526637" y="3864450"/>
                  <a:pt x="11556500" y="3866601"/>
                </a:cubicBezTo>
                <a:cubicBezTo>
                  <a:pt x="11557259" y="3896809"/>
                  <a:pt x="11557981" y="3925426"/>
                  <a:pt x="11558743" y="3955634"/>
                </a:cubicBezTo>
                <a:cubicBezTo>
                  <a:pt x="11541741" y="3956903"/>
                  <a:pt x="11530931" y="3950345"/>
                  <a:pt x="11524221" y="3937505"/>
                </a:cubicBezTo>
                <a:cubicBezTo>
                  <a:pt x="11506376" y="3905387"/>
                  <a:pt x="11482743" y="3896998"/>
                  <a:pt x="11440540" y="3912096"/>
                </a:cubicBezTo>
                <a:cubicBezTo>
                  <a:pt x="11421529" y="3918095"/>
                  <a:pt x="11406698" y="3920995"/>
                  <a:pt x="11387526" y="3920634"/>
                </a:cubicBezTo>
                <a:cubicBezTo>
                  <a:pt x="11378964" y="3918885"/>
                  <a:pt x="11368313" y="3918684"/>
                  <a:pt x="11366345" y="3925004"/>
                </a:cubicBezTo>
                <a:cubicBezTo>
                  <a:pt x="11362244" y="3931284"/>
                  <a:pt x="11372976" y="3934664"/>
                  <a:pt x="11377316" y="3937923"/>
                </a:cubicBezTo>
                <a:cubicBezTo>
                  <a:pt x="11381656" y="3941183"/>
                  <a:pt x="11385955" y="3942854"/>
                  <a:pt x="11390296" y="3946113"/>
                </a:cubicBezTo>
                <a:cubicBezTo>
                  <a:pt x="11396807" y="3951004"/>
                  <a:pt x="11407580" y="3955972"/>
                  <a:pt x="11405609" y="3962292"/>
                </a:cubicBezTo>
                <a:cubicBezTo>
                  <a:pt x="11401549" y="3970162"/>
                  <a:pt x="11388769" y="3969921"/>
                  <a:pt x="11380247" y="3969761"/>
                </a:cubicBezTo>
                <a:cubicBezTo>
                  <a:pt x="11365375" y="3971071"/>
                  <a:pt x="11350464" y="3970791"/>
                  <a:pt x="11335512" y="3968921"/>
                </a:cubicBezTo>
                <a:cubicBezTo>
                  <a:pt x="11303520" y="3966730"/>
                  <a:pt x="11276027" y="3974160"/>
                  <a:pt x="11253037" y="3991208"/>
                </a:cubicBezTo>
                <a:cubicBezTo>
                  <a:pt x="11248855" y="3994309"/>
                  <a:pt x="11244595" y="3994228"/>
                  <a:pt x="11240256" y="3990969"/>
                </a:cubicBezTo>
                <a:cubicBezTo>
                  <a:pt x="11235915" y="3987708"/>
                  <a:pt x="11231654" y="3987630"/>
                  <a:pt x="11225263" y="3987509"/>
                </a:cubicBezTo>
                <a:cubicBezTo>
                  <a:pt x="11221003" y="3987428"/>
                  <a:pt x="11214573" y="3985719"/>
                  <a:pt x="11212523" y="3988859"/>
                </a:cubicBezTo>
                <a:cubicBezTo>
                  <a:pt x="11210512" y="3993588"/>
                  <a:pt x="11214814" y="3995258"/>
                  <a:pt x="11219112" y="3996928"/>
                </a:cubicBezTo>
                <a:cubicBezTo>
                  <a:pt x="11227755" y="4001857"/>
                  <a:pt x="11230045" y="4008257"/>
                  <a:pt x="11236596" y="4014737"/>
                </a:cubicBezTo>
                <a:cubicBezTo>
                  <a:pt x="11243107" y="4019626"/>
                  <a:pt x="11243266" y="4025986"/>
                  <a:pt x="11236996" y="4030636"/>
                </a:cubicBezTo>
                <a:cubicBezTo>
                  <a:pt x="11228636" y="4036835"/>
                  <a:pt x="11222205" y="4035125"/>
                  <a:pt x="11215693" y="4030235"/>
                </a:cubicBezTo>
                <a:cubicBezTo>
                  <a:pt x="11209264" y="4028526"/>
                  <a:pt x="11204923" y="4025266"/>
                  <a:pt x="11200583" y="4022006"/>
                </a:cubicBezTo>
                <a:cubicBezTo>
                  <a:pt x="11185350" y="4009007"/>
                  <a:pt x="11174579" y="4004037"/>
                  <a:pt x="11153558" y="4014766"/>
                </a:cubicBezTo>
                <a:cubicBezTo>
                  <a:pt x="11136757" y="4023986"/>
                  <a:pt x="11113205" y="4018775"/>
                  <a:pt x="11091783" y="4013605"/>
                </a:cubicBezTo>
                <a:cubicBezTo>
                  <a:pt x="11081091" y="4011816"/>
                  <a:pt x="11070279" y="4005256"/>
                  <a:pt x="11064128" y="4014676"/>
                </a:cubicBezTo>
                <a:cubicBezTo>
                  <a:pt x="11055848" y="4024055"/>
                  <a:pt x="11064490" y="4028985"/>
                  <a:pt x="11073171" y="4035505"/>
                </a:cubicBezTo>
                <a:cubicBezTo>
                  <a:pt x="11077511" y="4038763"/>
                  <a:pt x="11081852" y="4042023"/>
                  <a:pt x="11084063" y="4045244"/>
                </a:cubicBezTo>
                <a:cubicBezTo>
                  <a:pt x="11088484" y="4051683"/>
                  <a:pt x="11090733" y="4056492"/>
                  <a:pt x="11077993" y="4057842"/>
                </a:cubicBezTo>
                <a:cubicBezTo>
                  <a:pt x="11020678" y="4064712"/>
                  <a:pt x="10993787" y="4095988"/>
                  <a:pt x="10966935" y="4128856"/>
                </a:cubicBezTo>
                <a:cubicBezTo>
                  <a:pt x="10964884" y="4131996"/>
                  <a:pt x="10965006" y="4136766"/>
                  <a:pt x="10965125" y="4141536"/>
                </a:cubicBezTo>
                <a:cubicBezTo>
                  <a:pt x="10965486" y="4155844"/>
                  <a:pt x="10959176" y="4158904"/>
                  <a:pt x="10939925" y="4155365"/>
                </a:cubicBezTo>
                <a:cubicBezTo>
                  <a:pt x="10888519" y="4143274"/>
                  <a:pt x="10841895" y="4151933"/>
                  <a:pt x="10804233" y="4178242"/>
                </a:cubicBezTo>
                <a:cubicBezTo>
                  <a:pt x="10779151" y="4196840"/>
                  <a:pt x="10749609" y="4207408"/>
                  <a:pt x="10713235" y="4200369"/>
                </a:cubicBezTo>
                <a:cubicBezTo>
                  <a:pt x="10696114" y="4196869"/>
                  <a:pt x="10685744" y="4207798"/>
                  <a:pt x="10677463" y="4217177"/>
                </a:cubicBezTo>
                <a:cubicBezTo>
                  <a:pt x="10671272" y="4225007"/>
                  <a:pt x="10662832" y="4228027"/>
                  <a:pt x="10647880" y="4226156"/>
                </a:cubicBezTo>
                <a:cubicBezTo>
                  <a:pt x="10609417" y="4220667"/>
                  <a:pt x="10573405" y="4227936"/>
                  <a:pt x="10537431" y="4236795"/>
                </a:cubicBezTo>
                <a:cubicBezTo>
                  <a:pt x="10497197" y="4245575"/>
                  <a:pt x="10457044" y="4257532"/>
                  <a:pt x="10412350" y="4258282"/>
                </a:cubicBezTo>
                <a:cubicBezTo>
                  <a:pt x="10399568" y="4258042"/>
                  <a:pt x="10389078" y="4264201"/>
                  <a:pt x="10380797" y="4273580"/>
                </a:cubicBezTo>
                <a:cubicBezTo>
                  <a:pt x="10357966" y="4296989"/>
                  <a:pt x="10347355" y="4298379"/>
                  <a:pt x="10310862" y="4286568"/>
                </a:cubicBezTo>
                <a:cubicBezTo>
                  <a:pt x="10293659" y="4279889"/>
                  <a:pt x="10276659" y="4281159"/>
                  <a:pt x="10259777" y="4287197"/>
                </a:cubicBezTo>
                <a:cubicBezTo>
                  <a:pt x="10209053" y="4302136"/>
                  <a:pt x="10151617" y="4304236"/>
                  <a:pt x="10100813" y="4315995"/>
                </a:cubicBezTo>
                <a:cubicBezTo>
                  <a:pt x="10083892" y="4320445"/>
                  <a:pt x="10066810" y="4318535"/>
                  <a:pt x="10051777" y="4313485"/>
                </a:cubicBezTo>
                <a:cubicBezTo>
                  <a:pt x="10041048" y="4310104"/>
                  <a:pt x="10032566" y="4311535"/>
                  <a:pt x="10026336" y="4317773"/>
                </a:cubicBezTo>
                <a:cubicBezTo>
                  <a:pt x="10007604" y="4334902"/>
                  <a:pt x="9986464" y="4340862"/>
                  <a:pt x="9956521" y="4335532"/>
                </a:cubicBezTo>
                <a:cubicBezTo>
                  <a:pt x="9922277" y="4328532"/>
                  <a:pt x="9890564" y="4337471"/>
                  <a:pt x="9858731" y="4341641"/>
                </a:cubicBezTo>
                <a:cubicBezTo>
                  <a:pt x="9837510" y="4344420"/>
                  <a:pt x="9818379" y="4345650"/>
                  <a:pt x="9799086" y="4340521"/>
                </a:cubicBezTo>
                <a:cubicBezTo>
                  <a:pt x="9769103" y="4333600"/>
                  <a:pt x="9739321" y="4334630"/>
                  <a:pt x="9716209" y="4346910"/>
                </a:cubicBezTo>
                <a:cubicBezTo>
                  <a:pt x="9657405" y="4379177"/>
                  <a:pt x="9589358" y="4382665"/>
                  <a:pt x="9516932" y="4381304"/>
                </a:cubicBezTo>
                <a:cubicBezTo>
                  <a:pt x="9452985" y="4378514"/>
                  <a:pt x="9389480" y="4393213"/>
                  <a:pt x="9325774" y="4399961"/>
                </a:cubicBezTo>
                <a:cubicBezTo>
                  <a:pt x="9126257" y="4424819"/>
                  <a:pt x="8928949" y="4452894"/>
                  <a:pt x="8727101" y="4469761"/>
                </a:cubicBezTo>
                <a:cubicBezTo>
                  <a:pt x="8645290" y="4476170"/>
                  <a:pt x="8563467" y="4482181"/>
                  <a:pt x="8481624" y="4487397"/>
                </a:cubicBezTo>
                <a:lnTo>
                  <a:pt x="8375724" y="4492945"/>
                </a:lnTo>
                <a:lnTo>
                  <a:pt x="8375948" y="4493212"/>
                </a:lnTo>
                <a:cubicBezTo>
                  <a:pt x="8380205" y="4496892"/>
                  <a:pt x="8379878" y="4501358"/>
                  <a:pt x="8375131" y="4504378"/>
                </a:cubicBezTo>
                <a:cubicBezTo>
                  <a:pt x="8368799" y="4508404"/>
                  <a:pt x="8364378" y="4506957"/>
                  <a:pt x="8360121" y="4503277"/>
                </a:cubicBezTo>
                <a:cubicBezTo>
                  <a:pt x="8355699" y="4501830"/>
                  <a:pt x="8352862" y="4499376"/>
                  <a:pt x="8350025" y="4496924"/>
                </a:cubicBezTo>
                <a:lnTo>
                  <a:pt x="8346412" y="4494481"/>
                </a:lnTo>
                <a:lnTo>
                  <a:pt x="8258362" y="4499094"/>
                </a:lnTo>
                <a:lnTo>
                  <a:pt x="8259151" y="4501484"/>
                </a:lnTo>
                <a:cubicBezTo>
                  <a:pt x="8261989" y="4503937"/>
                  <a:pt x="8264827" y="4506390"/>
                  <a:pt x="8266163" y="4508733"/>
                </a:cubicBezTo>
                <a:cubicBezTo>
                  <a:pt x="8268838" y="4513419"/>
                  <a:pt x="8270093" y="4516880"/>
                  <a:pt x="8261007" y="4517336"/>
                </a:cubicBezTo>
                <a:cubicBezTo>
                  <a:pt x="8240541" y="4518641"/>
                  <a:pt x="8225020" y="4524518"/>
                  <a:pt x="8211961" y="4532822"/>
                </a:cubicBezTo>
                <a:lnTo>
                  <a:pt x="8186908" y="4554784"/>
                </a:lnTo>
                <a:lnTo>
                  <a:pt x="8271393" y="4551781"/>
                </a:lnTo>
                <a:cubicBezTo>
                  <a:pt x="8335300" y="4552981"/>
                  <a:pt x="8396955" y="4549372"/>
                  <a:pt x="8458490" y="4540993"/>
                </a:cubicBezTo>
                <a:cubicBezTo>
                  <a:pt x="8498763" y="4533804"/>
                  <a:pt x="8541327" y="4533014"/>
                  <a:pt x="8581881" y="4536954"/>
                </a:cubicBezTo>
                <a:cubicBezTo>
                  <a:pt x="8628787" y="4539424"/>
                  <a:pt x="8673361" y="4533906"/>
                  <a:pt x="8713473" y="4520357"/>
                </a:cubicBezTo>
                <a:cubicBezTo>
                  <a:pt x="8734574" y="4512807"/>
                  <a:pt x="8753667" y="4509989"/>
                  <a:pt x="8775129" y="4516749"/>
                </a:cubicBezTo>
                <a:cubicBezTo>
                  <a:pt x="8828744" y="4532057"/>
                  <a:pt x="8879709" y="4526658"/>
                  <a:pt x="8932723" y="4518119"/>
                </a:cubicBezTo>
                <a:cubicBezTo>
                  <a:pt x="9002659" y="4505132"/>
                  <a:pt x="9070425" y="4490513"/>
                  <a:pt x="9142692" y="4485514"/>
                </a:cubicBezTo>
                <a:cubicBezTo>
                  <a:pt x="9202215" y="4481865"/>
                  <a:pt x="9263872" y="4478255"/>
                  <a:pt x="9323358" y="4473017"/>
                </a:cubicBezTo>
                <a:cubicBezTo>
                  <a:pt x="9416807" y="4463649"/>
                  <a:pt x="9512425" y="4455911"/>
                  <a:pt x="9605793" y="4443361"/>
                </a:cubicBezTo>
                <a:cubicBezTo>
                  <a:pt x="9626976" y="4438992"/>
                  <a:pt x="9635615" y="4443923"/>
                  <a:pt x="9642407" y="4459941"/>
                </a:cubicBezTo>
                <a:cubicBezTo>
                  <a:pt x="9642447" y="4461531"/>
                  <a:pt x="9644576" y="4461571"/>
                  <a:pt x="9644576" y="4461571"/>
                </a:cubicBezTo>
                <a:cubicBezTo>
                  <a:pt x="9656350" y="4506288"/>
                  <a:pt x="9662661" y="4503227"/>
                  <a:pt x="9718006" y="4502678"/>
                </a:cubicBezTo>
                <a:cubicBezTo>
                  <a:pt x="9732918" y="4502960"/>
                  <a:pt x="9749919" y="4501689"/>
                  <a:pt x="9766961" y="4502009"/>
                </a:cubicBezTo>
                <a:cubicBezTo>
                  <a:pt x="9781872" y="4502289"/>
                  <a:pt x="9790152" y="4492910"/>
                  <a:pt x="9798433" y="4483531"/>
                </a:cubicBezTo>
                <a:cubicBezTo>
                  <a:pt x="9807113" y="4490051"/>
                  <a:pt x="9813625" y="4494940"/>
                  <a:pt x="9822267" y="4499869"/>
                </a:cubicBezTo>
                <a:cubicBezTo>
                  <a:pt x="9841758" y="4512949"/>
                  <a:pt x="9854498" y="4511599"/>
                  <a:pt x="9864751" y="4495901"/>
                </a:cubicBezTo>
                <a:cubicBezTo>
                  <a:pt x="9875000" y="4480202"/>
                  <a:pt x="9887660" y="4475672"/>
                  <a:pt x="9907033" y="4483981"/>
                </a:cubicBezTo>
                <a:cubicBezTo>
                  <a:pt x="9913464" y="4485692"/>
                  <a:pt x="9919853" y="4485812"/>
                  <a:pt x="9924075" y="4484302"/>
                </a:cubicBezTo>
                <a:cubicBezTo>
                  <a:pt x="9985449" y="4469563"/>
                  <a:pt x="10049235" y="4465993"/>
                  <a:pt x="10113102" y="4465605"/>
                </a:cubicBezTo>
                <a:cubicBezTo>
                  <a:pt x="10130143" y="4465925"/>
                  <a:pt x="10144975" y="4463026"/>
                  <a:pt x="10151004" y="4448836"/>
                </a:cubicBezTo>
                <a:cubicBezTo>
                  <a:pt x="10153054" y="4445697"/>
                  <a:pt x="10152974" y="4442517"/>
                  <a:pt x="10159365" y="4442638"/>
                </a:cubicBezTo>
                <a:cubicBezTo>
                  <a:pt x="10189309" y="4447967"/>
                  <a:pt x="10212540" y="4440458"/>
                  <a:pt x="10240073" y="4434618"/>
                </a:cubicBezTo>
                <a:cubicBezTo>
                  <a:pt x="10252813" y="4433268"/>
                  <a:pt x="10265514" y="4430329"/>
                  <a:pt x="10278294" y="4430569"/>
                </a:cubicBezTo>
                <a:cubicBezTo>
                  <a:pt x="10291075" y="4430809"/>
                  <a:pt x="10297547" y="4434109"/>
                  <a:pt x="10291397" y="4443528"/>
                </a:cubicBezTo>
                <a:cubicBezTo>
                  <a:pt x="10289427" y="4449848"/>
                  <a:pt x="10283198" y="4456087"/>
                  <a:pt x="10291878" y="4462607"/>
                </a:cubicBezTo>
                <a:cubicBezTo>
                  <a:pt x="10300520" y="4467536"/>
                  <a:pt x="10308879" y="4461338"/>
                  <a:pt x="10315190" y="4458277"/>
                </a:cubicBezTo>
                <a:cubicBezTo>
                  <a:pt x="10325760" y="4455298"/>
                  <a:pt x="10336333" y="4452318"/>
                  <a:pt x="10349234" y="4457328"/>
                </a:cubicBezTo>
                <a:cubicBezTo>
                  <a:pt x="10432992" y="4485917"/>
                  <a:pt x="10500598" y="4464939"/>
                  <a:pt x="10559121" y="4421543"/>
                </a:cubicBezTo>
                <a:cubicBezTo>
                  <a:pt x="10571662" y="4412243"/>
                  <a:pt x="10580102" y="4409224"/>
                  <a:pt x="10595254" y="4419042"/>
                </a:cubicBezTo>
                <a:cubicBezTo>
                  <a:pt x="10623310" y="4433871"/>
                  <a:pt x="10655261" y="4434473"/>
                  <a:pt x="10687053" y="4428713"/>
                </a:cubicBezTo>
                <a:cubicBezTo>
                  <a:pt x="10723106" y="4423035"/>
                  <a:pt x="10759000" y="4410995"/>
                  <a:pt x="10797222" y="4406946"/>
                </a:cubicBezTo>
                <a:cubicBezTo>
                  <a:pt x="10818445" y="4404165"/>
                  <a:pt x="10833436" y="4407627"/>
                  <a:pt x="10850718" y="4417485"/>
                </a:cubicBezTo>
                <a:cubicBezTo>
                  <a:pt x="10874551" y="4433825"/>
                  <a:pt x="10885162" y="4432435"/>
                  <a:pt x="10903853" y="4413716"/>
                </a:cubicBezTo>
                <a:cubicBezTo>
                  <a:pt x="10916353" y="4402827"/>
                  <a:pt x="10933276" y="4398378"/>
                  <a:pt x="10952406" y="4397147"/>
                </a:cubicBezTo>
                <a:cubicBezTo>
                  <a:pt x="10971497" y="4394329"/>
                  <a:pt x="10988420" y="4389878"/>
                  <a:pt x="11005181" y="4379070"/>
                </a:cubicBezTo>
                <a:cubicBezTo>
                  <a:pt x="11026122" y="4365162"/>
                  <a:pt x="11053975" y="4372042"/>
                  <a:pt x="11060928" y="4394419"/>
                </a:cubicBezTo>
                <a:cubicBezTo>
                  <a:pt x="11063257" y="4402409"/>
                  <a:pt x="11063458" y="4410358"/>
                  <a:pt x="11061528" y="4418269"/>
                </a:cubicBezTo>
                <a:cubicBezTo>
                  <a:pt x="11059799" y="4434126"/>
                  <a:pt x="11047137" y="4438656"/>
                  <a:pt x="11027766" y="4430347"/>
                </a:cubicBezTo>
                <a:cubicBezTo>
                  <a:pt x="10991231" y="4416947"/>
                  <a:pt x="10965788" y="4421237"/>
                  <a:pt x="10949429" y="4447945"/>
                </a:cubicBezTo>
                <a:cubicBezTo>
                  <a:pt x="10947340" y="4449495"/>
                  <a:pt x="10945289" y="4452634"/>
                  <a:pt x="10943239" y="4455774"/>
                </a:cubicBezTo>
                <a:cubicBezTo>
                  <a:pt x="10926757" y="4477712"/>
                  <a:pt x="10926757" y="4477712"/>
                  <a:pt x="10946451" y="4498741"/>
                </a:cubicBezTo>
                <a:cubicBezTo>
                  <a:pt x="10946491" y="4500331"/>
                  <a:pt x="10944361" y="4500291"/>
                  <a:pt x="10944400" y="4501881"/>
                </a:cubicBezTo>
                <a:cubicBezTo>
                  <a:pt x="10929409" y="4498421"/>
                  <a:pt x="10916428" y="4490232"/>
                  <a:pt x="10903487" y="4483632"/>
                </a:cubicBezTo>
                <a:cubicBezTo>
                  <a:pt x="10881943" y="4473691"/>
                  <a:pt x="10877723" y="4475203"/>
                  <a:pt x="10871733" y="4490981"/>
                </a:cubicBezTo>
                <a:cubicBezTo>
                  <a:pt x="10869803" y="4498890"/>
                  <a:pt x="10865663" y="4503579"/>
                  <a:pt x="10852882" y="4503340"/>
                </a:cubicBezTo>
                <a:cubicBezTo>
                  <a:pt x="10844361" y="4503179"/>
                  <a:pt x="10833830" y="4507749"/>
                  <a:pt x="10825350" y="4509179"/>
                </a:cubicBezTo>
                <a:cubicBezTo>
                  <a:pt x="10812689" y="4513709"/>
                  <a:pt x="10799867" y="4511878"/>
                  <a:pt x="10789016" y="4503730"/>
                </a:cubicBezTo>
                <a:cubicBezTo>
                  <a:pt x="10778206" y="4497170"/>
                  <a:pt x="10769684" y="4497010"/>
                  <a:pt x="10761324" y="4503209"/>
                </a:cubicBezTo>
                <a:cubicBezTo>
                  <a:pt x="10746572" y="4509289"/>
                  <a:pt x="10733831" y="4510638"/>
                  <a:pt x="10716629" y="4503958"/>
                </a:cubicBezTo>
                <a:cubicBezTo>
                  <a:pt x="10695127" y="4495609"/>
                  <a:pt x="10678326" y="4504828"/>
                  <a:pt x="10680897" y="4522357"/>
                </a:cubicBezTo>
                <a:cubicBezTo>
                  <a:pt x="10685518" y="4536746"/>
                  <a:pt x="10677117" y="4541355"/>
                  <a:pt x="10662326" y="4545845"/>
                </a:cubicBezTo>
                <a:cubicBezTo>
                  <a:pt x="10639054" y="4551764"/>
                  <a:pt x="10615582" y="4549735"/>
                  <a:pt x="10592230" y="4552474"/>
                </a:cubicBezTo>
                <a:cubicBezTo>
                  <a:pt x="10528604" y="4562403"/>
                  <a:pt x="10464980" y="4572331"/>
                  <a:pt x="10401355" y="4582260"/>
                </a:cubicBezTo>
                <a:cubicBezTo>
                  <a:pt x="10382262" y="4585079"/>
                  <a:pt x="10373982" y="4594459"/>
                  <a:pt x="10378643" y="4610438"/>
                </a:cubicBezTo>
                <a:cubicBezTo>
                  <a:pt x="10380974" y="4618427"/>
                  <a:pt x="10383264" y="4624827"/>
                  <a:pt x="10385595" y="4632816"/>
                </a:cubicBezTo>
                <a:cubicBezTo>
                  <a:pt x="10374903" y="4631027"/>
                  <a:pt x="10370442" y="4622997"/>
                  <a:pt x="10361842" y="4619657"/>
                </a:cubicBezTo>
                <a:cubicBezTo>
                  <a:pt x="10312287" y="4596479"/>
                  <a:pt x="10260881" y="4584388"/>
                  <a:pt x="10203686" y="4596027"/>
                </a:cubicBezTo>
                <a:cubicBezTo>
                  <a:pt x="10184594" y="4598847"/>
                  <a:pt x="10167633" y="4601707"/>
                  <a:pt x="10150431" y="4595027"/>
                </a:cubicBezTo>
                <a:cubicBezTo>
                  <a:pt x="10144000" y="4593316"/>
                  <a:pt x="10137569" y="4591607"/>
                  <a:pt x="10133429" y="4596296"/>
                </a:cubicBezTo>
                <a:cubicBezTo>
                  <a:pt x="10127118" y="4599357"/>
                  <a:pt x="10131499" y="4604206"/>
                  <a:pt x="10135841" y="4607466"/>
                </a:cubicBezTo>
                <a:cubicBezTo>
                  <a:pt x="10144601" y="4617165"/>
                  <a:pt x="10142592" y="4621895"/>
                  <a:pt x="10127680" y="4621614"/>
                </a:cubicBezTo>
                <a:cubicBezTo>
                  <a:pt x="10121289" y="4621494"/>
                  <a:pt x="10114978" y="4624554"/>
                  <a:pt x="10108628" y="4626024"/>
                </a:cubicBezTo>
                <a:cubicBezTo>
                  <a:pt x="10091626" y="4627294"/>
                  <a:pt x="10085397" y="4633534"/>
                  <a:pt x="10096366" y="4646453"/>
                </a:cubicBezTo>
                <a:cubicBezTo>
                  <a:pt x="10100749" y="4651302"/>
                  <a:pt x="10105170" y="4657742"/>
                  <a:pt x="10098900" y="4662392"/>
                </a:cubicBezTo>
                <a:cubicBezTo>
                  <a:pt x="10092629" y="4667041"/>
                  <a:pt x="10084068" y="4665292"/>
                  <a:pt x="10075506" y="4663541"/>
                </a:cubicBezTo>
                <a:cubicBezTo>
                  <a:pt x="10054084" y="4658372"/>
                  <a:pt x="10030491" y="4651571"/>
                  <a:pt x="10008990" y="4643222"/>
                </a:cubicBezTo>
                <a:cubicBezTo>
                  <a:pt x="9989617" y="4634911"/>
                  <a:pt x="9987489" y="4634872"/>
                  <a:pt x="9990059" y="4652400"/>
                </a:cubicBezTo>
                <a:cubicBezTo>
                  <a:pt x="9990139" y="4655581"/>
                  <a:pt x="9990219" y="4658760"/>
                  <a:pt x="9990339" y="4663530"/>
                </a:cubicBezTo>
                <a:cubicBezTo>
                  <a:pt x="9990500" y="4669890"/>
                  <a:pt x="9986360" y="4674579"/>
                  <a:pt x="9975628" y="4671200"/>
                </a:cubicBezTo>
                <a:cubicBezTo>
                  <a:pt x="9954245" y="4667619"/>
                  <a:pt x="9935235" y="4673619"/>
                  <a:pt x="9918354" y="4679659"/>
                </a:cubicBezTo>
                <a:cubicBezTo>
                  <a:pt x="9884630" y="4693328"/>
                  <a:pt x="9852838" y="4699086"/>
                  <a:pt x="9814054" y="4680877"/>
                </a:cubicBezTo>
                <a:cubicBezTo>
                  <a:pt x="9792510" y="4670938"/>
                  <a:pt x="9762849" y="4676737"/>
                  <a:pt x="9741866" y="4689056"/>
                </a:cubicBezTo>
                <a:cubicBezTo>
                  <a:pt x="9706174" y="4709044"/>
                  <a:pt x="9665902" y="4716233"/>
                  <a:pt x="9621127" y="4713804"/>
                </a:cubicBezTo>
                <a:cubicBezTo>
                  <a:pt x="9591262" y="4711653"/>
                  <a:pt x="9565782" y="4714353"/>
                  <a:pt x="9542709" y="4728221"/>
                </a:cubicBezTo>
                <a:cubicBezTo>
                  <a:pt x="9525990" y="4740620"/>
                  <a:pt x="9506697" y="4735491"/>
                  <a:pt x="9487326" y="4727182"/>
                </a:cubicBezTo>
                <a:cubicBezTo>
                  <a:pt x="9478684" y="4722251"/>
                  <a:pt x="9472294" y="4722131"/>
                  <a:pt x="9463931" y="4728330"/>
                </a:cubicBezTo>
                <a:cubicBezTo>
                  <a:pt x="9438852" y="4746929"/>
                  <a:pt x="9407141" y="4755868"/>
                  <a:pt x="9370926" y="4755188"/>
                </a:cubicBezTo>
                <a:cubicBezTo>
                  <a:pt x="9290014" y="4755257"/>
                  <a:pt x="9213691" y="4768126"/>
                  <a:pt x="9135154" y="4777774"/>
                </a:cubicBezTo>
                <a:cubicBezTo>
                  <a:pt x="9088450" y="4783252"/>
                  <a:pt x="9041587" y="4782373"/>
                  <a:pt x="8994681" y="4779902"/>
                </a:cubicBezTo>
                <a:cubicBezTo>
                  <a:pt x="8945646" y="4777392"/>
                  <a:pt x="8900993" y="4779732"/>
                  <a:pt x="8863290" y="4804450"/>
                </a:cubicBezTo>
                <a:cubicBezTo>
                  <a:pt x="8857020" y="4809098"/>
                  <a:pt x="8850629" y="4808978"/>
                  <a:pt x="8842108" y="4808818"/>
                </a:cubicBezTo>
                <a:cubicBezTo>
                  <a:pt x="8756820" y="4804039"/>
                  <a:pt x="8671853" y="4811977"/>
                  <a:pt x="8586965" y="4823096"/>
                </a:cubicBezTo>
                <a:cubicBezTo>
                  <a:pt x="8495687" y="4834093"/>
                  <a:pt x="8404168" y="4835553"/>
                  <a:pt x="8312650" y="4837011"/>
                </a:cubicBezTo>
                <a:cubicBezTo>
                  <a:pt x="8195609" y="4839581"/>
                  <a:pt x="8080738" y="4843780"/>
                  <a:pt x="7963818" y="4851116"/>
                </a:cubicBezTo>
                <a:cubicBezTo>
                  <a:pt x="7910684" y="4854886"/>
                  <a:pt x="7857429" y="4853886"/>
                  <a:pt x="7804254" y="4856065"/>
                </a:cubicBezTo>
                <a:lnTo>
                  <a:pt x="7769614" y="4856838"/>
                </a:lnTo>
                <a:lnTo>
                  <a:pt x="7747032" y="4859073"/>
                </a:lnTo>
                <a:cubicBezTo>
                  <a:pt x="7733359" y="4860317"/>
                  <a:pt x="7726865" y="4866575"/>
                  <a:pt x="7729047" y="4877961"/>
                </a:cubicBezTo>
                <a:cubicBezTo>
                  <a:pt x="7730138" y="4883654"/>
                  <a:pt x="7731313" y="4888231"/>
                  <a:pt x="7732404" y="4893924"/>
                </a:cubicBezTo>
                <a:cubicBezTo>
                  <a:pt x="7724981" y="4892256"/>
                  <a:pt x="7722389" y="4886454"/>
                  <a:pt x="7716549" y="4883780"/>
                </a:cubicBezTo>
                <a:cubicBezTo>
                  <a:pt x="7683175" y="4865615"/>
                  <a:pt x="7647727" y="4855157"/>
                  <a:pt x="7606547" y="4861117"/>
                </a:cubicBezTo>
                <a:cubicBezTo>
                  <a:pt x="7599712" y="4861737"/>
                  <a:pt x="7593250" y="4862386"/>
                  <a:pt x="7587039" y="4862211"/>
                </a:cubicBezTo>
                <a:lnTo>
                  <a:pt x="7571765" y="4858949"/>
                </a:lnTo>
                <a:lnTo>
                  <a:pt x="7556966" y="4858857"/>
                </a:lnTo>
                <a:lnTo>
                  <a:pt x="7557864" y="4866526"/>
                </a:lnTo>
                <a:cubicBezTo>
                  <a:pt x="7563375" y="4873665"/>
                  <a:pt x="7561629" y="4876905"/>
                  <a:pt x="7551123" y="4876135"/>
                </a:cubicBezTo>
                <a:cubicBezTo>
                  <a:pt x="7546620" y="4875804"/>
                  <a:pt x="7541953" y="4877709"/>
                  <a:pt x="7537369" y="4878494"/>
                </a:cubicBezTo>
                <a:cubicBezTo>
                  <a:pt x="7525280" y="4878729"/>
                  <a:pt x="7520449" y="4882866"/>
                  <a:pt x="7527298" y="4892350"/>
                </a:cubicBezTo>
                <a:cubicBezTo>
                  <a:pt x="7530055" y="4895919"/>
                  <a:pt x="7532728" y="4900606"/>
                  <a:pt x="7527981" y="4903625"/>
                </a:cubicBezTo>
                <a:cubicBezTo>
                  <a:pt x="7523232" y="4906644"/>
                  <a:pt x="7517310" y="4905087"/>
                  <a:pt x="7511389" y="4903530"/>
                </a:cubicBezTo>
                <a:cubicBezTo>
                  <a:pt x="7496626" y="4899080"/>
                  <a:pt x="7480444" y="4893402"/>
                  <a:pt x="7465844" y="4886719"/>
                </a:cubicBezTo>
                <a:cubicBezTo>
                  <a:pt x="7452745" y="4880145"/>
                  <a:pt x="7451245" y="4880035"/>
                  <a:pt x="7451844" y="4892427"/>
                </a:cubicBezTo>
                <a:cubicBezTo>
                  <a:pt x="7451680" y="4894660"/>
                  <a:pt x="7451516" y="4896894"/>
                  <a:pt x="7451270" y="4900243"/>
                </a:cubicBezTo>
                <a:cubicBezTo>
                  <a:pt x="7450943" y="4904710"/>
                  <a:pt x="7447696" y="4907839"/>
                  <a:pt x="7440355" y="4905056"/>
                </a:cubicBezTo>
                <a:cubicBezTo>
                  <a:pt x="7425510" y="4901721"/>
                  <a:pt x="7411675" y="4905196"/>
                  <a:pt x="7399339" y="4908782"/>
                </a:cubicBezTo>
                <a:cubicBezTo>
                  <a:pt x="7374589" y="4917070"/>
                  <a:pt x="7351747" y="4919885"/>
                  <a:pt x="7325631" y="4905621"/>
                </a:cubicBezTo>
                <a:cubicBezTo>
                  <a:pt x="7311115" y="4897820"/>
                  <a:pt x="7289774" y="4900745"/>
                  <a:pt x="7274110" y="4908578"/>
                </a:cubicBezTo>
                <a:cubicBezTo>
                  <a:pt x="7247531" y="4921221"/>
                  <a:pt x="7218603" y="4924713"/>
                  <a:pt x="7187166" y="4921283"/>
                </a:cubicBezTo>
                <a:cubicBezTo>
                  <a:pt x="7166236" y="4918626"/>
                  <a:pt x="7148061" y="4919537"/>
                  <a:pt x="7130814" y="4928376"/>
                </a:cubicBezTo>
                <a:cubicBezTo>
                  <a:pt x="7118153" y="4936427"/>
                  <a:pt x="7104891" y="4932087"/>
                  <a:pt x="7091791" y="4925513"/>
                </a:cubicBezTo>
                <a:cubicBezTo>
                  <a:pt x="7086033" y="4921723"/>
                  <a:pt x="7081530" y="4921393"/>
                  <a:pt x="7075200" y="4925419"/>
                </a:cubicBezTo>
                <a:cubicBezTo>
                  <a:pt x="7056205" y="4937497"/>
                  <a:pt x="7033200" y="4942545"/>
                  <a:pt x="7007685" y="4940672"/>
                </a:cubicBezTo>
                <a:cubicBezTo>
                  <a:pt x="6950569" y="4937607"/>
                  <a:pt x="6895800" y="4943692"/>
                  <a:pt x="6839694" y="4947435"/>
                </a:cubicBezTo>
                <a:cubicBezTo>
                  <a:pt x="6806347" y="4949478"/>
                  <a:pt x="6773328" y="4947056"/>
                  <a:pt x="6740389" y="4943519"/>
                </a:cubicBezTo>
                <a:cubicBezTo>
                  <a:pt x="6705950" y="4939868"/>
                  <a:pt x="6674267" y="4939790"/>
                  <a:pt x="6645941" y="4955674"/>
                </a:cubicBezTo>
                <a:cubicBezTo>
                  <a:pt x="6641193" y="4958693"/>
                  <a:pt x="6636690" y="4958363"/>
                  <a:pt x="6630686" y="4957922"/>
                </a:cubicBezTo>
                <a:cubicBezTo>
                  <a:pt x="6570815" y="4951285"/>
                  <a:pt x="6510288" y="4953582"/>
                  <a:pt x="6449596" y="4958110"/>
                </a:cubicBezTo>
                <a:cubicBezTo>
                  <a:pt x="6384403" y="4962309"/>
                  <a:pt x="6319700" y="4959808"/>
                  <a:pt x="6254998" y="4957306"/>
                </a:cubicBezTo>
                <a:cubicBezTo>
                  <a:pt x="6172204" y="4954602"/>
                  <a:pt x="6090827" y="4953121"/>
                  <a:pt x="6007786" y="4953765"/>
                </a:cubicBezTo>
                <a:cubicBezTo>
                  <a:pt x="5970018" y="4954363"/>
                  <a:pt x="5932496" y="4951611"/>
                  <a:pt x="5894810" y="4951092"/>
                </a:cubicBezTo>
                <a:lnTo>
                  <a:pt x="5782983" y="4945891"/>
                </a:lnTo>
                <a:lnTo>
                  <a:pt x="5773533" y="4946865"/>
                </a:lnTo>
                <a:cubicBezTo>
                  <a:pt x="5772050" y="4946996"/>
                  <a:pt x="5770805" y="4948239"/>
                  <a:pt x="5767837" y="4948499"/>
                </a:cubicBezTo>
                <a:cubicBezTo>
                  <a:pt x="5758934" y="4949279"/>
                  <a:pt x="5750032" y="4950060"/>
                  <a:pt x="5739644" y="4950969"/>
                </a:cubicBezTo>
                <a:cubicBezTo>
                  <a:pt x="5709728" y="4952456"/>
                  <a:pt x="5678568" y="4955186"/>
                  <a:pt x="5648890" y="4957786"/>
                </a:cubicBezTo>
                <a:cubicBezTo>
                  <a:pt x="5599443" y="4959849"/>
                  <a:pt x="5551720" y="4962893"/>
                  <a:pt x="5503996" y="4965941"/>
                </a:cubicBezTo>
                <a:cubicBezTo>
                  <a:pt x="5436742" y="4969562"/>
                  <a:pt x="5369006" y="4970956"/>
                  <a:pt x="5301273" y="4972347"/>
                </a:cubicBezTo>
                <a:cubicBezTo>
                  <a:pt x="5212526" y="4974447"/>
                  <a:pt x="5124255" y="4978774"/>
                  <a:pt x="5036708" y="4986445"/>
                </a:cubicBezTo>
                <a:cubicBezTo>
                  <a:pt x="4922452" y="4996457"/>
                  <a:pt x="4806992" y="5000896"/>
                  <a:pt x="4690815" y="5001992"/>
                </a:cubicBezTo>
                <a:cubicBezTo>
                  <a:pt x="4568700" y="5003608"/>
                  <a:pt x="4447349" y="5001749"/>
                  <a:pt x="4324755" y="5001137"/>
                </a:cubicBezTo>
                <a:cubicBezTo>
                  <a:pt x="4214513" y="5001713"/>
                  <a:pt x="4102306" y="5000190"/>
                  <a:pt x="3989814" y="5004369"/>
                </a:cubicBezTo>
                <a:cubicBezTo>
                  <a:pt x="3962625" y="5004480"/>
                  <a:pt x="3935435" y="5004592"/>
                  <a:pt x="3907524" y="5001360"/>
                </a:cubicBezTo>
                <a:cubicBezTo>
                  <a:pt x="3868746" y="4996810"/>
                  <a:pt x="3831650" y="5000059"/>
                  <a:pt x="3794313" y="5002196"/>
                </a:cubicBezTo>
                <a:cubicBezTo>
                  <a:pt x="3753768" y="5003477"/>
                  <a:pt x="3714468" y="5003515"/>
                  <a:pt x="3675209" y="4996735"/>
                </a:cubicBezTo>
                <a:cubicBezTo>
                  <a:pt x="3626807" y="4989621"/>
                  <a:pt x="3581048" y="4994766"/>
                  <a:pt x="3534809" y="4997682"/>
                </a:cubicBezTo>
                <a:cubicBezTo>
                  <a:pt x="3500438" y="4999558"/>
                  <a:pt x="3465589" y="4999205"/>
                  <a:pt x="3430501" y="4997738"/>
                </a:cubicBezTo>
                <a:cubicBezTo>
                  <a:pt x="3409005" y="4996214"/>
                  <a:pt x="3388471" y="4999149"/>
                  <a:pt x="3368659" y="5005428"/>
                </a:cubicBezTo>
                <a:cubicBezTo>
                  <a:pt x="3314914" y="5022626"/>
                  <a:pt x="3259051" y="5022979"/>
                  <a:pt x="3200504" y="5017889"/>
                </a:cubicBezTo>
                <a:cubicBezTo>
                  <a:pt x="3177524" y="5016496"/>
                  <a:pt x="3157753" y="5015958"/>
                  <a:pt x="3140865" y="5028793"/>
                </a:cubicBezTo>
                <a:cubicBezTo>
                  <a:pt x="3134407" y="5033902"/>
                  <a:pt x="3127993" y="5032193"/>
                  <a:pt x="3121095" y="5028255"/>
                </a:cubicBezTo>
                <a:cubicBezTo>
                  <a:pt x="3111995" y="5021103"/>
                  <a:pt x="3101127" y="5019784"/>
                  <a:pt x="3089016" y="5019711"/>
                </a:cubicBezTo>
                <a:cubicBezTo>
                  <a:pt x="3058378" y="5017853"/>
                  <a:pt x="3028983" y="5014751"/>
                  <a:pt x="2999588" y="5011649"/>
                </a:cubicBezTo>
                <a:cubicBezTo>
                  <a:pt x="2994898" y="5010924"/>
                  <a:pt x="2990445" y="5011314"/>
                  <a:pt x="2985993" y="5011705"/>
                </a:cubicBezTo>
                <a:cubicBezTo>
                  <a:pt x="2975607" y="5012615"/>
                  <a:pt x="2969190" y="5010906"/>
                  <a:pt x="2963298" y="5004610"/>
                </a:cubicBezTo>
                <a:cubicBezTo>
                  <a:pt x="2955682" y="4997329"/>
                  <a:pt x="2944091" y="4992666"/>
                  <a:pt x="2931261" y="4989249"/>
                </a:cubicBezTo>
                <a:cubicBezTo>
                  <a:pt x="2920152" y="4986815"/>
                  <a:pt x="2915176" y="4991793"/>
                  <a:pt x="2911929" y="4997755"/>
                </a:cubicBezTo>
                <a:cubicBezTo>
                  <a:pt x="2905949" y="5005092"/>
                  <a:pt x="2900014" y="5005613"/>
                  <a:pt x="2893883" y="4998202"/>
                </a:cubicBezTo>
                <a:cubicBezTo>
                  <a:pt x="2884299" y="4988821"/>
                  <a:pt x="2873432" y="4987503"/>
                  <a:pt x="2858354" y="4987688"/>
                </a:cubicBezTo>
                <a:cubicBezTo>
                  <a:pt x="2810389" y="4989620"/>
                  <a:pt x="2761705" y="4988208"/>
                  <a:pt x="2715832" y="4971788"/>
                </a:cubicBezTo>
                <a:cubicBezTo>
                  <a:pt x="2707693" y="4969096"/>
                  <a:pt x="2697545" y="4971121"/>
                  <a:pt x="2688884" y="4973015"/>
                </a:cubicBezTo>
                <a:cubicBezTo>
                  <a:pt x="2680221" y="4974910"/>
                  <a:pt x="2670794" y="4980277"/>
                  <a:pt x="2659685" y="4977844"/>
                </a:cubicBezTo>
                <a:cubicBezTo>
                  <a:pt x="2654755" y="4976005"/>
                  <a:pt x="2652268" y="4978494"/>
                  <a:pt x="2649780" y="4980984"/>
                </a:cubicBezTo>
                <a:cubicBezTo>
                  <a:pt x="2647292" y="4983472"/>
                  <a:pt x="2649498" y="4986686"/>
                  <a:pt x="2651462" y="4988785"/>
                </a:cubicBezTo>
                <a:cubicBezTo>
                  <a:pt x="2656876" y="4992852"/>
                  <a:pt x="2662285" y="4996920"/>
                  <a:pt x="2666216" y="5001118"/>
                </a:cubicBezTo>
                <a:cubicBezTo>
                  <a:pt x="2679486" y="5013580"/>
                  <a:pt x="2679486" y="5013580"/>
                  <a:pt x="2697334" y="5005204"/>
                </a:cubicBezTo>
                <a:cubicBezTo>
                  <a:pt x="2706999" y="5000951"/>
                  <a:pt x="2716384" y="5002398"/>
                  <a:pt x="2722277" y="5008695"/>
                </a:cubicBezTo>
                <a:cubicBezTo>
                  <a:pt x="2727689" y="5012763"/>
                  <a:pt x="2742768" y="5012577"/>
                  <a:pt x="2736029" y="5023388"/>
                </a:cubicBezTo>
                <a:cubicBezTo>
                  <a:pt x="2731774" y="5031709"/>
                  <a:pt x="2721387" y="5032619"/>
                  <a:pt x="2709035" y="5031431"/>
                </a:cubicBezTo>
                <a:cubicBezTo>
                  <a:pt x="2667771" y="5029369"/>
                  <a:pt x="2626788" y="5021604"/>
                  <a:pt x="2592546" y="5003031"/>
                </a:cubicBezTo>
                <a:cubicBezTo>
                  <a:pt x="2587373" y="5000077"/>
                  <a:pt x="2582682" y="4999352"/>
                  <a:pt x="2576747" y="4999873"/>
                </a:cubicBezTo>
                <a:cubicBezTo>
                  <a:pt x="2561907" y="5001173"/>
                  <a:pt x="2548836" y="4996641"/>
                  <a:pt x="2537006" y="4990864"/>
                </a:cubicBezTo>
                <a:cubicBezTo>
                  <a:pt x="2506453" y="4975374"/>
                  <a:pt x="2473892" y="4964601"/>
                  <a:pt x="2436558" y="4966737"/>
                </a:cubicBezTo>
                <a:cubicBezTo>
                  <a:pt x="2414300" y="4968686"/>
                  <a:pt x="2393570" y="4963690"/>
                  <a:pt x="2375082" y="4955090"/>
                </a:cubicBezTo>
                <a:cubicBezTo>
                  <a:pt x="2326526" y="4933229"/>
                  <a:pt x="2274719" y="4917330"/>
                  <a:pt x="2220904" y="4906148"/>
                </a:cubicBezTo>
                <a:cubicBezTo>
                  <a:pt x="2203379" y="4902006"/>
                  <a:pt x="2185375" y="4895635"/>
                  <a:pt x="2167130" y="4888149"/>
                </a:cubicBezTo>
                <a:cubicBezTo>
                  <a:pt x="2155542" y="4883487"/>
                  <a:pt x="2144915" y="4883283"/>
                  <a:pt x="2132041" y="4886682"/>
                </a:cubicBezTo>
                <a:cubicBezTo>
                  <a:pt x="2107778" y="4893350"/>
                  <a:pt x="2084557" y="4890842"/>
                  <a:pt x="2064872" y="4876670"/>
                </a:cubicBezTo>
                <a:cubicBezTo>
                  <a:pt x="2054286" y="4869649"/>
                  <a:pt x="2044945" y="4861384"/>
                  <a:pt x="2038570" y="4852859"/>
                </a:cubicBezTo>
                <a:cubicBezTo>
                  <a:pt x="2017487" y="4825183"/>
                  <a:pt x="1983682" y="4815655"/>
                  <a:pt x="1944664" y="4809989"/>
                </a:cubicBezTo>
                <a:cubicBezTo>
                  <a:pt x="1909093" y="4806294"/>
                  <a:pt x="1874484" y="4807055"/>
                  <a:pt x="1844723" y="4823288"/>
                </a:cubicBezTo>
                <a:cubicBezTo>
                  <a:pt x="1828597" y="4832650"/>
                  <a:pt x="1821943" y="4829826"/>
                  <a:pt x="1811160" y="4814874"/>
                </a:cubicBezTo>
                <a:cubicBezTo>
                  <a:pt x="1808954" y="4811661"/>
                  <a:pt x="1806990" y="4809562"/>
                  <a:pt x="1804786" y="4806349"/>
                </a:cubicBezTo>
                <a:cubicBezTo>
                  <a:pt x="1803302" y="4806478"/>
                  <a:pt x="1801578" y="4805494"/>
                  <a:pt x="1801578" y="4805494"/>
                </a:cubicBezTo>
                <a:cubicBezTo>
                  <a:pt x="1780238" y="4818719"/>
                  <a:pt x="1769132" y="4816285"/>
                  <a:pt x="1753175" y="4798380"/>
                </a:cubicBezTo>
                <a:cubicBezTo>
                  <a:pt x="1747042" y="4790970"/>
                  <a:pt x="1740910" y="4783558"/>
                  <a:pt x="1733293" y="4776278"/>
                </a:cubicBezTo>
                <a:cubicBezTo>
                  <a:pt x="1715330" y="4763091"/>
                  <a:pt x="1696563" y="4760192"/>
                  <a:pt x="1674022" y="4767844"/>
                </a:cubicBezTo>
                <a:cubicBezTo>
                  <a:pt x="1661629" y="4773473"/>
                  <a:pt x="1650959" y="4780085"/>
                  <a:pt x="1640770" y="4788926"/>
                </a:cubicBezTo>
                <a:cubicBezTo>
                  <a:pt x="1637041" y="4792659"/>
                  <a:pt x="1634071" y="4792919"/>
                  <a:pt x="1627656" y="4791211"/>
                </a:cubicBezTo>
                <a:cubicBezTo>
                  <a:pt x="1599547" y="4780048"/>
                  <a:pt x="1577896" y="4763777"/>
                  <a:pt x="1556245" y="4747507"/>
                </a:cubicBezTo>
                <a:cubicBezTo>
                  <a:pt x="1539769" y="4734187"/>
                  <a:pt x="1523531" y="4721986"/>
                  <a:pt x="1508777" y="4709651"/>
                </a:cubicBezTo>
                <a:cubicBezTo>
                  <a:pt x="1484921" y="4690168"/>
                  <a:pt x="1456290" y="4683593"/>
                  <a:pt x="1423645" y="4686454"/>
                </a:cubicBezTo>
                <a:cubicBezTo>
                  <a:pt x="1382338" y="4691207"/>
                  <a:pt x="1346046" y="4684168"/>
                  <a:pt x="1310321" y="4665724"/>
                </a:cubicBezTo>
                <a:cubicBezTo>
                  <a:pt x="1294804" y="4656863"/>
                  <a:pt x="1275556" y="4651739"/>
                  <a:pt x="1256548" y="4647725"/>
                </a:cubicBezTo>
                <a:cubicBezTo>
                  <a:pt x="1228398" y="4643380"/>
                  <a:pt x="1203978" y="4635299"/>
                  <a:pt x="1181564" y="4622503"/>
                </a:cubicBezTo>
                <a:cubicBezTo>
                  <a:pt x="1153738" y="4605637"/>
                  <a:pt x="1125149" y="4592244"/>
                  <a:pt x="1094837" y="4577869"/>
                </a:cubicBezTo>
                <a:cubicBezTo>
                  <a:pt x="1052935" y="4558830"/>
                  <a:pt x="1019738" y="4531079"/>
                  <a:pt x="981326" y="4507194"/>
                </a:cubicBezTo>
                <a:cubicBezTo>
                  <a:pt x="956948" y="4492298"/>
                  <a:pt x="944442" y="4476361"/>
                  <a:pt x="945571" y="4453552"/>
                </a:cubicBezTo>
                <a:cubicBezTo>
                  <a:pt x="945855" y="4447850"/>
                  <a:pt x="942929" y="4441292"/>
                  <a:pt x="937516" y="4437226"/>
                </a:cubicBezTo>
                <a:cubicBezTo>
                  <a:pt x="928655" y="4431189"/>
                  <a:pt x="933871" y="4427326"/>
                  <a:pt x="941530" y="4427790"/>
                </a:cubicBezTo>
                <a:cubicBezTo>
                  <a:pt x="976380" y="4428142"/>
                  <a:pt x="1005138" y="4414268"/>
                  <a:pt x="1039025" y="4410163"/>
                </a:cubicBezTo>
                <a:cubicBezTo>
                  <a:pt x="1035860" y="4402493"/>
                  <a:pt x="1027240" y="4397570"/>
                  <a:pt x="1021347" y="4391273"/>
                </a:cubicBezTo>
                <a:cubicBezTo>
                  <a:pt x="1017898" y="4389304"/>
                  <a:pt x="1015934" y="4387206"/>
                  <a:pt x="1012487" y="4385237"/>
                </a:cubicBezTo>
                <a:cubicBezTo>
                  <a:pt x="1008558" y="4381038"/>
                  <a:pt x="1002904" y="4375857"/>
                  <a:pt x="1004911" y="4371139"/>
                </a:cubicBezTo>
                <a:cubicBezTo>
                  <a:pt x="1007159" y="4367535"/>
                  <a:pt x="1016542" y="4368984"/>
                  <a:pt x="1022477" y="4368465"/>
                </a:cubicBezTo>
                <a:cubicBezTo>
                  <a:pt x="1073648" y="4367386"/>
                  <a:pt x="1122531" y="4376730"/>
                  <a:pt x="1170891" y="4390661"/>
                </a:cubicBezTo>
                <a:cubicBezTo>
                  <a:pt x="1216043" y="4403737"/>
                  <a:pt x="1259951" y="4418057"/>
                  <a:pt x="1303620" y="4431263"/>
                </a:cubicBezTo>
                <a:cubicBezTo>
                  <a:pt x="1308551" y="4433103"/>
                  <a:pt x="1315448" y="4437040"/>
                  <a:pt x="1320422" y="4432061"/>
                </a:cubicBezTo>
                <a:cubicBezTo>
                  <a:pt x="1326880" y="4426955"/>
                  <a:pt x="1325920" y="4422497"/>
                  <a:pt x="1322994" y="4415941"/>
                </a:cubicBezTo>
                <a:cubicBezTo>
                  <a:pt x="1316140" y="4405186"/>
                  <a:pt x="1306558" y="4395806"/>
                  <a:pt x="1302432" y="4383677"/>
                </a:cubicBezTo>
                <a:cubicBezTo>
                  <a:pt x="1301710" y="4380333"/>
                  <a:pt x="1295535" y="4379739"/>
                  <a:pt x="1290843" y="4379015"/>
                </a:cubicBezTo>
                <a:cubicBezTo>
                  <a:pt x="1239713" y="4373275"/>
                  <a:pt x="1192838" y="4359215"/>
                  <a:pt x="1152463" y="4333229"/>
                </a:cubicBezTo>
                <a:cubicBezTo>
                  <a:pt x="1141877" y="4326208"/>
                  <a:pt x="1127561" y="4322920"/>
                  <a:pt x="1114730" y="4319503"/>
                </a:cubicBezTo>
                <a:cubicBezTo>
                  <a:pt x="1061198" y="4302618"/>
                  <a:pt x="1005419" y="4289340"/>
                  <a:pt x="950120" y="4278287"/>
                </a:cubicBezTo>
                <a:cubicBezTo>
                  <a:pt x="932837" y="4275259"/>
                  <a:pt x="916797" y="4270988"/>
                  <a:pt x="900517" y="4265601"/>
                </a:cubicBezTo>
                <a:cubicBezTo>
                  <a:pt x="881269" y="4260474"/>
                  <a:pt x="877383" y="4249460"/>
                  <a:pt x="888335" y="4237145"/>
                </a:cubicBezTo>
                <a:cubicBezTo>
                  <a:pt x="891826" y="4232298"/>
                  <a:pt x="895556" y="4228565"/>
                  <a:pt x="901011" y="4225815"/>
                </a:cubicBezTo>
                <a:cubicBezTo>
                  <a:pt x="924795" y="4216918"/>
                  <a:pt x="944410" y="4202709"/>
                  <a:pt x="972603" y="4200239"/>
                </a:cubicBezTo>
                <a:cubicBezTo>
                  <a:pt x="984234" y="4198083"/>
                  <a:pt x="986000" y="4192252"/>
                  <a:pt x="981350" y="4184711"/>
                </a:cubicBezTo>
                <a:cubicBezTo>
                  <a:pt x="979387" y="4182613"/>
                  <a:pt x="977421" y="4180512"/>
                  <a:pt x="975217" y="4177299"/>
                </a:cubicBezTo>
                <a:cubicBezTo>
                  <a:pt x="970327" y="4168644"/>
                  <a:pt x="974058" y="4164910"/>
                  <a:pt x="986170" y="4164985"/>
                </a:cubicBezTo>
                <a:cubicBezTo>
                  <a:pt x="1005699" y="4164409"/>
                  <a:pt x="1009670" y="4161791"/>
                  <a:pt x="1008031" y="4147172"/>
                </a:cubicBezTo>
                <a:cubicBezTo>
                  <a:pt x="1007112" y="4135899"/>
                  <a:pt x="1012567" y="4133150"/>
                  <a:pt x="1027123" y="4137551"/>
                </a:cubicBezTo>
                <a:cubicBezTo>
                  <a:pt x="1035022" y="4139131"/>
                  <a:pt x="1040435" y="4143198"/>
                  <a:pt x="1045848" y="4147266"/>
                </a:cubicBezTo>
                <a:cubicBezTo>
                  <a:pt x="1049296" y="4149234"/>
                  <a:pt x="1055953" y="4152057"/>
                  <a:pt x="1059923" y="4149440"/>
                </a:cubicBezTo>
                <a:cubicBezTo>
                  <a:pt x="1063895" y="4146820"/>
                  <a:pt x="1059966" y="4142622"/>
                  <a:pt x="1057761" y="4139408"/>
                </a:cubicBezTo>
                <a:cubicBezTo>
                  <a:pt x="1048420" y="4131143"/>
                  <a:pt x="1040562" y="4122748"/>
                  <a:pt x="1031221" y="4114482"/>
                </a:cubicBezTo>
                <a:cubicBezTo>
                  <a:pt x="1052236" y="4113776"/>
                  <a:pt x="1070083" y="4105400"/>
                  <a:pt x="1091097" y="4104694"/>
                </a:cubicBezTo>
                <a:cubicBezTo>
                  <a:pt x="1115080" y="4103728"/>
                  <a:pt x="1121737" y="4106551"/>
                  <a:pt x="1122853" y="4125757"/>
                </a:cubicBezTo>
                <a:cubicBezTo>
                  <a:pt x="1123574" y="4129100"/>
                  <a:pt x="1124055" y="4131329"/>
                  <a:pt x="1126259" y="4134543"/>
                </a:cubicBezTo>
                <a:cubicBezTo>
                  <a:pt x="1126979" y="4137885"/>
                  <a:pt x="1131911" y="4139725"/>
                  <a:pt x="1136122" y="4138220"/>
                </a:cubicBezTo>
                <a:cubicBezTo>
                  <a:pt x="1140575" y="4137830"/>
                  <a:pt x="1141577" y="4135470"/>
                  <a:pt x="1142340" y="4131998"/>
                </a:cubicBezTo>
                <a:cubicBezTo>
                  <a:pt x="1144673" y="4114761"/>
                  <a:pt x="1131686" y="4096596"/>
                  <a:pt x="1109993" y="4087141"/>
                </a:cubicBezTo>
                <a:cubicBezTo>
                  <a:pt x="1096680" y="4081495"/>
                  <a:pt x="1087338" y="4073230"/>
                  <a:pt x="1080485" y="4062475"/>
                </a:cubicBezTo>
                <a:cubicBezTo>
                  <a:pt x="1062847" y="4036768"/>
                  <a:pt x="1049535" y="4031121"/>
                  <a:pt x="1012680" y="4035487"/>
                </a:cubicBezTo>
                <a:cubicBezTo>
                  <a:pt x="999564" y="4037772"/>
                  <a:pt x="987453" y="4037696"/>
                  <a:pt x="975102" y="4036508"/>
                </a:cubicBezTo>
                <a:cubicBezTo>
                  <a:pt x="931632" y="4031232"/>
                  <a:pt x="885632" y="4035263"/>
                  <a:pt x="842446" y="4024285"/>
                </a:cubicBezTo>
                <a:cubicBezTo>
                  <a:pt x="834306" y="4021592"/>
                  <a:pt x="826165" y="4018900"/>
                  <a:pt x="818506" y="4018435"/>
                </a:cubicBezTo>
                <a:cubicBezTo>
                  <a:pt x="802465" y="4014164"/>
                  <a:pt x="792121" y="4008257"/>
                  <a:pt x="786270" y="3995145"/>
                </a:cubicBezTo>
                <a:cubicBezTo>
                  <a:pt x="777975" y="3977702"/>
                  <a:pt x="766868" y="3975269"/>
                  <a:pt x="742603" y="3981938"/>
                </a:cubicBezTo>
                <a:cubicBezTo>
                  <a:pt x="729728" y="3985336"/>
                  <a:pt x="714649" y="3985522"/>
                  <a:pt x="698850" y="3982364"/>
                </a:cubicBezTo>
                <a:cubicBezTo>
                  <a:pt x="684775" y="3980192"/>
                  <a:pt x="668736" y="3975919"/>
                  <a:pt x="652172" y="3976235"/>
                </a:cubicBezTo>
                <a:cubicBezTo>
                  <a:pt x="637093" y="3976421"/>
                  <a:pt x="627992" y="3969269"/>
                  <a:pt x="619894" y="3959759"/>
                </a:cubicBezTo>
                <a:cubicBezTo>
                  <a:pt x="608631" y="3942579"/>
                  <a:pt x="598046" y="3935558"/>
                  <a:pt x="572142" y="3927608"/>
                </a:cubicBezTo>
                <a:cubicBezTo>
                  <a:pt x="570377" y="3933440"/>
                  <a:pt x="572821" y="3937769"/>
                  <a:pt x="572778" y="3944585"/>
                </a:cubicBezTo>
                <a:cubicBezTo>
                  <a:pt x="555735" y="3942671"/>
                  <a:pt x="540699" y="3936040"/>
                  <a:pt x="529633" y="3926791"/>
                </a:cubicBezTo>
                <a:cubicBezTo>
                  <a:pt x="514639" y="3913344"/>
                  <a:pt x="500888" y="3898652"/>
                  <a:pt x="487139" y="3883960"/>
                </a:cubicBezTo>
                <a:cubicBezTo>
                  <a:pt x="458633" y="3856933"/>
                  <a:pt x="465219" y="3831377"/>
                  <a:pt x="483915" y="3805892"/>
                </a:cubicBezTo>
                <a:cubicBezTo>
                  <a:pt x="500123" y="3782898"/>
                  <a:pt x="523230" y="3763841"/>
                  <a:pt x="531299" y="3738152"/>
                </a:cubicBezTo>
                <a:cubicBezTo>
                  <a:pt x="543890" y="3740456"/>
                  <a:pt x="548539" y="3747996"/>
                  <a:pt x="557160" y="3752919"/>
                </a:cubicBezTo>
                <a:cubicBezTo>
                  <a:pt x="568225" y="3762168"/>
                  <a:pt x="580337" y="3762243"/>
                  <a:pt x="583869" y="3750578"/>
                </a:cubicBezTo>
                <a:cubicBezTo>
                  <a:pt x="591416" y="3729478"/>
                  <a:pt x="604290" y="3726079"/>
                  <a:pt x="631197" y="3731670"/>
                </a:cubicBezTo>
                <a:cubicBezTo>
                  <a:pt x="650204" y="3735682"/>
                  <a:pt x="669495" y="3733992"/>
                  <a:pt x="689264" y="3734531"/>
                </a:cubicBezTo>
                <a:cubicBezTo>
                  <a:pt x="710519" y="3734939"/>
                  <a:pt x="727280" y="3742555"/>
                  <a:pt x="739066" y="3755148"/>
                </a:cubicBezTo>
                <a:cubicBezTo>
                  <a:pt x="744719" y="3760331"/>
                  <a:pt x="749369" y="3767871"/>
                  <a:pt x="761721" y="3769059"/>
                </a:cubicBezTo>
                <a:cubicBezTo>
                  <a:pt x="759558" y="3759030"/>
                  <a:pt x="753184" y="3750505"/>
                  <a:pt x="742599" y="3743483"/>
                </a:cubicBezTo>
                <a:cubicBezTo>
                  <a:pt x="731534" y="3734233"/>
                  <a:pt x="718985" y="3725114"/>
                  <a:pt x="706437" y="3715994"/>
                </a:cubicBezTo>
                <a:cubicBezTo>
                  <a:pt x="697814" y="3711071"/>
                  <a:pt x="693645" y="3705758"/>
                  <a:pt x="699384" y="3697307"/>
                </a:cubicBezTo>
                <a:cubicBezTo>
                  <a:pt x="706604" y="3688727"/>
                  <a:pt x="713783" y="3686962"/>
                  <a:pt x="723124" y="3695228"/>
                </a:cubicBezTo>
                <a:cubicBezTo>
                  <a:pt x="737399" y="3705332"/>
                  <a:pt x="754682" y="3708360"/>
                  <a:pt x="771966" y="3711387"/>
                </a:cubicBezTo>
                <a:lnTo>
                  <a:pt x="795341" y="3716509"/>
                </a:lnTo>
                <a:lnTo>
                  <a:pt x="746713" y="3681401"/>
                </a:lnTo>
                <a:cubicBezTo>
                  <a:pt x="728306" y="3669137"/>
                  <a:pt x="709376" y="3657260"/>
                  <a:pt x="689904" y="3644975"/>
                </a:cubicBezTo>
                <a:cubicBezTo>
                  <a:pt x="635848" y="3612177"/>
                  <a:pt x="596422" y="3568530"/>
                  <a:pt x="548596" y="3529492"/>
                </a:cubicBezTo>
                <a:cubicBezTo>
                  <a:pt x="518171" y="3505083"/>
                  <a:pt x="504790" y="3480995"/>
                  <a:pt x="512509" y="3449358"/>
                </a:cubicBezTo>
                <a:cubicBezTo>
                  <a:pt x="514437" y="3441447"/>
                  <a:pt x="512068" y="3431868"/>
                  <a:pt x="505516" y="3425389"/>
                </a:cubicBezTo>
                <a:cubicBezTo>
                  <a:pt x="494625" y="3415649"/>
                  <a:pt x="503027" y="3411040"/>
                  <a:pt x="513717" y="3412830"/>
                </a:cubicBezTo>
                <a:cubicBezTo>
                  <a:pt x="562831" y="3418519"/>
                  <a:pt x="607165" y="3403461"/>
                  <a:pt x="656119" y="3402791"/>
                </a:cubicBezTo>
                <a:cubicBezTo>
                  <a:pt x="653709" y="3391622"/>
                  <a:pt x="642857" y="3383472"/>
                  <a:pt x="636226" y="3373814"/>
                </a:cubicBezTo>
                <a:cubicBezTo>
                  <a:pt x="631886" y="3370553"/>
                  <a:pt x="629675" y="3367333"/>
                  <a:pt x="625335" y="3364075"/>
                </a:cubicBezTo>
                <a:cubicBezTo>
                  <a:pt x="620914" y="3357634"/>
                  <a:pt x="614323" y="3349565"/>
                  <a:pt x="618424" y="3343285"/>
                </a:cubicBezTo>
                <a:cubicBezTo>
                  <a:pt x="622565" y="3338596"/>
                  <a:pt x="635424" y="3342015"/>
                  <a:pt x="643946" y="3342175"/>
                </a:cubicBezTo>
                <a:cubicBezTo>
                  <a:pt x="716492" y="3348306"/>
                  <a:pt x="783010" y="3368625"/>
                  <a:pt x="847558" y="3395264"/>
                </a:cubicBezTo>
                <a:lnTo>
                  <a:pt x="951911" y="3440438"/>
                </a:lnTo>
                <a:lnTo>
                  <a:pt x="956334" y="3439001"/>
                </a:lnTo>
                <a:cubicBezTo>
                  <a:pt x="958395" y="3436627"/>
                  <a:pt x="958639" y="3433277"/>
                  <a:pt x="957426" y="3429258"/>
                </a:cubicBezTo>
                <a:cubicBezTo>
                  <a:pt x="956089" y="3426916"/>
                  <a:pt x="954752" y="3424572"/>
                  <a:pt x="953497" y="3421112"/>
                </a:cubicBezTo>
                <a:cubicBezTo>
                  <a:pt x="951150" y="3411959"/>
                  <a:pt x="955899" y="3408940"/>
                  <a:pt x="967825" y="3410937"/>
                </a:cubicBezTo>
                <a:cubicBezTo>
                  <a:pt x="987254" y="3413485"/>
                  <a:pt x="991920" y="3411583"/>
                  <a:pt x="994487" y="3397177"/>
                </a:cubicBezTo>
                <a:lnTo>
                  <a:pt x="999331" y="3390180"/>
                </a:lnTo>
                <a:lnTo>
                  <a:pt x="920775" y="3364658"/>
                </a:lnTo>
                <a:cubicBezTo>
                  <a:pt x="890084" y="3350773"/>
                  <a:pt x="861970" y="3333558"/>
                  <a:pt x="836952" y="3312429"/>
                </a:cubicBezTo>
                <a:cubicBezTo>
                  <a:pt x="823891" y="3301060"/>
                  <a:pt x="804558" y="3294340"/>
                  <a:pt x="787357" y="3287661"/>
                </a:cubicBezTo>
                <a:cubicBezTo>
                  <a:pt x="716299" y="3256131"/>
                  <a:pt x="641100" y="3229293"/>
                  <a:pt x="565982" y="3205634"/>
                </a:cubicBezTo>
                <a:cubicBezTo>
                  <a:pt x="542388" y="3198834"/>
                  <a:pt x="520887" y="3190484"/>
                  <a:pt x="499344" y="3180545"/>
                </a:cubicBezTo>
                <a:cubicBezTo>
                  <a:pt x="473541" y="3170525"/>
                  <a:pt x="471010" y="3154587"/>
                  <a:pt x="489782" y="3139048"/>
                </a:cubicBezTo>
                <a:cubicBezTo>
                  <a:pt x="496013" y="3132808"/>
                  <a:pt x="502283" y="3128158"/>
                  <a:pt x="510723" y="3125139"/>
                </a:cubicBezTo>
                <a:cubicBezTo>
                  <a:pt x="528711" y="3120709"/>
                  <a:pt x="545582" y="3114272"/>
                  <a:pt x="563015" y="3109038"/>
                </a:cubicBezTo>
                <a:lnTo>
                  <a:pt x="583319" y="3104074"/>
                </a:lnTo>
                <a:lnTo>
                  <a:pt x="555990" y="3059662"/>
                </a:lnTo>
                <a:cubicBezTo>
                  <a:pt x="535606" y="3028980"/>
                  <a:pt x="549416" y="3005295"/>
                  <a:pt x="575149" y="2983608"/>
                </a:cubicBezTo>
                <a:cubicBezTo>
                  <a:pt x="597718" y="2963934"/>
                  <a:pt x="625964" y="2949168"/>
                  <a:pt x="641274" y="2925593"/>
                </a:cubicBezTo>
                <a:cubicBezTo>
                  <a:pt x="653034" y="2929824"/>
                  <a:pt x="655463" y="2937860"/>
                  <a:pt x="662557" y="2943993"/>
                </a:cubicBezTo>
                <a:cubicBezTo>
                  <a:pt x="670826" y="2954703"/>
                  <a:pt x="682751" y="2956701"/>
                  <a:pt x="689574" y="2945975"/>
                </a:cubicBezTo>
                <a:cubicBezTo>
                  <a:pt x="703056" y="2926757"/>
                  <a:pt x="716727" y="2925515"/>
                  <a:pt x="741670" y="2935202"/>
                </a:cubicBezTo>
                <a:cubicBezTo>
                  <a:pt x="759271" y="2942107"/>
                  <a:pt x="778782" y="2943538"/>
                  <a:pt x="798130" y="2947202"/>
                </a:cubicBezTo>
                <a:cubicBezTo>
                  <a:pt x="818979" y="2950977"/>
                  <a:pt x="833332" y="2961011"/>
                  <a:pt x="841354" y="2975070"/>
                </a:cubicBezTo>
                <a:cubicBezTo>
                  <a:pt x="845447" y="2980985"/>
                  <a:pt x="847877" y="2989020"/>
                  <a:pt x="859721" y="2992135"/>
                </a:cubicBezTo>
                <a:lnTo>
                  <a:pt x="850938" y="2970990"/>
                </a:lnTo>
                <a:lnTo>
                  <a:pt x="843047" y="2962933"/>
                </a:lnTo>
                <a:cubicBezTo>
                  <a:pt x="825765" y="2953073"/>
                  <a:pt x="814793" y="2940155"/>
                  <a:pt x="808002" y="2924136"/>
                </a:cubicBezTo>
                <a:cubicBezTo>
                  <a:pt x="799000" y="2904897"/>
                  <a:pt x="790179" y="2892812"/>
                  <a:pt x="776956" y="2885612"/>
                </a:cubicBezTo>
                <a:lnTo>
                  <a:pt x="761163" y="2880667"/>
                </a:lnTo>
                <a:lnTo>
                  <a:pt x="759243" y="2882476"/>
                </a:lnTo>
                <a:cubicBezTo>
                  <a:pt x="753778" y="2889790"/>
                  <a:pt x="753887" y="2898576"/>
                  <a:pt x="742848" y="2904416"/>
                </a:cubicBezTo>
                <a:cubicBezTo>
                  <a:pt x="730818" y="2892827"/>
                  <a:pt x="716098" y="2883943"/>
                  <a:pt x="700582" y="2875680"/>
                </a:cubicBezTo>
                <a:lnTo>
                  <a:pt x="698870" y="2874771"/>
                </a:lnTo>
                <a:lnTo>
                  <a:pt x="666166" y="2872208"/>
                </a:lnTo>
                <a:cubicBezTo>
                  <a:pt x="606201" y="2858368"/>
                  <a:pt x="540163" y="2857128"/>
                  <a:pt x="482128" y="2835378"/>
                </a:cubicBezTo>
                <a:cubicBezTo>
                  <a:pt x="471356" y="2830409"/>
                  <a:pt x="460584" y="2825439"/>
                  <a:pt x="449894" y="2823650"/>
                </a:cubicBezTo>
                <a:cubicBezTo>
                  <a:pt x="428392" y="2815299"/>
                  <a:pt x="415370" y="2805519"/>
                  <a:pt x="410628" y="2786360"/>
                </a:cubicBezTo>
                <a:cubicBezTo>
                  <a:pt x="403597" y="2760802"/>
                  <a:pt x="388565" y="2755753"/>
                  <a:pt x="352513" y="2761432"/>
                </a:cubicBezTo>
                <a:cubicBezTo>
                  <a:pt x="333420" y="2764251"/>
                  <a:pt x="312079" y="2762261"/>
                  <a:pt x="290617" y="2755502"/>
                </a:cubicBezTo>
                <a:cubicBezTo>
                  <a:pt x="271324" y="2750372"/>
                  <a:pt x="249822" y="2742022"/>
                  <a:pt x="226349" y="2739993"/>
                </a:cubicBezTo>
                <a:cubicBezTo>
                  <a:pt x="205006" y="2738002"/>
                  <a:pt x="194075" y="2726672"/>
                  <a:pt x="185195" y="2712203"/>
                </a:cubicBezTo>
                <a:cubicBezTo>
                  <a:pt x="173901" y="2686565"/>
                  <a:pt x="160841" y="2675196"/>
                  <a:pt x="126396" y="2660247"/>
                </a:cubicBezTo>
                <a:cubicBezTo>
                  <a:pt x="122336" y="2668116"/>
                  <a:pt x="124626" y="2674515"/>
                  <a:pt x="122737" y="2684015"/>
                </a:cubicBezTo>
                <a:cubicBezTo>
                  <a:pt x="99184" y="2678804"/>
                  <a:pt x="79733" y="2667316"/>
                  <a:pt x="66590" y="2652767"/>
                </a:cubicBezTo>
                <a:cubicBezTo>
                  <a:pt x="49027" y="2631777"/>
                  <a:pt x="33555" y="2609239"/>
                  <a:pt x="18082" y="2586700"/>
                </a:cubicBezTo>
                <a:cubicBezTo>
                  <a:pt x="-14912" y="2544762"/>
                  <a:pt x="1247" y="2510105"/>
                  <a:pt x="34490" y="2477358"/>
                </a:cubicBezTo>
                <a:cubicBezTo>
                  <a:pt x="63551" y="2447710"/>
                  <a:pt x="101294" y="2424582"/>
                  <a:pt x="119583" y="2389965"/>
                </a:cubicBezTo>
                <a:cubicBezTo>
                  <a:pt x="136744" y="2395053"/>
                  <a:pt x="141286" y="2406263"/>
                  <a:pt x="152137" y="2414413"/>
                </a:cubicBezTo>
                <a:cubicBezTo>
                  <a:pt x="165279" y="2428963"/>
                  <a:pt x="182361" y="2430872"/>
                  <a:pt x="190481" y="2415134"/>
                </a:cubicBezTo>
                <a:cubicBezTo>
                  <a:pt x="206800" y="2386836"/>
                  <a:pt x="225893" y="2384016"/>
                  <a:pt x="262386" y="2395826"/>
                </a:cubicBezTo>
                <a:cubicBezTo>
                  <a:pt x="288149" y="2404255"/>
                  <a:pt x="315843" y="2404776"/>
                  <a:pt x="343615" y="2408476"/>
                </a:cubicBezTo>
                <a:cubicBezTo>
                  <a:pt x="373518" y="2412216"/>
                  <a:pt x="395140" y="2425335"/>
                  <a:pt x="408402" y="2444654"/>
                </a:cubicBezTo>
                <a:cubicBezTo>
                  <a:pt x="414994" y="2452723"/>
                  <a:pt x="419535" y="2463932"/>
                  <a:pt x="436656" y="2467432"/>
                </a:cubicBezTo>
                <a:cubicBezTo>
                  <a:pt x="436294" y="2453124"/>
                  <a:pt x="429584" y="2440285"/>
                  <a:pt x="416523" y="2428915"/>
                </a:cubicBezTo>
                <a:cubicBezTo>
                  <a:pt x="403382" y="2414366"/>
                  <a:pt x="388108" y="2399777"/>
                  <a:pt x="372836" y="2385188"/>
                </a:cubicBezTo>
                <a:cubicBezTo>
                  <a:pt x="361985" y="2377038"/>
                  <a:pt x="357524" y="2369008"/>
                  <a:pt x="367895" y="2358079"/>
                </a:cubicBezTo>
                <a:cubicBezTo>
                  <a:pt x="380395" y="2347191"/>
                  <a:pt x="391006" y="2345800"/>
                  <a:pt x="401978" y="2358719"/>
                </a:cubicBezTo>
                <a:cubicBezTo>
                  <a:pt x="419419" y="2374939"/>
                  <a:pt x="443013" y="2381739"/>
                  <a:pt x="466606" y="2388538"/>
                </a:cubicBezTo>
                <a:cubicBezTo>
                  <a:pt x="485937" y="2395258"/>
                  <a:pt x="507400" y="2402017"/>
                  <a:pt x="526732" y="2408737"/>
                </a:cubicBezTo>
                <a:cubicBezTo>
                  <a:pt x="528862" y="2408778"/>
                  <a:pt x="531033" y="2410408"/>
                  <a:pt x="531033" y="2410408"/>
                </a:cubicBezTo>
                <a:cubicBezTo>
                  <a:pt x="533162" y="2410448"/>
                  <a:pt x="535293" y="2410487"/>
                  <a:pt x="537423" y="2410528"/>
                </a:cubicBezTo>
                <a:cubicBezTo>
                  <a:pt x="535293" y="2410487"/>
                  <a:pt x="535253" y="2408897"/>
                  <a:pt x="533122" y="2408857"/>
                </a:cubicBezTo>
                <a:cubicBezTo>
                  <a:pt x="533083" y="2407268"/>
                  <a:pt x="533042" y="2405677"/>
                  <a:pt x="530912" y="2405637"/>
                </a:cubicBezTo>
                <a:cubicBezTo>
                  <a:pt x="517811" y="2392678"/>
                  <a:pt x="502578" y="2379679"/>
                  <a:pt x="489475" y="2366720"/>
                </a:cubicBezTo>
                <a:cubicBezTo>
                  <a:pt x="485096" y="2361871"/>
                  <a:pt x="478586" y="2356980"/>
                  <a:pt x="478385" y="2349031"/>
                </a:cubicBezTo>
                <a:cubicBezTo>
                  <a:pt x="478224" y="2342671"/>
                  <a:pt x="482405" y="2339572"/>
                  <a:pt x="488714" y="2336513"/>
                </a:cubicBezTo>
                <a:cubicBezTo>
                  <a:pt x="497157" y="2333492"/>
                  <a:pt x="501495" y="2336752"/>
                  <a:pt x="507967" y="2340051"/>
                </a:cubicBezTo>
                <a:cubicBezTo>
                  <a:pt x="510137" y="2341681"/>
                  <a:pt x="510177" y="2343271"/>
                  <a:pt x="512307" y="2343312"/>
                </a:cubicBezTo>
                <a:cubicBezTo>
                  <a:pt x="521670" y="2376859"/>
                  <a:pt x="564555" y="2388789"/>
                  <a:pt x="590678" y="2411528"/>
                </a:cubicBezTo>
                <a:cubicBezTo>
                  <a:pt x="603700" y="2421307"/>
                  <a:pt x="616520" y="2423138"/>
                  <a:pt x="629061" y="2413837"/>
                </a:cubicBezTo>
                <a:cubicBezTo>
                  <a:pt x="639552" y="2407679"/>
                  <a:pt x="646023" y="2410978"/>
                  <a:pt x="648394" y="2420558"/>
                </a:cubicBezTo>
                <a:cubicBezTo>
                  <a:pt x="649659" y="2428528"/>
                  <a:pt x="652995" y="2434152"/>
                  <a:pt x="658672" y="2437635"/>
                </a:cubicBezTo>
                <a:lnTo>
                  <a:pt x="680915" y="2441505"/>
                </a:lnTo>
                <a:lnTo>
                  <a:pt x="694645" y="2434081"/>
                </a:lnTo>
                <a:cubicBezTo>
                  <a:pt x="702175" y="2433095"/>
                  <a:pt x="709651" y="2429851"/>
                  <a:pt x="717126" y="2426608"/>
                </a:cubicBezTo>
                <a:lnTo>
                  <a:pt x="733081" y="2423432"/>
                </a:lnTo>
                <a:lnTo>
                  <a:pt x="731111" y="2407809"/>
                </a:lnTo>
                <a:cubicBezTo>
                  <a:pt x="733001" y="2398310"/>
                  <a:pt x="734890" y="2388811"/>
                  <a:pt x="736780" y="2379312"/>
                </a:cubicBezTo>
                <a:cubicBezTo>
                  <a:pt x="738510" y="2363452"/>
                  <a:pt x="753221" y="2355783"/>
                  <a:pt x="772472" y="2359323"/>
                </a:cubicBezTo>
                <a:cubicBezTo>
                  <a:pt x="783164" y="2361113"/>
                  <a:pt x="791845" y="2367633"/>
                  <a:pt x="804506" y="2363103"/>
                </a:cubicBezTo>
                <a:cubicBezTo>
                  <a:pt x="819216" y="2355435"/>
                  <a:pt x="831797" y="2347725"/>
                  <a:pt x="839999" y="2335167"/>
                </a:cubicBezTo>
                <a:lnTo>
                  <a:pt x="850793" y="2322085"/>
                </a:lnTo>
                <a:lnTo>
                  <a:pt x="847608" y="2322107"/>
                </a:lnTo>
                <a:cubicBezTo>
                  <a:pt x="833199" y="2320398"/>
                  <a:pt x="818833" y="2317739"/>
                  <a:pt x="804266" y="2316690"/>
                </a:cubicBezTo>
                <a:cubicBezTo>
                  <a:pt x="797141" y="2315506"/>
                  <a:pt x="791109" y="2312860"/>
                  <a:pt x="784619" y="2309043"/>
                </a:cubicBezTo>
                <a:cubicBezTo>
                  <a:pt x="766063" y="2299933"/>
                  <a:pt x="763027" y="2287919"/>
                  <a:pt x="778895" y="2277401"/>
                </a:cubicBezTo>
                <a:lnTo>
                  <a:pt x="816864" y="2252915"/>
                </a:lnTo>
                <a:lnTo>
                  <a:pt x="816499" y="2247159"/>
                </a:lnTo>
                <a:cubicBezTo>
                  <a:pt x="814546" y="2244584"/>
                  <a:pt x="810723" y="2242821"/>
                  <a:pt x="804662" y="2242143"/>
                </a:cubicBezTo>
                <a:cubicBezTo>
                  <a:pt x="775934" y="2241603"/>
                  <a:pt x="752941" y="2228765"/>
                  <a:pt x="727067" y="2221510"/>
                </a:cubicBezTo>
                <a:cubicBezTo>
                  <a:pt x="720962" y="2219139"/>
                  <a:pt x="716341" y="2215669"/>
                  <a:pt x="711692" y="2211070"/>
                </a:cubicBezTo>
                <a:cubicBezTo>
                  <a:pt x="697800" y="2199529"/>
                  <a:pt x="699028" y="2188274"/>
                  <a:pt x="717000" y="2181843"/>
                </a:cubicBezTo>
                <a:cubicBezTo>
                  <a:pt x="731949" y="2175356"/>
                  <a:pt x="746926" y="2169999"/>
                  <a:pt x="763445" y="2165797"/>
                </a:cubicBezTo>
                <a:lnTo>
                  <a:pt x="775785" y="2161610"/>
                </a:lnTo>
                <a:lnTo>
                  <a:pt x="726249" y="2159949"/>
                </a:lnTo>
                <a:lnTo>
                  <a:pt x="712305" y="2135604"/>
                </a:lnTo>
                <a:cubicBezTo>
                  <a:pt x="712623" y="2127352"/>
                  <a:pt x="717907" y="2119307"/>
                  <a:pt x="727244" y="2110914"/>
                </a:cubicBezTo>
                <a:lnTo>
                  <a:pt x="733532" y="2104438"/>
                </a:lnTo>
                <a:lnTo>
                  <a:pt x="734030" y="2103046"/>
                </a:lnTo>
                <a:lnTo>
                  <a:pt x="718111" y="2105082"/>
                </a:lnTo>
                <a:cubicBezTo>
                  <a:pt x="710810" y="2107706"/>
                  <a:pt x="703226" y="2105350"/>
                  <a:pt x="708233" y="2096865"/>
                </a:cubicBezTo>
                <a:cubicBezTo>
                  <a:pt x="711053" y="2091304"/>
                  <a:pt x="709851" y="2083981"/>
                  <a:pt x="706005" y="2078409"/>
                </a:cubicBezTo>
                <a:lnTo>
                  <a:pt x="705371" y="2076466"/>
                </a:lnTo>
                <a:lnTo>
                  <a:pt x="738156" y="2076723"/>
                </a:lnTo>
                <a:lnTo>
                  <a:pt x="738279" y="2067845"/>
                </a:lnTo>
                <a:cubicBezTo>
                  <a:pt x="743093" y="2060710"/>
                  <a:pt x="752428" y="2054320"/>
                  <a:pt x="765734" y="2048089"/>
                </a:cubicBezTo>
                <a:cubicBezTo>
                  <a:pt x="786630" y="2038105"/>
                  <a:pt x="805476" y="2027361"/>
                  <a:pt x="825108" y="2017101"/>
                </a:cubicBezTo>
                <a:lnTo>
                  <a:pt x="846331" y="2007798"/>
                </a:lnTo>
                <a:lnTo>
                  <a:pt x="886698" y="1978804"/>
                </a:lnTo>
                <a:cubicBezTo>
                  <a:pt x="904642" y="1964105"/>
                  <a:pt x="929227" y="1952886"/>
                  <a:pt x="961832" y="1944013"/>
                </a:cubicBezTo>
                <a:cubicBezTo>
                  <a:pt x="982922" y="1937142"/>
                  <a:pt x="1003367" y="1929315"/>
                  <a:pt x="1015788" y="1919138"/>
                </a:cubicBezTo>
                <a:cubicBezTo>
                  <a:pt x="1046065" y="1897308"/>
                  <a:pt x="1086867" y="1884696"/>
                  <a:pt x="1144272" y="1880780"/>
                </a:cubicBezTo>
                <a:cubicBezTo>
                  <a:pt x="1188867" y="1876952"/>
                  <a:pt x="1220180" y="1866167"/>
                  <a:pt x="1234240" y="1845729"/>
                </a:cubicBezTo>
                <a:cubicBezTo>
                  <a:pt x="1242694" y="1832857"/>
                  <a:pt x="1253175" y="1819811"/>
                  <a:pt x="1263010" y="1805810"/>
                </a:cubicBezTo>
                <a:cubicBezTo>
                  <a:pt x="1276986" y="1788414"/>
                  <a:pt x="1290959" y="1771021"/>
                  <a:pt x="1317656" y="1756583"/>
                </a:cubicBezTo>
                <a:lnTo>
                  <a:pt x="1329372" y="1756205"/>
                </a:lnTo>
                <a:lnTo>
                  <a:pt x="1316332" y="1742731"/>
                </a:lnTo>
                <a:cubicBezTo>
                  <a:pt x="1298127" y="1723446"/>
                  <a:pt x="1275333" y="1716576"/>
                  <a:pt x="1248761" y="1718769"/>
                </a:cubicBezTo>
                <a:cubicBezTo>
                  <a:pt x="1215073" y="1722645"/>
                  <a:pt x="1186108" y="1715190"/>
                  <a:pt x="1158241" y="1696703"/>
                </a:cubicBezTo>
                <a:cubicBezTo>
                  <a:pt x="1146184" y="1687852"/>
                  <a:pt x="1130899" y="1682549"/>
                  <a:pt x="1115747" y="1678329"/>
                </a:cubicBezTo>
                <a:cubicBezTo>
                  <a:pt x="1093216" y="1673625"/>
                  <a:pt x="1073913" y="1665373"/>
                  <a:pt x="1056498" y="1652587"/>
                </a:cubicBezTo>
                <a:cubicBezTo>
                  <a:pt x="1034932" y="1635768"/>
                  <a:pt x="1012556" y="1622299"/>
                  <a:pt x="988839" y="1607846"/>
                </a:cubicBezTo>
                <a:cubicBezTo>
                  <a:pt x="956008" y="1588675"/>
                  <a:pt x="930710" y="1561223"/>
                  <a:pt x="900975" y="1537421"/>
                </a:cubicBezTo>
                <a:cubicBezTo>
                  <a:pt x="882090" y="1522569"/>
                  <a:pt x="872867" y="1506919"/>
                  <a:pt x="875062" y="1484856"/>
                </a:cubicBezTo>
                <a:cubicBezTo>
                  <a:pt x="875611" y="1479341"/>
                  <a:pt x="873613" y="1472941"/>
                  <a:pt x="869463" y="1468908"/>
                </a:cubicBezTo>
                <a:cubicBezTo>
                  <a:pt x="862634" y="1462907"/>
                  <a:pt x="867070" y="1459259"/>
                  <a:pt x="873241" y="1459843"/>
                </a:cubicBezTo>
                <a:cubicBezTo>
                  <a:pt x="901416" y="1460799"/>
                  <a:pt x="925462" y="1447873"/>
                  <a:pt x="953110" y="1444495"/>
                </a:cubicBezTo>
                <a:cubicBezTo>
                  <a:pt x="950981" y="1437013"/>
                  <a:pt x="944284" y="1432096"/>
                  <a:pt x="939869" y="1425895"/>
                </a:cubicBezTo>
                <a:cubicBezTo>
                  <a:pt x="937189" y="1423928"/>
                  <a:pt x="935718" y="1421861"/>
                  <a:pt x="933039" y="1419895"/>
                </a:cubicBezTo>
                <a:cubicBezTo>
                  <a:pt x="930097" y="1415762"/>
                  <a:pt x="925814" y="1410645"/>
                  <a:pt x="927703" y="1406113"/>
                </a:cubicBezTo>
                <a:cubicBezTo>
                  <a:pt x="929723" y="1402664"/>
                  <a:pt x="937233" y="1404231"/>
                  <a:pt x="942066" y="1403833"/>
                </a:cubicBezTo>
                <a:cubicBezTo>
                  <a:pt x="983526" y="1403691"/>
                  <a:pt x="1022550" y="1413598"/>
                  <a:pt x="1060892" y="1427938"/>
                </a:cubicBezTo>
                <a:cubicBezTo>
                  <a:pt x="1096688" y="1441394"/>
                  <a:pt x="1131407" y="1456033"/>
                  <a:pt x="1165994" y="1469588"/>
                </a:cubicBezTo>
                <a:cubicBezTo>
                  <a:pt x="1169882" y="1471455"/>
                  <a:pt x="1175240" y="1475389"/>
                  <a:pt x="1179544" y="1470657"/>
                </a:cubicBezTo>
                <a:cubicBezTo>
                  <a:pt x="1185056" y="1465826"/>
                  <a:pt x="1184529" y="1461493"/>
                  <a:pt x="1182531" y="1455094"/>
                </a:cubicBezTo>
                <a:cubicBezTo>
                  <a:pt x="1177590" y="1444561"/>
                  <a:pt x="1170366" y="1435311"/>
                  <a:pt x="1167708" y="1423495"/>
                </a:cubicBezTo>
                <a:cubicBezTo>
                  <a:pt x="1167312" y="1420246"/>
                  <a:pt x="1162349" y="1419561"/>
                  <a:pt x="1158595" y="1418777"/>
                </a:cubicBezTo>
                <a:cubicBezTo>
                  <a:pt x="1117551" y="1412319"/>
                  <a:pt x="1080416" y="1397880"/>
                  <a:pt x="1049210" y="1372010"/>
                </a:cubicBezTo>
                <a:cubicBezTo>
                  <a:pt x="1041041" y="1365026"/>
                  <a:pt x="1029644" y="1361591"/>
                  <a:pt x="1019454" y="1358057"/>
                </a:cubicBezTo>
                <a:cubicBezTo>
                  <a:pt x="977092" y="1340766"/>
                  <a:pt x="932711" y="1326926"/>
                  <a:pt x="888593" y="1315251"/>
                </a:cubicBezTo>
                <a:cubicBezTo>
                  <a:pt x="874780" y="1312015"/>
                  <a:pt x="862043" y="1307596"/>
                  <a:pt x="849174" y="1302094"/>
                </a:cubicBezTo>
                <a:cubicBezTo>
                  <a:pt x="833890" y="1296792"/>
                  <a:pt x="831364" y="1286059"/>
                  <a:pt x="840917" y="1274330"/>
                </a:cubicBezTo>
                <a:cubicBezTo>
                  <a:pt x="844013" y="1269698"/>
                  <a:pt x="847242" y="1266150"/>
                  <a:pt x="851809" y="1263583"/>
                </a:cubicBezTo>
                <a:cubicBezTo>
                  <a:pt x="871552" y="1255389"/>
                  <a:pt x="888220" y="1241978"/>
                  <a:pt x="911169" y="1240083"/>
                </a:cubicBezTo>
                <a:cubicBezTo>
                  <a:pt x="920700" y="1238203"/>
                  <a:pt x="922456" y="1232587"/>
                  <a:pt x="919118" y="1225204"/>
                </a:cubicBezTo>
                <a:cubicBezTo>
                  <a:pt x="917648" y="1223138"/>
                  <a:pt x="916176" y="1221071"/>
                  <a:pt x="914573" y="1217920"/>
                </a:cubicBezTo>
                <a:cubicBezTo>
                  <a:pt x="911103" y="1209455"/>
                  <a:pt x="914331" y="1205906"/>
                  <a:pt x="924127" y="1206191"/>
                </a:cubicBezTo>
                <a:cubicBezTo>
                  <a:pt x="939959" y="1205979"/>
                  <a:pt x="943320" y="1203512"/>
                  <a:pt x="942814" y="1189331"/>
                </a:cubicBezTo>
                <a:cubicBezTo>
                  <a:pt x="942705" y="1178399"/>
                  <a:pt x="947273" y="1175834"/>
                  <a:pt x="958801" y="1180353"/>
                </a:cubicBezTo>
                <a:cubicBezTo>
                  <a:pt x="965104" y="1182020"/>
                  <a:pt x="969254" y="1186054"/>
                  <a:pt x="973405" y="1190087"/>
                </a:cubicBezTo>
                <a:cubicBezTo>
                  <a:pt x="976084" y="1192055"/>
                  <a:pt x="981311" y="1194905"/>
                  <a:pt x="984670" y="1192439"/>
                </a:cubicBezTo>
                <a:cubicBezTo>
                  <a:pt x="988030" y="1189974"/>
                  <a:pt x="985088" y="1185841"/>
                  <a:pt x="983485" y="1182691"/>
                </a:cubicBezTo>
                <a:cubicBezTo>
                  <a:pt x="976392" y="1174523"/>
                  <a:pt x="970507" y="1166257"/>
                  <a:pt x="963413" y="1158090"/>
                </a:cubicBezTo>
                <a:cubicBezTo>
                  <a:pt x="980455" y="1157777"/>
                  <a:pt x="995366" y="1149982"/>
                  <a:pt x="1012407" y="1149668"/>
                </a:cubicBezTo>
                <a:cubicBezTo>
                  <a:pt x="1031865" y="1149157"/>
                  <a:pt x="1037091" y="1152008"/>
                  <a:pt x="1036914" y="1170621"/>
                </a:cubicBezTo>
                <a:cubicBezTo>
                  <a:pt x="1037311" y="1173871"/>
                  <a:pt x="1037574" y="1176037"/>
                  <a:pt x="1039177" y="1179186"/>
                </a:cubicBezTo>
                <a:cubicBezTo>
                  <a:pt x="1039572" y="1182437"/>
                  <a:pt x="1043459" y="1184304"/>
                  <a:pt x="1046950" y="1182921"/>
                </a:cubicBezTo>
                <a:cubicBezTo>
                  <a:pt x="1050574" y="1182622"/>
                  <a:pt x="1051518" y="1180356"/>
                  <a:pt x="1052330" y="1177007"/>
                </a:cubicBezTo>
                <a:cubicBezTo>
                  <a:pt x="1055186" y="1160360"/>
                  <a:pt x="1045699" y="1142544"/>
                  <a:pt x="1028680" y="1133008"/>
                </a:cubicBezTo>
                <a:cubicBezTo>
                  <a:pt x="1018227" y="1127306"/>
                  <a:pt x="1011134" y="1119140"/>
                  <a:pt x="1006193" y="1108607"/>
                </a:cubicBezTo>
                <a:cubicBezTo>
                  <a:pt x="993368" y="1083408"/>
                  <a:pt x="982915" y="1077706"/>
                  <a:pt x="952851" y="1081282"/>
                </a:cubicBezTo>
                <a:cubicBezTo>
                  <a:pt x="942112" y="1083263"/>
                  <a:pt x="932318" y="1082977"/>
                  <a:pt x="922392" y="1081610"/>
                </a:cubicBezTo>
                <a:cubicBezTo>
                  <a:pt x="887519" y="1075736"/>
                  <a:pt x="850076" y="1078827"/>
                  <a:pt x="815752" y="1067438"/>
                </a:cubicBezTo>
                <a:cubicBezTo>
                  <a:pt x="809318" y="1064687"/>
                  <a:pt x="802884" y="1061936"/>
                  <a:pt x="796713" y="1061352"/>
                </a:cubicBezTo>
                <a:cubicBezTo>
                  <a:pt x="783976" y="1056934"/>
                  <a:pt x="775938" y="1051032"/>
                  <a:pt x="771941" y="1038233"/>
                </a:cubicBezTo>
                <a:cubicBezTo>
                  <a:pt x="766210" y="1021201"/>
                  <a:pt x="757360" y="1018649"/>
                  <a:pt x="737355" y="1024677"/>
                </a:cubicBezTo>
                <a:cubicBezTo>
                  <a:pt x="726748" y="1027742"/>
                  <a:pt x="714538" y="1027656"/>
                  <a:pt x="701933" y="1024320"/>
                </a:cubicBezTo>
                <a:cubicBezTo>
                  <a:pt x="690668" y="1021968"/>
                  <a:pt x="677930" y="1017549"/>
                  <a:pt x="664512" y="1017563"/>
                </a:cubicBezTo>
                <a:cubicBezTo>
                  <a:pt x="652301" y="1017476"/>
                  <a:pt x="645340" y="1010393"/>
                  <a:pt x="639323" y="1001043"/>
                </a:cubicBezTo>
                <a:cubicBezTo>
                  <a:pt x="631177" y="984211"/>
                  <a:pt x="623007" y="977226"/>
                  <a:pt x="602496" y="969073"/>
                </a:cubicBezTo>
                <a:cubicBezTo>
                  <a:pt x="600740" y="974689"/>
                  <a:pt x="602473" y="978922"/>
                  <a:pt x="602057" y="985520"/>
                </a:cubicBezTo>
                <a:cubicBezTo>
                  <a:pt x="588375" y="983368"/>
                  <a:pt x="576583" y="976683"/>
                  <a:pt x="568150" y="967533"/>
                </a:cubicBezTo>
                <a:cubicBezTo>
                  <a:pt x="556774" y="954249"/>
                  <a:pt x="546476" y="939782"/>
                  <a:pt x="536176" y="925316"/>
                </a:cubicBezTo>
                <a:cubicBezTo>
                  <a:pt x="514633" y="898648"/>
                  <a:pt x="521397" y="874020"/>
                  <a:pt x="537956" y="849677"/>
                </a:cubicBezTo>
                <a:cubicBezTo>
                  <a:pt x="552363" y="827700"/>
                  <a:pt x="572126" y="809657"/>
                  <a:pt x="580098" y="784929"/>
                </a:cubicBezTo>
                <a:cubicBezTo>
                  <a:pt x="590156" y="787381"/>
                  <a:pt x="593494" y="794763"/>
                  <a:pt x="600191" y="799681"/>
                </a:cubicBezTo>
                <a:cubicBezTo>
                  <a:pt x="608625" y="808832"/>
                  <a:pt x="618419" y="809117"/>
                  <a:pt x="621933" y="797887"/>
                </a:cubicBezTo>
                <a:cubicBezTo>
                  <a:pt x="629224" y="777591"/>
                  <a:pt x="639831" y="774527"/>
                  <a:pt x="661286" y="780414"/>
                </a:cubicBezTo>
                <a:cubicBezTo>
                  <a:pt x="676439" y="784633"/>
                  <a:pt x="692141" y="783337"/>
                  <a:pt x="708106" y="784206"/>
                </a:cubicBezTo>
                <a:cubicBezTo>
                  <a:pt x="725278" y="784976"/>
                  <a:pt x="738411" y="792645"/>
                  <a:pt x="747240" y="805046"/>
                </a:cubicBezTo>
                <a:cubicBezTo>
                  <a:pt x="751521" y="810162"/>
                  <a:pt x="754860" y="817545"/>
                  <a:pt x="764785" y="818914"/>
                </a:cubicBezTo>
                <a:cubicBezTo>
                  <a:pt x="763599" y="809165"/>
                  <a:pt x="758922" y="800798"/>
                  <a:pt x="750753" y="793814"/>
                </a:cubicBezTo>
                <a:cubicBezTo>
                  <a:pt x="742320" y="784664"/>
                  <a:pt x="732679" y="775613"/>
                  <a:pt x="723039" y="766563"/>
                </a:cubicBezTo>
                <a:cubicBezTo>
                  <a:pt x="716340" y="761646"/>
                  <a:pt x="713267" y="756429"/>
                  <a:pt x="718384" y="748347"/>
                </a:cubicBezTo>
                <a:cubicBezTo>
                  <a:pt x="724708" y="740167"/>
                  <a:pt x="730616" y="738585"/>
                  <a:pt x="737709" y="746752"/>
                </a:cubicBezTo>
                <a:cubicBezTo>
                  <a:pt x="748689" y="756787"/>
                  <a:pt x="762502" y="760022"/>
                  <a:pt x="776315" y="763258"/>
                </a:cubicBezTo>
                <a:cubicBezTo>
                  <a:pt x="787712" y="766693"/>
                  <a:pt x="800318" y="770029"/>
                  <a:pt x="811715" y="773464"/>
                </a:cubicBezTo>
                <a:cubicBezTo>
                  <a:pt x="812923" y="773365"/>
                  <a:pt x="814262" y="774348"/>
                  <a:pt x="814262" y="774348"/>
                </a:cubicBezTo>
                <a:cubicBezTo>
                  <a:pt x="815470" y="774248"/>
                  <a:pt x="816679" y="774148"/>
                  <a:pt x="817886" y="774049"/>
                </a:cubicBezTo>
                <a:cubicBezTo>
                  <a:pt x="816679" y="774148"/>
                  <a:pt x="816546" y="773065"/>
                  <a:pt x="815339" y="773165"/>
                </a:cubicBezTo>
                <a:cubicBezTo>
                  <a:pt x="815207" y="772082"/>
                  <a:pt x="815076" y="770999"/>
                  <a:pt x="813867" y="771099"/>
                </a:cubicBezTo>
                <a:cubicBezTo>
                  <a:pt x="805566" y="763031"/>
                  <a:pt x="796058" y="755063"/>
                  <a:pt x="787756" y="746996"/>
                </a:cubicBezTo>
                <a:cubicBezTo>
                  <a:pt x="784945" y="743946"/>
                  <a:pt x="780926" y="740996"/>
                  <a:pt x="780267" y="735580"/>
                </a:cubicBezTo>
                <a:cubicBezTo>
                  <a:pt x="779741" y="731247"/>
                  <a:pt x="781893" y="728881"/>
                  <a:pt x="785253" y="726416"/>
                </a:cubicBezTo>
                <a:cubicBezTo>
                  <a:pt x="789821" y="723850"/>
                  <a:pt x="792499" y="725817"/>
                  <a:pt x="796387" y="727684"/>
                </a:cubicBezTo>
                <a:cubicBezTo>
                  <a:pt x="797727" y="728667"/>
                  <a:pt x="797858" y="729751"/>
                  <a:pt x="799066" y="729651"/>
                </a:cubicBezTo>
                <a:cubicBezTo>
                  <a:pt x="806664" y="751999"/>
                  <a:pt x="831742" y="757588"/>
                  <a:pt x="848081" y="771555"/>
                </a:cubicBezTo>
                <a:cubicBezTo>
                  <a:pt x="856119" y="777457"/>
                  <a:pt x="863498" y="777941"/>
                  <a:pt x="869954" y="770844"/>
                </a:cubicBezTo>
                <a:cubicBezTo>
                  <a:pt x="875466" y="766012"/>
                  <a:pt x="879353" y="767879"/>
                  <a:pt x="881351" y="774279"/>
                </a:cubicBezTo>
                <a:cubicBezTo>
                  <a:pt x="883877" y="785012"/>
                  <a:pt x="890443" y="788845"/>
                  <a:pt x="902389" y="786765"/>
                </a:cubicBezTo>
                <a:cubicBezTo>
                  <a:pt x="916883" y="785569"/>
                  <a:pt x="930696" y="788804"/>
                  <a:pt x="942488" y="795489"/>
                </a:cubicBezTo>
                <a:cubicBezTo>
                  <a:pt x="965680" y="805610"/>
                  <a:pt x="988474" y="812480"/>
                  <a:pt x="1014365" y="814719"/>
                </a:cubicBezTo>
                <a:cubicBezTo>
                  <a:pt x="1014365" y="814719"/>
                  <a:pt x="1015573" y="814619"/>
                  <a:pt x="1016780" y="814519"/>
                </a:cubicBezTo>
                <a:cubicBezTo>
                  <a:pt x="1016649" y="813436"/>
                  <a:pt x="1015441" y="813535"/>
                  <a:pt x="1015441" y="813535"/>
                </a:cubicBezTo>
                <a:cubicBezTo>
                  <a:pt x="1014782" y="808119"/>
                  <a:pt x="1013047" y="803886"/>
                  <a:pt x="1013596" y="798371"/>
                </a:cubicBezTo>
                <a:cubicBezTo>
                  <a:pt x="1014300" y="784090"/>
                  <a:pt x="1005999" y="776023"/>
                  <a:pt x="992866" y="768354"/>
                </a:cubicBezTo>
                <a:cubicBezTo>
                  <a:pt x="986168" y="763437"/>
                  <a:pt x="981337" y="763836"/>
                  <a:pt x="977428" y="771817"/>
                </a:cubicBezTo>
                <a:cubicBezTo>
                  <a:pt x="973387" y="778715"/>
                  <a:pt x="974573" y="788464"/>
                  <a:pt x="966383" y="791328"/>
                </a:cubicBezTo>
                <a:cubicBezTo>
                  <a:pt x="957115" y="795375"/>
                  <a:pt x="952174" y="784843"/>
                  <a:pt x="943455" y="783375"/>
                </a:cubicBezTo>
                <a:cubicBezTo>
                  <a:pt x="930850" y="780039"/>
                  <a:pt x="926173" y="771673"/>
                  <a:pt x="927272" y="760641"/>
                </a:cubicBezTo>
                <a:cubicBezTo>
                  <a:pt x="927688" y="754042"/>
                  <a:pt x="928106" y="747443"/>
                  <a:pt x="928523" y="740844"/>
                </a:cubicBezTo>
                <a:cubicBezTo>
                  <a:pt x="928413" y="729912"/>
                  <a:pt x="936209" y="723798"/>
                  <a:pt x="947342" y="725067"/>
                </a:cubicBezTo>
                <a:cubicBezTo>
                  <a:pt x="953514" y="725651"/>
                  <a:pt x="958873" y="729586"/>
                  <a:pt x="965724" y="725738"/>
                </a:cubicBezTo>
                <a:cubicBezTo>
                  <a:pt x="973521" y="719623"/>
                  <a:pt x="980107" y="713609"/>
                  <a:pt x="983885" y="704545"/>
                </a:cubicBezTo>
                <a:cubicBezTo>
                  <a:pt x="986850" y="698830"/>
                  <a:pt x="989683" y="692031"/>
                  <a:pt x="993855" y="686216"/>
                </a:cubicBezTo>
                <a:cubicBezTo>
                  <a:pt x="1005429" y="671038"/>
                  <a:pt x="1023150" y="666293"/>
                  <a:pt x="1041268" y="664797"/>
                </a:cubicBezTo>
                <a:cubicBezTo>
                  <a:pt x="1055762" y="663600"/>
                  <a:pt x="1056575" y="660251"/>
                  <a:pt x="1050426" y="649817"/>
                </a:cubicBezTo>
                <a:cubicBezTo>
                  <a:pt x="1046011" y="643617"/>
                  <a:pt x="1040522" y="638600"/>
                  <a:pt x="1038261" y="630034"/>
                </a:cubicBezTo>
                <a:cubicBezTo>
                  <a:pt x="1063316" y="645471"/>
                  <a:pt x="1088814" y="644459"/>
                  <a:pt x="1114835" y="647781"/>
                </a:cubicBezTo>
                <a:cubicBezTo>
                  <a:pt x="1134556" y="649436"/>
                  <a:pt x="1152388" y="655621"/>
                  <a:pt x="1165103" y="669889"/>
                </a:cubicBezTo>
                <a:cubicBezTo>
                  <a:pt x="1166311" y="669789"/>
                  <a:pt x="1167519" y="669690"/>
                  <a:pt x="1167519" y="669690"/>
                </a:cubicBezTo>
                <a:cubicBezTo>
                  <a:pt x="1177489" y="651361"/>
                  <a:pt x="1182320" y="650962"/>
                  <a:pt x="1199735" y="663748"/>
                </a:cubicBezTo>
                <a:cubicBezTo>
                  <a:pt x="1205093" y="667682"/>
                  <a:pt x="1210451" y="671615"/>
                  <a:pt x="1215809" y="675549"/>
                </a:cubicBezTo>
                <a:cubicBezTo>
                  <a:pt x="1219696" y="677416"/>
                  <a:pt x="1223320" y="677117"/>
                  <a:pt x="1222661" y="671701"/>
                </a:cubicBezTo>
                <a:cubicBezTo>
                  <a:pt x="1222289" y="658603"/>
                  <a:pt x="1216271" y="649254"/>
                  <a:pt x="1204347" y="641485"/>
                </a:cubicBezTo>
                <a:cubicBezTo>
                  <a:pt x="1195101" y="635685"/>
                  <a:pt x="1184780" y="631066"/>
                  <a:pt x="1176611" y="624082"/>
                </a:cubicBezTo>
                <a:cubicBezTo>
                  <a:pt x="1187766" y="615502"/>
                  <a:pt x="1199713" y="613422"/>
                  <a:pt x="1212581" y="618924"/>
                </a:cubicBezTo>
                <a:cubicBezTo>
                  <a:pt x="1211527" y="610258"/>
                  <a:pt x="1204830" y="605341"/>
                  <a:pt x="1199209" y="599240"/>
                </a:cubicBezTo>
                <a:cubicBezTo>
                  <a:pt x="1193718" y="594223"/>
                  <a:pt x="1189436" y="589106"/>
                  <a:pt x="1188645" y="582607"/>
                </a:cubicBezTo>
                <a:cubicBezTo>
                  <a:pt x="1187987" y="577191"/>
                  <a:pt x="1190138" y="574825"/>
                  <a:pt x="1196441" y="576493"/>
                </a:cubicBezTo>
                <a:cubicBezTo>
                  <a:pt x="1210387" y="580812"/>
                  <a:pt x="1219895" y="588780"/>
                  <a:pt x="1228460" y="599013"/>
                </a:cubicBezTo>
                <a:cubicBezTo>
                  <a:pt x="1237024" y="609247"/>
                  <a:pt x="1244381" y="619581"/>
                  <a:pt x="1254153" y="629715"/>
                </a:cubicBezTo>
                <a:cubicBezTo>
                  <a:pt x="1252287" y="624398"/>
                  <a:pt x="1251496" y="617899"/>
                  <a:pt x="1249497" y="611499"/>
                </a:cubicBezTo>
                <a:cubicBezTo>
                  <a:pt x="1247763" y="607266"/>
                  <a:pt x="1248312" y="601751"/>
                  <a:pt x="1254219" y="600169"/>
                </a:cubicBezTo>
                <a:cubicBezTo>
                  <a:pt x="1261334" y="598487"/>
                  <a:pt x="1268713" y="598972"/>
                  <a:pt x="1270843" y="606455"/>
                </a:cubicBezTo>
                <a:cubicBezTo>
                  <a:pt x="1273105" y="615021"/>
                  <a:pt x="1278990" y="623288"/>
                  <a:pt x="1276553" y="633335"/>
                </a:cubicBezTo>
                <a:cubicBezTo>
                  <a:pt x="1276685" y="634419"/>
                  <a:pt x="1275871" y="637767"/>
                  <a:pt x="1279363" y="636385"/>
                </a:cubicBezTo>
                <a:cubicBezTo>
                  <a:pt x="1288762" y="633422"/>
                  <a:pt x="1294516" y="640605"/>
                  <a:pt x="1299874" y="644539"/>
                </a:cubicBezTo>
                <a:cubicBezTo>
                  <a:pt x="1306704" y="650540"/>
                  <a:pt x="1312874" y="651124"/>
                  <a:pt x="1317859" y="641960"/>
                </a:cubicBezTo>
                <a:cubicBezTo>
                  <a:pt x="1322713" y="631712"/>
                  <a:pt x="1325260" y="632596"/>
                  <a:pt x="1333562" y="640664"/>
                </a:cubicBezTo>
                <a:cubicBezTo>
                  <a:pt x="1343334" y="650797"/>
                  <a:pt x="1355543" y="650883"/>
                  <a:pt x="1369093" y="651953"/>
                </a:cubicBezTo>
                <a:cubicBezTo>
                  <a:pt x="1375132" y="651454"/>
                  <a:pt x="1381303" y="652039"/>
                  <a:pt x="1387474" y="652623"/>
                </a:cubicBezTo>
                <a:cubicBezTo>
                  <a:pt x="1402100" y="652510"/>
                  <a:pt x="1413894" y="659195"/>
                  <a:pt x="1422457" y="669428"/>
                </a:cubicBezTo>
                <a:cubicBezTo>
                  <a:pt x="1445735" y="700329"/>
                  <a:pt x="1478456" y="708568"/>
                  <a:pt x="1517371" y="707543"/>
                </a:cubicBezTo>
                <a:cubicBezTo>
                  <a:pt x="1522201" y="707144"/>
                  <a:pt x="1528108" y="705562"/>
                  <a:pt x="1532939" y="705164"/>
                </a:cubicBezTo>
                <a:cubicBezTo>
                  <a:pt x="1549980" y="704851"/>
                  <a:pt x="1560435" y="710553"/>
                  <a:pt x="1565770" y="724335"/>
                </a:cubicBezTo>
                <a:cubicBezTo>
                  <a:pt x="1572446" y="739101"/>
                  <a:pt x="1577672" y="741952"/>
                  <a:pt x="1595921" y="741539"/>
                </a:cubicBezTo>
                <a:cubicBezTo>
                  <a:pt x="1602092" y="742123"/>
                  <a:pt x="1609207" y="740442"/>
                  <a:pt x="1615642" y="743193"/>
                </a:cubicBezTo>
                <a:cubicBezTo>
                  <a:pt x="1618189" y="744077"/>
                  <a:pt x="1620473" y="742794"/>
                  <a:pt x="1622625" y="740428"/>
                </a:cubicBezTo>
                <a:cubicBezTo>
                  <a:pt x="1627742" y="732347"/>
                  <a:pt x="1634177" y="735098"/>
                  <a:pt x="1639799" y="741198"/>
                </a:cubicBezTo>
                <a:cubicBezTo>
                  <a:pt x="1645156" y="745132"/>
                  <a:pt x="1649306" y="749165"/>
                  <a:pt x="1654665" y="753100"/>
                </a:cubicBezTo>
                <a:cubicBezTo>
                  <a:pt x="1660155" y="758117"/>
                  <a:pt x="1664723" y="755551"/>
                  <a:pt x="1666348" y="748853"/>
                </a:cubicBezTo>
                <a:cubicBezTo>
                  <a:pt x="1668105" y="743238"/>
                  <a:pt x="1664899" y="736937"/>
                  <a:pt x="1661825" y="731721"/>
                </a:cubicBezTo>
                <a:cubicBezTo>
                  <a:pt x="1658618" y="725422"/>
                  <a:pt x="1655412" y="719121"/>
                  <a:pt x="1654621" y="712622"/>
                </a:cubicBezTo>
                <a:cubicBezTo>
                  <a:pt x="1653018" y="709472"/>
                  <a:pt x="1653831" y="706123"/>
                  <a:pt x="1657191" y="703657"/>
                </a:cubicBezTo>
                <a:cubicBezTo>
                  <a:pt x="1660551" y="701192"/>
                  <a:pt x="1663362" y="704242"/>
                  <a:pt x="1665910" y="705126"/>
                </a:cubicBezTo>
                <a:cubicBezTo>
                  <a:pt x="1698345" y="721047"/>
                  <a:pt x="1726608" y="742784"/>
                  <a:pt x="1756892" y="761071"/>
                </a:cubicBezTo>
                <a:cubicBezTo>
                  <a:pt x="1777930" y="773556"/>
                  <a:pt x="1799911" y="783776"/>
                  <a:pt x="1822574" y="789564"/>
                </a:cubicBezTo>
                <a:cubicBezTo>
                  <a:pt x="1825121" y="790448"/>
                  <a:pt x="1829140" y="793399"/>
                  <a:pt x="1831161" y="789949"/>
                </a:cubicBezTo>
                <a:cubicBezTo>
                  <a:pt x="1833313" y="787583"/>
                  <a:pt x="1829426" y="785716"/>
                  <a:pt x="1827954" y="783649"/>
                </a:cubicBezTo>
                <a:cubicBezTo>
                  <a:pt x="1825012" y="779516"/>
                  <a:pt x="1819653" y="775582"/>
                  <a:pt x="1823958" y="770851"/>
                </a:cubicBezTo>
                <a:cubicBezTo>
                  <a:pt x="1827054" y="766219"/>
                  <a:pt x="1833489" y="768970"/>
                  <a:pt x="1837376" y="770837"/>
                </a:cubicBezTo>
                <a:cubicBezTo>
                  <a:pt x="1843678" y="772504"/>
                  <a:pt x="1851320" y="775155"/>
                  <a:pt x="1857623" y="776824"/>
                </a:cubicBezTo>
                <a:cubicBezTo>
                  <a:pt x="1862587" y="777507"/>
                  <a:pt x="1867551" y="778192"/>
                  <a:pt x="1870646" y="773560"/>
                </a:cubicBezTo>
                <a:cubicBezTo>
                  <a:pt x="1873611" y="767845"/>
                  <a:pt x="1872008" y="764695"/>
                  <a:pt x="1866649" y="760761"/>
                </a:cubicBezTo>
                <a:cubicBezTo>
                  <a:pt x="1858876" y="757027"/>
                  <a:pt x="1851101" y="753292"/>
                  <a:pt x="1850047" y="744627"/>
                </a:cubicBezTo>
                <a:cubicBezTo>
                  <a:pt x="1848180" y="739310"/>
                  <a:pt x="1849126" y="737044"/>
                  <a:pt x="1856373" y="736446"/>
                </a:cubicBezTo>
                <a:cubicBezTo>
                  <a:pt x="1881999" y="736518"/>
                  <a:pt x="1904926" y="744472"/>
                  <a:pt x="1927040" y="755775"/>
                </a:cubicBezTo>
                <a:cubicBezTo>
                  <a:pt x="1942588" y="763244"/>
                  <a:pt x="1957456" y="775145"/>
                  <a:pt x="1975968" y="776899"/>
                </a:cubicBezTo>
                <a:cubicBezTo>
                  <a:pt x="1982139" y="777483"/>
                  <a:pt x="1985081" y="781617"/>
                  <a:pt x="1982117" y="787332"/>
                </a:cubicBezTo>
                <a:cubicBezTo>
                  <a:pt x="1980097" y="790781"/>
                  <a:pt x="1979416" y="795213"/>
                  <a:pt x="1976450" y="800929"/>
                </a:cubicBezTo>
                <a:cubicBezTo>
                  <a:pt x="1991494" y="794216"/>
                  <a:pt x="2005044" y="795286"/>
                  <a:pt x="2019669" y="795172"/>
                </a:cubicBezTo>
                <a:cubicBezTo>
                  <a:pt x="2030671" y="795358"/>
                  <a:pt x="2041148" y="791211"/>
                  <a:pt x="2046131" y="782047"/>
                </a:cubicBezTo>
                <a:cubicBezTo>
                  <a:pt x="2048021" y="777514"/>
                  <a:pt x="2050304" y="776232"/>
                  <a:pt x="2055399" y="777999"/>
                </a:cubicBezTo>
                <a:cubicBezTo>
                  <a:pt x="2068004" y="781335"/>
                  <a:pt x="2080346" y="782504"/>
                  <a:pt x="2092424" y="781507"/>
                </a:cubicBezTo>
                <a:cubicBezTo>
                  <a:pt x="2109333" y="780111"/>
                  <a:pt x="2125167" y="779897"/>
                  <a:pt x="2141659" y="785100"/>
                </a:cubicBezTo>
                <a:cubicBezTo>
                  <a:pt x="2153188" y="789618"/>
                  <a:pt x="2156417" y="786070"/>
                  <a:pt x="2158723" y="774939"/>
                </a:cubicBezTo>
                <a:cubicBezTo>
                  <a:pt x="2159535" y="771589"/>
                  <a:pt x="2156462" y="766373"/>
                  <a:pt x="2163709" y="765775"/>
                </a:cubicBezTo>
                <a:cubicBezTo>
                  <a:pt x="2169746" y="765276"/>
                  <a:pt x="2173634" y="767143"/>
                  <a:pt x="2177784" y="771176"/>
                </a:cubicBezTo>
                <a:cubicBezTo>
                  <a:pt x="2178993" y="771077"/>
                  <a:pt x="2179124" y="772160"/>
                  <a:pt x="2179255" y="773244"/>
                </a:cubicBezTo>
                <a:cubicBezTo>
                  <a:pt x="2190501" y="785445"/>
                  <a:pt x="2193046" y="786328"/>
                  <a:pt x="2208353" y="781783"/>
                </a:cubicBezTo>
                <a:cubicBezTo>
                  <a:pt x="2214260" y="780200"/>
                  <a:pt x="2216545" y="778917"/>
                  <a:pt x="2219752" y="785217"/>
                </a:cubicBezTo>
                <a:cubicBezTo>
                  <a:pt x="2227372" y="797717"/>
                  <a:pt x="2253395" y="801039"/>
                  <a:pt x="2267097" y="793343"/>
                </a:cubicBezTo>
                <a:cubicBezTo>
                  <a:pt x="2293164" y="776968"/>
                  <a:pt x="2300411" y="776369"/>
                  <a:pt x="2325731" y="793972"/>
                </a:cubicBezTo>
                <a:cubicBezTo>
                  <a:pt x="2332298" y="797806"/>
                  <a:pt x="2338336" y="797308"/>
                  <a:pt x="2343850" y="792476"/>
                </a:cubicBezTo>
                <a:cubicBezTo>
                  <a:pt x="2349361" y="787645"/>
                  <a:pt x="2353666" y="782913"/>
                  <a:pt x="2360385" y="777982"/>
                </a:cubicBezTo>
                <a:cubicBezTo>
                  <a:pt x="2361307" y="785565"/>
                  <a:pt x="2357134" y="791379"/>
                  <a:pt x="2356849" y="799062"/>
                </a:cubicBezTo>
                <a:cubicBezTo>
                  <a:pt x="2357771" y="806644"/>
                  <a:pt x="2361923" y="810678"/>
                  <a:pt x="2370641" y="812145"/>
                </a:cubicBezTo>
                <a:cubicBezTo>
                  <a:pt x="2378150" y="813714"/>
                  <a:pt x="2384321" y="814299"/>
                  <a:pt x="2391700" y="814784"/>
                </a:cubicBezTo>
                <a:cubicBezTo>
                  <a:pt x="2401626" y="816152"/>
                  <a:pt x="2404987" y="813686"/>
                  <a:pt x="2403800" y="803938"/>
                </a:cubicBezTo>
                <a:cubicBezTo>
                  <a:pt x="2402065" y="799704"/>
                  <a:pt x="2401539" y="795371"/>
                  <a:pt x="2401011" y="791039"/>
                </a:cubicBezTo>
                <a:cubicBezTo>
                  <a:pt x="2406370" y="794973"/>
                  <a:pt x="2411728" y="798907"/>
                  <a:pt x="2416955" y="801757"/>
                </a:cubicBezTo>
                <a:cubicBezTo>
                  <a:pt x="2435708" y="815526"/>
                  <a:pt x="2460129" y="815698"/>
                  <a:pt x="2479213" y="802087"/>
                </a:cubicBezTo>
                <a:cubicBezTo>
                  <a:pt x="2483649" y="798439"/>
                  <a:pt x="2483122" y="794106"/>
                  <a:pt x="2485010" y="789574"/>
                </a:cubicBezTo>
                <a:cubicBezTo>
                  <a:pt x="2486767" y="783959"/>
                  <a:pt x="2490260" y="782576"/>
                  <a:pt x="2494409" y="786610"/>
                </a:cubicBezTo>
                <a:cubicBezTo>
                  <a:pt x="2499768" y="790544"/>
                  <a:pt x="2503917" y="794577"/>
                  <a:pt x="2509276" y="798511"/>
                </a:cubicBezTo>
                <a:cubicBezTo>
                  <a:pt x="2513295" y="801462"/>
                  <a:pt x="2517050" y="802246"/>
                  <a:pt x="2521487" y="798598"/>
                </a:cubicBezTo>
                <a:cubicBezTo>
                  <a:pt x="2525922" y="794949"/>
                  <a:pt x="2522980" y="790816"/>
                  <a:pt x="2518961" y="787865"/>
                </a:cubicBezTo>
                <a:cubicBezTo>
                  <a:pt x="2515074" y="785997"/>
                  <a:pt x="2514548" y="781665"/>
                  <a:pt x="2512944" y="778515"/>
                </a:cubicBezTo>
                <a:cubicBezTo>
                  <a:pt x="2509475" y="770049"/>
                  <a:pt x="2505060" y="763849"/>
                  <a:pt x="2494608" y="758147"/>
                </a:cubicBezTo>
                <a:cubicBezTo>
                  <a:pt x="2519027" y="758319"/>
                  <a:pt x="2539845" y="748942"/>
                  <a:pt x="2561851" y="749314"/>
                </a:cubicBezTo>
                <a:cubicBezTo>
                  <a:pt x="2565606" y="750097"/>
                  <a:pt x="2570437" y="749699"/>
                  <a:pt x="2574193" y="750482"/>
                </a:cubicBezTo>
                <a:cubicBezTo>
                  <a:pt x="2589608" y="756868"/>
                  <a:pt x="2602609" y="763453"/>
                  <a:pt x="2620880" y="753192"/>
                </a:cubicBezTo>
                <a:cubicBezTo>
                  <a:pt x="2628808" y="748161"/>
                  <a:pt x="2644356" y="755630"/>
                  <a:pt x="2650372" y="764980"/>
                </a:cubicBezTo>
                <a:cubicBezTo>
                  <a:pt x="2654918" y="772263"/>
                  <a:pt x="2659463" y="779546"/>
                  <a:pt x="2670466" y="779732"/>
                </a:cubicBezTo>
                <a:cubicBezTo>
                  <a:pt x="2683884" y="779719"/>
                  <a:pt x="2694490" y="776654"/>
                  <a:pt x="2703100" y="767191"/>
                </a:cubicBezTo>
                <a:cubicBezTo>
                  <a:pt x="2705251" y="764825"/>
                  <a:pt x="2707271" y="761376"/>
                  <a:pt x="2710632" y="758911"/>
                </a:cubicBezTo>
                <a:cubicBezTo>
                  <a:pt x="2720317" y="748265"/>
                  <a:pt x="2727564" y="747666"/>
                  <a:pt x="2740696" y="755335"/>
                </a:cubicBezTo>
                <a:cubicBezTo>
                  <a:pt x="2750073" y="762219"/>
                  <a:pt x="2756508" y="764970"/>
                  <a:pt x="2766323" y="755407"/>
                </a:cubicBezTo>
                <a:cubicBezTo>
                  <a:pt x="2774933" y="745943"/>
                  <a:pt x="2788350" y="745929"/>
                  <a:pt x="2800691" y="747099"/>
                </a:cubicBezTo>
                <a:cubicBezTo>
                  <a:pt x="2811693" y="747285"/>
                  <a:pt x="2822564" y="746387"/>
                  <a:pt x="2833039" y="742240"/>
                </a:cubicBezTo>
                <a:cubicBezTo>
                  <a:pt x="2843516" y="738092"/>
                  <a:pt x="2853441" y="739462"/>
                  <a:pt x="2863630" y="742996"/>
                </a:cubicBezTo>
                <a:cubicBezTo>
                  <a:pt x="2877838" y="749482"/>
                  <a:pt x="2893122" y="754785"/>
                  <a:pt x="2904367" y="766985"/>
                </a:cubicBezTo>
                <a:cubicBezTo>
                  <a:pt x="2908781" y="773184"/>
                  <a:pt x="2913611" y="772786"/>
                  <a:pt x="2919124" y="767954"/>
                </a:cubicBezTo>
                <a:cubicBezTo>
                  <a:pt x="2925843" y="763023"/>
                  <a:pt x="2925185" y="757607"/>
                  <a:pt x="2918488" y="752690"/>
                </a:cubicBezTo>
                <a:cubicBezTo>
                  <a:pt x="2915807" y="750723"/>
                  <a:pt x="2911922" y="748856"/>
                  <a:pt x="2907902" y="745905"/>
                </a:cubicBezTo>
                <a:cubicBezTo>
                  <a:pt x="2917982" y="738509"/>
                  <a:pt x="2925624" y="741160"/>
                  <a:pt x="2933661" y="747061"/>
                </a:cubicBezTo>
                <a:cubicBezTo>
                  <a:pt x="2939152" y="752078"/>
                  <a:pt x="2942907" y="752862"/>
                  <a:pt x="2944269" y="743997"/>
                </a:cubicBezTo>
                <a:cubicBezTo>
                  <a:pt x="2945917" y="727450"/>
                  <a:pt x="2955183" y="723402"/>
                  <a:pt x="2973147" y="730671"/>
                </a:cubicBezTo>
                <a:cubicBezTo>
                  <a:pt x="2979582" y="733423"/>
                  <a:pt x="2986017" y="736174"/>
                  <a:pt x="2992999" y="733409"/>
                </a:cubicBezTo>
                <a:cubicBezTo>
                  <a:pt x="3008306" y="728862"/>
                  <a:pt x="3021723" y="728850"/>
                  <a:pt x="3032155" y="744399"/>
                </a:cubicBezTo>
                <a:cubicBezTo>
                  <a:pt x="3027367" y="725101"/>
                  <a:pt x="3040126" y="719671"/>
                  <a:pt x="3055565" y="716209"/>
                </a:cubicBezTo>
                <a:cubicBezTo>
                  <a:pt x="3066171" y="713145"/>
                  <a:pt x="3070080" y="705163"/>
                  <a:pt x="3066348" y="694530"/>
                </a:cubicBezTo>
                <a:cubicBezTo>
                  <a:pt x="3074252" y="699349"/>
                  <a:pt x="3076120" y="704664"/>
                  <a:pt x="3074627" y="712446"/>
                </a:cubicBezTo>
                <a:cubicBezTo>
                  <a:pt x="3073791" y="725644"/>
                  <a:pt x="3073924" y="726727"/>
                  <a:pt x="3088680" y="727697"/>
                </a:cubicBezTo>
                <a:cubicBezTo>
                  <a:pt x="3105854" y="728468"/>
                  <a:pt x="3121160" y="723921"/>
                  <a:pt x="3134732" y="715142"/>
                </a:cubicBezTo>
                <a:cubicBezTo>
                  <a:pt x="3138091" y="712677"/>
                  <a:pt x="3143604" y="707845"/>
                  <a:pt x="3141870" y="703612"/>
                </a:cubicBezTo>
                <a:cubicBezTo>
                  <a:pt x="3138269" y="694063"/>
                  <a:pt x="3146854" y="694448"/>
                  <a:pt x="3152629" y="691783"/>
                </a:cubicBezTo>
                <a:cubicBezTo>
                  <a:pt x="3160952" y="690001"/>
                  <a:pt x="3169143" y="687137"/>
                  <a:pt x="3176260" y="685456"/>
                </a:cubicBezTo>
                <a:cubicBezTo>
                  <a:pt x="3198549" y="678145"/>
                  <a:pt x="3217722" y="685315"/>
                  <a:pt x="3236210" y="696917"/>
                </a:cubicBezTo>
                <a:cubicBezTo>
                  <a:pt x="3246796" y="703701"/>
                  <a:pt x="3248003" y="703602"/>
                  <a:pt x="3253932" y="692172"/>
                </a:cubicBezTo>
                <a:cubicBezTo>
                  <a:pt x="3256897" y="686457"/>
                  <a:pt x="3260391" y="685073"/>
                  <a:pt x="3265747" y="689008"/>
                </a:cubicBezTo>
                <a:cubicBezTo>
                  <a:pt x="3272445" y="693925"/>
                  <a:pt x="3279451" y="696356"/>
                  <a:pt x="3286728" y="697259"/>
                </a:cubicBezTo>
                <a:lnTo>
                  <a:pt x="3305729" y="696495"/>
                </a:lnTo>
                <a:lnTo>
                  <a:pt x="3378445" y="672555"/>
                </a:lnTo>
                <a:cubicBezTo>
                  <a:pt x="3492539" y="644919"/>
                  <a:pt x="3602786" y="611712"/>
                  <a:pt x="3712401" y="581139"/>
                </a:cubicBezTo>
                <a:cubicBezTo>
                  <a:pt x="3833509" y="545899"/>
                  <a:pt x="3952610" y="509777"/>
                  <a:pt x="4074639" y="476882"/>
                </a:cubicBezTo>
                <a:cubicBezTo>
                  <a:pt x="4190460" y="445148"/>
                  <a:pt x="4307656" y="416931"/>
                  <a:pt x="4427148" y="394576"/>
                </a:cubicBezTo>
                <a:cubicBezTo>
                  <a:pt x="4518708" y="377446"/>
                  <a:pt x="4608890" y="356800"/>
                  <a:pt x="4698155" y="333808"/>
                </a:cubicBezTo>
                <a:cubicBezTo>
                  <a:pt x="4766150" y="316055"/>
                  <a:pt x="4834150" y="298301"/>
                  <a:pt x="4903063" y="282891"/>
                </a:cubicBezTo>
                <a:cubicBezTo>
                  <a:pt x="4952264" y="272428"/>
                  <a:pt x="5001464" y="261965"/>
                  <a:pt x="5051758" y="250039"/>
                </a:cubicBezTo>
                <a:cubicBezTo>
                  <a:pt x="5082794" y="244232"/>
                  <a:pt x="5115383" y="238136"/>
                  <a:pt x="5145961" y="231157"/>
                </a:cubicBezTo>
                <a:cubicBezTo>
                  <a:pt x="5156823" y="229125"/>
                  <a:pt x="5166136" y="227383"/>
                  <a:pt x="5175445" y="225641"/>
                </a:cubicBezTo>
                <a:cubicBezTo>
                  <a:pt x="5178550" y="225060"/>
                  <a:pt x="5180559" y="225942"/>
                  <a:pt x="5182112" y="225652"/>
                </a:cubicBezTo>
                <a:cubicBezTo>
                  <a:pt x="5331830" y="203932"/>
                  <a:pt x="5476961" y="170488"/>
                  <a:pt x="5628057" y="152287"/>
                </a:cubicBezTo>
                <a:cubicBezTo>
                  <a:pt x="5667773" y="147373"/>
                  <a:pt x="5706566" y="140114"/>
                  <a:pt x="5746738" y="136372"/>
                </a:cubicBezTo>
                <a:cubicBezTo>
                  <a:pt x="5834844" y="127438"/>
                  <a:pt x="5920477" y="116450"/>
                  <a:pt x="6007206" y="103999"/>
                </a:cubicBezTo>
                <a:cubicBezTo>
                  <a:pt x="6074853" y="93859"/>
                  <a:pt x="6142499" y="83719"/>
                  <a:pt x="6212900" y="80613"/>
                </a:cubicBezTo>
                <a:cubicBezTo>
                  <a:pt x="6278644" y="78379"/>
                  <a:pt x="6343471" y="73799"/>
                  <a:pt x="6404626" y="59841"/>
                </a:cubicBezTo>
                <a:cubicBezTo>
                  <a:pt x="6410834" y="58681"/>
                  <a:pt x="6415489" y="57810"/>
                  <a:pt x="6421522" y="60456"/>
                </a:cubicBezTo>
                <a:cubicBezTo>
                  <a:pt x="6456797" y="73986"/>
                  <a:pt x="6490303" y="70234"/>
                  <a:pt x="6525536" y="62384"/>
                </a:cubicBezTo>
                <a:cubicBezTo>
                  <a:pt x="6559217" y="54825"/>
                  <a:pt x="6593359" y="48437"/>
                  <a:pt x="6629334" y="46739"/>
                </a:cubicBezTo>
                <a:cubicBezTo>
                  <a:pt x="6689963" y="44203"/>
                  <a:pt x="6749960" y="44302"/>
                  <a:pt x="6809389" y="34442"/>
                </a:cubicBezTo>
                <a:cubicBezTo>
                  <a:pt x="6835770" y="29506"/>
                  <a:pt x="6861800" y="32185"/>
                  <a:pt x="6885929" y="42769"/>
                </a:cubicBezTo>
                <a:cubicBezTo>
                  <a:pt x="6893971" y="46297"/>
                  <a:pt x="6898627" y="45426"/>
                  <a:pt x="6903459" y="40747"/>
                </a:cubicBezTo>
                <a:cubicBezTo>
                  <a:pt x="6915130" y="32274"/>
                  <a:pt x="6927720" y="26143"/>
                  <a:pt x="6943806" y="33200"/>
                </a:cubicBezTo>
                <a:cubicBezTo>
                  <a:pt x="6965006" y="40556"/>
                  <a:pt x="6984545" y="39417"/>
                  <a:pt x="7005813" y="34179"/>
                </a:cubicBezTo>
                <a:cubicBezTo>
                  <a:pt x="7037944" y="26911"/>
                  <a:pt x="7069721" y="27256"/>
                  <a:pt x="7102068" y="37560"/>
                </a:cubicBezTo>
                <a:cubicBezTo>
                  <a:pt x="7121258" y="44036"/>
                  <a:pt x="7144818" y="44660"/>
                  <a:pt x="7157584" y="34723"/>
                </a:cubicBezTo>
                <a:cubicBezTo>
                  <a:pt x="7180470" y="16602"/>
                  <a:pt x="7205582" y="16936"/>
                  <a:pt x="7234542" y="22841"/>
                </a:cubicBezTo>
                <a:cubicBezTo>
                  <a:pt x="7248791" y="25207"/>
                  <a:pt x="7264595" y="27284"/>
                  <a:pt x="7279195" y="22036"/>
                </a:cubicBezTo>
                <a:cubicBezTo>
                  <a:pt x="7286036" y="18240"/>
                  <a:pt x="7290516" y="21177"/>
                  <a:pt x="7292352" y="25865"/>
                </a:cubicBezTo>
                <a:cubicBezTo>
                  <a:pt x="7293729" y="29383"/>
                  <a:pt x="7294646" y="31727"/>
                  <a:pt x="7295564" y="34072"/>
                </a:cubicBezTo>
                <a:cubicBezTo>
                  <a:pt x="7299060" y="47258"/>
                  <a:pt x="7300611" y="46967"/>
                  <a:pt x="7312283" y="38492"/>
                </a:cubicBezTo>
                <a:cubicBezTo>
                  <a:pt x="7325507" y="29728"/>
                  <a:pt x="7340742" y="21845"/>
                  <a:pt x="7354884" y="15425"/>
                </a:cubicBezTo>
                <a:cubicBezTo>
                  <a:pt x="7360632" y="13091"/>
                  <a:pt x="7366380" y="10758"/>
                  <a:pt x="7372413" y="13403"/>
                </a:cubicBezTo>
                <a:cubicBezTo>
                  <a:pt x="7378446" y="16049"/>
                  <a:pt x="7377177" y="21320"/>
                  <a:pt x="7375450" y="25417"/>
                </a:cubicBezTo>
                <a:cubicBezTo>
                  <a:pt x="7371362" y="36247"/>
                  <a:pt x="7377853" y="40065"/>
                  <a:pt x="7390727" y="38915"/>
                </a:cubicBezTo>
                <a:cubicBezTo>
                  <a:pt x="7395839" y="39216"/>
                  <a:pt x="7401414" y="40689"/>
                  <a:pt x="7406069" y="39818"/>
                </a:cubicBezTo>
                <a:cubicBezTo>
                  <a:pt x="7416931" y="37787"/>
                  <a:pt x="7419860" y="41013"/>
                  <a:pt x="7416407" y="49209"/>
                </a:cubicBezTo>
                <a:cubicBezTo>
                  <a:pt x="7414220" y="52133"/>
                  <a:pt x="7412494" y="56231"/>
                  <a:pt x="7418065" y="57704"/>
                </a:cubicBezTo>
                <a:cubicBezTo>
                  <a:pt x="7422546" y="60641"/>
                  <a:pt x="7426743" y="58597"/>
                  <a:pt x="7430940" y="56554"/>
                </a:cubicBezTo>
                <a:cubicBezTo>
                  <a:pt x="7441519" y="49543"/>
                  <a:pt x="7454851" y="49565"/>
                  <a:pt x="7469737" y="49297"/>
                </a:cubicBezTo>
                <a:cubicBezTo>
                  <a:pt x="7515306" y="50836"/>
                  <a:pt x="7549339" y="35662"/>
                  <a:pt x="7578606" y="12571"/>
                </a:cubicBezTo>
                <a:cubicBezTo>
                  <a:pt x="7583897" y="9066"/>
                  <a:pt x="7584707" y="2623"/>
                  <a:pt x="759200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자유형: 도형 4">
            <a:extLst>
              <a:ext uri="{FF2B5EF4-FFF2-40B4-BE49-F238E27FC236}">
                <a16:creationId xmlns:a16="http://schemas.microsoft.com/office/drawing/2014/main" id="{8650A195-B0FE-4000-B076-5B10CD106E3E}"/>
              </a:ext>
            </a:extLst>
          </p:cNvPr>
          <p:cNvSpPr>
            <a:spLocks noGrp="1"/>
          </p:cNvSpPr>
          <p:nvPr>
            <p:ph type="pic" idx="1" hasCustomPrompt="1"/>
          </p:nvPr>
        </p:nvSpPr>
        <p:spPr>
          <a:xfrm>
            <a:off x="242816" y="1619319"/>
            <a:ext cx="11558743" cy="5031967"/>
          </a:xfrm>
          <a:custGeom>
            <a:avLst/>
            <a:gdLst>
              <a:gd name="connsiteX0" fmla="*/ 8392919 w 11558743"/>
              <a:gd name="connsiteY0" fmla="*/ 3529959 h 5031967"/>
              <a:gd name="connsiteX1" fmla="*/ 8391973 w 11558743"/>
              <a:gd name="connsiteY1" fmla="*/ 3530531 h 5031967"/>
              <a:gd name="connsiteX2" fmla="*/ 8393694 w 11558743"/>
              <a:gd name="connsiteY2" fmla="*/ 3531320 h 5031967"/>
              <a:gd name="connsiteX3" fmla="*/ 1031841 w 11558743"/>
              <a:gd name="connsiteY3" fmla="*/ 3403329 h 5031967"/>
              <a:gd name="connsiteX4" fmla="*/ 1035360 w 11558743"/>
              <a:gd name="connsiteY4" fmla="*/ 3405581 h 5031967"/>
              <a:gd name="connsiteX5" fmla="*/ 1035176 w 11558743"/>
              <a:gd name="connsiteY5" fmla="*/ 3405145 h 5031967"/>
              <a:gd name="connsiteX6" fmla="*/ 2630565 w 11558743"/>
              <a:gd name="connsiteY6" fmla="*/ 2617886 h 5031967"/>
              <a:gd name="connsiteX7" fmla="*/ 2621053 w 11558743"/>
              <a:gd name="connsiteY7" fmla="*/ 2623696 h 5031967"/>
              <a:gd name="connsiteX8" fmla="*/ 2635820 w 11558743"/>
              <a:gd name="connsiteY8" fmla="*/ 2624754 h 5031967"/>
              <a:gd name="connsiteX9" fmla="*/ 2636263 w 11558743"/>
              <a:gd name="connsiteY9" fmla="*/ 2624721 h 5031967"/>
              <a:gd name="connsiteX10" fmla="*/ 6597978 w 11558743"/>
              <a:gd name="connsiteY10" fmla="*/ 2613495 h 5031967"/>
              <a:gd name="connsiteX11" fmla="*/ 6597592 w 11558743"/>
              <a:gd name="connsiteY11" fmla="*/ 2613780 h 5031967"/>
              <a:gd name="connsiteX12" fmla="*/ 6603953 w 11558743"/>
              <a:gd name="connsiteY12" fmla="*/ 2626306 h 5031967"/>
              <a:gd name="connsiteX13" fmla="*/ 6635961 w 11558743"/>
              <a:gd name="connsiteY13" fmla="*/ 2637060 h 5031967"/>
              <a:gd name="connsiteX14" fmla="*/ 6640313 w 11558743"/>
              <a:gd name="connsiteY14" fmla="*/ 2637766 h 5031967"/>
              <a:gd name="connsiteX15" fmla="*/ 6621701 w 11558743"/>
              <a:gd name="connsiteY15" fmla="*/ 2626136 h 5031967"/>
              <a:gd name="connsiteX16" fmla="*/ 6600128 w 11558743"/>
              <a:gd name="connsiteY16" fmla="*/ 2615005 h 5031967"/>
              <a:gd name="connsiteX17" fmla="*/ 8004444 w 11558743"/>
              <a:gd name="connsiteY17" fmla="*/ 2586762 h 5031967"/>
              <a:gd name="connsiteX18" fmla="*/ 8004423 w 11558743"/>
              <a:gd name="connsiteY18" fmla="*/ 2586959 h 5031967"/>
              <a:gd name="connsiteX19" fmla="*/ 8004653 w 11558743"/>
              <a:gd name="connsiteY19" fmla="*/ 2587018 h 5031967"/>
              <a:gd name="connsiteX20" fmla="*/ 8033318 w 11558743"/>
              <a:gd name="connsiteY20" fmla="*/ 2577729 h 5031967"/>
              <a:gd name="connsiteX21" fmla="*/ 8020586 w 11558743"/>
              <a:gd name="connsiteY21" fmla="*/ 2589756 h 5031967"/>
              <a:gd name="connsiteX22" fmla="*/ 8020068 w 11558743"/>
              <a:gd name="connsiteY22" fmla="*/ 2590977 h 5031967"/>
              <a:gd name="connsiteX23" fmla="*/ 8026120 w 11558743"/>
              <a:gd name="connsiteY23" fmla="*/ 2592531 h 5031967"/>
              <a:gd name="connsiteX24" fmla="*/ 8063195 w 11558743"/>
              <a:gd name="connsiteY24" fmla="*/ 2589579 h 5031967"/>
              <a:gd name="connsiteX25" fmla="*/ 8052168 w 11558743"/>
              <a:gd name="connsiteY25" fmla="*/ 2583582 h 5031967"/>
              <a:gd name="connsiteX26" fmla="*/ 8033318 w 11558743"/>
              <a:gd name="connsiteY26" fmla="*/ 2577729 h 5031967"/>
              <a:gd name="connsiteX27" fmla="*/ 8260898 w 11558743"/>
              <a:gd name="connsiteY27" fmla="*/ 1650432 h 5031967"/>
              <a:gd name="connsiteX28" fmla="*/ 8251402 w 11558743"/>
              <a:gd name="connsiteY28" fmla="*/ 1650636 h 5031967"/>
              <a:gd name="connsiteX29" fmla="*/ 8230048 w 11558743"/>
              <a:gd name="connsiteY29" fmla="*/ 1657776 h 5031967"/>
              <a:gd name="connsiteX30" fmla="*/ 8227319 w 11558743"/>
              <a:gd name="connsiteY30" fmla="*/ 1660379 h 5031967"/>
              <a:gd name="connsiteX31" fmla="*/ 8229344 w 11558743"/>
              <a:gd name="connsiteY31" fmla="*/ 1661123 h 5031967"/>
              <a:gd name="connsiteX32" fmla="*/ 8253538 w 11558743"/>
              <a:gd name="connsiteY32" fmla="*/ 1666456 h 5031967"/>
              <a:gd name="connsiteX33" fmla="*/ 8267880 w 11558743"/>
              <a:gd name="connsiteY33" fmla="*/ 1662947 h 5031967"/>
              <a:gd name="connsiteX34" fmla="*/ 8265475 w 11558743"/>
              <a:gd name="connsiteY34" fmla="*/ 1656810 h 5031967"/>
              <a:gd name="connsiteX35" fmla="*/ 8260898 w 11558743"/>
              <a:gd name="connsiteY35" fmla="*/ 1650432 h 5031967"/>
              <a:gd name="connsiteX36" fmla="*/ 8182228 w 11558743"/>
              <a:gd name="connsiteY36" fmla="*/ 1627091 h 5031967"/>
              <a:gd name="connsiteX37" fmla="*/ 8146644 w 11558743"/>
              <a:gd name="connsiteY37" fmla="*/ 1642555 h 5031967"/>
              <a:gd name="connsiteX38" fmla="*/ 8116633 w 11558743"/>
              <a:gd name="connsiteY38" fmla="*/ 1659493 h 5031967"/>
              <a:gd name="connsiteX39" fmla="*/ 8023483 w 11558743"/>
              <a:gd name="connsiteY39" fmla="*/ 1655532 h 5031967"/>
              <a:gd name="connsiteX40" fmla="*/ 8018963 w 11558743"/>
              <a:gd name="connsiteY40" fmla="*/ 1650226 h 5031967"/>
              <a:gd name="connsiteX41" fmla="*/ 8011587 w 11558743"/>
              <a:gd name="connsiteY41" fmla="*/ 1653108 h 5031967"/>
              <a:gd name="connsiteX42" fmla="*/ 7993285 w 11558743"/>
              <a:gd name="connsiteY42" fmla="*/ 1661612 h 5031967"/>
              <a:gd name="connsiteX43" fmla="*/ 8028928 w 11558743"/>
              <a:gd name="connsiteY43" fmla="*/ 1667452 h 5031967"/>
              <a:gd name="connsiteX44" fmla="*/ 8127822 w 11558743"/>
              <a:gd name="connsiteY44" fmla="*/ 1668865 h 5031967"/>
              <a:gd name="connsiteX45" fmla="*/ 8159621 w 11558743"/>
              <a:gd name="connsiteY45" fmla="*/ 1667091 h 5031967"/>
              <a:gd name="connsiteX46" fmla="*/ 8172440 w 11558743"/>
              <a:gd name="connsiteY46" fmla="*/ 1660890 h 5031967"/>
              <a:gd name="connsiteX47" fmla="*/ 8170458 w 11558743"/>
              <a:gd name="connsiteY47" fmla="*/ 1661375 h 5031967"/>
              <a:gd name="connsiteX48" fmla="*/ 8160369 w 11558743"/>
              <a:gd name="connsiteY48" fmla="*/ 1656343 h 5031967"/>
              <a:gd name="connsiteX49" fmla="*/ 8156873 w 11558743"/>
              <a:gd name="connsiteY49" fmla="*/ 1643157 h 5031967"/>
              <a:gd name="connsiteX50" fmla="*/ 8175953 w 11558743"/>
              <a:gd name="connsiteY50" fmla="*/ 1640847 h 5031967"/>
              <a:gd name="connsiteX51" fmla="*/ 8187910 w 11558743"/>
              <a:gd name="connsiteY51" fmla="*/ 1637352 h 5031967"/>
              <a:gd name="connsiteX52" fmla="*/ 8182228 w 11558743"/>
              <a:gd name="connsiteY52" fmla="*/ 1627091 h 5031967"/>
              <a:gd name="connsiteX53" fmla="*/ 7999836 w 11558743"/>
              <a:gd name="connsiteY53" fmla="*/ 1615611 h 5031967"/>
              <a:gd name="connsiteX54" fmla="*/ 7999219 w 11558743"/>
              <a:gd name="connsiteY54" fmla="*/ 1630266 h 5031967"/>
              <a:gd name="connsiteX55" fmla="*/ 8007917 w 11558743"/>
              <a:gd name="connsiteY55" fmla="*/ 1632238 h 5031967"/>
              <a:gd name="connsiteX56" fmla="*/ 8014537 w 11558743"/>
              <a:gd name="connsiteY56" fmla="*/ 1630199 h 5031967"/>
              <a:gd name="connsiteX57" fmla="*/ 8014655 w 11558743"/>
              <a:gd name="connsiteY57" fmla="*/ 1624472 h 5031967"/>
              <a:gd name="connsiteX58" fmla="*/ 8007793 w 11558743"/>
              <a:gd name="connsiteY58" fmla="*/ 1617577 h 5031967"/>
              <a:gd name="connsiteX59" fmla="*/ 7592006 w 11558743"/>
              <a:gd name="connsiteY59" fmla="*/ 0 h 5031967"/>
              <a:gd name="connsiteX60" fmla="*/ 7593774 w 11558743"/>
              <a:gd name="connsiteY60" fmla="*/ 17282 h 5031967"/>
              <a:gd name="connsiteX61" fmla="*/ 7619105 w 11558743"/>
              <a:gd name="connsiteY61" fmla="*/ 35191 h 5031967"/>
              <a:gd name="connsiteX62" fmla="*/ 7768406 w 11558743"/>
              <a:gd name="connsiteY62" fmla="*/ 33679 h 5031967"/>
              <a:gd name="connsiteX63" fmla="*/ 7821911 w 11558743"/>
              <a:gd name="connsiteY63" fmla="*/ 29961 h 5031967"/>
              <a:gd name="connsiteX64" fmla="*/ 7842761 w 11558743"/>
              <a:gd name="connsiteY64" fmla="*/ 44932 h 5031967"/>
              <a:gd name="connsiteX65" fmla="*/ 7874647 w 11558743"/>
              <a:gd name="connsiteY65" fmla="*/ 54065 h 5031967"/>
              <a:gd name="connsiteX66" fmla="*/ 7907695 w 11558743"/>
              <a:gd name="connsiteY66" fmla="*/ 49140 h 5031967"/>
              <a:gd name="connsiteX67" fmla="*/ 7927869 w 11558743"/>
              <a:gd name="connsiteY67" fmla="*/ 45365 h 5031967"/>
              <a:gd name="connsiteX68" fmla="*/ 7952873 w 11558743"/>
              <a:gd name="connsiteY68" fmla="*/ 36913 h 5031967"/>
              <a:gd name="connsiteX69" fmla="*/ 7974883 w 11558743"/>
              <a:gd name="connsiteY69" fmla="*/ 37828 h 5031967"/>
              <a:gd name="connsiteX70" fmla="*/ 7992521 w 11558743"/>
              <a:gd name="connsiteY70" fmla="*/ 44593 h 5031967"/>
              <a:gd name="connsiteX71" fmla="*/ 8018092 w 11558743"/>
              <a:gd name="connsiteY71" fmla="*/ 46100 h 5031967"/>
              <a:gd name="connsiteX72" fmla="*/ 8042531 w 11558743"/>
              <a:gd name="connsiteY72" fmla="*/ 27688 h 5031967"/>
              <a:gd name="connsiteX73" fmla="*/ 8045000 w 11558743"/>
              <a:gd name="connsiteY73" fmla="*/ 29743 h 5031967"/>
              <a:gd name="connsiteX74" fmla="*/ 8055837 w 11558743"/>
              <a:gd name="connsiteY74" fmla="*/ 61685 h 5031967"/>
              <a:gd name="connsiteX75" fmla="*/ 8062787 w 11558743"/>
              <a:gd name="connsiteY75" fmla="*/ 66676 h 5031967"/>
              <a:gd name="connsiteX76" fmla="*/ 8125711 w 11558743"/>
              <a:gd name="connsiteY76" fmla="*/ 70001 h 5031967"/>
              <a:gd name="connsiteX77" fmla="*/ 8154211 w 11558743"/>
              <a:gd name="connsiteY77" fmla="*/ 74734 h 5031967"/>
              <a:gd name="connsiteX78" fmla="*/ 8161094 w 11558743"/>
              <a:gd name="connsiteY78" fmla="*/ 92318 h 5031967"/>
              <a:gd name="connsiteX79" fmla="*/ 8124876 w 11558743"/>
              <a:gd name="connsiteY79" fmla="*/ 110418 h 5031967"/>
              <a:gd name="connsiteX80" fmla="*/ 8080572 w 11558743"/>
              <a:gd name="connsiteY80" fmla="*/ 103609 h 5031967"/>
              <a:gd name="connsiteX81" fmla="*/ 8039834 w 11558743"/>
              <a:gd name="connsiteY81" fmla="*/ 97391 h 5031967"/>
              <a:gd name="connsiteX82" fmla="*/ 7999661 w 11558743"/>
              <a:gd name="connsiteY82" fmla="*/ 101133 h 5031967"/>
              <a:gd name="connsiteX83" fmla="*/ 7963618 w 11558743"/>
              <a:gd name="connsiteY83" fmla="*/ 115425 h 5031967"/>
              <a:gd name="connsiteX84" fmla="*/ 7876040 w 11558743"/>
              <a:gd name="connsiteY84" fmla="*/ 112938 h 5031967"/>
              <a:gd name="connsiteX85" fmla="*/ 7811605 w 11558743"/>
              <a:gd name="connsiteY85" fmla="*/ 131283 h 5031967"/>
              <a:gd name="connsiteX86" fmla="*/ 7784306 w 11558743"/>
              <a:gd name="connsiteY86" fmla="*/ 133874 h 5031967"/>
              <a:gd name="connsiteX87" fmla="*/ 7619202 w 11558743"/>
              <a:gd name="connsiteY87" fmla="*/ 133309 h 5031967"/>
              <a:gd name="connsiteX88" fmla="*/ 7593914 w 11558743"/>
              <a:gd name="connsiteY88" fmla="*/ 136782 h 5031967"/>
              <a:gd name="connsiteX89" fmla="*/ 7575469 w 11558743"/>
              <a:gd name="connsiteY89" fmla="*/ 136458 h 5031967"/>
              <a:gd name="connsiteX90" fmla="*/ 7580974 w 11558743"/>
              <a:gd name="connsiteY90" fmla="*/ 150526 h 5031967"/>
              <a:gd name="connsiteX91" fmla="*/ 7575334 w 11558743"/>
              <a:gd name="connsiteY91" fmla="*/ 161647 h 5031967"/>
              <a:gd name="connsiteX92" fmla="*/ 7546023 w 11558743"/>
              <a:gd name="connsiteY92" fmla="*/ 163356 h 5031967"/>
              <a:gd name="connsiteX93" fmla="*/ 7484300 w 11558743"/>
              <a:gd name="connsiteY93" fmla="*/ 167354 h 5031967"/>
              <a:gd name="connsiteX94" fmla="*/ 7476257 w 11558743"/>
              <a:gd name="connsiteY94" fmla="*/ 163827 h 5031967"/>
              <a:gd name="connsiteX95" fmla="*/ 7443277 w 11558743"/>
              <a:gd name="connsiteY95" fmla="*/ 156156 h 5031967"/>
              <a:gd name="connsiteX96" fmla="*/ 7298739 w 11558743"/>
              <a:gd name="connsiteY96" fmla="*/ 165584 h 5031967"/>
              <a:gd name="connsiteX97" fmla="*/ 7286324 w 11558743"/>
              <a:gd name="connsiteY97" fmla="*/ 167907 h 5031967"/>
              <a:gd name="connsiteX98" fmla="*/ 7251617 w 11558743"/>
              <a:gd name="connsiteY98" fmla="*/ 164335 h 5031967"/>
              <a:gd name="connsiteX99" fmla="*/ 7219205 w 11558743"/>
              <a:gd name="connsiteY99" fmla="*/ 166625 h 5031967"/>
              <a:gd name="connsiteX100" fmla="*/ 7206721 w 11558743"/>
              <a:gd name="connsiteY100" fmla="*/ 181541 h 5031967"/>
              <a:gd name="connsiteX101" fmla="*/ 7177938 w 11558743"/>
              <a:gd name="connsiteY101" fmla="*/ 171828 h 5031967"/>
              <a:gd name="connsiteX102" fmla="*/ 7141787 w 11558743"/>
              <a:gd name="connsiteY102" fmla="*/ 177334 h 5031967"/>
              <a:gd name="connsiteX103" fmla="*/ 7100496 w 11558743"/>
              <a:gd name="connsiteY103" fmla="*/ 216513 h 5031967"/>
              <a:gd name="connsiteX104" fmla="*/ 7099403 w 11558743"/>
              <a:gd name="connsiteY104" fmla="*/ 217975 h 5031967"/>
              <a:gd name="connsiteX105" fmla="*/ 7077609 w 11558743"/>
              <a:gd name="connsiteY105" fmla="*/ 234634 h 5031967"/>
              <a:gd name="connsiteX106" fmla="*/ 6861121 w 11558743"/>
              <a:gd name="connsiteY106" fmla="*/ 247458 h 5031967"/>
              <a:gd name="connsiteX107" fmla="*/ 6724625 w 11558743"/>
              <a:gd name="connsiteY107" fmla="*/ 260411 h 5031967"/>
              <a:gd name="connsiteX108" fmla="*/ 6560440 w 11558743"/>
              <a:gd name="connsiteY108" fmla="*/ 262192 h 5031967"/>
              <a:gd name="connsiteX109" fmla="*/ 6445145 w 11558743"/>
              <a:gd name="connsiteY109" fmla="*/ 282504 h 5031967"/>
              <a:gd name="connsiteX110" fmla="*/ 6398766 w 11558743"/>
              <a:gd name="connsiteY110" fmla="*/ 287407 h 5031967"/>
              <a:gd name="connsiteX111" fmla="*/ 6297045 w 11558743"/>
              <a:gd name="connsiteY111" fmla="*/ 291339 h 5031967"/>
              <a:gd name="connsiteX112" fmla="*/ 6205202 w 11558743"/>
              <a:gd name="connsiteY112" fmla="*/ 303489 h 5031967"/>
              <a:gd name="connsiteX113" fmla="*/ 6165088 w 11558743"/>
              <a:gd name="connsiteY113" fmla="*/ 307766 h 5031967"/>
              <a:gd name="connsiteX114" fmla="*/ 6164220 w 11558743"/>
              <a:gd name="connsiteY114" fmla="*/ 308012 h 5031967"/>
              <a:gd name="connsiteX115" fmla="*/ 6156750 w 11558743"/>
              <a:gd name="connsiteY115" fmla="*/ 325588 h 5031967"/>
              <a:gd name="connsiteX116" fmla="*/ 6119176 w 11558743"/>
              <a:gd name="connsiteY116" fmla="*/ 327595 h 5031967"/>
              <a:gd name="connsiteX117" fmla="*/ 6077144 w 11558743"/>
              <a:gd name="connsiteY117" fmla="*/ 343101 h 5031967"/>
              <a:gd name="connsiteX118" fmla="*/ 6040751 w 11558743"/>
              <a:gd name="connsiteY118" fmla="*/ 362460 h 5031967"/>
              <a:gd name="connsiteX119" fmla="*/ 6054364 w 11558743"/>
              <a:gd name="connsiteY119" fmla="*/ 360647 h 5031967"/>
              <a:gd name="connsiteX120" fmla="*/ 6345830 w 11558743"/>
              <a:gd name="connsiteY120" fmla="*/ 330898 h 5031967"/>
              <a:gd name="connsiteX121" fmla="*/ 6358149 w 11558743"/>
              <a:gd name="connsiteY121" fmla="*/ 326464 h 5031967"/>
              <a:gd name="connsiteX122" fmla="*/ 6383668 w 11558743"/>
              <a:gd name="connsiteY122" fmla="*/ 315605 h 5031967"/>
              <a:gd name="connsiteX123" fmla="*/ 6384532 w 11558743"/>
              <a:gd name="connsiteY123" fmla="*/ 326949 h 5031967"/>
              <a:gd name="connsiteX124" fmla="*/ 6424310 w 11558743"/>
              <a:gd name="connsiteY124" fmla="*/ 322888 h 5031967"/>
              <a:gd name="connsiteX125" fmla="*/ 6523870 w 11558743"/>
              <a:gd name="connsiteY125" fmla="*/ 317116 h 5031967"/>
              <a:gd name="connsiteX126" fmla="*/ 6525093 w 11558743"/>
              <a:gd name="connsiteY126" fmla="*/ 314869 h 5031967"/>
              <a:gd name="connsiteX127" fmla="*/ 6540421 w 11558743"/>
              <a:gd name="connsiteY127" fmla="*/ 300474 h 5031967"/>
              <a:gd name="connsiteX128" fmla="*/ 6545253 w 11558743"/>
              <a:gd name="connsiteY128" fmla="*/ 300075 h 5031967"/>
              <a:gd name="connsiteX129" fmla="*/ 6554630 w 11558743"/>
              <a:gd name="connsiteY129" fmla="*/ 306959 h 5031967"/>
              <a:gd name="connsiteX130" fmla="*/ 6556573 w 11558743"/>
              <a:gd name="connsiteY130" fmla="*/ 315219 h 5031967"/>
              <a:gd name="connsiteX131" fmla="*/ 6641355 w 11558743"/>
              <a:gd name="connsiteY131" fmla="*/ 310304 h 5031967"/>
              <a:gd name="connsiteX132" fmla="*/ 6641571 w 11558743"/>
              <a:gd name="connsiteY132" fmla="*/ 309628 h 5031967"/>
              <a:gd name="connsiteX133" fmla="*/ 6642540 w 11558743"/>
              <a:gd name="connsiteY133" fmla="*/ 310235 h 5031967"/>
              <a:gd name="connsiteX134" fmla="*/ 6654542 w 11558743"/>
              <a:gd name="connsiteY134" fmla="*/ 309539 h 5031967"/>
              <a:gd name="connsiteX135" fmla="*/ 6724657 w 11558743"/>
              <a:gd name="connsiteY135" fmla="*/ 306885 h 5031967"/>
              <a:gd name="connsiteX136" fmla="*/ 6731631 w 11558743"/>
              <a:gd name="connsiteY136" fmla="*/ 297816 h 5031967"/>
              <a:gd name="connsiteX137" fmla="*/ 6748166 w 11558743"/>
              <a:gd name="connsiteY137" fmla="*/ 283322 h 5031967"/>
              <a:gd name="connsiteX138" fmla="*/ 6769885 w 11558743"/>
              <a:gd name="connsiteY138" fmla="*/ 291375 h 5031967"/>
              <a:gd name="connsiteX139" fmla="*/ 6781195 w 11558743"/>
              <a:gd name="connsiteY139" fmla="*/ 304745 h 5031967"/>
              <a:gd name="connsiteX140" fmla="*/ 6823728 w 11558743"/>
              <a:gd name="connsiteY140" fmla="*/ 303135 h 5031967"/>
              <a:gd name="connsiteX141" fmla="*/ 6820065 w 11558743"/>
              <a:gd name="connsiteY141" fmla="*/ 292702 h 5031967"/>
              <a:gd name="connsiteX142" fmla="*/ 6839588 w 11558743"/>
              <a:gd name="connsiteY142" fmla="*/ 262644 h 5031967"/>
              <a:gd name="connsiteX143" fmla="*/ 6869498 w 11558743"/>
              <a:gd name="connsiteY143" fmla="*/ 267833 h 5031967"/>
              <a:gd name="connsiteX144" fmla="*/ 6891239 w 11558743"/>
              <a:gd name="connsiteY144" fmla="*/ 266038 h 5031967"/>
              <a:gd name="connsiteX145" fmla="*/ 6904393 w 11558743"/>
              <a:gd name="connsiteY145" fmla="*/ 263858 h 5031967"/>
              <a:gd name="connsiteX146" fmla="*/ 6903822 w 11558743"/>
              <a:gd name="connsiteY146" fmla="*/ 279222 h 5031967"/>
              <a:gd name="connsiteX147" fmla="*/ 6885600 w 11558743"/>
              <a:gd name="connsiteY147" fmla="*/ 300795 h 5031967"/>
              <a:gd name="connsiteX148" fmla="*/ 6959409 w 11558743"/>
              <a:gd name="connsiteY148" fmla="*/ 298582 h 5031967"/>
              <a:gd name="connsiteX149" fmla="*/ 7031420 w 11558743"/>
              <a:gd name="connsiteY149" fmla="*/ 291085 h 5031967"/>
              <a:gd name="connsiteX150" fmla="*/ 7188306 w 11558743"/>
              <a:gd name="connsiteY150" fmla="*/ 291929 h 5031967"/>
              <a:gd name="connsiteX151" fmla="*/ 7251123 w 11558743"/>
              <a:gd name="connsiteY151" fmla="*/ 286469 h 5031967"/>
              <a:gd name="connsiteX152" fmla="*/ 7294574 w 11558743"/>
              <a:gd name="connsiteY152" fmla="*/ 278340 h 5031967"/>
              <a:gd name="connsiteX153" fmla="*/ 7368253 w 11558743"/>
              <a:gd name="connsiteY153" fmla="*/ 270846 h 5031967"/>
              <a:gd name="connsiteX154" fmla="*/ 7424969 w 11558743"/>
              <a:gd name="connsiteY154" fmla="*/ 275332 h 5031967"/>
              <a:gd name="connsiteX155" fmla="*/ 7444969 w 11558743"/>
              <a:gd name="connsiteY155" fmla="*/ 275365 h 5031967"/>
              <a:gd name="connsiteX156" fmla="*/ 7480202 w 11558743"/>
              <a:gd name="connsiteY156" fmla="*/ 267516 h 5031967"/>
              <a:gd name="connsiteX157" fmla="*/ 7605767 w 11558743"/>
              <a:gd name="connsiteY157" fmla="*/ 269188 h 5031967"/>
              <a:gd name="connsiteX158" fmla="*/ 7643471 w 11558743"/>
              <a:gd name="connsiteY158" fmla="*/ 263391 h 5031967"/>
              <a:gd name="connsiteX159" fmla="*/ 7698810 w 11558743"/>
              <a:gd name="connsiteY159" fmla="*/ 264362 h 5031967"/>
              <a:gd name="connsiteX160" fmla="*/ 7726676 w 11558743"/>
              <a:gd name="connsiteY160" fmla="*/ 271730 h 5031967"/>
              <a:gd name="connsiteX161" fmla="*/ 7825118 w 11558743"/>
              <a:gd name="connsiteY161" fmla="*/ 272185 h 5031967"/>
              <a:gd name="connsiteX162" fmla="*/ 7909484 w 11558743"/>
              <a:gd name="connsiteY162" fmla="*/ 266466 h 5031967"/>
              <a:gd name="connsiteX163" fmla="*/ 7933963 w 11558743"/>
              <a:gd name="connsiteY163" fmla="*/ 269435 h 5031967"/>
              <a:gd name="connsiteX164" fmla="*/ 7965393 w 11558743"/>
              <a:gd name="connsiteY164" fmla="*/ 277394 h 5031967"/>
              <a:gd name="connsiteX165" fmla="*/ 8039004 w 11558743"/>
              <a:gd name="connsiteY165" fmla="*/ 282496 h 5031967"/>
              <a:gd name="connsiteX166" fmla="*/ 8145664 w 11558743"/>
              <a:gd name="connsiteY166" fmla="*/ 282671 h 5031967"/>
              <a:gd name="connsiteX167" fmla="*/ 8168414 w 11558743"/>
              <a:gd name="connsiteY167" fmla="*/ 289738 h 5031967"/>
              <a:gd name="connsiteX168" fmla="*/ 8173638 w 11558743"/>
              <a:gd name="connsiteY168" fmla="*/ 298827 h 5031967"/>
              <a:gd name="connsiteX169" fmla="*/ 8276993 w 11558743"/>
              <a:gd name="connsiteY169" fmla="*/ 337365 h 5031967"/>
              <a:gd name="connsiteX170" fmla="*/ 8285318 w 11558743"/>
              <a:gd name="connsiteY170" fmla="*/ 345872 h 5031967"/>
              <a:gd name="connsiteX171" fmla="*/ 8280313 w 11558743"/>
              <a:gd name="connsiteY171" fmla="*/ 354358 h 5031967"/>
              <a:gd name="connsiteX172" fmla="*/ 8280070 w 11558743"/>
              <a:gd name="connsiteY172" fmla="*/ 370759 h 5031967"/>
              <a:gd name="connsiteX173" fmla="*/ 8300703 w 11558743"/>
              <a:gd name="connsiteY173" fmla="*/ 368158 h 5031967"/>
              <a:gd name="connsiteX174" fmla="*/ 8345705 w 11558743"/>
              <a:gd name="connsiteY174" fmla="*/ 359738 h 5031967"/>
              <a:gd name="connsiteX175" fmla="*/ 8378011 w 11558743"/>
              <a:gd name="connsiteY175" fmla="*/ 348662 h 5031967"/>
              <a:gd name="connsiteX176" fmla="*/ 8386580 w 11558743"/>
              <a:gd name="connsiteY176" fmla="*/ 340767 h 5031967"/>
              <a:gd name="connsiteX177" fmla="*/ 8402098 w 11558743"/>
              <a:gd name="connsiteY177" fmla="*/ 337864 h 5031967"/>
              <a:gd name="connsiteX178" fmla="*/ 8406686 w 11558743"/>
              <a:gd name="connsiteY178" fmla="*/ 349588 h 5031967"/>
              <a:gd name="connsiteX179" fmla="*/ 8399319 w 11558743"/>
              <a:gd name="connsiteY179" fmla="*/ 364805 h 5031967"/>
              <a:gd name="connsiteX180" fmla="*/ 8396959 w 11558743"/>
              <a:gd name="connsiteY180" fmla="*/ 371538 h 5031967"/>
              <a:gd name="connsiteX181" fmla="*/ 8406728 w 11558743"/>
              <a:gd name="connsiteY181" fmla="*/ 370968 h 5031967"/>
              <a:gd name="connsiteX182" fmla="*/ 8416675 w 11558743"/>
              <a:gd name="connsiteY182" fmla="*/ 366591 h 5031967"/>
              <a:gd name="connsiteX183" fmla="*/ 8425985 w 11558743"/>
              <a:gd name="connsiteY183" fmla="*/ 364849 h 5031967"/>
              <a:gd name="connsiteX184" fmla="*/ 8493390 w 11558743"/>
              <a:gd name="connsiteY184" fmla="*/ 371111 h 5031967"/>
              <a:gd name="connsiteX185" fmla="*/ 8525978 w 11558743"/>
              <a:gd name="connsiteY185" fmla="*/ 365014 h 5031967"/>
              <a:gd name="connsiteX186" fmla="*/ 8546895 w 11558743"/>
              <a:gd name="connsiteY186" fmla="*/ 367392 h 5031967"/>
              <a:gd name="connsiteX187" fmla="*/ 8540619 w 11558743"/>
              <a:gd name="connsiteY187" fmla="*/ 381147 h 5031967"/>
              <a:gd name="connsiteX188" fmla="*/ 8533602 w 11558743"/>
              <a:gd name="connsiteY188" fmla="*/ 388751 h 5031967"/>
              <a:gd name="connsiteX189" fmla="*/ 8529515 w 11558743"/>
              <a:gd name="connsiteY189" fmla="*/ 399580 h 5031967"/>
              <a:gd name="connsiteX190" fmla="*/ 8546410 w 11558743"/>
              <a:gd name="connsiteY190" fmla="*/ 400194 h 5031967"/>
              <a:gd name="connsiteX191" fmla="*/ 8587960 w 11558743"/>
              <a:gd name="connsiteY191" fmla="*/ 399970 h 5031967"/>
              <a:gd name="connsiteX192" fmla="*/ 8641598 w 11558743"/>
              <a:gd name="connsiteY192" fmla="*/ 371063 h 5031967"/>
              <a:gd name="connsiteX193" fmla="*/ 8661379 w 11558743"/>
              <a:gd name="connsiteY193" fmla="*/ 353522 h 5031967"/>
              <a:gd name="connsiteX194" fmla="*/ 8687075 w 11558743"/>
              <a:gd name="connsiteY194" fmla="*/ 419171 h 5031967"/>
              <a:gd name="connsiteX195" fmla="*/ 8673785 w 11558743"/>
              <a:gd name="connsiteY195" fmla="*/ 440530 h 5031967"/>
              <a:gd name="connsiteX196" fmla="*/ 8682112 w 11558743"/>
              <a:gd name="connsiteY196" fmla="*/ 449037 h 5031967"/>
              <a:gd name="connsiteX197" fmla="*/ 8667051 w 11558743"/>
              <a:gd name="connsiteY197" fmla="*/ 453114 h 5031967"/>
              <a:gd name="connsiteX198" fmla="*/ 8655270 w 11558743"/>
              <a:gd name="connsiteY198" fmla="*/ 452801 h 5031967"/>
              <a:gd name="connsiteX199" fmla="*/ 8642504 w 11558743"/>
              <a:gd name="connsiteY199" fmla="*/ 462739 h 5031967"/>
              <a:gd name="connsiteX200" fmla="*/ 8631749 w 11558743"/>
              <a:gd name="connsiteY200" fmla="*/ 473558 h 5031967"/>
              <a:gd name="connsiteX201" fmla="*/ 8597327 w 11558743"/>
              <a:gd name="connsiteY201" fmla="*/ 474965 h 5031967"/>
              <a:gd name="connsiteX202" fmla="*/ 8565830 w 11558743"/>
              <a:gd name="connsiteY202" fmla="*/ 479600 h 5031967"/>
              <a:gd name="connsiteX203" fmla="*/ 8559841 w 11558743"/>
              <a:gd name="connsiteY203" fmla="*/ 498334 h 5031967"/>
              <a:gd name="connsiteX204" fmla="*/ 8556386 w 11558743"/>
              <a:gd name="connsiteY204" fmla="*/ 506530 h 5031967"/>
              <a:gd name="connsiteX205" fmla="*/ 8515080 w 11558743"/>
              <a:gd name="connsiteY205" fmla="*/ 490353 h 5031967"/>
              <a:gd name="connsiteX206" fmla="*/ 8502273 w 11558743"/>
              <a:gd name="connsiteY206" fmla="*/ 478909 h 5031967"/>
              <a:gd name="connsiteX207" fmla="*/ 8466755 w 11558743"/>
              <a:gd name="connsiteY207" fmla="*/ 481780 h 5031967"/>
              <a:gd name="connsiteX208" fmla="*/ 8466405 w 11558743"/>
              <a:gd name="connsiteY208" fmla="*/ 489394 h 5031967"/>
              <a:gd name="connsiteX209" fmla="*/ 8467430 w 11558743"/>
              <a:gd name="connsiteY209" fmla="*/ 500525 h 5031967"/>
              <a:gd name="connsiteX210" fmla="*/ 8453747 w 11558743"/>
              <a:gd name="connsiteY210" fmla="*/ 508118 h 5031967"/>
              <a:gd name="connsiteX211" fmla="*/ 8403697 w 11558743"/>
              <a:gd name="connsiteY211" fmla="*/ 503642 h 5031967"/>
              <a:gd name="connsiteX212" fmla="*/ 8374104 w 11558743"/>
              <a:gd name="connsiteY212" fmla="*/ 500371 h 5031967"/>
              <a:gd name="connsiteX213" fmla="*/ 8301909 w 11558743"/>
              <a:gd name="connsiteY213" fmla="*/ 520168 h 5031967"/>
              <a:gd name="connsiteX214" fmla="*/ 8281101 w 11558743"/>
              <a:gd name="connsiteY214" fmla="*/ 526578 h 5031967"/>
              <a:gd name="connsiteX215" fmla="*/ 8206571 w 11558743"/>
              <a:gd name="connsiteY215" fmla="*/ 519133 h 5031967"/>
              <a:gd name="connsiteX216" fmla="*/ 8167317 w 11558743"/>
              <a:gd name="connsiteY216" fmla="*/ 525219 h 5031967"/>
              <a:gd name="connsiteX217" fmla="*/ 8121896 w 11558743"/>
              <a:gd name="connsiteY217" fmla="*/ 553847 h 5031967"/>
              <a:gd name="connsiteX218" fmla="*/ 8110533 w 11558743"/>
              <a:gd name="connsiteY218" fmla="*/ 533326 h 5031967"/>
              <a:gd name="connsiteX219" fmla="*/ 8079105 w 11558743"/>
              <a:gd name="connsiteY219" fmla="*/ 525366 h 5031967"/>
              <a:gd name="connsiteX220" fmla="*/ 8078404 w 11558743"/>
              <a:gd name="connsiteY220" fmla="*/ 540595 h 5031967"/>
              <a:gd name="connsiteX221" fmla="*/ 8064545 w 11558743"/>
              <a:gd name="connsiteY221" fmla="*/ 551995 h 5031967"/>
              <a:gd name="connsiteX222" fmla="*/ 8025924 w 11558743"/>
              <a:gd name="connsiteY222" fmla="*/ 555446 h 5031967"/>
              <a:gd name="connsiteX223" fmla="*/ 7973972 w 11558743"/>
              <a:gd name="connsiteY223" fmla="*/ 558876 h 5031967"/>
              <a:gd name="connsiteX224" fmla="*/ 7948050 w 11558743"/>
              <a:gd name="connsiteY224" fmla="*/ 564983 h 5031967"/>
              <a:gd name="connsiteX225" fmla="*/ 7939305 w 11558743"/>
              <a:gd name="connsiteY225" fmla="*/ 576685 h 5031967"/>
              <a:gd name="connsiteX226" fmla="*/ 7921709 w 11558743"/>
              <a:gd name="connsiteY226" fmla="*/ 591299 h 5031967"/>
              <a:gd name="connsiteX227" fmla="*/ 7907525 w 11558743"/>
              <a:gd name="connsiteY227" fmla="*/ 576339 h 5031967"/>
              <a:gd name="connsiteX228" fmla="*/ 7894828 w 11558743"/>
              <a:gd name="connsiteY228" fmla="*/ 573682 h 5031967"/>
              <a:gd name="connsiteX229" fmla="*/ 7888904 w 11558743"/>
              <a:gd name="connsiteY229" fmla="*/ 579823 h 5031967"/>
              <a:gd name="connsiteX230" fmla="*/ 7875613 w 11558743"/>
              <a:gd name="connsiteY230" fmla="*/ 601182 h 5031967"/>
              <a:gd name="connsiteX231" fmla="*/ 7874910 w 11558743"/>
              <a:gd name="connsiteY231" fmla="*/ 616411 h 5031967"/>
              <a:gd name="connsiteX232" fmla="*/ 7887610 w 11558743"/>
              <a:gd name="connsiteY232" fmla="*/ 619068 h 5031967"/>
              <a:gd name="connsiteX233" fmla="*/ 8026049 w 11558743"/>
              <a:gd name="connsiteY233" fmla="*/ 619589 h 5031967"/>
              <a:gd name="connsiteX234" fmla="*/ 8134369 w 11558743"/>
              <a:gd name="connsiteY234" fmla="*/ 628261 h 5031967"/>
              <a:gd name="connsiteX235" fmla="*/ 8163982 w 11558743"/>
              <a:gd name="connsiteY235" fmla="*/ 642222 h 5031967"/>
              <a:gd name="connsiteX236" fmla="*/ 8183501 w 11558743"/>
              <a:gd name="connsiteY236" fmla="*/ 655822 h 5031967"/>
              <a:gd name="connsiteX237" fmla="*/ 8194245 w 11558743"/>
              <a:gd name="connsiteY237" fmla="*/ 655395 h 5031967"/>
              <a:gd name="connsiteX238" fmla="*/ 8201167 w 11558743"/>
              <a:gd name="connsiteY238" fmla="*/ 646275 h 5031967"/>
              <a:gd name="connsiteX239" fmla="*/ 8223081 w 11558743"/>
              <a:gd name="connsiteY239" fmla="*/ 650667 h 5031967"/>
              <a:gd name="connsiteX240" fmla="*/ 8226074 w 11558743"/>
              <a:gd name="connsiteY240" fmla="*/ 654129 h 5031967"/>
              <a:gd name="connsiteX241" fmla="*/ 8249619 w 11558743"/>
              <a:gd name="connsiteY241" fmla="*/ 653192 h 5031967"/>
              <a:gd name="connsiteX242" fmla="*/ 8279014 w 11558743"/>
              <a:gd name="connsiteY242" fmla="*/ 650207 h 5031967"/>
              <a:gd name="connsiteX243" fmla="*/ 8282509 w 11558743"/>
              <a:gd name="connsiteY243" fmla="*/ 640807 h 5031967"/>
              <a:gd name="connsiteX244" fmla="*/ 8287265 w 11558743"/>
              <a:gd name="connsiteY244" fmla="*/ 649369 h 5031967"/>
              <a:gd name="connsiteX245" fmla="*/ 8339149 w 11558743"/>
              <a:gd name="connsiteY245" fmla="*/ 644100 h 5031967"/>
              <a:gd name="connsiteX246" fmla="*/ 8415711 w 11558743"/>
              <a:gd name="connsiteY246" fmla="*/ 652263 h 5031967"/>
              <a:gd name="connsiteX247" fmla="*/ 8433231 w 11558743"/>
              <a:gd name="connsiteY247" fmla="*/ 650203 h 5031967"/>
              <a:gd name="connsiteX248" fmla="*/ 8473545 w 11558743"/>
              <a:gd name="connsiteY248" fmla="*/ 642566 h 5031967"/>
              <a:gd name="connsiteX249" fmla="*/ 8535547 w 11558743"/>
              <a:gd name="connsiteY249" fmla="*/ 643412 h 5031967"/>
              <a:gd name="connsiteX250" fmla="*/ 8631802 w 11558743"/>
              <a:gd name="connsiteY250" fmla="*/ 646584 h 5031967"/>
              <a:gd name="connsiteX251" fmla="*/ 8687300 w 11558743"/>
              <a:gd name="connsiteY251" fmla="*/ 643625 h 5031967"/>
              <a:gd name="connsiteX252" fmla="*/ 8764201 w 11558743"/>
              <a:gd name="connsiteY252" fmla="*/ 631576 h 5031967"/>
              <a:gd name="connsiteX253" fmla="*/ 8808844 w 11558743"/>
              <a:gd name="connsiteY253" fmla="*/ 630673 h 5031967"/>
              <a:gd name="connsiteX254" fmla="*/ 8822015 w 11558743"/>
              <a:gd name="connsiteY254" fmla="*/ 634475 h 5031967"/>
              <a:gd name="connsiteX255" fmla="*/ 8825258 w 11558743"/>
              <a:gd name="connsiteY255" fmla="*/ 642674 h 5031967"/>
              <a:gd name="connsiteX256" fmla="*/ 8841993 w 11558743"/>
              <a:gd name="connsiteY256" fmla="*/ 647060 h 5031967"/>
              <a:gd name="connsiteX257" fmla="*/ 8884500 w 11558743"/>
              <a:gd name="connsiteY257" fmla="*/ 623897 h 5031967"/>
              <a:gd name="connsiteX258" fmla="*/ 8902017 w 11558743"/>
              <a:gd name="connsiteY258" fmla="*/ 621837 h 5031967"/>
              <a:gd name="connsiteX259" fmla="*/ 8905100 w 11558743"/>
              <a:gd name="connsiteY259" fmla="*/ 633845 h 5031967"/>
              <a:gd name="connsiteX260" fmla="*/ 8920427 w 11558743"/>
              <a:gd name="connsiteY260" fmla="*/ 647311 h 5031967"/>
              <a:gd name="connsiteX261" fmla="*/ 8935772 w 11558743"/>
              <a:gd name="connsiteY261" fmla="*/ 648183 h 5031967"/>
              <a:gd name="connsiteX262" fmla="*/ 8946144 w 11558743"/>
              <a:gd name="connsiteY262" fmla="*/ 657550 h 5031967"/>
              <a:gd name="connsiteX263" fmla="*/ 8947838 w 11558743"/>
              <a:gd name="connsiteY263" fmla="*/ 666045 h 5031967"/>
              <a:gd name="connsiteX264" fmla="*/ 8960705 w 11558743"/>
              <a:gd name="connsiteY264" fmla="*/ 664866 h 5031967"/>
              <a:gd name="connsiteX265" fmla="*/ 8999467 w 11558743"/>
              <a:gd name="connsiteY265" fmla="*/ 657522 h 5031967"/>
              <a:gd name="connsiteX266" fmla="*/ 9108179 w 11558743"/>
              <a:gd name="connsiteY266" fmla="*/ 620557 h 5031967"/>
              <a:gd name="connsiteX267" fmla="*/ 9121529 w 11558743"/>
              <a:gd name="connsiteY267" fmla="*/ 607954 h 5031967"/>
              <a:gd name="connsiteX268" fmla="*/ 9123365 w 11558743"/>
              <a:gd name="connsiteY268" fmla="*/ 625235 h 5031967"/>
              <a:gd name="connsiteX269" fmla="*/ 9148762 w 11558743"/>
              <a:gd name="connsiteY269" fmla="*/ 643091 h 5031967"/>
              <a:gd name="connsiteX270" fmla="*/ 9298037 w 11558743"/>
              <a:gd name="connsiteY270" fmla="*/ 641256 h 5031967"/>
              <a:gd name="connsiteX271" fmla="*/ 9351520 w 11558743"/>
              <a:gd name="connsiteY271" fmla="*/ 637420 h 5031967"/>
              <a:gd name="connsiteX272" fmla="*/ 9372426 w 11558743"/>
              <a:gd name="connsiteY272" fmla="*/ 652348 h 5031967"/>
              <a:gd name="connsiteX273" fmla="*/ 9404345 w 11558743"/>
              <a:gd name="connsiteY273" fmla="*/ 661412 h 5031967"/>
              <a:gd name="connsiteX274" fmla="*/ 9437367 w 11558743"/>
              <a:gd name="connsiteY274" fmla="*/ 656415 h 5031967"/>
              <a:gd name="connsiteX275" fmla="*/ 9457525 w 11558743"/>
              <a:gd name="connsiteY275" fmla="*/ 652596 h 5031967"/>
              <a:gd name="connsiteX276" fmla="*/ 9482492 w 11558743"/>
              <a:gd name="connsiteY276" fmla="*/ 644088 h 5031967"/>
              <a:gd name="connsiteX277" fmla="*/ 9504504 w 11558743"/>
              <a:gd name="connsiteY277" fmla="*/ 644955 h 5031967"/>
              <a:gd name="connsiteX278" fmla="*/ 9522165 w 11558743"/>
              <a:gd name="connsiteY278" fmla="*/ 651684 h 5031967"/>
              <a:gd name="connsiteX279" fmla="*/ 9547739 w 11558743"/>
              <a:gd name="connsiteY279" fmla="*/ 653135 h 5031967"/>
              <a:gd name="connsiteX280" fmla="*/ 9572101 w 11558743"/>
              <a:gd name="connsiteY280" fmla="*/ 634668 h 5031967"/>
              <a:gd name="connsiteX281" fmla="*/ 9574579 w 11558743"/>
              <a:gd name="connsiteY281" fmla="*/ 636717 h 5031967"/>
              <a:gd name="connsiteX282" fmla="*/ 9585540 w 11558743"/>
              <a:gd name="connsiteY282" fmla="*/ 668641 h 5031967"/>
              <a:gd name="connsiteX283" fmla="*/ 9592507 w 11558743"/>
              <a:gd name="connsiteY283" fmla="*/ 673616 h 5031967"/>
              <a:gd name="connsiteX284" fmla="*/ 9655437 w 11558743"/>
              <a:gd name="connsiteY284" fmla="*/ 676806 h 5031967"/>
              <a:gd name="connsiteX285" fmla="*/ 9683951 w 11558743"/>
              <a:gd name="connsiteY285" fmla="*/ 681478 h 5031967"/>
              <a:gd name="connsiteX286" fmla="*/ 9690903 w 11558743"/>
              <a:gd name="connsiteY286" fmla="*/ 699049 h 5031967"/>
              <a:gd name="connsiteX287" fmla="*/ 9654760 w 11558743"/>
              <a:gd name="connsiteY287" fmla="*/ 717230 h 5031967"/>
              <a:gd name="connsiteX288" fmla="*/ 9610436 w 11558743"/>
              <a:gd name="connsiteY288" fmla="*/ 710516 h 5031967"/>
              <a:gd name="connsiteX289" fmla="*/ 9569677 w 11558743"/>
              <a:gd name="connsiteY289" fmla="*/ 704385 h 5031967"/>
              <a:gd name="connsiteX290" fmla="*/ 9529526 w 11558743"/>
              <a:gd name="connsiteY290" fmla="*/ 708215 h 5031967"/>
              <a:gd name="connsiteX291" fmla="*/ 9493543 w 11558743"/>
              <a:gd name="connsiteY291" fmla="*/ 722587 h 5031967"/>
              <a:gd name="connsiteX292" fmla="*/ 9405966 w 11558743"/>
              <a:gd name="connsiteY292" fmla="*/ 720290 h 5031967"/>
              <a:gd name="connsiteX293" fmla="*/ 9341612 w 11558743"/>
              <a:gd name="connsiteY293" fmla="*/ 738777 h 5031967"/>
              <a:gd name="connsiteX294" fmla="*/ 9314326 w 11558743"/>
              <a:gd name="connsiteY294" fmla="*/ 741428 h 5031967"/>
              <a:gd name="connsiteX295" fmla="*/ 9149243 w 11558743"/>
              <a:gd name="connsiteY295" fmla="*/ 741221 h 5031967"/>
              <a:gd name="connsiteX296" fmla="*/ 9123972 w 11558743"/>
              <a:gd name="connsiteY296" fmla="*/ 744750 h 5031967"/>
              <a:gd name="connsiteX297" fmla="*/ 9105525 w 11558743"/>
              <a:gd name="connsiteY297" fmla="*/ 744467 h 5031967"/>
              <a:gd name="connsiteX298" fmla="*/ 9111086 w 11558743"/>
              <a:gd name="connsiteY298" fmla="*/ 758524 h 5031967"/>
              <a:gd name="connsiteX299" fmla="*/ 9105490 w 11558743"/>
              <a:gd name="connsiteY299" fmla="*/ 769658 h 5031967"/>
              <a:gd name="connsiteX300" fmla="*/ 9076191 w 11558743"/>
              <a:gd name="connsiteY300" fmla="*/ 771430 h 5031967"/>
              <a:gd name="connsiteX301" fmla="*/ 9014491 w 11558743"/>
              <a:gd name="connsiteY301" fmla="*/ 775564 h 5031967"/>
              <a:gd name="connsiteX302" fmla="*/ 9006436 w 11558743"/>
              <a:gd name="connsiteY302" fmla="*/ 772053 h 5031967"/>
              <a:gd name="connsiteX303" fmla="*/ 8973430 w 11558743"/>
              <a:gd name="connsiteY303" fmla="*/ 764454 h 5031967"/>
              <a:gd name="connsiteX304" fmla="*/ 8828948 w 11558743"/>
              <a:gd name="connsiteY304" fmla="*/ 774196 h 5031967"/>
              <a:gd name="connsiteX305" fmla="*/ 8816543 w 11558743"/>
              <a:gd name="connsiteY305" fmla="*/ 776546 h 5031967"/>
              <a:gd name="connsiteX306" fmla="*/ 8781828 w 11558743"/>
              <a:gd name="connsiteY306" fmla="*/ 773050 h 5031967"/>
              <a:gd name="connsiteX307" fmla="*/ 8749426 w 11558743"/>
              <a:gd name="connsiteY307" fmla="*/ 775410 h 5031967"/>
              <a:gd name="connsiteX308" fmla="*/ 8737006 w 11558743"/>
              <a:gd name="connsiteY308" fmla="*/ 790355 h 5031967"/>
              <a:gd name="connsiteX309" fmla="*/ 8708186 w 11558743"/>
              <a:gd name="connsiteY309" fmla="*/ 780704 h 5031967"/>
              <a:gd name="connsiteX310" fmla="*/ 8672062 w 11558743"/>
              <a:gd name="connsiteY310" fmla="*/ 786289 h 5031967"/>
              <a:gd name="connsiteX311" fmla="*/ 8630931 w 11558743"/>
              <a:gd name="connsiteY311" fmla="*/ 825562 h 5031967"/>
              <a:gd name="connsiteX312" fmla="*/ 8629842 w 11558743"/>
              <a:gd name="connsiteY312" fmla="*/ 827028 h 5031967"/>
              <a:gd name="connsiteX313" fmla="*/ 8608119 w 11558743"/>
              <a:gd name="connsiteY313" fmla="*/ 843735 h 5031967"/>
              <a:gd name="connsiteX314" fmla="*/ 8391707 w 11558743"/>
              <a:gd name="connsiteY314" fmla="*/ 857030 h 5031967"/>
              <a:gd name="connsiteX315" fmla="*/ 8255280 w 11558743"/>
              <a:gd name="connsiteY315" fmla="*/ 870284 h 5031967"/>
              <a:gd name="connsiteX316" fmla="*/ 8091123 w 11558743"/>
              <a:gd name="connsiteY316" fmla="*/ 872420 h 5031967"/>
              <a:gd name="connsiteX317" fmla="*/ 7975923 w 11558743"/>
              <a:gd name="connsiteY317" fmla="*/ 892984 h 5031967"/>
              <a:gd name="connsiteX318" fmla="*/ 7929569 w 11558743"/>
              <a:gd name="connsiteY318" fmla="*/ 897988 h 5031967"/>
              <a:gd name="connsiteX319" fmla="*/ 7827877 w 11558743"/>
              <a:gd name="connsiteY319" fmla="*/ 902142 h 5031967"/>
              <a:gd name="connsiteX320" fmla="*/ 7736094 w 11558743"/>
              <a:gd name="connsiteY320" fmla="*/ 914493 h 5031967"/>
              <a:gd name="connsiteX321" fmla="*/ 7595479 w 11558743"/>
              <a:gd name="connsiteY321" fmla="*/ 929799 h 5031967"/>
              <a:gd name="connsiteX322" fmla="*/ 7508349 w 11558743"/>
              <a:gd name="connsiteY322" fmla="*/ 941269 h 5031967"/>
              <a:gd name="connsiteX323" fmla="*/ 7319206 w 11558743"/>
              <a:gd name="connsiteY323" fmla="*/ 964508 h 5031967"/>
              <a:gd name="connsiteX324" fmla="*/ 7133306 w 11558743"/>
              <a:gd name="connsiteY324" fmla="*/ 995948 h 5031967"/>
              <a:gd name="connsiteX325" fmla="*/ 7005399 w 11558743"/>
              <a:gd name="connsiteY325" fmla="*/ 1013884 h 5031967"/>
              <a:gd name="connsiteX326" fmla="*/ 6907751 w 11558743"/>
              <a:gd name="connsiteY326" fmla="*/ 1036162 h 5031967"/>
              <a:gd name="connsiteX327" fmla="*/ 6890779 w 11558743"/>
              <a:gd name="connsiteY327" fmla="*/ 1038731 h 5031967"/>
              <a:gd name="connsiteX328" fmla="*/ 6893115 w 11558743"/>
              <a:gd name="connsiteY328" fmla="*/ 1045119 h 5031967"/>
              <a:gd name="connsiteX329" fmla="*/ 6915167 w 11558743"/>
              <a:gd name="connsiteY329" fmla="*/ 1045082 h 5031967"/>
              <a:gd name="connsiteX330" fmla="*/ 6954598 w 11558743"/>
              <a:gd name="connsiteY330" fmla="*/ 1035190 h 5031967"/>
              <a:gd name="connsiteX331" fmla="*/ 7013393 w 11558743"/>
              <a:gd name="connsiteY331" fmla="*/ 1027964 h 5031967"/>
              <a:gd name="connsiteX332" fmla="*/ 7035795 w 11558743"/>
              <a:gd name="connsiteY332" fmla="*/ 1042646 h 5031967"/>
              <a:gd name="connsiteX333" fmla="*/ 7040217 w 11558743"/>
              <a:gd name="connsiteY333" fmla="*/ 1050105 h 5031967"/>
              <a:gd name="connsiteX334" fmla="*/ 7166276 w 11558743"/>
              <a:gd name="connsiteY334" fmla="*/ 1028740 h 5031967"/>
              <a:gd name="connsiteX335" fmla="*/ 7262925 w 11558743"/>
              <a:gd name="connsiteY335" fmla="*/ 1015656 h 5031967"/>
              <a:gd name="connsiteX336" fmla="*/ 7265466 w 11558743"/>
              <a:gd name="connsiteY336" fmla="*/ 999676 h 5031967"/>
              <a:gd name="connsiteX337" fmla="*/ 7280701 w 11558743"/>
              <a:gd name="connsiteY337" fmla="*/ 991793 h 5031967"/>
              <a:gd name="connsiteX338" fmla="*/ 7292590 w 11558743"/>
              <a:gd name="connsiteY338" fmla="*/ 1000892 h 5031967"/>
              <a:gd name="connsiteX339" fmla="*/ 7293087 w 11558743"/>
              <a:gd name="connsiteY339" fmla="*/ 1011572 h 5031967"/>
              <a:gd name="connsiteX340" fmla="*/ 7585500 w 11558743"/>
              <a:gd name="connsiteY340" fmla="*/ 971986 h 5031967"/>
              <a:gd name="connsiteX341" fmla="*/ 7955251 w 11558743"/>
              <a:gd name="connsiteY341" fmla="*/ 933419 h 5031967"/>
              <a:gd name="connsiteX342" fmla="*/ 8416124 w 11558743"/>
              <a:gd name="connsiteY342" fmla="*/ 910330 h 5031967"/>
              <a:gd name="connsiteX343" fmla="*/ 8562154 w 11558743"/>
              <a:gd name="connsiteY343" fmla="*/ 900295 h 5031967"/>
              <a:gd name="connsiteX344" fmla="*/ 8719023 w 11558743"/>
              <a:gd name="connsiteY344" fmla="*/ 900798 h 5031967"/>
              <a:gd name="connsiteX345" fmla="*/ 8781809 w 11558743"/>
              <a:gd name="connsiteY345" fmla="*/ 895199 h 5031967"/>
              <a:gd name="connsiteX346" fmla="*/ 8825223 w 11558743"/>
              <a:gd name="connsiteY346" fmla="*/ 886974 h 5031967"/>
              <a:gd name="connsiteX347" fmla="*/ 8898863 w 11558743"/>
              <a:gd name="connsiteY347" fmla="*/ 879320 h 5031967"/>
              <a:gd name="connsiteX348" fmla="*/ 8955590 w 11558743"/>
              <a:gd name="connsiteY348" fmla="*/ 883685 h 5031967"/>
              <a:gd name="connsiteX349" fmla="*/ 8975587 w 11558743"/>
              <a:gd name="connsiteY349" fmla="*/ 883674 h 5031967"/>
              <a:gd name="connsiteX350" fmla="*/ 9010785 w 11558743"/>
              <a:gd name="connsiteY350" fmla="*/ 875746 h 5031967"/>
              <a:gd name="connsiteX351" fmla="*/ 9136340 w 11558743"/>
              <a:gd name="connsiteY351" fmla="*/ 877145 h 5031967"/>
              <a:gd name="connsiteX352" fmla="*/ 9174015 w 11558743"/>
              <a:gd name="connsiteY352" fmla="*/ 871268 h 5031967"/>
              <a:gd name="connsiteX353" fmla="*/ 9229352 w 11558743"/>
              <a:gd name="connsiteY353" fmla="*/ 872117 h 5031967"/>
              <a:gd name="connsiteX354" fmla="*/ 9257243 w 11558743"/>
              <a:gd name="connsiteY354" fmla="*/ 879426 h 5031967"/>
              <a:gd name="connsiteX355" fmla="*/ 9355673 w 11558743"/>
              <a:gd name="connsiteY355" fmla="*/ 879667 h 5031967"/>
              <a:gd name="connsiteX356" fmla="*/ 9440006 w 11558743"/>
              <a:gd name="connsiteY356" fmla="*/ 873764 h 5031967"/>
              <a:gd name="connsiteX357" fmla="*/ 9464494 w 11558743"/>
              <a:gd name="connsiteY357" fmla="*/ 876681 h 5031967"/>
              <a:gd name="connsiteX358" fmla="*/ 9495949 w 11558743"/>
              <a:gd name="connsiteY358" fmla="*/ 884573 h 5031967"/>
              <a:gd name="connsiteX359" fmla="*/ 9569571 w 11558743"/>
              <a:gd name="connsiteY359" fmla="*/ 889515 h 5031967"/>
              <a:gd name="connsiteX360" fmla="*/ 9676217 w 11558743"/>
              <a:gd name="connsiteY360" fmla="*/ 889458 h 5031967"/>
              <a:gd name="connsiteX361" fmla="*/ 9698995 w 11558743"/>
              <a:gd name="connsiteY361" fmla="*/ 896477 h 5031967"/>
              <a:gd name="connsiteX362" fmla="*/ 9704252 w 11558743"/>
              <a:gd name="connsiteY362" fmla="*/ 905555 h 5031967"/>
              <a:gd name="connsiteX363" fmla="*/ 9807743 w 11558743"/>
              <a:gd name="connsiteY363" fmla="*/ 943875 h 5031967"/>
              <a:gd name="connsiteX364" fmla="*/ 9816102 w 11558743"/>
              <a:gd name="connsiteY364" fmla="*/ 952365 h 5031967"/>
              <a:gd name="connsiteX365" fmla="*/ 9811130 w 11558743"/>
              <a:gd name="connsiteY365" fmla="*/ 960862 h 5031967"/>
              <a:gd name="connsiteX366" fmla="*/ 9810951 w 11558743"/>
              <a:gd name="connsiteY366" fmla="*/ 977266 h 5031967"/>
              <a:gd name="connsiteX367" fmla="*/ 9831571 w 11558743"/>
              <a:gd name="connsiteY367" fmla="*/ 974619 h 5031967"/>
              <a:gd name="connsiteX368" fmla="*/ 9876535 w 11558743"/>
              <a:gd name="connsiteY368" fmla="*/ 966100 h 5031967"/>
              <a:gd name="connsiteX369" fmla="*/ 9908793 w 11558743"/>
              <a:gd name="connsiteY369" fmla="*/ 954952 h 5031967"/>
              <a:gd name="connsiteX370" fmla="*/ 9917331 w 11558743"/>
              <a:gd name="connsiteY370" fmla="*/ 947039 h 5031967"/>
              <a:gd name="connsiteX371" fmla="*/ 9932835 w 11558743"/>
              <a:gd name="connsiteY371" fmla="*/ 944102 h 5031967"/>
              <a:gd name="connsiteX372" fmla="*/ 9937469 w 11558743"/>
              <a:gd name="connsiteY372" fmla="*/ 955816 h 5031967"/>
              <a:gd name="connsiteX373" fmla="*/ 9930162 w 11558743"/>
              <a:gd name="connsiteY373" fmla="*/ 971053 h 5031967"/>
              <a:gd name="connsiteX374" fmla="*/ 9927828 w 11558743"/>
              <a:gd name="connsiteY374" fmla="*/ 977791 h 5031967"/>
              <a:gd name="connsiteX375" fmla="*/ 9937593 w 11558743"/>
              <a:gd name="connsiteY375" fmla="*/ 977200 h 5031967"/>
              <a:gd name="connsiteX376" fmla="*/ 9947521 w 11558743"/>
              <a:gd name="connsiteY376" fmla="*/ 972801 h 5031967"/>
              <a:gd name="connsiteX377" fmla="*/ 9956824 w 11558743"/>
              <a:gd name="connsiteY377" fmla="*/ 971038 h 5031967"/>
              <a:gd name="connsiteX378" fmla="*/ 10024243 w 11558743"/>
              <a:gd name="connsiteY378" fmla="*/ 977154 h 5031967"/>
              <a:gd name="connsiteX379" fmla="*/ 10056804 w 11558743"/>
              <a:gd name="connsiteY379" fmla="*/ 970986 h 5031967"/>
              <a:gd name="connsiteX380" fmla="*/ 10077726 w 11558743"/>
              <a:gd name="connsiteY380" fmla="*/ 973318 h 5031967"/>
              <a:gd name="connsiteX381" fmla="*/ 10071507 w 11558743"/>
              <a:gd name="connsiteY381" fmla="*/ 987089 h 5031967"/>
              <a:gd name="connsiteX382" fmla="*/ 10064521 w 11558743"/>
              <a:gd name="connsiteY382" fmla="*/ 994709 h 5031967"/>
              <a:gd name="connsiteX383" fmla="*/ 10060476 w 11558743"/>
              <a:gd name="connsiteY383" fmla="*/ 1005549 h 5031967"/>
              <a:gd name="connsiteX384" fmla="*/ 10077370 w 11558743"/>
              <a:gd name="connsiteY384" fmla="*/ 1006126 h 5031967"/>
              <a:gd name="connsiteX385" fmla="*/ 10118912 w 11558743"/>
              <a:gd name="connsiteY385" fmla="*/ 1005812 h 5031967"/>
              <a:gd name="connsiteX386" fmla="*/ 10172433 w 11558743"/>
              <a:gd name="connsiteY386" fmla="*/ 976784 h 5031967"/>
              <a:gd name="connsiteX387" fmla="*/ 10192144 w 11558743"/>
              <a:gd name="connsiteY387" fmla="*/ 959198 h 5031967"/>
              <a:gd name="connsiteX388" fmla="*/ 10218092 w 11558743"/>
              <a:gd name="connsiteY388" fmla="*/ 1024800 h 5031967"/>
              <a:gd name="connsiteX389" fmla="*/ 10204885 w 11558743"/>
              <a:gd name="connsiteY389" fmla="*/ 1046190 h 5031967"/>
              <a:gd name="connsiteX390" fmla="*/ 10213244 w 11558743"/>
              <a:gd name="connsiteY390" fmla="*/ 1054681 h 5031967"/>
              <a:gd name="connsiteX391" fmla="*/ 10198203 w 11558743"/>
              <a:gd name="connsiteY391" fmla="*/ 1058790 h 5031967"/>
              <a:gd name="connsiteX392" fmla="*/ 10186422 w 11558743"/>
              <a:gd name="connsiteY392" fmla="*/ 1058503 h 5031967"/>
              <a:gd name="connsiteX393" fmla="*/ 10173698 w 11558743"/>
              <a:gd name="connsiteY393" fmla="*/ 1068470 h 5031967"/>
              <a:gd name="connsiteX394" fmla="*/ 10162986 w 11558743"/>
              <a:gd name="connsiteY394" fmla="*/ 1079313 h 5031967"/>
              <a:gd name="connsiteX395" fmla="*/ 10128573 w 11558743"/>
              <a:gd name="connsiteY395" fmla="*/ 1080796 h 5031967"/>
              <a:gd name="connsiteX396" fmla="*/ 10097100 w 11558743"/>
              <a:gd name="connsiteY396" fmla="*/ 1085499 h 5031967"/>
              <a:gd name="connsiteX397" fmla="*/ 10091182 w 11558743"/>
              <a:gd name="connsiteY397" fmla="*/ 1104250 h 5031967"/>
              <a:gd name="connsiteX398" fmla="*/ 10087760 w 11558743"/>
              <a:gd name="connsiteY398" fmla="*/ 1112453 h 5031967"/>
              <a:gd name="connsiteX399" fmla="*/ 10046395 w 11558743"/>
              <a:gd name="connsiteY399" fmla="*/ 1096364 h 5031967"/>
              <a:gd name="connsiteX400" fmla="*/ 10033546 w 11558743"/>
              <a:gd name="connsiteY400" fmla="*/ 1084946 h 5031967"/>
              <a:gd name="connsiteX401" fmla="*/ 9998045 w 11558743"/>
              <a:gd name="connsiteY401" fmla="*/ 1087894 h 5031967"/>
              <a:gd name="connsiteX402" fmla="*/ 9997723 w 11558743"/>
              <a:gd name="connsiteY402" fmla="*/ 1095510 h 5031967"/>
              <a:gd name="connsiteX403" fmla="*/ 9998794 w 11558743"/>
              <a:gd name="connsiteY403" fmla="*/ 1106642 h 5031967"/>
              <a:gd name="connsiteX404" fmla="*/ 9985141 w 11558743"/>
              <a:gd name="connsiteY404" fmla="*/ 1114264 h 5031967"/>
              <a:gd name="connsiteX405" fmla="*/ 9935082 w 11558743"/>
              <a:gd name="connsiteY405" fmla="*/ 1109896 h 5031967"/>
              <a:gd name="connsiteX406" fmla="*/ 9905479 w 11558743"/>
              <a:gd name="connsiteY406" fmla="*/ 1106690 h 5031967"/>
              <a:gd name="connsiteX407" fmla="*/ 9833372 w 11558743"/>
              <a:gd name="connsiteY407" fmla="*/ 1126647 h 5031967"/>
              <a:gd name="connsiteX408" fmla="*/ 9812590 w 11558743"/>
              <a:gd name="connsiteY408" fmla="*/ 1133102 h 5031967"/>
              <a:gd name="connsiteX409" fmla="*/ 9738042 w 11558743"/>
              <a:gd name="connsiteY409" fmla="*/ 1125818 h 5031967"/>
              <a:gd name="connsiteX410" fmla="*/ 9698816 w 11558743"/>
              <a:gd name="connsiteY410" fmla="*/ 1131989 h 5031967"/>
              <a:gd name="connsiteX411" fmla="*/ 9653514 w 11558743"/>
              <a:gd name="connsiteY411" fmla="*/ 1160719 h 5031967"/>
              <a:gd name="connsiteX412" fmla="*/ 9642071 w 11558743"/>
              <a:gd name="connsiteY412" fmla="*/ 1140221 h 5031967"/>
              <a:gd name="connsiteX413" fmla="*/ 9610616 w 11558743"/>
              <a:gd name="connsiteY413" fmla="*/ 1132329 h 5031967"/>
              <a:gd name="connsiteX414" fmla="*/ 9609975 w 11558743"/>
              <a:gd name="connsiteY414" fmla="*/ 1147561 h 5031967"/>
              <a:gd name="connsiteX415" fmla="*/ 9596164 w 11558743"/>
              <a:gd name="connsiteY415" fmla="*/ 1158993 h 5031967"/>
              <a:gd name="connsiteX416" fmla="*/ 9557561 w 11558743"/>
              <a:gd name="connsiteY416" fmla="*/ 1162527 h 5031967"/>
              <a:gd name="connsiteX417" fmla="*/ 9505627 w 11558743"/>
              <a:gd name="connsiteY417" fmla="*/ 1166070 h 5031967"/>
              <a:gd name="connsiteX418" fmla="*/ 9479733 w 11558743"/>
              <a:gd name="connsiteY418" fmla="*/ 1172236 h 5031967"/>
              <a:gd name="connsiteX419" fmla="*/ 9471035 w 11558743"/>
              <a:gd name="connsiteY419" fmla="*/ 1183957 h 5031967"/>
              <a:gd name="connsiteX420" fmla="*/ 9453499 w 11558743"/>
              <a:gd name="connsiteY420" fmla="*/ 1198612 h 5031967"/>
              <a:gd name="connsiteX421" fmla="*/ 9439259 w 11558743"/>
              <a:gd name="connsiteY421" fmla="*/ 1183681 h 5031967"/>
              <a:gd name="connsiteX422" fmla="*/ 9426552 w 11558743"/>
              <a:gd name="connsiteY422" fmla="*/ 1181051 h 5031967"/>
              <a:gd name="connsiteX423" fmla="*/ 9420654 w 11558743"/>
              <a:gd name="connsiteY423" fmla="*/ 1187205 h 5031967"/>
              <a:gd name="connsiteX424" fmla="*/ 9407446 w 11558743"/>
              <a:gd name="connsiteY424" fmla="*/ 1208595 h 5031967"/>
              <a:gd name="connsiteX425" fmla="*/ 9406806 w 11558743"/>
              <a:gd name="connsiteY425" fmla="*/ 1223828 h 5031967"/>
              <a:gd name="connsiteX426" fmla="*/ 9419513 w 11558743"/>
              <a:gd name="connsiteY426" fmla="*/ 1226458 h 5031967"/>
              <a:gd name="connsiteX427" fmla="*/ 9557936 w 11558743"/>
              <a:gd name="connsiteY427" fmla="*/ 1226678 h 5031967"/>
              <a:gd name="connsiteX428" fmla="*/ 9666275 w 11558743"/>
              <a:gd name="connsiteY428" fmla="*/ 1235116 h 5031967"/>
              <a:gd name="connsiteX429" fmla="*/ 9722343 w 11558743"/>
              <a:gd name="connsiteY429" fmla="*/ 1267309 h 5031967"/>
              <a:gd name="connsiteX430" fmla="*/ 9755063 w 11558743"/>
              <a:gd name="connsiteY430" fmla="*/ 1257332 h 5031967"/>
              <a:gd name="connsiteX431" fmla="*/ 9767289 w 11558743"/>
              <a:gd name="connsiteY431" fmla="*/ 1271387 h 5031967"/>
              <a:gd name="connsiteX432" fmla="*/ 9793468 w 11558743"/>
              <a:gd name="connsiteY432" fmla="*/ 1282797 h 5031967"/>
              <a:gd name="connsiteX433" fmla="*/ 9809919 w 11558743"/>
              <a:gd name="connsiteY433" fmla="*/ 1269607 h 5031967"/>
              <a:gd name="connsiteX434" fmla="*/ 9814444 w 11558743"/>
              <a:gd name="connsiteY434" fmla="*/ 1247342 h 5031967"/>
              <a:gd name="connsiteX435" fmla="*/ 9839378 w 11558743"/>
              <a:gd name="connsiteY435" fmla="*/ 1264026 h 5031967"/>
              <a:gd name="connsiteX436" fmla="*/ 9866646 w 11558743"/>
              <a:gd name="connsiteY436" fmla="*/ 1273970 h 5031967"/>
              <a:gd name="connsiteX437" fmla="*/ 9865506 w 11558743"/>
              <a:gd name="connsiteY437" fmla="*/ 1313223 h 5031967"/>
              <a:gd name="connsiteX438" fmla="*/ 9844565 w 11558743"/>
              <a:gd name="connsiteY438" fmla="*/ 1323487 h 5031967"/>
              <a:gd name="connsiteX439" fmla="*/ 9830628 w 11558743"/>
              <a:gd name="connsiteY439" fmla="*/ 1313534 h 5031967"/>
              <a:gd name="connsiteX440" fmla="*/ 9818545 w 11558743"/>
              <a:gd name="connsiteY440" fmla="*/ 1308269 h 5031967"/>
              <a:gd name="connsiteX441" fmla="*/ 9772671 w 11558743"/>
              <a:gd name="connsiteY441" fmla="*/ 1301848 h 5031967"/>
              <a:gd name="connsiteX442" fmla="*/ 9738097 w 11558743"/>
              <a:gd name="connsiteY442" fmla="*/ 1307139 h 5031967"/>
              <a:gd name="connsiteX443" fmla="*/ 9727404 w 11558743"/>
              <a:gd name="connsiteY443" fmla="*/ 1305386 h 5031967"/>
              <a:gd name="connsiteX444" fmla="*/ 9714857 w 11558743"/>
              <a:gd name="connsiteY444" fmla="*/ 1298949 h 5031967"/>
              <a:gd name="connsiteX445" fmla="*/ 9634231 w 11558743"/>
              <a:gd name="connsiteY445" fmla="*/ 1314223 h 5031967"/>
              <a:gd name="connsiteX446" fmla="*/ 9593294 w 11558743"/>
              <a:gd name="connsiteY446" fmla="*/ 1324497 h 5031967"/>
              <a:gd name="connsiteX447" fmla="*/ 9555174 w 11558743"/>
              <a:gd name="connsiteY447" fmla="*/ 1316608 h 5031967"/>
              <a:gd name="connsiteX448" fmla="*/ 9537814 w 11558743"/>
              <a:gd name="connsiteY448" fmla="*/ 1314859 h 5031967"/>
              <a:gd name="connsiteX449" fmla="*/ 9537173 w 11558743"/>
              <a:gd name="connsiteY449" fmla="*/ 1330092 h 5031967"/>
              <a:gd name="connsiteX450" fmla="*/ 9545371 w 11558743"/>
              <a:gd name="connsiteY450" fmla="*/ 1342390 h 5031967"/>
              <a:gd name="connsiteX451" fmla="*/ 9576969 w 11558743"/>
              <a:gd name="connsiteY451" fmla="*/ 1359071 h 5031967"/>
              <a:gd name="connsiteX452" fmla="*/ 9662996 w 11558743"/>
              <a:gd name="connsiteY452" fmla="*/ 1361661 h 5031967"/>
              <a:gd name="connsiteX453" fmla="*/ 9677538 w 11558743"/>
              <a:gd name="connsiteY453" fmla="*/ 1381573 h 5031967"/>
              <a:gd name="connsiteX454" fmla="*/ 9676915 w 11558743"/>
              <a:gd name="connsiteY454" fmla="*/ 1384210 h 5031967"/>
              <a:gd name="connsiteX455" fmla="*/ 9661837 w 11558743"/>
              <a:gd name="connsiteY455" fmla="*/ 1413510 h 5031967"/>
              <a:gd name="connsiteX456" fmla="*/ 9648506 w 11558743"/>
              <a:gd name="connsiteY456" fmla="*/ 1413517 h 5031967"/>
              <a:gd name="connsiteX457" fmla="*/ 9659074 w 11558743"/>
              <a:gd name="connsiteY457" fmla="*/ 1393885 h 5031967"/>
              <a:gd name="connsiteX458" fmla="*/ 9639400 w 11558743"/>
              <a:gd name="connsiteY458" fmla="*/ 1386280 h 5031967"/>
              <a:gd name="connsiteX459" fmla="*/ 9634891 w 11558743"/>
              <a:gd name="connsiteY459" fmla="*/ 1395949 h 5031967"/>
              <a:gd name="connsiteX460" fmla="*/ 9607106 w 11558743"/>
              <a:gd name="connsiteY460" fmla="*/ 1422619 h 5031967"/>
              <a:gd name="connsiteX461" fmla="*/ 9540435 w 11558743"/>
              <a:gd name="connsiteY461" fmla="*/ 1435250 h 5031967"/>
              <a:gd name="connsiteX462" fmla="*/ 9500157 w 11558743"/>
              <a:gd name="connsiteY462" fmla="*/ 1417695 h 5031967"/>
              <a:gd name="connsiteX463" fmla="*/ 9498768 w 11558743"/>
              <a:gd name="connsiteY463" fmla="*/ 1414182 h 5031967"/>
              <a:gd name="connsiteX464" fmla="*/ 9493046 w 11558743"/>
              <a:gd name="connsiteY464" fmla="*/ 1403932 h 5031967"/>
              <a:gd name="connsiteX465" fmla="*/ 9474279 w 11558743"/>
              <a:gd name="connsiteY465" fmla="*/ 1411265 h 5031967"/>
              <a:gd name="connsiteX466" fmla="*/ 9471625 w 11558743"/>
              <a:gd name="connsiteY466" fmla="*/ 1425620 h 5031967"/>
              <a:gd name="connsiteX467" fmla="*/ 9451308 w 11558743"/>
              <a:gd name="connsiteY467" fmla="*/ 1433247 h 5031967"/>
              <a:gd name="connsiteX468" fmla="*/ 9444196 w 11558743"/>
              <a:gd name="connsiteY468" fmla="*/ 1419483 h 5031967"/>
              <a:gd name="connsiteX469" fmla="*/ 9446531 w 11558743"/>
              <a:gd name="connsiteY469" fmla="*/ 1412744 h 5031967"/>
              <a:gd name="connsiteX470" fmla="*/ 9443288 w 11558743"/>
              <a:gd name="connsiteY470" fmla="*/ 1404544 h 5031967"/>
              <a:gd name="connsiteX471" fmla="*/ 9434913 w 11558743"/>
              <a:gd name="connsiteY471" fmla="*/ 1408649 h 5031967"/>
              <a:gd name="connsiteX472" fmla="*/ 9426517 w 11558743"/>
              <a:gd name="connsiteY472" fmla="*/ 1425351 h 5031967"/>
              <a:gd name="connsiteX473" fmla="*/ 9389911 w 11558743"/>
              <a:gd name="connsiteY473" fmla="*/ 1442358 h 5031967"/>
              <a:gd name="connsiteX474" fmla="*/ 9357369 w 11558743"/>
              <a:gd name="connsiteY474" fmla="*/ 1435932 h 5031967"/>
              <a:gd name="connsiteX475" fmla="*/ 9338139 w 11558743"/>
              <a:gd name="connsiteY475" fmla="*/ 1442094 h 5031967"/>
              <a:gd name="connsiteX476" fmla="*/ 9315790 w 11558743"/>
              <a:gd name="connsiteY476" fmla="*/ 1461438 h 5031967"/>
              <a:gd name="connsiteX477" fmla="*/ 9291142 w 11558743"/>
              <a:gd name="connsiteY477" fmla="*/ 1462330 h 5031967"/>
              <a:gd name="connsiteX478" fmla="*/ 9151634 w 11558743"/>
              <a:gd name="connsiteY478" fmla="*/ 1463574 h 5031967"/>
              <a:gd name="connsiteX479" fmla="*/ 9130087 w 11558743"/>
              <a:gd name="connsiteY479" fmla="*/ 1463878 h 5031967"/>
              <a:gd name="connsiteX480" fmla="*/ 9076764 w 11558743"/>
              <a:gd name="connsiteY480" fmla="*/ 1463907 h 5031967"/>
              <a:gd name="connsiteX481" fmla="*/ 9011768 w 11558743"/>
              <a:gd name="connsiteY481" fmla="*/ 1497627 h 5031967"/>
              <a:gd name="connsiteX482" fmla="*/ 8980900 w 11558743"/>
              <a:gd name="connsiteY482" fmla="*/ 1512289 h 5031967"/>
              <a:gd name="connsiteX483" fmla="*/ 8851157 w 11558743"/>
              <a:gd name="connsiteY483" fmla="*/ 1512943 h 5031967"/>
              <a:gd name="connsiteX484" fmla="*/ 8830378 w 11558743"/>
              <a:gd name="connsiteY484" fmla="*/ 1519398 h 5031967"/>
              <a:gd name="connsiteX485" fmla="*/ 8823390 w 11558743"/>
              <a:gd name="connsiteY485" fmla="*/ 1527018 h 5031967"/>
              <a:gd name="connsiteX486" fmla="*/ 8821519 w 11558743"/>
              <a:gd name="connsiteY486" fmla="*/ 1534928 h 5031967"/>
              <a:gd name="connsiteX487" fmla="*/ 8844296 w 11558743"/>
              <a:gd name="connsiteY487" fmla="*/ 1541946 h 5031967"/>
              <a:gd name="connsiteX488" fmla="*/ 8863810 w 11558743"/>
              <a:gd name="connsiteY488" fmla="*/ 1553359 h 5031967"/>
              <a:gd name="connsiteX489" fmla="*/ 8847682 w 11558743"/>
              <a:gd name="connsiteY489" fmla="*/ 1558934 h 5031967"/>
              <a:gd name="connsiteX490" fmla="*/ 8812520 w 11558743"/>
              <a:gd name="connsiteY490" fmla="*/ 1541670 h 5031967"/>
              <a:gd name="connsiteX491" fmla="*/ 8699529 w 11558743"/>
              <a:gd name="connsiteY491" fmla="*/ 1534114 h 5031967"/>
              <a:gd name="connsiteX492" fmla="*/ 8668822 w 11558743"/>
              <a:gd name="connsiteY492" fmla="*/ 1544967 h 5031967"/>
              <a:gd name="connsiteX493" fmla="*/ 8655188 w 11558743"/>
              <a:gd name="connsiteY493" fmla="*/ 1539994 h 5031967"/>
              <a:gd name="connsiteX494" fmla="*/ 8630861 w 11558743"/>
              <a:gd name="connsiteY494" fmla="*/ 1533270 h 5031967"/>
              <a:gd name="connsiteX495" fmla="*/ 8555653 w 11558743"/>
              <a:gd name="connsiteY495" fmla="*/ 1553814 h 5031967"/>
              <a:gd name="connsiteX496" fmla="*/ 8454050 w 11558743"/>
              <a:gd name="connsiteY496" fmla="*/ 1604544 h 5031967"/>
              <a:gd name="connsiteX497" fmla="*/ 8451574 w 11558743"/>
              <a:gd name="connsiteY497" fmla="*/ 1602494 h 5031967"/>
              <a:gd name="connsiteX498" fmla="*/ 8453141 w 11558743"/>
              <a:gd name="connsiteY498" fmla="*/ 1589604 h 5031967"/>
              <a:gd name="connsiteX499" fmla="*/ 8432236 w 11558743"/>
              <a:gd name="connsiteY499" fmla="*/ 1574676 h 5031967"/>
              <a:gd name="connsiteX500" fmla="*/ 8414076 w 11558743"/>
              <a:gd name="connsiteY500" fmla="*/ 1591970 h 5031967"/>
              <a:gd name="connsiteX501" fmla="*/ 8412045 w 11558743"/>
              <a:gd name="connsiteY501" fmla="*/ 1603686 h 5031967"/>
              <a:gd name="connsiteX502" fmla="*/ 8388038 w 11558743"/>
              <a:gd name="connsiteY502" fmla="*/ 1589346 h 5031967"/>
              <a:gd name="connsiteX503" fmla="*/ 8377203 w 11558743"/>
              <a:gd name="connsiteY503" fmla="*/ 1578806 h 5031967"/>
              <a:gd name="connsiteX504" fmla="*/ 8309480 w 11558743"/>
              <a:gd name="connsiteY504" fmla="*/ 1567711 h 5031967"/>
              <a:gd name="connsiteX505" fmla="*/ 8259864 w 11558743"/>
              <a:gd name="connsiteY505" fmla="*/ 1577110 h 5031967"/>
              <a:gd name="connsiteX506" fmla="*/ 8243110 w 11558743"/>
              <a:gd name="connsiteY506" fmla="*/ 1585320 h 5031967"/>
              <a:gd name="connsiteX507" fmla="*/ 8204509 w 11558743"/>
              <a:gd name="connsiteY507" fmla="*/ 1588856 h 5031967"/>
              <a:gd name="connsiteX508" fmla="*/ 8179719 w 11558743"/>
              <a:gd name="connsiteY508" fmla="*/ 1580960 h 5031967"/>
              <a:gd name="connsiteX509" fmla="*/ 8171144 w 11558743"/>
              <a:gd name="connsiteY509" fmla="*/ 1574557 h 5031967"/>
              <a:gd name="connsiteX510" fmla="*/ 8169859 w 11558743"/>
              <a:gd name="connsiteY510" fmla="*/ 1574854 h 5031967"/>
              <a:gd name="connsiteX511" fmla="*/ 8176593 w 11558743"/>
              <a:gd name="connsiteY511" fmla="*/ 1584313 h 5031967"/>
              <a:gd name="connsiteX512" fmla="*/ 8177020 w 11558743"/>
              <a:gd name="connsiteY512" fmla="*/ 1601239 h 5031967"/>
              <a:gd name="connsiteX513" fmla="*/ 8172189 w 11558743"/>
              <a:gd name="connsiteY513" fmla="*/ 1605818 h 5031967"/>
              <a:gd name="connsiteX514" fmla="*/ 8177531 w 11558743"/>
              <a:gd name="connsiteY514" fmla="*/ 1606581 h 5031967"/>
              <a:gd name="connsiteX515" fmla="*/ 8271600 w 11558743"/>
              <a:gd name="connsiteY515" fmla="*/ 1612886 h 5031967"/>
              <a:gd name="connsiteX516" fmla="*/ 8294352 w 11558743"/>
              <a:gd name="connsiteY516" fmla="*/ 1619953 h 5031967"/>
              <a:gd name="connsiteX517" fmla="*/ 8349166 w 11558743"/>
              <a:gd name="connsiteY517" fmla="*/ 1632346 h 5031967"/>
              <a:gd name="connsiteX518" fmla="*/ 8360030 w 11558743"/>
              <a:gd name="connsiteY518" fmla="*/ 1630312 h 5031967"/>
              <a:gd name="connsiteX519" fmla="*/ 8355483 w 11558743"/>
              <a:gd name="connsiteY519" fmla="*/ 1646934 h 5031967"/>
              <a:gd name="connsiteX520" fmla="*/ 8372765 w 11558743"/>
              <a:gd name="connsiteY520" fmla="*/ 1647645 h 5031967"/>
              <a:gd name="connsiteX521" fmla="*/ 8388591 w 11558743"/>
              <a:gd name="connsiteY521" fmla="*/ 1637093 h 5031967"/>
              <a:gd name="connsiteX522" fmla="*/ 8397289 w 11558743"/>
              <a:gd name="connsiteY522" fmla="*/ 1625371 h 5031967"/>
              <a:gd name="connsiteX523" fmla="*/ 8420831 w 11558743"/>
              <a:gd name="connsiteY523" fmla="*/ 1638540 h 5031967"/>
              <a:gd name="connsiteX524" fmla="*/ 8448865 w 11558743"/>
              <a:gd name="connsiteY524" fmla="*/ 1654637 h 5031967"/>
              <a:gd name="connsiteX525" fmla="*/ 8488251 w 11558743"/>
              <a:gd name="connsiteY525" fmla="*/ 1644657 h 5031967"/>
              <a:gd name="connsiteX526" fmla="*/ 8547009 w 11558743"/>
              <a:gd name="connsiteY526" fmla="*/ 1637304 h 5031967"/>
              <a:gd name="connsiteX527" fmla="*/ 8569464 w 11558743"/>
              <a:gd name="connsiteY527" fmla="*/ 1651937 h 5031967"/>
              <a:gd name="connsiteX528" fmla="*/ 8590994 w 11558743"/>
              <a:gd name="connsiteY528" fmla="*/ 1664229 h 5031967"/>
              <a:gd name="connsiteX529" fmla="*/ 8707246 w 11558743"/>
              <a:gd name="connsiteY529" fmla="*/ 1667391 h 5031967"/>
              <a:gd name="connsiteX530" fmla="*/ 8761995 w 11558743"/>
              <a:gd name="connsiteY530" fmla="*/ 1645685 h 5031967"/>
              <a:gd name="connsiteX531" fmla="*/ 8765095 w 11558743"/>
              <a:gd name="connsiteY531" fmla="*/ 1645097 h 5031967"/>
              <a:gd name="connsiteX532" fmla="*/ 8778409 w 11558743"/>
              <a:gd name="connsiteY532" fmla="*/ 1657686 h 5031967"/>
              <a:gd name="connsiteX533" fmla="*/ 8791918 w 11558743"/>
              <a:gd name="connsiteY533" fmla="*/ 1641275 h 5031967"/>
              <a:gd name="connsiteX534" fmla="*/ 8794715 w 11558743"/>
              <a:gd name="connsiteY534" fmla="*/ 1635708 h 5031967"/>
              <a:gd name="connsiteX535" fmla="*/ 8798940 w 11558743"/>
              <a:gd name="connsiteY535" fmla="*/ 1608464 h 5031967"/>
              <a:gd name="connsiteX536" fmla="*/ 8814141 w 11558743"/>
              <a:gd name="connsiteY536" fmla="*/ 1600547 h 5031967"/>
              <a:gd name="connsiteX537" fmla="*/ 8826065 w 11558743"/>
              <a:gd name="connsiteY537" fmla="*/ 1609621 h 5031967"/>
              <a:gd name="connsiteX538" fmla="*/ 8843208 w 11558743"/>
              <a:gd name="connsiteY538" fmla="*/ 1652965 h 5031967"/>
              <a:gd name="connsiteX539" fmla="*/ 8860568 w 11558743"/>
              <a:gd name="connsiteY539" fmla="*/ 1654714 h 5031967"/>
              <a:gd name="connsiteX540" fmla="*/ 8906638 w 11558743"/>
              <a:gd name="connsiteY540" fmla="*/ 1632135 h 5031967"/>
              <a:gd name="connsiteX541" fmla="*/ 8919968 w 11558743"/>
              <a:gd name="connsiteY541" fmla="*/ 1632128 h 5031967"/>
              <a:gd name="connsiteX542" fmla="*/ 8970795 w 11558743"/>
              <a:gd name="connsiteY542" fmla="*/ 1642646 h 5031967"/>
              <a:gd name="connsiteX543" fmla="*/ 9016045 w 11558743"/>
              <a:gd name="connsiteY543" fmla="*/ 1651703 h 5031967"/>
              <a:gd name="connsiteX544" fmla="*/ 9031853 w 11558743"/>
              <a:gd name="connsiteY544" fmla="*/ 1653746 h 5031967"/>
              <a:gd name="connsiteX545" fmla="*/ 9112159 w 11558743"/>
              <a:gd name="connsiteY545" fmla="*/ 1646087 h 5031967"/>
              <a:gd name="connsiteX546" fmla="*/ 9137430 w 11558743"/>
              <a:gd name="connsiteY546" fmla="*/ 1642559 h 5031967"/>
              <a:gd name="connsiteX547" fmla="*/ 9199290 w 11558743"/>
              <a:gd name="connsiteY547" fmla="*/ 1634618 h 5031967"/>
              <a:gd name="connsiteX548" fmla="*/ 9215722 w 11558743"/>
              <a:gd name="connsiteY548" fmla="*/ 1634023 h 5031967"/>
              <a:gd name="connsiteX549" fmla="*/ 9309802 w 11558743"/>
              <a:gd name="connsiteY549" fmla="*/ 1640125 h 5031967"/>
              <a:gd name="connsiteX550" fmla="*/ 9348886 w 11558743"/>
              <a:gd name="connsiteY550" fmla="*/ 1625166 h 5031967"/>
              <a:gd name="connsiteX551" fmla="*/ 9415700 w 11558743"/>
              <a:gd name="connsiteY551" fmla="*/ 1621323 h 5031967"/>
              <a:gd name="connsiteX552" fmla="*/ 9483406 w 11558743"/>
              <a:gd name="connsiteY552" fmla="*/ 1645015 h 5031967"/>
              <a:gd name="connsiteX553" fmla="*/ 9487274 w 11558743"/>
              <a:gd name="connsiteY553" fmla="*/ 1650578 h 5031967"/>
              <a:gd name="connsiteX554" fmla="*/ 9505719 w 11558743"/>
              <a:gd name="connsiteY554" fmla="*/ 1650862 h 5031967"/>
              <a:gd name="connsiteX555" fmla="*/ 9520315 w 11558743"/>
              <a:gd name="connsiteY555" fmla="*/ 1632985 h 5031967"/>
              <a:gd name="connsiteX556" fmla="*/ 9601386 w 11558743"/>
              <a:gd name="connsiteY556" fmla="*/ 1631478 h 5031967"/>
              <a:gd name="connsiteX557" fmla="*/ 9641505 w 11558743"/>
              <a:gd name="connsiteY557" fmla="*/ 1652841 h 5031967"/>
              <a:gd name="connsiteX558" fmla="*/ 9683795 w 11558743"/>
              <a:gd name="connsiteY558" fmla="*/ 1671273 h 5031967"/>
              <a:gd name="connsiteX559" fmla="*/ 9678270 w 11558743"/>
              <a:gd name="connsiteY559" fmla="*/ 1632024 h 5031967"/>
              <a:gd name="connsiteX560" fmla="*/ 9716713 w 11558743"/>
              <a:gd name="connsiteY560" fmla="*/ 1632297 h 5031967"/>
              <a:gd name="connsiteX561" fmla="*/ 9741519 w 11558743"/>
              <a:gd name="connsiteY561" fmla="*/ 1627598 h 5031967"/>
              <a:gd name="connsiteX562" fmla="*/ 9823821 w 11558743"/>
              <a:gd name="connsiteY562" fmla="*/ 1633412 h 5031967"/>
              <a:gd name="connsiteX563" fmla="*/ 10072597 w 11558743"/>
              <a:gd name="connsiteY563" fmla="*/ 1642949 h 5031967"/>
              <a:gd name="connsiteX564" fmla="*/ 10090882 w 11558743"/>
              <a:gd name="connsiteY564" fmla="*/ 1647041 h 5031967"/>
              <a:gd name="connsiteX565" fmla="*/ 10084662 w 11558743"/>
              <a:gd name="connsiteY565" fmla="*/ 1660812 h 5031967"/>
              <a:gd name="connsiteX566" fmla="*/ 10080616 w 11558743"/>
              <a:gd name="connsiteY566" fmla="*/ 1671652 h 5031967"/>
              <a:gd name="connsiteX567" fmla="*/ 10098279 w 11558743"/>
              <a:gd name="connsiteY567" fmla="*/ 1678380 h 5031967"/>
              <a:gd name="connsiteX568" fmla="*/ 10112231 w 11558743"/>
              <a:gd name="connsiteY568" fmla="*/ 1675736 h 5031967"/>
              <a:gd name="connsiteX569" fmla="*/ 10157001 w 11558743"/>
              <a:gd name="connsiteY569" fmla="*/ 1696217 h 5031967"/>
              <a:gd name="connsiteX570" fmla="*/ 10160851 w 11558743"/>
              <a:gd name="connsiteY570" fmla="*/ 1714377 h 5031967"/>
              <a:gd name="connsiteX571" fmla="*/ 10178048 w 11558743"/>
              <a:gd name="connsiteY571" fmla="*/ 1719934 h 5031967"/>
              <a:gd name="connsiteX572" fmla="*/ 10189722 w 11558743"/>
              <a:gd name="connsiteY572" fmla="*/ 1686240 h 5031967"/>
              <a:gd name="connsiteX573" fmla="*/ 10223637 w 11558743"/>
              <a:gd name="connsiteY573" fmla="*/ 1708779 h 5031967"/>
              <a:gd name="connsiteX574" fmla="*/ 10227610 w 11558743"/>
              <a:gd name="connsiteY574" fmla="*/ 1748321 h 5031967"/>
              <a:gd name="connsiteX575" fmla="*/ 10187921 w 11558743"/>
              <a:gd name="connsiteY575" fmla="*/ 1753321 h 5031967"/>
              <a:gd name="connsiteX576" fmla="*/ 10132123 w 11558743"/>
              <a:gd name="connsiteY576" fmla="*/ 1751300 h 5031967"/>
              <a:gd name="connsiteX577" fmla="*/ 10096461 w 11558743"/>
              <a:gd name="connsiteY577" fmla="*/ 1758057 h 5031967"/>
              <a:gd name="connsiteX578" fmla="*/ 9941927 w 11558743"/>
              <a:gd name="connsiteY578" fmla="*/ 1750813 h 5031967"/>
              <a:gd name="connsiteX579" fmla="*/ 9912146 w 11558743"/>
              <a:gd name="connsiteY579" fmla="*/ 1764011 h 5031967"/>
              <a:gd name="connsiteX580" fmla="*/ 9911826 w 11558743"/>
              <a:gd name="connsiteY580" fmla="*/ 1771627 h 5031967"/>
              <a:gd name="connsiteX581" fmla="*/ 9900669 w 11558743"/>
              <a:gd name="connsiteY581" fmla="*/ 1768704 h 5031967"/>
              <a:gd name="connsiteX582" fmla="*/ 9893700 w 11558743"/>
              <a:gd name="connsiteY582" fmla="*/ 1763728 h 5031967"/>
              <a:gd name="connsiteX583" fmla="*/ 9873241 w 11558743"/>
              <a:gd name="connsiteY583" fmla="*/ 1762567 h 5031967"/>
              <a:gd name="connsiteX584" fmla="*/ 9883614 w 11558743"/>
              <a:gd name="connsiteY584" fmla="*/ 1771935 h 5031967"/>
              <a:gd name="connsiteX585" fmla="*/ 9886093 w 11558743"/>
              <a:gd name="connsiteY585" fmla="*/ 1773984 h 5031967"/>
              <a:gd name="connsiteX586" fmla="*/ 9890884 w 11558743"/>
              <a:gd name="connsiteY586" fmla="*/ 1781891 h 5031967"/>
              <a:gd name="connsiteX587" fmla="*/ 9880494 w 11558743"/>
              <a:gd name="connsiteY587" fmla="*/ 1785118 h 5031967"/>
              <a:gd name="connsiteX588" fmla="*/ 9836599 w 11558743"/>
              <a:gd name="connsiteY588" fmla="*/ 1804767 h 5031967"/>
              <a:gd name="connsiteX589" fmla="*/ 9830541 w 11558743"/>
              <a:gd name="connsiteY589" fmla="*/ 1814730 h 5031967"/>
              <a:gd name="connsiteX590" fmla="*/ 9872368 w 11558743"/>
              <a:gd name="connsiteY590" fmla="*/ 1831991 h 5031967"/>
              <a:gd name="connsiteX591" fmla="*/ 9966005 w 11558743"/>
              <a:gd name="connsiteY591" fmla="*/ 1824325 h 5031967"/>
              <a:gd name="connsiteX592" fmla="*/ 9996551 w 11558743"/>
              <a:gd name="connsiteY592" fmla="*/ 1817280 h 5031967"/>
              <a:gd name="connsiteX593" fmla="*/ 10010809 w 11558743"/>
              <a:gd name="connsiteY593" fmla="*/ 1819616 h 5031967"/>
              <a:gd name="connsiteX594" fmla="*/ 10039466 w 11558743"/>
              <a:gd name="connsiteY594" fmla="*/ 1833075 h 5031967"/>
              <a:gd name="connsiteX595" fmla="*/ 10083951 w 11558743"/>
              <a:gd name="connsiteY595" fmla="*/ 1835982 h 5031967"/>
              <a:gd name="connsiteX596" fmla="*/ 10106868 w 11558743"/>
              <a:gd name="connsiteY596" fmla="*/ 1851788 h 5031967"/>
              <a:gd name="connsiteX597" fmla="*/ 10107635 w 11558743"/>
              <a:gd name="connsiteY597" fmla="*/ 1857938 h 5031967"/>
              <a:gd name="connsiteX598" fmla="*/ 10124209 w 11558743"/>
              <a:gd name="connsiteY598" fmla="*/ 1866132 h 5031967"/>
              <a:gd name="connsiteX599" fmla="*/ 10126703 w 11558743"/>
              <a:gd name="connsiteY599" fmla="*/ 1855584 h 5031967"/>
              <a:gd name="connsiteX600" fmla="*/ 10133387 w 11558743"/>
              <a:gd name="connsiteY600" fmla="*/ 1842986 h 5031967"/>
              <a:gd name="connsiteX601" fmla="*/ 10165450 w 11558743"/>
              <a:gd name="connsiteY601" fmla="*/ 1860837 h 5031967"/>
              <a:gd name="connsiteX602" fmla="*/ 10169157 w 11558743"/>
              <a:gd name="connsiteY602" fmla="*/ 1870209 h 5031967"/>
              <a:gd name="connsiteX603" fmla="*/ 10175056 w 11558743"/>
              <a:gd name="connsiteY603" fmla="*/ 1864055 h 5031967"/>
              <a:gd name="connsiteX604" fmla="*/ 10195675 w 11558743"/>
              <a:gd name="connsiteY604" fmla="*/ 1861407 h 5031967"/>
              <a:gd name="connsiteX605" fmla="*/ 10240283 w 11558743"/>
              <a:gd name="connsiteY605" fmla="*/ 1885697 h 5031967"/>
              <a:gd name="connsiteX606" fmla="*/ 10283484 w 11558743"/>
              <a:gd name="connsiteY606" fmla="*/ 1919067 h 5031967"/>
              <a:gd name="connsiteX607" fmla="*/ 10301912 w 11558743"/>
              <a:gd name="connsiteY607" fmla="*/ 1931946 h 5031967"/>
              <a:gd name="connsiteX608" fmla="*/ 10392999 w 11558743"/>
              <a:gd name="connsiteY608" fmla="*/ 1972616 h 5031967"/>
              <a:gd name="connsiteX609" fmla="*/ 10402587 w 11558743"/>
              <a:gd name="connsiteY609" fmla="*/ 1988428 h 5031967"/>
              <a:gd name="connsiteX610" fmla="*/ 10385069 w 11558743"/>
              <a:gd name="connsiteY610" fmla="*/ 1990489 h 5031967"/>
              <a:gd name="connsiteX611" fmla="*/ 10357159 w 11558743"/>
              <a:gd name="connsiteY611" fmla="*/ 1995776 h 5031967"/>
              <a:gd name="connsiteX612" fmla="*/ 10323190 w 11558743"/>
              <a:gd name="connsiteY612" fmla="*/ 2011025 h 5031967"/>
              <a:gd name="connsiteX613" fmla="*/ 10281683 w 11558743"/>
              <a:gd name="connsiteY613" fmla="*/ 1986148 h 5031967"/>
              <a:gd name="connsiteX614" fmla="*/ 10280151 w 11558743"/>
              <a:gd name="connsiteY614" fmla="*/ 1973846 h 5031967"/>
              <a:gd name="connsiteX615" fmla="*/ 10280775 w 11558743"/>
              <a:gd name="connsiteY615" fmla="*/ 1971210 h 5031967"/>
              <a:gd name="connsiteX616" fmla="*/ 10278137 w 11558743"/>
              <a:gd name="connsiteY616" fmla="*/ 1972968 h 5031967"/>
              <a:gd name="connsiteX617" fmla="*/ 10260618 w 11558743"/>
              <a:gd name="connsiteY617" fmla="*/ 1975028 h 5031967"/>
              <a:gd name="connsiteX618" fmla="*/ 10220430 w 11558743"/>
              <a:gd name="connsiteY618" fmla="*/ 2004048 h 5031967"/>
              <a:gd name="connsiteX619" fmla="*/ 10198241 w 11558743"/>
              <a:gd name="connsiteY619" fmla="*/ 2019586 h 5031967"/>
              <a:gd name="connsiteX620" fmla="*/ 10169423 w 11558743"/>
              <a:gd name="connsiteY620" fmla="*/ 2009933 h 5031967"/>
              <a:gd name="connsiteX621" fmla="*/ 10072740 w 11558743"/>
              <a:gd name="connsiteY621" fmla="*/ 1980399 h 5031967"/>
              <a:gd name="connsiteX622" fmla="*/ 10055970 w 11558743"/>
              <a:gd name="connsiteY622" fmla="*/ 2001206 h 5031967"/>
              <a:gd name="connsiteX623" fmla="*/ 10051283 w 11558743"/>
              <a:gd name="connsiteY623" fmla="*/ 2027279 h 5031967"/>
              <a:gd name="connsiteX624" fmla="*/ 10009918 w 11558743"/>
              <a:gd name="connsiteY624" fmla="*/ 2011190 h 5031967"/>
              <a:gd name="connsiteX625" fmla="*/ 9963261 w 11558743"/>
              <a:gd name="connsiteY625" fmla="*/ 2011214 h 5031967"/>
              <a:gd name="connsiteX626" fmla="*/ 9959696 w 11558743"/>
              <a:gd name="connsiteY626" fmla="*/ 2010629 h 5031967"/>
              <a:gd name="connsiteX627" fmla="*/ 9942285 w 11558743"/>
              <a:gd name="connsiteY627" fmla="*/ 2046669 h 5031967"/>
              <a:gd name="connsiteX628" fmla="*/ 9937757 w 11558743"/>
              <a:gd name="connsiteY628" fmla="*/ 2068933 h 5031967"/>
              <a:gd name="connsiteX629" fmla="*/ 9931556 w 11558743"/>
              <a:gd name="connsiteY629" fmla="*/ 2070108 h 5031967"/>
              <a:gd name="connsiteX630" fmla="*/ 9904288 w 11558743"/>
              <a:gd name="connsiteY630" fmla="*/ 2060162 h 5031967"/>
              <a:gd name="connsiteX631" fmla="*/ 9881370 w 11558743"/>
              <a:gd name="connsiteY631" fmla="*/ 2044357 h 5031967"/>
              <a:gd name="connsiteX632" fmla="*/ 9855047 w 11558743"/>
              <a:gd name="connsiteY632" fmla="*/ 2024159 h 5031967"/>
              <a:gd name="connsiteX633" fmla="*/ 9823875 w 11558743"/>
              <a:gd name="connsiteY633" fmla="*/ 2033842 h 5031967"/>
              <a:gd name="connsiteX634" fmla="*/ 9809618 w 11558743"/>
              <a:gd name="connsiteY634" fmla="*/ 2031506 h 5031967"/>
              <a:gd name="connsiteX635" fmla="*/ 9784828 w 11558743"/>
              <a:gd name="connsiteY635" fmla="*/ 2023610 h 5031967"/>
              <a:gd name="connsiteX636" fmla="*/ 9775989 w 11558743"/>
              <a:gd name="connsiteY636" fmla="*/ 2026545 h 5031967"/>
              <a:gd name="connsiteX637" fmla="*/ 9740808 w 11558743"/>
              <a:gd name="connsiteY637" fmla="*/ 2021876 h 5031967"/>
              <a:gd name="connsiteX638" fmla="*/ 9698196 w 11558743"/>
              <a:gd name="connsiteY638" fmla="*/ 2011059 h 5031967"/>
              <a:gd name="connsiteX639" fmla="*/ 9682210 w 11558743"/>
              <a:gd name="connsiteY639" fmla="*/ 2025421 h 5031967"/>
              <a:gd name="connsiteX640" fmla="*/ 9683744 w 11558743"/>
              <a:gd name="connsiteY640" fmla="*/ 2037723 h 5031967"/>
              <a:gd name="connsiteX641" fmla="*/ 9694560 w 11558743"/>
              <a:gd name="connsiteY641" fmla="*/ 2060858 h 5031967"/>
              <a:gd name="connsiteX642" fmla="*/ 9729065 w 11558743"/>
              <a:gd name="connsiteY642" fmla="*/ 2105951 h 5031967"/>
              <a:gd name="connsiteX643" fmla="*/ 9691246 w 11558743"/>
              <a:gd name="connsiteY643" fmla="*/ 2103042 h 5031967"/>
              <a:gd name="connsiteX644" fmla="*/ 9645675 w 11558743"/>
              <a:gd name="connsiteY644" fmla="*/ 2101601 h 5031967"/>
              <a:gd name="connsiteX645" fmla="*/ 9603990 w 11558743"/>
              <a:gd name="connsiteY645" fmla="*/ 2093128 h 5031967"/>
              <a:gd name="connsiteX646" fmla="*/ 9477545 w 11558743"/>
              <a:gd name="connsiteY646" fmla="*/ 2064195 h 5031967"/>
              <a:gd name="connsiteX647" fmla="*/ 9463429 w 11558743"/>
              <a:gd name="connsiteY647" fmla="*/ 2070646 h 5031967"/>
              <a:gd name="connsiteX648" fmla="*/ 9456443 w 11558743"/>
              <a:gd name="connsiteY648" fmla="*/ 2078266 h 5031967"/>
              <a:gd name="connsiteX649" fmla="*/ 9448548 w 11558743"/>
              <a:gd name="connsiteY649" fmla="*/ 2070947 h 5031967"/>
              <a:gd name="connsiteX650" fmla="*/ 9434611 w 11558743"/>
              <a:gd name="connsiteY650" fmla="*/ 2060995 h 5031967"/>
              <a:gd name="connsiteX651" fmla="*/ 9410123 w 11558743"/>
              <a:gd name="connsiteY651" fmla="*/ 2058078 h 5031967"/>
              <a:gd name="connsiteX652" fmla="*/ 9396811 w 11558743"/>
              <a:gd name="connsiteY652" fmla="*/ 2045489 h 5031967"/>
              <a:gd name="connsiteX653" fmla="*/ 9379007 w 11558743"/>
              <a:gd name="connsiteY653" fmla="*/ 2029974 h 5031967"/>
              <a:gd name="connsiteX654" fmla="*/ 9366744 w 11558743"/>
              <a:gd name="connsiteY654" fmla="*/ 2041111 h 5031967"/>
              <a:gd name="connsiteX655" fmla="*/ 9362397 w 11558743"/>
              <a:gd name="connsiteY655" fmla="*/ 2046972 h 5031967"/>
              <a:gd name="connsiteX656" fmla="*/ 9345679 w 11558743"/>
              <a:gd name="connsiteY656" fmla="*/ 2029992 h 5031967"/>
              <a:gd name="connsiteX657" fmla="*/ 9328482 w 11558743"/>
              <a:gd name="connsiteY657" fmla="*/ 2024435 h 5031967"/>
              <a:gd name="connsiteX658" fmla="*/ 9322886 w 11558743"/>
              <a:gd name="connsiteY658" fmla="*/ 2035568 h 5031967"/>
              <a:gd name="connsiteX659" fmla="*/ 9268744 w 11558743"/>
              <a:gd name="connsiteY659" fmla="*/ 2067233 h 5031967"/>
              <a:gd name="connsiteX660" fmla="*/ 9248907 w 11558743"/>
              <a:gd name="connsiteY660" fmla="*/ 2063435 h 5031967"/>
              <a:gd name="connsiteX661" fmla="*/ 9179901 w 11558743"/>
              <a:gd name="connsiteY661" fmla="*/ 2082805 h 5031967"/>
              <a:gd name="connsiteX662" fmla="*/ 9178813 w 11558743"/>
              <a:gd name="connsiteY662" fmla="*/ 2084269 h 5031967"/>
              <a:gd name="connsiteX663" fmla="*/ 9157106 w 11558743"/>
              <a:gd name="connsiteY663" fmla="*/ 2088382 h 5031967"/>
              <a:gd name="connsiteX664" fmla="*/ 9149675 w 11558743"/>
              <a:gd name="connsiteY664" fmla="*/ 2082235 h 5031967"/>
              <a:gd name="connsiteX665" fmla="*/ 9161936 w 11558743"/>
              <a:gd name="connsiteY665" fmla="*/ 2071096 h 5031967"/>
              <a:gd name="connsiteX666" fmla="*/ 9170936 w 11558743"/>
              <a:gd name="connsiteY666" fmla="*/ 2064355 h 5031967"/>
              <a:gd name="connsiteX667" fmla="*/ 9159317 w 11558743"/>
              <a:gd name="connsiteY667" fmla="*/ 2060260 h 5031967"/>
              <a:gd name="connsiteX668" fmla="*/ 9133742 w 11558743"/>
              <a:gd name="connsiteY668" fmla="*/ 2058809 h 5031967"/>
              <a:gd name="connsiteX669" fmla="*/ 9102287 w 11558743"/>
              <a:gd name="connsiteY669" fmla="*/ 2050917 h 5031967"/>
              <a:gd name="connsiteX670" fmla="*/ 9084304 w 11558743"/>
              <a:gd name="connsiteY670" fmla="*/ 2051804 h 5031967"/>
              <a:gd name="connsiteX671" fmla="*/ 9030056 w 11558743"/>
              <a:gd name="connsiteY671" fmla="*/ 2049489 h 5031967"/>
              <a:gd name="connsiteX672" fmla="*/ 9002182 w 11558743"/>
              <a:gd name="connsiteY672" fmla="*/ 2029585 h 5031967"/>
              <a:gd name="connsiteX673" fmla="*/ 8962208 w 11558743"/>
              <a:gd name="connsiteY673" fmla="*/ 2017010 h 5031967"/>
              <a:gd name="connsiteX674" fmla="*/ 8935829 w 11558743"/>
              <a:gd name="connsiteY674" fmla="*/ 2034600 h 5031967"/>
              <a:gd name="connsiteX675" fmla="*/ 8902948 w 11558743"/>
              <a:gd name="connsiteY675" fmla="*/ 2048385 h 5031967"/>
              <a:gd name="connsiteX676" fmla="*/ 8884503 w 11558743"/>
              <a:gd name="connsiteY676" fmla="*/ 2048100 h 5031967"/>
              <a:gd name="connsiteX677" fmla="*/ 8861727 w 11558743"/>
              <a:gd name="connsiteY677" fmla="*/ 2041082 h 5031967"/>
              <a:gd name="connsiteX678" fmla="*/ 8859410 w 11558743"/>
              <a:gd name="connsiteY678" fmla="*/ 2035225 h 5031967"/>
              <a:gd name="connsiteX679" fmla="*/ 8837096 w 11558743"/>
              <a:gd name="connsiteY679" fmla="*/ 2029379 h 5031967"/>
              <a:gd name="connsiteX680" fmla="*/ 8812433 w 11558743"/>
              <a:gd name="connsiteY680" fmla="*/ 2042865 h 5031967"/>
              <a:gd name="connsiteX681" fmla="*/ 8706589 w 11558743"/>
              <a:gd name="connsiteY681" fmla="*/ 2023881 h 5031967"/>
              <a:gd name="connsiteX682" fmla="*/ 8697641 w 11558743"/>
              <a:gd name="connsiteY682" fmla="*/ 1992835 h 5031967"/>
              <a:gd name="connsiteX683" fmla="*/ 8662176 w 11558743"/>
              <a:gd name="connsiteY683" fmla="*/ 1970591 h 5031967"/>
              <a:gd name="connsiteX684" fmla="*/ 8631950 w 11558743"/>
              <a:gd name="connsiteY684" fmla="*/ 1970022 h 5031967"/>
              <a:gd name="connsiteX685" fmla="*/ 8599371 w 11558743"/>
              <a:gd name="connsiteY685" fmla="*/ 1988786 h 5031967"/>
              <a:gd name="connsiteX686" fmla="*/ 8581229 w 11558743"/>
              <a:gd name="connsiteY686" fmla="*/ 1993482 h 5031967"/>
              <a:gd name="connsiteX687" fmla="*/ 8545246 w 11558743"/>
              <a:gd name="connsiteY687" fmla="*/ 2007855 h 5031967"/>
              <a:gd name="connsiteX688" fmla="*/ 8554531 w 11558743"/>
              <a:gd name="connsiteY688" fmla="*/ 2018688 h 5031967"/>
              <a:gd name="connsiteX689" fmla="*/ 8562606 w 11558743"/>
              <a:gd name="connsiteY689" fmla="*/ 2009602 h 5031967"/>
              <a:gd name="connsiteX690" fmla="*/ 8569591 w 11558743"/>
              <a:gd name="connsiteY690" fmla="*/ 2001984 h 5031967"/>
              <a:gd name="connsiteX691" fmla="*/ 8582139 w 11558743"/>
              <a:gd name="connsiteY691" fmla="*/ 2008421 h 5031967"/>
              <a:gd name="connsiteX692" fmla="*/ 8596342 w 11558743"/>
              <a:gd name="connsiteY692" fmla="*/ 2048544 h 5031967"/>
              <a:gd name="connsiteX693" fmla="*/ 8585810 w 11558743"/>
              <a:gd name="connsiteY693" fmla="*/ 2042985 h 5031967"/>
              <a:gd name="connsiteX694" fmla="*/ 8549542 w 11558743"/>
              <a:gd name="connsiteY694" fmla="*/ 2039781 h 5031967"/>
              <a:gd name="connsiteX695" fmla="*/ 8540381 w 11558743"/>
              <a:gd name="connsiteY695" fmla="*/ 2050331 h 5031967"/>
              <a:gd name="connsiteX696" fmla="*/ 8515413 w 11558743"/>
              <a:gd name="connsiteY696" fmla="*/ 2058839 h 5031967"/>
              <a:gd name="connsiteX697" fmla="*/ 8483013 w 11558743"/>
              <a:gd name="connsiteY697" fmla="*/ 2061199 h 5031967"/>
              <a:gd name="connsiteX698" fmla="*/ 8500193 w 11558743"/>
              <a:gd name="connsiteY698" fmla="*/ 2079352 h 5031967"/>
              <a:gd name="connsiteX699" fmla="*/ 8474601 w 11558743"/>
              <a:gd name="connsiteY699" fmla="*/ 2090497 h 5031967"/>
              <a:gd name="connsiteX700" fmla="*/ 8472427 w 11558743"/>
              <a:gd name="connsiteY700" fmla="*/ 2093427 h 5031967"/>
              <a:gd name="connsiteX701" fmla="*/ 8483725 w 11558743"/>
              <a:gd name="connsiteY701" fmla="*/ 2105138 h 5031967"/>
              <a:gd name="connsiteX702" fmla="*/ 8520456 w 11558743"/>
              <a:gd name="connsiteY702" fmla="*/ 2109512 h 5031967"/>
              <a:gd name="connsiteX703" fmla="*/ 8548064 w 11558743"/>
              <a:gd name="connsiteY703" fmla="*/ 2099245 h 5031967"/>
              <a:gd name="connsiteX704" fmla="*/ 8566206 w 11558743"/>
              <a:gd name="connsiteY704" fmla="*/ 2094550 h 5031967"/>
              <a:gd name="connsiteX705" fmla="*/ 8612988 w 11558743"/>
              <a:gd name="connsiteY705" fmla="*/ 2115908 h 5031967"/>
              <a:gd name="connsiteX706" fmla="*/ 8637172 w 11558743"/>
              <a:gd name="connsiteY706" fmla="*/ 2113845 h 5031967"/>
              <a:gd name="connsiteX707" fmla="*/ 8658113 w 11558743"/>
              <a:gd name="connsiteY707" fmla="*/ 2103583 h 5031967"/>
              <a:gd name="connsiteX708" fmla="*/ 8678715 w 11558743"/>
              <a:gd name="connsiteY708" fmla="*/ 2113531 h 5031967"/>
              <a:gd name="connsiteX709" fmla="*/ 8709884 w 11558743"/>
              <a:gd name="connsiteY709" fmla="*/ 2103848 h 5031967"/>
              <a:gd name="connsiteX710" fmla="*/ 8737635 w 11558743"/>
              <a:gd name="connsiteY710" fmla="*/ 2102369 h 5031967"/>
              <a:gd name="connsiteX711" fmla="*/ 8782117 w 11558743"/>
              <a:gd name="connsiteY711" fmla="*/ 2105274 h 5031967"/>
              <a:gd name="connsiteX712" fmla="*/ 8810614 w 11558743"/>
              <a:gd name="connsiteY712" fmla="*/ 2122543 h 5031967"/>
              <a:gd name="connsiteX713" fmla="*/ 8854492 w 11558743"/>
              <a:gd name="connsiteY713" fmla="*/ 2115489 h 5031967"/>
              <a:gd name="connsiteX714" fmla="*/ 8863348 w 11558743"/>
              <a:gd name="connsiteY714" fmla="*/ 2099959 h 5031967"/>
              <a:gd name="connsiteX715" fmla="*/ 8882846 w 11558743"/>
              <a:gd name="connsiteY715" fmla="*/ 2123970 h 5031967"/>
              <a:gd name="connsiteX716" fmla="*/ 8885645 w 11558743"/>
              <a:gd name="connsiteY716" fmla="*/ 2118403 h 5031967"/>
              <a:gd name="connsiteX717" fmla="*/ 8931233 w 11558743"/>
              <a:gd name="connsiteY717" fmla="*/ 2107247 h 5031967"/>
              <a:gd name="connsiteX718" fmla="*/ 8945170 w 11558743"/>
              <a:gd name="connsiteY718" fmla="*/ 2117199 h 5031967"/>
              <a:gd name="connsiteX719" fmla="*/ 8948413 w 11558743"/>
              <a:gd name="connsiteY719" fmla="*/ 2125400 h 5031967"/>
              <a:gd name="connsiteX720" fmla="*/ 8960943 w 11558743"/>
              <a:gd name="connsiteY720" fmla="*/ 2144433 h 5031967"/>
              <a:gd name="connsiteX721" fmla="*/ 9050212 w 11558743"/>
              <a:gd name="connsiteY721" fmla="*/ 2155225 h 5031967"/>
              <a:gd name="connsiteX722" fmla="*/ 9194819 w 11558743"/>
              <a:gd name="connsiteY722" fmla="*/ 2166866 h 5031967"/>
              <a:gd name="connsiteX723" fmla="*/ 9239926 w 11558743"/>
              <a:gd name="connsiteY723" fmla="*/ 2167136 h 5031967"/>
              <a:gd name="connsiteX724" fmla="*/ 9274178 w 11558743"/>
              <a:gd name="connsiteY724" fmla="*/ 2169461 h 5031967"/>
              <a:gd name="connsiteX725" fmla="*/ 9334310 w 11558743"/>
              <a:gd name="connsiteY725" fmla="*/ 2178218 h 5031967"/>
              <a:gd name="connsiteX726" fmla="*/ 9395226 w 11558743"/>
              <a:gd name="connsiteY726" fmla="*/ 2180529 h 5031967"/>
              <a:gd name="connsiteX727" fmla="*/ 9442827 w 11558743"/>
              <a:gd name="connsiteY727" fmla="*/ 2170252 h 5031967"/>
              <a:gd name="connsiteX728" fmla="*/ 9488844 w 11558743"/>
              <a:gd name="connsiteY728" fmla="*/ 2185459 h 5031967"/>
              <a:gd name="connsiteX729" fmla="*/ 9531314 w 11558743"/>
              <a:gd name="connsiteY729" fmla="*/ 2187488 h 5031967"/>
              <a:gd name="connsiteX730" fmla="*/ 9595310 w 11558743"/>
              <a:gd name="connsiteY730" fmla="*/ 2201808 h 5031967"/>
              <a:gd name="connsiteX731" fmla="*/ 9713257 w 11558743"/>
              <a:gd name="connsiteY731" fmla="*/ 2213463 h 5031967"/>
              <a:gd name="connsiteX732" fmla="*/ 9807339 w 11558743"/>
              <a:gd name="connsiteY732" fmla="*/ 2219565 h 5031967"/>
              <a:gd name="connsiteX733" fmla="*/ 9830115 w 11558743"/>
              <a:gd name="connsiteY733" fmla="*/ 2226584 h 5031967"/>
              <a:gd name="connsiteX734" fmla="*/ 9884971 w 11558743"/>
              <a:gd name="connsiteY734" fmla="*/ 2238858 h 5031967"/>
              <a:gd name="connsiteX735" fmla="*/ 9895824 w 11558743"/>
              <a:gd name="connsiteY735" fmla="*/ 2236802 h 5031967"/>
              <a:gd name="connsiteX736" fmla="*/ 9889747 w 11558743"/>
              <a:gd name="connsiteY736" fmla="*/ 2259360 h 5031967"/>
              <a:gd name="connsiteX737" fmla="*/ 9861659 w 11558743"/>
              <a:gd name="connsiteY737" fmla="*/ 2281052 h 5031967"/>
              <a:gd name="connsiteX738" fmla="*/ 9834836 w 11558743"/>
              <a:gd name="connsiteY738" fmla="*/ 2284873 h 5031967"/>
              <a:gd name="connsiteX739" fmla="*/ 9806946 w 11558743"/>
              <a:gd name="connsiteY739" fmla="*/ 2277565 h 5031967"/>
              <a:gd name="connsiteX740" fmla="*/ 9801385 w 11558743"/>
              <a:gd name="connsiteY740" fmla="*/ 2263507 h 5031967"/>
              <a:gd name="connsiteX741" fmla="*/ 9787289 w 11558743"/>
              <a:gd name="connsiteY741" fmla="*/ 2257363 h 5031967"/>
              <a:gd name="connsiteX742" fmla="*/ 9752073 w 11558743"/>
              <a:gd name="connsiteY742" fmla="*/ 2277887 h 5031967"/>
              <a:gd name="connsiteX743" fmla="*/ 9744160 w 11558743"/>
              <a:gd name="connsiteY743" fmla="*/ 2283163 h 5031967"/>
              <a:gd name="connsiteX744" fmla="*/ 9736727 w 11558743"/>
              <a:gd name="connsiteY744" fmla="*/ 2277015 h 5031967"/>
              <a:gd name="connsiteX745" fmla="*/ 9734412 w 11558743"/>
              <a:gd name="connsiteY745" fmla="*/ 2271158 h 5031967"/>
              <a:gd name="connsiteX746" fmla="*/ 9717212 w 11558743"/>
              <a:gd name="connsiteY746" fmla="*/ 2265602 h 5031967"/>
              <a:gd name="connsiteX747" fmla="*/ 9696291 w 11558743"/>
              <a:gd name="connsiteY747" fmla="*/ 2263269 h 5031967"/>
              <a:gd name="connsiteX748" fmla="*/ 9692743 w 11558743"/>
              <a:gd name="connsiteY748" fmla="*/ 2250090 h 5031967"/>
              <a:gd name="connsiteX749" fmla="*/ 9711814 w 11558743"/>
              <a:gd name="connsiteY749" fmla="*/ 2247736 h 5031967"/>
              <a:gd name="connsiteX750" fmla="*/ 9723753 w 11558743"/>
              <a:gd name="connsiteY750" fmla="*/ 2244215 h 5031967"/>
              <a:gd name="connsiteX751" fmla="*/ 9718032 w 11558743"/>
              <a:gd name="connsiteY751" fmla="*/ 2233966 h 5031967"/>
              <a:gd name="connsiteX752" fmla="*/ 9682513 w 11558743"/>
              <a:gd name="connsiteY752" fmla="*/ 2249509 h 5031967"/>
              <a:gd name="connsiteX753" fmla="*/ 9652574 w 11558743"/>
              <a:gd name="connsiteY753" fmla="*/ 2266514 h 5031967"/>
              <a:gd name="connsiteX754" fmla="*/ 9559418 w 11558743"/>
              <a:gd name="connsiteY754" fmla="*/ 2262755 h 5031967"/>
              <a:gd name="connsiteX755" fmla="*/ 9550133 w 11558743"/>
              <a:gd name="connsiteY755" fmla="*/ 2251922 h 5031967"/>
              <a:gd name="connsiteX756" fmla="*/ 9550472 w 11558743"/>
              <a:gd name="connsiteY756" fmla="*/ 2231710 h 5031967"/>
              <a:gd name="connsiteX757" fmla="*/ 9533434 w 11558743"/>
              <a:gd name="connsiteY757" fmla="*/ 2222346 h 5031967"/>
              <a:gd name="connsiteX758" fmla="*/ 9525984 w 11558743"/>
              <a:gd name="connsiteY758" fmla="*/ 2228793 h 5031967"/>
              <a:gd name="connsiteX759" fmla="*/ 9510908 w 11558743"/>
              <a:gd name="connsiteY759" fmla="*/ 2258094 h 5031967"/>
              <a:gd name="connsiteX760" fmla="*/ 9507503 w 11558743"/>
              <a:gd name="connsiteY760" fmla="*/ 2253702 h 5031967"/>
              <a:gd name="connsiteX761" fmla="*/ 9486117 w 11558743"/>
              <a:gd name="connsiteY761" fmla="*/ 2250198 h 5031967"/>
              <a:gd name="connsiteX762" fmla="*/ 9475888 w 11558743"/>
              <a:gd name="connsiteY762" fmla="*/ 2249617 h 5031967"/>
              <a:gd name="connsiteX763" fmla="*/ 9446908 w 11558743"/>
              <a:gd name="connsiteY763" fmla="*/ 2243774 h 5031967"/>
              <a:gd name="connsiteX764" fmla="*/ 9397597 w 11558743"/>
              <a:gd name="connsiteY764" fmla="*/ 2258152 h 5031967"/>
              <a:gd name="connsiteX765" fmla="*/ 9393087 w 11558743"/>
              <a:gd name="connsiteY765" fmla="*/ 2267821 h 5031967"/>
              <a:gd name="connsiteX766" fmla="*/ 9391822 w 11558743"/>
              <a:gd name="connsiteY766" fmla="*/ 2285691 h 5031967"/>
              <a:gd name="connsiteX767" fmla="*/ 9436304 w 11558743"/>
              <a:gd name="connsiteY767" fmla="*/ 2288597 h 5031967"/>
              <a:gd name="connsiteX768" fmla="*/ 9476904 w 11558743"/>
              <a:gd name="connsiteY768" fmla="*/ 2298535 h 5031967"/>
              <a:gd name="connsiteX769" fmla="*/ 9424506 w 11558743"/>
              <a:gd name="connsiteY769" fmla="*/ 2300906 h 5031967"/>
              <a:gd name="connsiteX770" fmla="*/ 9387599 w 11558743"/>
              <a:gd name="connsiteY770" fmla="*/ 2312936 h 5031967"/>
              <a:gd name="connsiteX771" fmla="*/ 9366978 w 11558743"/>
              <a:gd name="connsiteY771" fmla="*/ 2315582 h 5031967"/>
              <a:gd name="connsiteX772" fmla="*/ 9364037 w 11558743"/>
              <a:gd name="connsiteY772" fmla="*/ 2312362 h 5031967"/>
              <a:gd name="connsiteX773" fmla="*/ 9288847 w 11558743"/>
              <a:gd name="connsiteY773" fmla="*/ 2320310 h 5031967"/>
              <a:gd name="connsiteX774" fmla="*/ 9253311 w 11558743"/>
              <a:gd name="connsiteY774" fmla="*/ 2348450 h 5031967"/>
              <a:gd name="connsiteX775" fmla="*/ 9198900 w 11558743"/>
              <a:gd name="connsiteY775" fmla="*/ 2349942 h 5031967"/>
              <a:gd name="connsiteX776" fmla="*/ 9128844 w 11558743"/>
              <a:gd name="connsiteY776" fmla="*/ 2345585 h 5031967"/>
              <a:gd name="connsiteX777" fmla="*/ 9076606 w 11558743"/>
              <a:gd name="connsiteY777" fmla="*/ 2344149 h 5031967"/>
              <a:gd name="connsiteX778" fmla="*/ 9037078 w 11558743"/>
              <a:gd name="connsiteY778" fmla="*/ 2345340 h 5031967"/>
              <a:gd name="connsiteX779" fmla="*/ 9002360 w 11558743"/>
              <a:gd name="connsiteY779" fmla="*/ 2341843 h 5031967"/>
              <a:gd name="connsiteX780" fmla="*/ 8959802 w 11558743"/>
              <a:gd name="connsiteY780" fmla="*/ 2293240 h 5031967"/>
              <a:gd name="connsiteX781" fmla="*/ 8945864 w 11558743"/>
              <a:gd name="connsiteY781" fmla="*/ 2283288 h 5031967"/>
              <a:gd name="connsiteX782" fmla="*/ 8931126 w 11558743"/>
              <a:gd name="connsiteY782" fmla="*/ 2292376 h 5031967"/>
              <a:gd name="connsiteX783" fmla="*/ 8925530 w 11558743"/>
              <a:gd name="connsiteY783" fmla="*/ 2303511 h 5031967"/>
              <a:gd name="connsiteX784" fmla="*/ 8884576 w 11558743"/>
              <a:gd name="connsiteY784" fmla="*/ 2326380 h 5031967"/>
              <a:gd name="connsiteX785" fmla="*/ 8858396 w 11558743"/>
              <a:gd name="connsiteY785" fmla="*/ 2314969 h 5031967"/>
              <a:gd name="connsiteX786" fmla="*/ 8829382 w 11558743"/>
              <a:gd name="connsiteY786" fmla="*/ 2334318 h 5031967"/>
              <a:gd name="connsiteX787" fmla="*/ 8777752 w 11558743"/>
              <a:gd name="connsiteY787" fmla="*/ 2342840 h 5031967"/>
              <a:gd name="connsiteX788" fmla="*/ 8671426 w 11558743"/>
              <a:gd name="connsiteY788" fmla="*/ 2335279 h 5031967"/>
              <a:gd name="connsiteX789" fmla="*/ 8654068 w 11558743"/>
              <a:gd name="connsiteY789" fmla="*/ 2333531 h 5031967"/>
              <a:gd name="connsiteX790" fmla="*/ 8618248 w 11558743"/>
              <a:gd name="connsiteY790" fmla="*/ 2344095 h 5031967"/>
              <a:gd name="connsiteX791" fmla="*/ 8609247 w 11558743"/>
              <a:gd name="connsiteY791" fmla="*/ 2350837 h 5031967"/>
              <a:gd name="connsiteX792" fmla="*/ 8594668 w 11558743"/>
              <a:gd name="connsiteY792" fmla="*/ 2356117 h 5031967"/>
              <a:gd name="connsiteX793" fmla="*/ 8570341 w 11558743"/>
              <a:gd name="connsiteY793" fmla="*/ 2349392 h 5031967"/>
              <a:gd name="connsiteX794" fmla="*/ 8547263 w 11558743"/>
              <a:gd name="connsiteY794" fmla="*/ 2337395 h 5031967"/>
              <a:gd name="connsiteX795" fmla="*/ 8524326 w 11558743"/>
              <a:gd name="connsiteY795" fmla="*/ 2334184 h 5031967"/>
              <a:gd name="connsiteX796" fmla="*/ 8491622 w 11558743"/>
              <a:gd name="connsiteY796" fmla="*/ 2331565 h 5031967"/>
              <a:gd name="connsiteX797" fmla="*/ 8477667 w 11558743"/>
              <a:gd name="connsiteY797" fmla="*/ 2334210 h 5031967"/>
              <a:gd name="connsiteX798" fmla="*/ 8411156 w 11558743"/>
              <a:gd name="connsiteY798" fmla="*/ 2343031 h 5031967"/>
              <a:gd name="connsiteX799" fmla="*/ 8388666 w 11558743"/>
              <a:gd name="connsiteY799" fmla="*/ 2353588 h 5031967"/>
              <a:gd name="connsiteX800" fmla="*/ 8411281 w 11558743"/>
              <a:gd name="connsiteY800" fmla="*/ 2364415 h 5031967"/>
              <a:gd name="connsiteX801" fmla="*/ 8416860 w 11558743"/>
              <a:gd name="connsiteY801" fmla="*/ 2365877 h 5031967"/>
              <a:gd name="connsiteX802" fmla="*/ 8441757 w 11558743"/>
              <a:gd name="connsiteY802" fmla="*/ 2407752 h 5031967"/>
              <a:gd name="connsiteX803" fmla="*/ 8409695 w 11558743"/>
              <a:gd name="connsiteY803" fmla="*/ 2389901 h 5031967"/>
              <a:gd name="connsiteX804" fmla="*/ 8374800 w 11558743"/>
              <a:gd name="connsiteY804" fmla="*/ 2402807 h 5031967"/>
              <a:gd name="connsiteX805" fmla="*/ 8365193 w 11558743"/>
              <a:gd name="connsiteY805" fmla="*/ 2399590 h 5031967"/>
              <a:gd name="connsiteX806" fmla="*/ 8365516 w 11558743"/>
              <a:gd name="connsiteY806" fmla="*/ 2391974 h 5031967"/>
              <a:gd name="connsiteX807" fmla="*/ 8361345 w 11558743"/>
              <a:gd name="connsiteY807" fmla="*/ 2381431 h 5031967"/>
              <a:gd name="connsiteX808" fmla="*/ 8352505 w 11558743"/>
              <a:gd name="connsiteY808" fmla="*/ 2384364 h 5031967"/>
              <a:gd name="connsiteX809" fmla="*/ 8337320 w 11558743"/>
              <a:gd name="connsiteY809" fmla="*/ 2379685 h 5031967"/>
              <a:gd name="connsiteX810" fmla="*/ 8332989 w 11558743"/>
              <a:gd name="connsiteY810" fmla="*/ 2372950 h 5031967"/>
              <a:gd name="connsiteX811" fmla="*/ 8257923 w 11558743"/>
              <a:gd name="connsiteY811" fmla="*/ 2402283 h 5031967"/>
              <a:gd name="connsiteX812" fmla="*/ 8254359 w 11558743"/>
              <a:gd name="connsiteY812" fmla="*/ 2401699 h 5031967"/>
              <a:gd name="connsiteX813" fmla="*/ 8146002 w 11558743"/>
              <a:gd name="connsiteY813" fmla="*/ 2405856 h 5031967"/>
              <a:gd name="connsiteX814" fmla="*/ 8117489 w 11558743"/>
              <a:gd name="connsiteY814" fmla="*/ 2401184 h 5031967"/>
              <a:gd name="connsiteX815" fmla="*/ 8084020 w 11558743"/>
              <a:gd name="connsiteY815" fmla="*/ 2392413 h 5031967"/>
              <a:gd name="connsiteX816" fmla="*/ 8022783 w 11558743"/>
              <a:gd name="connsiteY816" fmla="*/ 2397719 h 5031967"/>
              <a:gd name="connsiteX817" fmla="*/ 8015315 w 11558743"/>
              <a:gd name="connsiteY817" fmla="*/ 2416763 h 5031967"/>
              <a:gd name="connsiteX818" fmla="*/ 8020573 w 11558743"/>
              <a:gd name="connsiteY818" fmla="*/ 2425841 h 5031967"/>
              <a:gd name="connsiteX819" fmla="*/ 8021786 w 11558743"/>
              <a:gd name="connsiteY819" fmla="*/ 2445759 h 5031967"/>
              <a:gd name="connsiteX820" fmla="*/ 8020840 w 11558743"/>
              <a:gd name="connsiteY820" fmla="*/ 2456013 h 5031967"/>
              <a:gd name="connsiteX821" fmla="*/ 8007207 w 11558743"/>
              <a:gd name="connsiteY821" fmla="*/ 2451039 h 5031967"/>
              <a:gd name="connsiteX822" fmla="*/ 7983058 w 11558743"/>
              <a:gd name="connsiteY822" fmla="*/ 2427911 h 5031967"/>
              <a:gd name="connsiteX823" fmla="*/ 7913481 w 11558743"/>
              <a:gd name="connsiteY823" fmla="*/ 2412130 h 5031967"/>
              <a:gd name="connsiteX824" fmla="*/ 7872081 w 11558743"/>
              <a:gd name="connsiteY824" fmla="*/ 2421231 h 5031967"/>
              <a:gd name="connsiteX825" fmla="*/ 7834583 w 11558743"/>
              <a:gd name="connsiteY825" fmla="*/ 2410706 h 5031967"/>
              <a:gd name="connsiteX826" fmla="*/ 7827152 w 11558743"/>
              <a:gd name="connsiteY826" fmla="*/ 2404558 h 5031967"/>
              <a:gd name="connsiteX827" fmla="*/ 7817654 w 11558743"/>
              <a:gd name="connsiteY827" fmla="*/ 2435320 h 5031967"/>
              <a:gd name="connsiteX828" fmla="*/ 7813512 w 11558743"/>
              <a:gd name="connsiteY828" fmla="*/ 2441989 h 5031967"/>
              <a:gd name="connsiteX829" fmla="*/ 7843639 w 11558743"/>
              <a:gd name="connsiteY829" fmla="*/ 2464615 h 5031967"/>
              <a:gd name="connsiteX830" fmla="*/ 7851800 w 11558743"/>
              <a:gd name="connsiteY830" fmla="*/ 2428674 h 5031967"/>
              <a:gd name="connsiteX831" fmla="*/ 7886747 w 11558743"/>
              <a:gd name="connsiteY831" fmla="*/ 2436098 h 5031967"/>
              <a:gd name="connsiteX832" fmla="*/ 7910938 w 11558743"/>
              <a:gd name="connsiteY832" fmla="*/ 2436553 h 5031967"/>
              <a:gd name="connsiteX833" fmla="*/ 7983996 w 11558743"/>
              <a:gd name="connsiteY833" fmla="*/ 2457100 h 5031967"/>
              <a:gd name="connsiteX834" fmla="*/ 8207534 w 11558743"/>
              <a:gd name="connsiteY834" fmla="*/ 2512056 h 5031967"/>
              <a:gd name="connsiteX835" fmla="*/ 8222825 w 11558743"/>
              <a:gd name="connsiteY835" fmla="*/ 2519111 h 5031967"/>
              <a:gd name="connsiteX836" fmla="*/ 8212526 w 11558743"/>
              <a:gd name="connsiteY836" fmla="*/ 2530197 h 5031967"/>
              <a:gd name="connsiteX837" fmla="*/ 8205194 w 11558743"/>
              <a:gd name="connsiteY837" fmla="*/ 2539083 h 5031967"/>
              <a:gd name="connsiteX838" fmla="*/ 8219029 w 11558743"/>
              <a:gd name="connsiteY838" fmla="*/ 2548367 h 5031967"/>
              <a:gd name="connsiteX839" fmla="*/ 8232637 w 11558743"/>
              <a:gd name="connsiteY839" fmla="*/ 2548623 h 5031967"/>
              <a:gd name="connsiteX840" fmla="*/ 8250569 w 11558743"/>
              <a:gd name="connsiteY840" fmla="*/ 2554372 h 5031967"/>
              <a:gd name="connsiteX841" fmla="*/ 8318565 w 11558743"/>
              <a:gd name="connsiteY841" fmla="*/ 2537637 h 5031967"/>
              <a:gd name="connsiteX842" fmla="*/ 8322786 w 11558743"/>
              <a:gd name="connsiteY842" fmla="*/ 2536127 h 5031967"/>
              <a:gd name="connsiteX843" fmla="*/ 8434036 w 11558743"/>
              <a:gd name="connsiteY843" fmla="*/ 2557287 h 5031967"/>
              <a:gd name="connsiteX844" fmla="*/ 8435926 w 11558743"/>
              <a:gd name="connsiteY844" fmla="*/ 2547788 h 5031967"/>
              <a:gd name="connsiteX845" fmla="*/ 8452729 w 11558743"/>
              <a:gd name="connsiteY845" fmla="*/ 2538568 h 5031967"/>
              <a:gd name="connsiteX846" fmla="*/ 8465549 w 11558743"/>
              <a:gd name="connsiteY846" fmla="*/ 2540399 h 5031967"/>
              <a:gd name="connsiteX847" fmla="*/ 8465188 w 11558743"/>
              <a:gd name="connsiteY847" fmla="*/ 2526089 h 5031967"/>
              <a:gd name="connsiteX848" fmla="*/ 8460688 w 11558743"/>
              <a:gd name="connsiteY848" fmla="*/ 2516470 h 5031967"/>
              <a:gd name="connsiteX849" fmla="*/ 8471178 w 11558743"/>
              <a:gd name="connsiteY849" fmla="*/ 2510311 h 5031967"/>
              <a:gd name="connsiteX850" fmla="*/ 8522503 w 11558743"/>
              <a:gd name="connsiteY850" fmla="*/ 2519221 h 5031967"/>
              <a:gd name="connsiteX851" fmla="*/ 8553695 w 11558743"/>
              <a:gd name="connsiteY851" fmla="*/ 2489613 h 5031967"/>
              <a:gd name="connsiteX852" fmla="*/ 8544526 w 11558743"/>
              <a:gd name="connsiteY852" fmla="*/ 2548239 h 5031967"/>
              <a:gd name="connsiteX853" fmla="*/ 8538216 w 11558743"/>
              <a:gd name="connsiteY853" fmla="*/ 2551299 h 5031967"/>
              <a:gd name="connsiteX854" fmla="*/ 8515265 w 11558743"/>
              <a:gd name="connsiteY854" fmla="*/ 2569937 h 5031967"/>
              <a:gd name="connsiteX855" fmla="*/ 8549548 w 11558743"/>
              <a:gd name="connsiteY855" fmla="*/ 2578527 h 5031967"/>
              <a:gd name="connsiteX856" fmla="*/ 8638897 w 11558743"/>
              <a:gd name="connsiteY856" fmla="*/ 2575438 h 5031967"/>
              <a:gd name="connsiteX857" fmla="*/ 8658068 w 11558743"/>
              <a:gd name="connsiteY857" fmla="*/ 2575798 h 5031967"/>
              <a:gd name="connsiteX858" fmla="*/ 8698263 w 11558743"/>
              <a:gd name="connsiteY858" fmla="*/ 2565430 h 5031967"/>
              <a:gd name="connsiteX859" fmla="*/ 8725714 w 11558743"/>
              <a:gd name="connsiteY859" fmla="*/ 2556410 h 5031967"/>
              <a:gd name="connsiteX860" fmla="*/ 8748624 w 11558743"/>
              <a:gd name="connsiteY860" fmla="*/ 2536182 h 5031967"/>
              <a:gd name="connsiteX861" fmla="*/ 8775958 w 11558743"/>
              <a:gd name="connsiteY861" fmla="*/ 2522393 h 5031967"/>
              <a:gd name="connsiteX862" fmla="*/ 8797340 w 11558743"/>
              <a:gd name="connsiteY862" fmla="*/ 2525972 h 5031967"/>
              <a:gd name="connsiteX863" fmla="*/ 8812411 w 11558743"/>
              <a:gd name="connsiteY863" fmla="*/ 2532613 h 5031967"/>
              <a:gd name="connsiteX864" fmla="*/ 8863656 w 11558743"/>
              <a:gd name="connsiteY864" fmla="*/ 2538343 h 5031967"/>
              <a:gd name="connsiteX865" fmla="*/ 8884797 w 11558743"/>
              <a:gd name="connsiteY865" fmla="*/ 2532383 h 5031967"/>
              <a:gd name="connsiteX866" fmla="*/ 9015988 w 11558743"/>
              <a:gd name="connsiteY866" fmla="*/ 2499887 h 5031967"/>
              <a:gd name="connsiteX867" fmla="*/ 9086245 w 11558743"/>
              <a:gd name="connsiteY867" fmla="*/ 2499618 h 5031967"/>
              <a:gd name="connsiteX868" fmla="*/ 9133551 w 11558743"/>
              <a:gd name="connsiteY868" fmla="*/ 2517987 h 5031967"/>
              <a:gd name="connsiteX869" fmla="*/ 9160721 w 11558743"/>
              <a:gd name="connsiteY869" fmla="*/ 2497839 h 5031967"/>
              <a:gd name="connsiteX870" fmla="*/ 9225109 w 11558743"/>
              <a:gd name="connsiteY870" fmla="*/ 2518118 h 5031967"/>
              <a:gd name="connsiteX871" fmla="*/ 9238211 w 11558743"/>
              <a:gd name="connsiteY871" fmla="*/ 2531077 h 5031967"/>
              <a:gd name="connsiteX872" fmla="*/ 9261843 w 11558743"/>
              <a:gd name="connsiteY872" fmla="*/ 2539467 h 5031967"/>
              <a:gd name="connsiteX873" fmla="*/ 9274223 w 11558743"/>
              <a:gd name="connsiteY873" fmla="*/ 2523807 h 5031967"/>
              <a:gd name="connsiteX874" fmla="*/ 9302242 w 11558743"/>
              <a:gd name="connsiteY874" fmla="*/ 2452823 h 5031967"/>
              <a:gd name="connsiteX875" fmla="*/ 9344526 w 11558743"/>
              <a:gd name="connsiteY875" fmla="*/ 2440904 h 5031967"/>
              <a:gd name="connsiteX876" fmla="*/ 9395450 w 11558743"/>
              <a:gd name="connsiteY876" fmla="*/ 2433916 h 5031967"/>
              <a:gd name="connsiteX877" fmla="*/ 9461127 w 11558743"/>
              <a:gd name="connsiteY877" fmla="*/ 2420846 h 5031967"/>
              <a:gd name="connsiteX878" fmla="*/ 9547905 w 11558743"/>
              <a:gd name="connsiteY878" fmla="*/ 2400229 h 5031967"/>
              <a:gd name="connsiteX879" fmla="*/ 9617919 w 11558743"/>
              <a:gd name="connsiteY879" fmla="*/ 2390420 h 5031967"/>
              <a:gd name="connsiteX880" fmla="*/ 9678247 w 11558743"/>
              <a:gd name="connsiteY880" fmla="*/ 2418569 h 5031967"/>
              <a:gd name="connsiteX881" fmla="*/ 9778166 w 11558743"/>
              <a:gd name="connsiteY881" fmla="*/ 2412500 h 5031967"/>
              <a:gd name="connsiteX882" fmla="*/ 9780176 w 11558743"/>
              <a:gd name="connsiteY882" fmla="*/ 2407771 h 5031967"/>
              <a:gd name="connsiteX883" fmla="*/ 9807828 w 11558743"/>
              <a:gd name="connsiteY883" fmla="*/ 2406701 h 5031967"/>
              <a:gd name="connsiteX884" fmla="*/ 9861244 w 11558743"/>
              <a:gd name="connsiteY884" fmla="*/ 2414062 h 5031967"/>
              <a:gd name="connsiteX885" fmla="*/ 9929169 w 11558743"/>
              <a:gd name="connsiteY885" fmla="*/ 2405802 h 5031967"/>
              <a:gd name="connsiteX886" fmla="*/ 9882866 w 11558743"/>
              <a:gd name="connsiteY886" fmla="*/ 2427181 h 5031967"/>
              <a:gd name="connsiteX887" fmla="*/ 9827841 w 11558743"/>
              <a:gd name="connsiteY887" fmla="*/ 2440450 h 5031967"/>
              <a:gd name="connsiteX888" fmla="*/ 9839054 w 11558743"/>
              <a:gd name="connsiteY888" fmla="*/ 2462908 h 5031967"/>
              <a:gd name="connsiteX889" fmla="*/ 9849984 w 11558743"/>
              <a:gd name="connsiteY889" fmla="*/ 2474236 h 5031967"/>
              <a:gd name="connsiteX890" fmla="*/ 9920442 w 11558743"/>
              <a:gd name="connsiteY890" fmla="*/ 2481917 h 5031967"/>
              <a:gd name="connsiteX891" fmla="*/ 9954165 w 11558743"/>
              <a:gd name="connsiteY891" fmla="*/ 2468249 h 5031967"/>
              <a:gd name="connsiteX892" fmla="*/ 9966866 w 11558743"/>
              <a:gd name="connsiteY892" fmla="*/ 2465309 h 5031967"/>
              <a:gd name="connsiteX893" fmla="*/ 9992186 w 11558743"/>
              <a:gd name="connsiteY893" fmla="*/ 2456249 h 5031967"/>
              <a:gd name="connsiteX894" fmla="*/ 9994158 w 11558743"/>
              <a:gd name="connsiteY894" fmla="*/ 2449931 h 5031967"/>
              <a:gd name="connsiteX895" fmla="*/ 10029082 w 11558743"/>
              <a:gd name="connsiteY895" fmla="*/ 2483958 h 5031967"/>
              <a:gd name="connsiteX896" fmla="*/ 10042024 w 11558743"/>
              <a:gd name="connsiteY896" fmla="*/ 2490558 h 5031967"/>
              <a:gd name="connsiteX897" fmla="*/ 10058665 w 11558743"/>
              <a:gd name="connsiteY897" fmla="*/ 2474979 h 5031967"/>
              <a:gd name="connsiteX898" fmla="*/ 10047372 w 11558743"/>
              <a:gd name="connsiteY898" fmla="*/ 2449341 h 5031967"/>
              <a:gd name="connsiteX899" fmla="*/ 10053362 w 11558743"/>
              <a:gd name="connsiteY899" fmla="*/ 2433562 h 5031967"/>
              <a:gd name="connsiteX900" fmla="*/ 10169843 w 11558743"/>
              <a:gd name="connsiteY900" fmla="*/ 2408735 h 5031967"/>
              <a:gd name="connsiteX901" fmla="*/ 10217068 w 11558743"/>
              <a:gd name="connsiteY901" fmla="*/ 2423924 h 5031967"/>
              <a:gd name="connsiteX902" fmla="*/ 10270603 w 11558743"/>
              <a:gd name="connsiteY902" fmla="*/ 2436054 h 5031967"/>
              <a:gd name="connsiteX903" fmla="*/ 10272373 w 11558743"/>
              <a:gd name="connsiteY903" fmla="*/ 2421785 h 5031967"/>
              <a:gd name="connsiteX904" fmla="*/ 10255291 w 11558743"/>
              <a:gd name="connsiteY904" fmla="*/ 2419875 h 5031967"/>
              <a:gd name="connsiteX905" fmla="*/ 10229768 w 11558743"/>
              <a:gd name="connsiteY905" fmla="*/ 2420985 h 5031967"/>
              <a:gd name="connsiteX906" fmla="*/ 10227197 w 11558743"/>
              <a:gd name="connsiteY906" fmla="*/ 2403455 h 5031967"/>
              <a:gd name="connsiteX907" fmla="*/ 10252559 w 11558743"/>
              <a:gd name="connsiteY907" fmla="*/ 2395986 h 5031967"/>
              <a:gd name="connsiteX908" fmla="*/ 10271450 w 11558743"/>
              <a:gd name="connsiteY908" fmla="*/ 2385218 h 5031967"/>
              <a:gd name="connsiteX909" fmla="*/ 10271250 w 11558743"/>
              <a:gd name="connsiteY909" fmla="*/ 2377268 h 5031967"/>
              <a:gd name="connsiteX910" fmla="*/ 10277400 w 11558743"/>
              <a:gd name="connsiteY910" fmla="*/ 2367849 h 5031967"/>
              <a:gd name="connsiteX911" fmla="*/ 10290302 w 11558743"/>
              <a:gd name="connsiteY911" fmla="*/ 2372858 h 5031967"/>
              <a:gd name="connsiteX912" fmla="*/ 10346127 w 11558743"/>
              <a:gd name="connsiteY912" fmla="*/ 2391388 h 5031967"/>
              <a:gd name="connsiteX913" fmla="*/ 10360759 w 11558743"/>
              <a:gd name="connsiteY913" fmla="*/ 2380539 h 5031967"/>
              <a:gd name="connsiteX914" fmla="*/ 10360277 w 11558743"/>
              <a:gd name="connsiteY914" fmla="*/ 2361460 h 5031967"/>
              <a:gd name="connsiteX915" fmla="*/ 10391829 w 11558743"/>
              <a:gd name="connsiteY915" fmla="*/ 2346161 h 5031967"/>
              <a:gd name="connsiteX916" fmla="*/ 10428003 w 11558743"/>
              <a:gd name="connsiteY916" fmla="*/ 2345252 h 5031967"/>
              <a:gd name="connsiteX917" fmla="*/ 10475389 w 11558743"/>
              <a:gd name="connsiteY917" fmla="*/ 2366801 h 5031967"/>
              <a:gd name="connsiteX918" fmla="*/ 10495242 w 11558743"/>
              <a:gd name="connsiteY918" fmla="*/ 2394189 h 5031967"/>
              <a:gd name="connsiteX919" fmla="*/ 10480330 w 11558743"/>
              <a:gd name="connsiteY919" fmla="*/ 2393909 h 5031967"/>
              <a:gd name="connsiteX920" fmla="*/ 10417145 w 11558743"/>
              <a:gd name="connsiteY920" fmla="*/ 2421327 h 5031967"/>
              <a:gd name="connsiteX921" fmla="*/ 10391945 w 11558743"/>
              <a:gd name="connsiteY921" fmla="*/ 2435155 h 5031967"/>
              <a:gd name="connsiteX922" fmla="*/ 10275544 w 11558743"/>
              <a:gd name="connsiteY922" fmla="*/ 2463163 h 5031967"/>
              <a:gd name="connsiteX923" fmla="*/ 10131773 w 11558743"/>
              <a:gd name="connsiteY923" fmla="*/ 2503368 h 5031967"/>
              <a:gd name="connsiteX924" fmla="*/ 10058058 w 11558743"/>
              <a:gd name="connsiteY924" fmla="*/ 2535354 h 5031967"/>
              <a:gd name="connsiteX925" fmla="*/ 10005124 w 11558743"/>
              <a:gd name="connsiteY925" fmla="*/ 2547074 h 5031967"/>
              <a:gd name="connsiteX926" fmla="*/ 9954759 w 11558743"/>
              <a:gd name="connsiteY926" fmla="*/ 2576321 h 5031967"/>
              <a:gd name="connsiteX927" fmla="*/ 9888683 w 11558743"/>
              <a:gd name="connsiteY927" fmla="*/ 2573491 h 5031967"/>
              <a:gd name="connsiteX928" fmla="*/ 9812437 w 11558743"/>
              <a:gd name="connsiteY928" fmla="*/ 2589539 h 5031967"/>
              <a:gd name="connsiteX929" fmla="*/ 9740651 w 11558743"/>
              <a:gd name="connsiteY929" fmla="*/ 2613617 h 5031967"/>
              <a:gd name="connsiteX930" fmla="*/ 9698329 w 11558743"/>
              <a:gd name="connsiteY930" fmla="*/ 2623945 h 5031967"/>
              <a:gd name="connsiteX931" fmla="*/ 9641094 w 11558743"/>
              <a:gd name="connsiteY931" fmla="*/ 2633995 h 5031967"/>
              <a:gd name="connsiteX932" fmla="*/ 9463399 w 11558743"/>
              <a:gd name="connsiteY932" fmla="*/ 2679919 h 5031967"/>
              <a:gd name="connsiteX933" fmla="*/ 9355640 w 11558743"/>
              <a:gd name="connsiteY933" fmla="*/ 2712856 h 5031967"/>
              <a:gd name="connsiteX934" fmla="*/ 9349931 w 11558743"/>
              <a:gd name="connsiteY934" fmla="*/ 2739764 h 5031967"/>
              <a:gd name="connsiteX935" fmla="*/ 9350211 w 11558743"/>
              <a:gd name="connsiteY935" fmla="*/ 2750893 h 5031967"/>
              <a:gd name="connsiteX936" fmla="*/ 9337832 w 11558743"/>
              <a:gd name="connsiteY936" fmla="*/ 2766552 h 5031967"/>
              <a:gd name="connsiteX937" fmla="*/ 9273845 w 11558743"/>
              <a:gd name="connsiteY937" fmla="*/ 2762172 h 5031967"/>
              <a:gd name="connsiteX938" fmla="*/ 9267293 w 11558743"/>
              <a:gd name="connsiteY938" fmla="*/ 2755692 h 5031967"/>
              <a:gd name="connsiteX939" fmla="*/ 9255395 w 11558743"/>
              <a:gd name="connsiteY939" fmla="*/ 2790429 h 5031967"/>
              <a:gd name="connsiteX940" fmla="*/ 9235782 w 11558743"/>
              <a:gd name="connsiteY940" fmla="*/ 2772580 h 5031967"/>
              <a:gd name="connsiteX941" fmla="*/ 9176176 w 11558743"/>
              <a:gd name="connsiteY941" fmla="*/ 2773050 h 5031967"/>
              <a:gd name="connsiteX942" fmla="*/ 9149205 w 11558743"/>
              <a:gd name="connsiteY942" fmla="*/ 2801148 h 5031967"/>
              <a:gd name="connsiteX943" fmla="*/ 9094180 w 11558743"/>
              <a:gd name="connsiteY943" fmla="*/ 2814416 h 5031967"/>
              <a:gd name="connsiteX944" fmla="*/ 9058087 w 11558743"/>
              <a:gd name="connsiteY944" fmla="*/ 2818505 h 5031967"/>
              <a:gd name="connsiteX945" fmla="*/ 9013233 w 11558743"/>
              <a:gd name="connsiteY945" fmla="*/ 2812896 h 5031967"/>
              <a:gd name="connsiteX946" fmla="*/ 8992372 w 11558743"/>
              <a:gd name="connsiteY946" fmla="*/ 2829984 h 5031967"/>
              <a:gd name="connsiteX947" fmla="*/ 8960219 w 11558743"/>
              <a:gd name="connsiteY947" fmla="*/ 2821435 h 5031967"/>
              <a:gd name="connsiteX948" fmla="*/ 8928344 w 11558743"/>
              <a:gd name="connsiteY948" fmla="*/ 2824014 h 5031967"/>
              <a:gd name="connsiteX949" fmla="*/ 8880314 w 11558743"/>
              <a:gd name="connsiteY949" fmla="*/ 2861251 h 5031967"/>
              <a:gd name="connsiteX950" fmla="*/ 8854709 w 11558743"/>
              <a:gd name="connsiteY950" fmla="*/ 2859181 h 5031967"/>
              <a:gd name="connsiteX951" fmla="*/ 8814076 w 11558743"/>
              <a:gd name="connsiteY951" fmla="*/ 2852062 h 5031967"/>
              <a:gd name="connsiteX952" fmla="*/ 8769702 w 11558743"/>
              <a:gd name="connsiteY952" fmla="*/ 2865530 h 5031967"/>
              <a:gd name="connsiteX953" fmla="*/ 8761623 w 11558743"/>
              <a:gd name="connsiteY953" fmla="*/ 2882858 h 5031967"/>
              <a:gd name="connsiteX954" fmla="*/ 8765963 w 11558743"/>
              <a:gd name="connsiteY954" fmla="*/ 2886119 h 5031967"/>
              <a:gd name="connsiteX955" fmla="*/ 8804507 w 11558743"/>
              <a:gd name="connsiteY955" fmla="*/ 2894788 h 5031967"/>
              <a:gd name="connsiteX956" fmla="*/ 8792408 w 11558743"/>
              <a:gd name="connsiteY956" fmla="*/ 2921576 h 5031967"/>
              <a:gd name="connsiteX957" fmla="*/ 8834891 w 11558743"/>
              <a:gd name="connsiteY957" fmla="*/ 2917606 h 5031967"/>
              <a:gd name="connsiteX958" fmla="*/ 8871224 w 11558743"/>
              <a:gd name="connsiteY958" fmla="*/ 2923057 h 5031967"/>
              <a:gd name="connsiteX959" fmla="*/ 8888546 w 11558743"/>
              <a:gd name="connsiteY959" fmla="*/ 2934507 h 5031967"/>
              <a:gd name="connsiteX960" fmla="*/ 8932960 w 11558743"/>
              <a:gd name="connsiteY960" fmla="*/ 2922628 h 5031967"/>
              <a:gd name="connsiteX961" fmla="*/ 8943370 w 11558743"/>
              <a:gd name="connsiteY961" fmla="*/ 2913288 h 5031967"/>
              <a:gd name="connsiteX962" fmla="*/ 8946863 w 11558743"/>
              <a:gd name="connsiteY962" fmla="*/ 2967385 h 5031967"/>
              <a:gd name="connsiteX963" fmla="*/ 8934362 w 11558743"/>
              <a:gd name="connsiteY963" fmla="*/ 2978273 h 5031967"/>
              <a:gd name="connsiteX964" fmla="*/ 8921381 w 11558743"/>
              <a:gd name="connsiteY964" fmla="*/ 2970084 h 5031967"/>
              <a:gd name="connsiteX965" fmla="*/ 8906229 w 11558743"/>
              <a:gd name="connsiteY965" fmla="*/ 2960264 h 5031967"/>
              <a:gd name="connsiteX966" fmla="*/ 8900240 w 11558743"/>
              <a:gd name="connsiteY966" fmla="*/ 2976044 h 5031967"/>
              <a:gd name="connsiteX967" fmla="*/ 8953734 w 11558743"/>
              <a:gd name="connsiteY967" fmla="*/ 2986583 h 5031967"/>
              <a:gd name="connsiteX968" fmla="*/ 8979338 w 11558743"/>
              <a:gd name="connsiteY968" fmla="*/ 2988653 h 5031967"/>
              <a:gd name="connsiteX969" fmla="*/ 9030864 w 11558743"/>
              <a:gd name="connsiteY969" fmla="*/ 3005514 h 5031967"/>
              <a:gd name="connsiteX970" fmla="*/ 9069006 w 11558743"/>
              <a:gd name="connsiteY970" fmla="*/ 2998284 h 5031967"/>
              <a:gd name="connsiteX971" fmla="*/ 9102167 w 11558743"/>
              <a:gd name="connsiteY971" fmla="*/ 2962356 h 5031967"/>
              <a:gd name="connsiteX972" fmla="*/ 9096866 w 11558743"/>
              <a:gd name="connsiteY972" fmla="*/ 2920940 h 5031967"/>
              <a:gd name="connsiteX973" fmla="*/ 9221305 w 11558743"/>
              <a:gd name="connsiteY973" fmla="*/ 2874014 h 5031967"/>
              <a:gd name="connsiteX974" fmla="*/ 9259929 w 11558743"/>
              <a:gd name="connsiteY974" fmla="*/ 2885863 h 5031967"/>
              <a:gd name="connsiteX975" fmla="*/ 9285171 w 11558743"/>
              <a:gd name="connsiteY975" fmla="*/ 2873624 h 5031967"/>
              <a:gd name="connsiteX976" fmla="*/ 9284970 w 11558743"/>
              <a:gd name="connsiteY976" fmla="*/ 2865675 h 5031967"/>
              <a:gd name="connsiteX977" fmla="*/ 9310173 w 11558743"/>
              <a:gd name="connsiteY977" fmla="*/ 2851846 h 5031967"/>
              <a:gd name="connsiteX978" fmla="*/ 9333484 w 11558743"/>
              <a:gd name="connsiteY978" fmla="*/ 2847517 h 5031967"/>
              <a:gd name="connsiteX979" fmla="*/ 9382719 w 11558743"/>
              <a:gd name="connsiteY979" fmla="*/ 2857976 h 5031967"/>
              <a:gd name="connsiteX980" fmla="*/ 9425725 w 11558743"/>
              <a:gd name="connsiteY980" fmla="*/ 2874676 h 5031967"/>
              <a:gd name="connsiteX981" fmla="*/ 9469817 w 11558743"/>
              <a:gd name="connsiteY981" fmla="*/ 2850077 h 5031967"/>
              <a:gd name="connsiteX982" fmla="*/ 9494577 w 11558743"/>
              <a:gd name="connsiteY982" fmla="*/ 2818760 h 5031967"/>
              <a:gd name="connsiteX983" fmla="*/ 9562343 w 11558743"/>
              <a:gd name="connsiteY983" fmla="*/ 2804142 h 5031967"/>
              <a:gd name="connsiteX984" fmla="*/ 9585696 w 11558743"/>
              <a:gd name="connsiteY984" fmla="*/ 2801402 h 5031967"/>
              <a:gd name="connsiteX985" fmla="*/ 9621468 w 11558743"/>
              <a:gd name="connsiteY985" fmla="*/ 2784594 h 5031967"/>
              <a:gd name="connsiteX986" fmla="*/ 9653221 w 11558743"/>
              <a:gd name="connsiteY986" fmla="*/ 2777245 h 5031967"/>
              <a:gd name="connsiteX987" fmla="*/ 9665802 w 11558743"/>
              <a:gd name="connsiteY987" fmla="*/ 2769535 h 5031967"/>
              <a:gd name="connsiteX988" fmla="*/ 9650730 w 11558743"/>
              <a:gd name="connsiteY988" fmla="*/ 2762896 h 5031967"/>
              <a:gd name="connsiteX989" fmla="*/ 9629147 w 11558743"/>
              <a:gd name="connsiteY989" fmla="*/ 2751366 h 5031967"/>
              <a:gd name="connsiteX990" fmla="*/ 9635297 w 11558743"/>
              <a:gd name="connsiteY990" fmla="*/ 2741946 h 5031967"/>
              <a:gd name="connsiteX991" fmla="*/ 9665120 w 11558743"/>
              <a:gd name="connsiteY991" fmla="*/ 2742507 h 5031967"/>
              <a:gd name="connsiteX992" fmla="*/ 9667289 w 11558743"/>
              <a:gd name="connsiteY992" fmla="*/ 2744137 h 5031967"/>
              <a:gd name="connsiteX993" fmla="*/ 9765480 w 11558743"/>
              <a:gd name="connsiteY993" fmla="*/ 2753928 h 5031967"/>
              <a:gd name="connsiteX994" fmla="*/ 9788672 w 11558743"/>
              <a:gd name="connsiteY994" fmla="*/ 2744827 h 5031967"/>
              <a:gd name="connsiteX995" fmla="*/ 9874562 w 11558743"/>
              <a:gd name="connsiteY995" fmla="*/ 2773457 h 5031967"/>
              <a:gd name="connsiteX996" fmla="*/ 9887663 w 11558743"/>
              <a:gd name="connsiteY996" fmla="*/ 2786416 h 5031967"/>
              <a:gd name="connsiteX997" fmla="*/ 9906554 w 11558743"/>
              <a:gd name="connsiteY997" fmla="*/ 2775648 h 5031967"/>
              <a:gd name="connsiteX998" fmla="*/ 9918694 w 11558743"/>
              <a:gd name="connsiteY998" fmla="*/ 2750449 h 5031967"/>
              <a:gd name="connsiteX999" fmla="*/ 9927376 w 11558743"/>
              <a:gd name="connsiteY999" fmla="*/ 2756968 h 5031967"/>
              <a:gd name="connsiteX1000" fmla="*/ 9948958 w 11558743"/>
              <a:gd name="connsiteY1000" fmla="*/ 2768498 h 5031967"/>
              <a:gd name="connsiteX1001" fmla="*/ 9963268 w 11558743"/>
              <a:gd name="connsiteY1001" fmla="*/ 2744930 h 5031967"/>
              <a:gd name="connsiteX1002" fmla="*/ 9973437 w 11558743"/>
              <a:gd name="connsiteY1002" fmla="*/ 2726051 h 5031967"/>
              <a:gd name="connsiteX1003" fmla="*/ 10003021 w 11558743"/>
              <a:gd name="connsiteY1003" fmla="*/ 2717072 h 5031967"/>
              <a:gd name="connsiteX1004" fmla="*/ 10015402 w 11558743"/>
              <a:gd name="connsiteY1004" fmla="*/ 2701413 h 5031967"/>
              <a:gd name="connsiteX1005" fmla="*/ 10021512 w 11558743"/>
              <a:gd name="connsiteY1005" fmla="*/ 2690404 h 5031967"/>
              <a:gd name="connsiteX1006" fmla="*/ 10034493 w 11558743"/>
              <a:gd name="connsiteY1006" fmla="*/ 2698594 h 5031967"/>
              <a:gd name="connsiteX1007" fmla="*/ 10055916 w 11558743"/>
              <a:gd name="connsiteY1007" fmla="*/ 2703764 h 5031967"/>
              <a:gd name="connsiteX1008" fmla="*/ 10201216 w 11558743"/>
              <a:gd name="connsiteY1008" fmla="*/ 2639749 h 5031967"/>
              <a:gd name="connsiteX1009" fmla="*/ 10249690 w 11558743"/>
              <a:gd name="connsiteY1009" fmla="*/ 2620001 h 5031967"/>
              <a:gd name="connsiteX1010" fmla="*/ 10306883 w 11558743"/>
              <a:gd name="connsiteY1010" fmla="*/ 2608362 h 5031967"/>
              <a:gd name="connsiteX1011" fmla="*/ 10353427 w 11558743"/>
              <a:gd name="connsiteY1011" fmla="*/ 2596524 h 5031967"/>
              <a:gd name="connsiteX1012" fmla="*/ 10333769 w 11558743"/>
              <a:gd name="connsiteY1012" fmla="*/ 2661309 h 5031967"/>
              <a:gd name="connsiteX1013" fmla="*/ 10332441 w 11558743"/>
              <a:gd name="connsiteY1013" fmla="*/ 2693067 h 5031967"/>
              <a:gd name="connsiteX1014" fmla="*/ 10337102 w 11558743"/>
              <a:gd name="connsiteY1014" fmla="*/ 2709046 h 5031967"/>
              <a:gd name="connsiteX1015" fmla="*/ 10365156 w 11558743"/>
              <a:gd name="connsiteY1015" fmla="*/ 2723876 h 5031967"/>
              <a:gd name="connsiteX1016" fmla="*/ 10413549 w 11558743"/>
              <a:gd name="connsiteY1016" fmla="*/ 2700947 h 5031967"/>
              <a:gd name="connsiteX1017" fmla="*/ 10455791 w 11558743"/>
              <a:gd name="connsiteY1017" fmla="*/ 2687438 h 5031967"/>
              <a:gd name="connsiteX1018" fmla="*/ 10468613 w 11558743"/>
              <a:gd name="connsiteY1018" fmla="*/ 2689269 h 5031967"/>
              <a:gd name="connsiteX1019" fmla="*/ 10495905 w 11558743"/>
              <a:gd name="connsiteY1019" fmla="*/ 2673890 h 5031967"/>
              <a:gd name="connsiteX1020" fmla="*/ 10512786 w 11558743"/>
              <a:gd name="connsiteY1020" fmla="*/ 2667851 h 5031967"/>
              <a:gd name="connsiteX1021" fmla="*/ 10557641 w 11558743"/>
              <a:gd name="connsiteY1021" fmla="*/ 2673461 h 5031967"/>
              <a:gd name="connsiteX1022" fmla="*/ 10580271 w 11558743"/>
              <a:gd name="connsiteY1022" fmla="*/ 2642103 h 5031967"/>
              <a:gd name="connsiteX1023" fmla="*/ 10600932 w 11558743"/>
              <a:gd name="connsiteY1023" fmla="*/ 2617065 h 5031967"/>
              <a:gd name="connsiteX1024" fmla="*/ 10630273 w 11558743"/>
              <a:gd name="connsiteY1024" fmla="*/ 2598546 h 5031967"/>
              <a:gd name="connsiteX1025" fmla="*/ 10638795 w 11558743"/>
              <a:gd name="connsiteY1025" fmla="*/ 2598706 h 5031967"/>
              <a:gd name="connsiteX1026" fmla="*/ 10656517 w 11558743"/>
              <a:gd name="connsiteY1026" fmla="*/ 2626055 h 5031967"/>
              <a:gd name="connsiteX1027" fmla="*/ 10698032 w 11558743"/>
              <a:gd name="connsiteY1027" fmla="*/ 2668153 h 5031967"/>
              <a:gd name="connsiteX1028" fmla="*/ 10702254 w 11558743"/>
              <a:gd name="connsiteY1028" fmla="*/ 2666643 h 5031967"/>
              <a:gd name="connsiteX1029" fmla="*/ 10761619 w 11558743"/>
              <a:gd name="connsiteY1029" fmla="*/ 2656634 h 5031967"/>
              <a:gd name="connsiteX1030" fmla="*/ 10805591 w 11558743"/>
              <a:gd name="connsiteY1030" fmla="*/ 2627266 h 5031967"/>
              <a:gd name="connsiteX1031" fmla="*/ 10825565 w 11558743"/>
              <a:gd name="connsiteY1031" fmla="*/ 2659423 h 5031967"/>
              <a:gd name="connsiteX1032" fmla="*/ 10858079 w 11558743"/>
              <a:gd name="connsiteY1032" fmla="*/ 2682283 h 5031967"/>
              <a:gd name="connsiteX1033" fmla="*/ 10965196 w 11558743"/>
              <a:gd name="connsiteY1033" fmla="*/ 2623908 h 5031967"/>
              <a:gd name="connsiteX1034" fmla="*/ 10996669 w 11558743"/>
              <a:gd name="connsiteY1034" fmla="*/ 2605430 h 5031967"/>
              <a:gd name="connsiteX1035" fmla="*/ 11033242 w 11558743"/>
              <a:gd name="connsiteY1035" fmla="*/ 2620419 h 5031967"/>
              <a:gd name="connsiteX1036" fmla="*/ 11099960 w 11558743"/>
              <a:gd name="connsiteY1036" fmla="*/ 2648688 h 5031967"/>
              <a:gd name="connsiteX1037" fmla="*/ 11123352 w 11558743"/>
              <a:gd name="connsiteY1037" fmla="*/ 2647538 h 5031967"/>
              <a:gd name="connsiteX1038" fmla="*/ 11127652 w 11558743"/>
              <a:gd name="connsiteY1038" fmla="*/ 2649209 h 5031967"/>
              <a:gd name="connsiteX1039" fmla="*/ 11125442 w 11558743"/>
              <a:gd name="connsiteY1039" fmla="*/ 2645988 h 5031967"/>
              <a:gd name="connsiteX1040" fmla="*/ 11120782 w 11558743"/>
              <a:gd name="connsiteY1040" fmla="*/ 2630009 h 5031967"/>
              <a:gd name="connsiteX1041" fmla="*/ 11160213 w 11558743"/>
              <a:gd name="connsiteY1041" fmla="*/ 2589432 h 5031967"/>
              <a:gd name="connsiteX1042" fmla="*/ 11211618 w 11558743"/>
              <a:gd name="connsiteY1042" fmla="*/ 2601522 h 5031967"/>
              <a:gd name="connsiteX1043" fmla="*/ 11249962 w 11558743"/>
              <a:gd name="connsiteY1043" fmla="*/ 2602243 h 5031967"/>
              <a:gd name="connsiteX1044" fmla="*/ 11273355 w 11558743"/>
              <a:gd name="connsiteY1044" fmla="*/ 2601094 h 5031967"/>
              <a:gd name="connsiteX1045" fmla="*/ 11269655 w 11558743"/>
              <a:gd name="connsiteY1045" fmla="*/ 2623272 h 5031967"/>
              <a:gd name="connsiteX1046" fmla="*/ 11175640 w 11558743"/>
              <a:gd name="connsiteY1046" fmla="*/ 2694606 h 5031967"/>
              <a:gd name="connsiteX1047" fmla="*/ 11159118 w 11558743"/>
              <a:gd name="connsiteY1047" fmla="*/ 2714953 h 5031967"/>
              <a:gd name="connsiteX1048" fmla="*/ 11122098 w 11558743"/>
              <a:gd name="connsiteY1048" fmla="*/ 2766700 h 5031967"/>
              <a:gd name="connsiteX1049" fmla="*/ 11078405 w 11558743"/>
              <a:gd name="connsiteY1049" fmla="*/ 2807198 h 5031967"/>
              <a:gd name="connsiteX1050" fmla="*/ 11050752 w 11558743"/>
              <a:gd name="connsiteY1050" fmla="*/ 2808267 h 5031967"/>
              <a:gd name="connsiteX1051" fmla="*/ 11039942 w 11558743"/>
              <a:gd name="connsiteY1051" fmla="*/ 2801707 h 5031967"/>
              <a:gd name="connsiteX1052" fmla="*/ 11040261 w 11558743"/>
              <a:gd name="connsiteY1052" fmla="*/ 2814427 h 5031967"/>
              <a:gd name="connsiteX1053" fmla="*/ 11009071 w 11558743"/>
              <a:gd name="connsiteY1053" fmla="*/ 2844034 h 5031967"/>
              <a:gd name="connsiteX1054" fmla="*/ 10993798 w 11558743"/>
              <a:gd name="connsiteY1054" fmla="*/ 2829445 h 5031967"/>
              <a:gd name="connsiteX1055" fmla="*/ 10984956 w 11558743"/>
              <a:gd name="connsiteY1055" fmla="*/ 2816565 h 5031967"/>
              <a:gd name="connsiteX1056" fmla="*/ 10968275 w 11558743"/>
              <a:gd name="connsiteY1056" fmla="*/ 2830554 h 5031967"/>
              <a:gd name="connsiteX1057" fmla="*/ 10970607 w 11558743"/>
              <a:gd name="connsiteY1057" fmla="*/ 2838544 h 5031967"/>
              <a:gd name="connsiteX1058" fmla="*/ 10949947 w 11558743"/>
              <a:gd name="connsiteY1058" fmla="*/ 2863582 h 5031967"/>
              <a:gd name="connsiteX1059" fmla="*/ 10894922 w 11558743"/>
              <a:gd name="connsiteY1059" fmla="*/ 2876850 h 5031967"/>
              <a:gd name="connsiteX1060" fmla="*/ 10865701 w 11558743"/>
              <a:gd name="connsiteY1060" fmla="*/ 2900138 h 5031967"/>
              <a:gd name="connsiteX1061" fmla="*/ 10848818 w 11558743"/>
              <a:gd name="connsiteY1061" fmla="*/ 2906178 h 5031967"/>
              <a:gd name="connsiteX1062" fmla="*/ 10806173 w 11558743"/>
              <a:gd name="connsiteY1062" fmla="*/ 2903788 h 5031967"/>
              <a:gd name="connsiteX1063" fmla="*/ 10682943 w 11558743"/>
              <a:gd name="connsiteY1063" fmla="*/ 2914186 h 5031967"/>
              <a:gd name="connsiteX1064" fmla="*/ 10639011 w 11558743"/>
              <a:gd name="connsiteY1064" fmla="*/ 2945143 h 5031967"/>
              <a:gd name="connsiteX1065" fmla="*/ 10652072 w 11558743"/>
              <a:gd name="connsiteY1065" fmla="*/ 2956513 h 5031967"/>
              <a:gd name="connsiteX1066" fmla="*/ 10718469 w 11558743"/>
              <a:gd name="connsiteY1066" fmla="*/ 2972062 h 5031967"/>
              <a:gd name="connsiteX1067" fmla="*/ 10733420 w 11558743"/>
              <a:gd name="connsiteY1067" fmla="*/ 2973932 h 5031967"/>
              <a:gd name="connsiteX1068" fmla="*/ 10731571 w 11558743"/>
              <a:gd name="connsiteY1068" fmla="*/ 2985022 h 5031967"/>
              <a:gd name="connsiteX1069" fmla="*/ 10729522 w 11558743"/>
              <a:gd name="connsiteY1069" fmla="*/ 2988162 h 5031967"/>
              <a:gd name="connsiteX1070" fmla="*/ 10721361 w 11558743"/>
              <a:gd name="connsiteY1070" fmla="*/ 3002311 h 5031967"/>
              <a:gd name="connsiteX1071" fmla="*/ 10746763 w 11558743"/>
              <a:gd name="connsiteY1071" fmla="*/ 2996431 h 5031967"/>
              <a:gd name="connsiteX1072" fmla="*/ 10752953 w 11558743"/>
              <a:gd name="connsiteY1072" fmla="*/ 2988601 h 5031967"/>
              <a:gd name="connsiteX1073" fmla="*/ 10765574 w 11558743"/>
              <a:gd name="connsiteY1073" fmla="*/ 2982482 h 5031967"/>
              <a:gd name="connsiteX1074" fmla="*/ 10770076 w 11558743"/>
              <a:gd name="connsiteY1074" fmla="*/ 2992101 h 5031967"/>
              <a:gd name="connsiteX1075" fmla="*/ 10815049 w 11558743"/>
              <a:gd name="connsiteY1075" fmla="*/ 3002481 h 5031967"/>
              <a:gd name="connsiteX1076" fmla="*/ 11007736 w 11558743"/>
              <a:gd name="connsiteY1076" fmla="*/ 2960016 h 5031967"/>
              <a:gd name="connsiteX1077" fmla="*/ 11056731 w 11558743"/>
              <a:gd name="connsiteY1077" fmla="*/ 2960936 h 5031967"/>
              <a:gd name="connsiteX1078" fmla="*/ 11126627 w 11558743"/>
              <a:gd name="connsiteY1078" fmla="*/ 2946358 h 5031967"/>
              <a:gd name="connsiteX1079" fmla="*/ 11179802 w 11558743"/>
              <a:gd name="connsiteY1079" fmla="*/ 2944179 h 5031967"/>
              <a:gd name="connsiteX1080" fmla="*/ 11195995 w 11558743"/>
              <a:gd name="connsiteY1080" fmla="*/ 2995336 h 5031967"/>
              <a:gd name="connsiteX1081" fmla="*/ 11164964 w 11558743"/>
              <a:gd name="connsiteY1081" fmla="*/ 3031303 h 5031967"/>
              <a:gd name="connsiteX1082" fmla="*/ 11132008 w 11558743"/>
              <a:gd name="connsiteY1082" fmla="*/ 2990955 h 5031967"/>
              <a:gd name="connsiteX1083" fmla="*/ 11113117 w 11558743"/>
              <a:gd name="connsiteY1083" fmla="*/ 3001724 h 5031967"/>
              <a:gd name="connsiteX1084" fmla="*/ 11117978 w 11558743"/>
              <a:gd name="connsiteY1084" fmla="*/ 3025652 h 5031967"/>
              <a:gd name="connsiteX1085" fmla="*/ 11072036 w 11558743"/>
              <a:gd name="connsiteY1085" fmla="*/ 3061340 h 5031967"/>
              <a:gd name="connsiteX1086" fmla="*/ 11052864 w 11558743"/>
              <a:gd name="connsiteY1086" fmla="*/ 3060979 h 5031967"/>
              <a:gd name="connsiteX1087" fmla="*/ 11034013 w 11558743"/>
              <a:gd name="connsiteY1087" fmla="*/ 3073338 h 5031967"/>
              <a:gd name="connsiteX1088" fmla="*/ 11044984 w 11558743"/>
              <a:gd name="connsiteY1088" fmla="*/ 3086258 h 5031967"/>
              <a:gd name="connsiteX1089" fmla="*/ 11060297 w 11558743"/>
              <a:gd name="connsiteY1089" fmla="*/ 3102437 h 5031967"/>
              <a:gd name="connsiteX1090" fmla="*/ 11039235 w 11558743"/>
              <a:gd name="connsiteY1090" fmla="*/ 3111575 h 5031967"/>
              <a:gd name="connsiteX1091" fmla="*/ 10727900 w 11558743"/>
              <a:gd name="connsiteY1091" fmla="*/ 3177239 h 5031967"/>
              <a:gd name="connsiteX1092" fmla="*/ 10626331 w 11558743"/>
              <a:gd name="connsiteY1092" fmla="*/ 3202346 h 5031967"/>
              <a:gd name="connsiteX1093" fmla="*/ 10592248 w 11558743"/>
              <a:gd name="connsiteY1093" fmla="*/ 3201705 h 5031967"/>
              <a:gd name="connsiteX1094" fmla="*/ 10543495 w 11558743"/>
              <a:gd name="connsiteY1094" fmla="*/ 3210324 h 5031967"/>
              <a:gd name="connsiteX1095" fmla="*/ 10529431 w 11558743"/>
              <a:gd name="connsiteY1095" fmla="*/ 3159208 h 5031967"/>
              <a:gd name="connsiteX1096" fmla="*/ 10485539 w 11558743"/>
              <a:gd name="connsiteY1096" fmla="*/ 3191755 h 5031967"/>
              <a:gd name="connsiteX1097" fmla="*/ 10445986 w 11558743"/>
              <a:gd name="connsiteY1097" fmla="*/ 3227562 h 5031967"/>
              <a:gd name="connsiteX1098" fmla="*/ 10342047 w 11558743"/>
              <a:gd name="connsiteY1098" fmla="*/ 3243090 h 5031967"/>
              <a:gd name="connsiteX1099" fmla="*/ 10313873 w 11558743"/>
              <a:gd name="connsiteY1099" fmla="*/ 3223491 h 5031967"/>
              <a:gd name="connsiteX1100" fmla="*/ 10290561 w 11558743"/>
              <a:gd name="connsiteY1100" fmla="*/ 3227821 h 5031967"/>
              <a:gd name="connsiteX1101" fmla="*/ 10288630 w 11558743"/>
              <a:gd name="connsiteY1101" fmla="*/ 3235730 h 5031967"/>
              <a:gd name="connsiteX1102" fmla="*/ 10215236 w 11558743"/>
              <a:gd name="connsiteY1102" fmla="*/ 3280436 h 5031967"/>
              <a:gd name="connsiteX1103" fmla="*/ 10128178 w 11558743"/>
              <a:gd name="connsiteY1103" fmla="*/ 3289925 h 5031967"/>
              <a:gd name="connsiteX1104" fmla="*/ 10070423 w 11558743"/>
              <a:gd name="connsiteY1104" fmla="*/ 3279305 h 5031967"/>
              <a:gd name="connsiteX1105" fmla="*/ 9954025 w 11558743"/>
              <a:gd name="connsiteY1105" fmla="*/ 3307312 h 5031967"/>
              <a:gd name="connsiteX1106" fmla="*/ 9932801 w 11558743"/>
              <a:gd name="connsiteY1106" fmla="*/ 3310092 h 5031967"/>
              <a:gd name="connsiteX1107" fmla="*/ 9849843 w 11558743"/>
              <a:gd name="connsiteY1107" fmla="*/ 3313300 h 5031967"/>
              <a:gd name="connsiteX1108" fmla="*/ 9815801 w 11558743"/>
              <a:gd name="connsiteY1108" fmla="*/ 3314250 h 5031967"/>
              <a:gd name="connsiteX1109" fmla="*/ 9709531 w 11558743"/>
              <a:gd name="connsiteY1109" fmla="*/ 3321789 h 5031967"/>
              <a:gd name="connsiteX1110" fmla="*/ 9690519 w 11558743"/>
              <a:gd name="connsiteY1110" fmla="*/ 3327788 h 5031967"/>
              <a:gd name="connsiteX1111" fmla="*/ 9637825 w 11558743"/>
              <a:gd name="connsiteY1111" fmla="*/ 3349046 h 5031967"/>
              <a:gd name="connsiteX1112" fmla="*/ 9578822 w 11558743"/>
              <a:gd name="connsiteY1112" fmla="*/ 3373363 h 5031967"/>
              <a:gd name="connsiteX1113" fmla="*/ 9561860 w 11558743"/>
              <a:gd name="connsiteY1113" fmla="*/ 3376223 h 5031967"/>
              <a:gd name="connsiteX1114" fmla="*/ 9491123 w 11558743"/>
              <a:gd name="connsiteY1114" fmla="*/ 3357414 h 5031967"/>
              <a:gd name="connsiteX1115" fmla="*/ 9469980 w 11558743"/>
              <a:gd name="connsiteY1115" fmla="*/ 3363373 h 5031967"/>
              <a:gd name="connsiteX1116" fmla="*/ 9471464 w 11558743"/>
              <a:gd name="connsiteY1116" fmla="*/ 3422200 h 5031967"/>
              <a:gd name="connsiteX1117" fmla="*/ 9461173 w 11558743"/>
              <a:gd name="connsiteY1117" fmla="*/ 3436308 h 5031967"/>
              <a:gd name="connsiteX1118" fmla="*/ 9437580 w 11558743"/>
              <a:gd name="connsiteY1118" fmla="*/ 3429508 h 5031967"/>
              <a:gd name="connsiteX1119" fmla="*/ 9417568 w 11558743"/>
              <a:gd name="connsiteY1119" fmla="*/ 3395760 h 5031967"/>
              <a:gd name="connsiteX1120" fmla="*/ 9411016 w 11558743"/>
              <a:gd name="connsiteY1120" fmla="*/ 3389282 h 5031967"/>
              <a:gd name="connsiteX1121" fmla="*/ 9385014 w 11558743"/>
              <a:gd name="connsiteY1121" fmla="*/ 3371311 h 5031967"/>
              <a:gd name="connsiteX1122" fmla="*/ 9374843 w 11558743"/>
              <a:gd name="connsiteY1122" fmla="*/ 3390190 h 5031967"/>
              <a:gd name="connsiteX1123" fmla="*/ 9370583 w 11558743"/>
              <a:gd name="connsiteY1123" fmla="*/ 3390110 h 5031967"/>
              <a:gd name="connsiteX1124" fmla="*/ 9289275 w 11558743"/>
              <a:gd name="connsiteY1124" fmla="*/ 3374281 h 5031967"/>
              <a:gd name="connsiteX1125" fmla="*/ 9143093 w 11558743"/>
              <a:gd name="connsiteY1125" fmla="*/ 3403317 h 5031967"/>
              <a:gd name="connsiteX1126" fmla="*/ 9122311 w 11558743"/>
              <a:gd name="connsiteY1126" fmla="*/ 3423586 h 5031967"/>
              <a:gd name="connsiteX1127" fmla="*/ 9101609 w 11558743"/>
              <a:gd name="connsiteY1127" fmla="*/ 3447033 h 5031967"/>
              <a:gd name="connsiteX1128" fmla="*/ 9022913 w 11558743"/>
              <a:gd name="connsiteY1128" fmla="*/ 3450323 h 5031967"/>
              <a:gd name="connsiteX1129" fmla="*/ 8967448 w 11558743"/>
              <a:gd name="connsiteY1129" fmla="*/ 3446103 h 5031967"/>
              <a:gd name="connsiteX1130" fmla="*/ 8940435 w 11558743"/>
              <a:gd name="connsiteY1130" fmla="*/ 3472611 h 5031967"/>
              <a:gd name="connsiteX1131" fmla="*/ 8917565 w 11558743"/>
              <a:gd name="connsiteY1131" fmla="*/ 3494428 h 5031967"/>
              <a:gd name="connsiteX1132" fmla="*/ 8900203 w 11558743"/>
              <a:gd name="connsiteY1132" fmla="*/ 3481389 h 5031967"/>
              <a:gd name="connsiteX1133" fmla="*/ 8874400 w 11558743"/>
              <a:gd name="connsiteY1133" fmla="*/ 3471369 h 5031967"/>
              <a:gd name="connsiteX1134" fmla="*/ 8812986 w 11558743"/>
              <a:gd name="connsiteY1134" fmla="*/ 3484518 h 5031967"/>
              <a:gd name="connsiteX1135" fmla="*/ 8744618 w 11558743"/>
              <a:gd name="connsiteY1135" fmla="*/ 3475288 h 5031967"/>
              <a:gd name="connsiteX1136" fmla="*/ 8712625 w 11558743"/>
              <a:gd name="connsiteY1136" fmla="*/ 3473098 h 5031967"/>
              <a:gd name="connsiteX1137" fmla="*/ 8660091 w 11558743"/>
              <a:gd name="connsiteY1137" fmla="*/ 3500715 h 5031967"/>
              <a:gd name="connsiteX1138" fmla="*/ 8634608 w 11558743"/>
              <a:gd name="connsiteY1138" fmla="*/ 3503415 h 5031967"/>
              <a:gd name="connsiteX1139" fmla="*/ 8551411 w 11558743"/>
              <a:gd name="connsiteY1139" fmla="*/ 3497085 h 5031967"/>
              <a:gd name="connsiteX1140" fmla="*/ 8498088 w 11558743"/>
              <a:gd name="connsiteY1140" fmla="*/ 3509835 h 5031967"/>
              <a:gd name="connsiteX1141" fmla="*/ 8495729 w 11558743"/>
              <a:gd name="connsiteY1141" fmla="*/ 3518598 h 5031967"/>
              <a:gd name="connsiteX1142" fmla="*/ 8460576 w 11558743"/>
              <a:gd name="connsiteY1142" fmla="*/ 3542681 h 5031967"/>
              <a:gd name="connsiteX1143" fmla="*/ 8447157 w 11558743"/>
              <a:gd name="connsiteY1143" fmla="*/ 3553382 h 5031967"/>
              <a:gd name="connsiteX1144" fmla="*/ 8449343 w 11558743"/>
              <a:gd name="connsiteY1144" fmla="*/ 3555158 h 5031967"/>
              <a:gd name="connsiteX1145" fmla="*/ 8450923 w 11558743"/>
              <a:gd name="connsiteY1145" fmla="*/ 3565119 h 5031967"/>
              <a:gd name="connsiteX1146" fmla="*/ 8431913 w 11558743"/>
              <a:gd name="connsiteY1146" fmla="*/ 3571118 h 5031967"/>
              <a:gd name="connsiteX1147" fmla="*/ 8418564 w 11558743"/>
              <a:gd name="connsiteY1147" fmla="*/ 3569477 h 5031967"/>
              <a:gd name="connsiteX1148" fmla="*/ 8415507 w 11558743"/>
              <a:gd name="connsiteY1148" fmla="*/ 3570816 h 5031967"/>
              <a:gd name="connsiteX1149" fmla="*/ 8411348 w 11558743"/>
              <a:gd name="connsiteY1149" fmla="*/ 3578642 h 5031967"/>
              <a:gd name="connsiteX1150" fmla="*/ 8411056 w 11558743"/>
              <a:gd name="connsiteY1150" fmla="*/ 3579194 h 5031967"/>
              <a:gd name="connsiteX1151" fmla="*/ 8419814 w 11558743"/>
              <a:gd name="connsiteY1151" fmla="*/ 3597907 h 5031967"/>
              <a:gd name="connsiteX1152" fmla="*/ 8456227 w 11558743"/>
              <a:gd name="connsiteY1152" fmla="*/ 3606536 h 5031967"/>
              <a:gd name="connsiteX1153" fmla="*/ 8556914 w 11558743"/>
              <a:gd name="connsiteY1153" fmla="*/ 3546452 h 5031967"/>
              <a:gd name="connsiteX1154" fmla="*/ 8561656 w 11558743"/>
              <a:gd name="connsiteY1154" fmla="*/ 3565611 h 5031967"/>
              <a:gd name="connsiteX1155" fmla="*/ 8607271 w 11558743"/>
              <a:gd name="connsiteY1155" fmla="*/ 3601428 h 5031967"/>
              <a:gd name="connsiteX1156" fmla="*/ 8640871 w 11558743"/>
              <a:gd name="connsiteY1156" fmla="*/ 3606743 h 5031967"/>
              <a:gd name="connsiteX1157" fmla="*/ 8642961 w 11558743"/>
              <a:gd name="connsiteY1157" fmla="*/ 3606003 h 5031967"/>
              <a:gd name="connsiteX1158" fmla="*/ 8643936 w 11558743"/>
              <a:gd name="connsiteY1158" fmla="*/ 3606978 h 5031967"/>
              <a:gd name="connsiteX1159" fmla="*/ 8657199 w 11558743"/>
              <a:gd name="connsiteY1159" fmla="*/ 3607730 h 5031967"/>
              <a:gd name="connsiteX1160" fmla="*/ 8664665 w 11558743"/>
              <a:gd name="connsiteY1160" fmla="*/ 3597739 h 5031967"/>
              <a:gd name="connsiteX1161" fmla="*/ 8691957 w 11558743"/>
              <a:gd name="connsiteY1161" fmla="*/ 3582361 h 5031967"/>
              <a:gd name="connsiteX1162" fmla="*/ 8742963 w 11558743"/>
              <a:gd name="connsiteY1162" fmla="*/ 3578552 h 5031967"/>
              <a:gd name="connsiteX1163" fmla="*/ 8768685 w 11558743"/>
              <a:gd name="connsiteY1163" fmla="*/ 3585391 h 5031967"/>
              <a:gd name="connsiteX1164" fmla="*/ 8836852 w 11558743"/>
              <a:gd name="connsiteY1164" fmla="*/ 3586672 h 5031967"/>
              <a:gd name="connsiteX1165" fmla="*/ 8917038 w 11558743"/>
              <a:gd name="connsiteY1165" fmla="*/ 3557985 h 5031967"/>
              <a:gd name="connsiteX1166" fmla="*/ 8925158 w 11558743"/>
              <a:gd name="connsiteY1166" fmla="*/ 3542246 h 5031967"/>
              <a:gd name="connsiteX1167" fmla="*/ 8947989 w 11558743"/>
              <a:gd name="connsiteY1167" fmla="*/ 3518837 h 5031967"/>
              <a:gd name="connsiteX1168" fmla="*/ 8956870 w 11558743"/>
              <a:gd name="connsiteY1168" fmla="*/ 3533307 h 5031967"/>
              <a:gd name="connsiteX1169" fmla="*/ 8989264 w 11558743"/>
              <a:gd name="connsiteY1169" fmla="*/ 3551395 h 5031967"/>
              <a:gd name="connsiteX1170" fmla="*/ 9007836 w 11558743"/>
              <a:gd name="connsiteY1170" fmla="*/ 3527908 h 5031967"/>
              <a:gd name="connsiteX1171" fmla="*/ 8998914 w 11558743"/>
              <a:gd name="connsiteY1171" fmla="*/ 3511848 h 5031967"/>
              <a:gd name="connsiteX1172" fmla="*/ 9000963 w 11558743"/>
              <a:gd name="connsiteY1172" fmla="*/ 3508709 h 5031967"/>
              <a:gd name="connsiteX1173" fmla="*/ 9157470 w 11558743"/>
              <a:gd name="connsiteY1173" fmla="*/ 3551378 h 5031967"/>
              <a:gd name="connsiteX1174" fmla="*/ 9264181 w 11558743"/>
              <a:gd name="connsiteY1174" fmla="*/ 3561327 h 5031967"/>
              <a:gd name="connsiteX1175" fmla="*/ 9291513 w 11558743"/>
              <a:gd name="connsiteY1175" fmla="*/ 3547539 h 5031967"/>
              <a:gd name="connsiteX1176" fmla="*/ 9306184 w 11558743"/>
              <a:gd name="connsiteY1176" fmla="*/ 3538279 h 5031967"/>
              <a:gd name="connsiteX1177" fmla="*/ 9351078 w 11558743"/>
              <a:gd name="connsiteY1177" fmla="*/ 3545479 h 5031967"/>
              <a:gd name="connsiteX1178" fmla="*/ 9490749 w 11558743"/>
              <a:gd name="connsiteY1178" fmla="*/ 3511553 h 5031967"/>
              <a:gd name="connsiteX1179" fmla="*/ 9526201 w 11558743"/>
              <a:gd name="connsiteY1179" fmla="*/ 3482026 h 5031967"/>
              <a:gd name="connsiteX1180" fmla="*/ 9549713 w 11558743"/>
              <a:gd name="connsiteY1180" fmla="*/ 3485645 h 5031967"/>
              <a:gd name="connsiteX1181" fmla="*/ 9531023 w 11558743"/>
              <a:gd name="connsiteY1181" fmla="*/ 3504365 h 5031967"/>
              <a:gd name="connsiteX1182" fmla="*/ 9505821 w 11558743"/>
              <a:gd name="connsiteY1182" fmla="*/ 3518193 h 5031967"/>
              <a:gd name="connsiteX1183" fmla="*/ 9512452 w 11558743"/>
              <a:gd name="connsiteY1183" fmla="*/ 3527852 h 5031967"/>
              <a:gd name="connsiteX1184" fmla="*/ 9525433 w 11558743"/>
              <a:gd name="connsiteY1184" fmla="*/ 3536042 h 5031967"/>
              <a:gd name="connsiteX1185" fmla="*/ 9555337 w 11558743"/>
              <a:gd name="connsiteY1185" fmla="*/ 3539782 h 5031967"/>
              <a:gd name="connsiteX1186" fmla="*/ 9720731 w 11558743"/>
              <a:gd name="connsiteY1186" fmla="*/ 3512695 h 5031967"/>
              <a:gd name="connsiteX1187" fmla="*/ 9767875 w 11558743"/>
              <a:gd name="connsiteY1187" fmla="*/ 3524705 h 5031967"/>
              <a:gd name="connsiteX1188" fmla="*/ 9868677 w 11558743"/>
              <a:gd name="connsiteY1188" fmla="*/ 3553615 h 5031967"/>
              <a:gd name="connsiteX1189" fmla="*/ 9936522 w 11558743"/>
              <a:gd name="connsiteY1189" fmla="*/ 3542175 h 5031967"/>
              <a:gd name="connsiteX1190" fmla="*/ 9964095 w 11558743"/>
              <a:gd name="connsiteY1190" fmla="*/ 3537926 h 5031967"/>
              <a:gd name="connsiteX1191" fmla="*/ 10142230 w 11558743"/>
              <a:gd name="connsiteY1191" fmla="*/ 3509491 h 5031967"/>
              <a:gd name="connsiteX1192" fmla="*/ 10174063 w 11558743"/>
              <a:gd name="connsiteY1192" fmla="*/ 3505321 h 5031967"/>
              <a:gd name="connsiteX1193" fmla="*/ 10212888 w 11558743"/>
              <a:gd name="connsiteY1193" fmla="*/ 3525120 h 5031967"/>
              <a:gd name="connsiteX1194" fmla="*/ 10240660 w 11558743"/>
              <a:gd name="connsiteY1194" fmla="*/ 3528819 h 5031967"/>
              <a:gd name="connsiteX1195" fmla="*/ 10278603 w 11558743"/>
              <a:gd name="connsiteY1195" fmla="*/ 3513641 h 5031967"/>
              <a:gd name="connsiteX1196" fmla="*/ 10334309 w 11558743"/>
              <a:gd name="connsiteY1196" fmla="*/ 3527400 h 5031967"/>
              <a:gd name="connsiteX1197" fmla="*/ 10353962 w 11558743"/>
              <a:gd name="connsiteY1197" fmla="*/ 3546840 h 5031967"/>
              <a:gd name="connsiteX1198" fmla="*/ 10366823 w 11558743"/>
              <a:gd name="connsiteY1198" fmla="*/ 3550259 h 5031967"/>
              <a:gd name="connsiteX1199" fmla="*/ 10366542 w 11558743"/>
              <a:gd name="connsiteY1199" fmla="*/ 3539131 h 5031967"/>
              <a:gd name="connsiteX1200" fmla="*/ 10359952 w 11558743"/>
              <a:gd name="connsiteY1200" fmla="*/ 3531061 h 5031967"/>
              <a:gd name="connsiteX1201" fmla="*/ 10361600 w 11558743"/>
              <a:gd name="connsiteY1201" fmla="*/ 3512023 h 5031967"/>
              <a:gd name="connsiteX1202" fmla="*/ 10391543 w 11558743"/>
              <a:gd name="connsiteY1202" fmla="*/ 3517352 h 5031967"/>
              <a:gd name="connsiteX1203" fmla="*/ 10402635 w 11558743"/>
              <a:gd name="connsiteY1203" fmla="*/ 3535041 h 5031967"/>
              <a:gd name="connsiteX1204" fmla="*/ 10430448 w 11558743"/>
              <a:gd name="connsiteY1204" fmla="*/ 3540331 h 5031967"/>
              <a:gd name="connsiteX1205" fmla="*/ 10432219 w 11558743"/>
              <a:gd name="connsiteY1205" fmla="*/ 3526062 h 5031967"/>
              <a:gd name="connsiteX1206" fmla="*/ 10432098 w 11558743"/>
              <a:gd name="connsiteY1206" fmla="*/ 3521292 h 5031967"/>
              <a:gd name="connsiteX1207" fmla="*/ 10473901 w 11558743"/>
              <a:gd name="connsiteY1207" fmla="*/ 3490295 h 5031967"/>
              <a:gd name="connsiteX1208" fmla="*/ 10565498 w 11558743"/>
              <a:gd name="connsiteY1208" fmla="*/ 3492015 h 5031967"/>
              <a:gd name="connsiteX1209" fmla="*/ 10615175 w 11558743"/>
              <a:gd name="connsiteY1209" fmla="*/ 3519964 h 5031967"/>
              <a:gd name="connsiteX1210" fmla="*/ 10626105 w 11558743"/>
              <a:gd name="connsiteY1210" fmla="*/ 3531293 h 5031967"/>
              <a:gd name="connsiteX1211" fmla="*/ 10647046 w 11558743"/>
              <a:gd name="connsiteY1211" fmla="*/ 3517384 h 5031967"/>
              <a:gd name="connsiteX1212" fmla="*/ 10623055 w 11558743"/>
              <a:gd name="connsiteY1212" fmla="*/ 3494686 h 5031967"/>
              <a:gd name="connsiteX1213" fmla="*/ 10640015 w 11558743"/>
              <a:gd name="connsiteY1213" fmla="*/ 3491826 h 5031967"/>
              <a:gd name="connsiteX1214" fmla="*/ 10674941 w 11558743"/>
              <a:gd name="connsiteY1214" fmla="*/ 3525854 h 5031967"/>
              <a:gd name="connsiteX1215" fmla="*/ 10677151 w 11558743"/>
              <a:gd name="connsiteY1215" fmla="*/ 3529075 h 5031967"/>
              <a:gd name="connsiteX1216" fmla="*/ 10669353 w 11558743"/>
              <a:gd name="connsiteY1216" fmla="*/ 3557532 h 5031967"/>
              <a:gd name="connsiteX1217" fmla="*/ 10561313 w 11558743"/>
              <a:gd name="connsiteY1217" fmla="*/ 3579339 h 5031967"/>
              <a:gd name="connsiteX1218" fmla="*/ 10530081 w 11558743"/>
              <a:gd name="connsiteY1218" fmla="*/ 3607357 h 5031967"/>
              <a:gd name="connsiteX1219" fmla="*/ 10526261 w 11558743"/>
              <a:gd name="connsiteY1219" fmla="*/ 3624766 h 5031967"/>
              <a:gd name="connsiteX1220" fmla="*/ 10535263 w 11558743"/>
              <a:gd name="connsiteY1220" fmla="*/ 3644004 h 5031967"/>
              <a:gd name="connsiteX1221" fmla="*/ 10556405 w 11558743"/>
              <a:gd name="connsiteY1221" fmla="*/ 3638046 h 5031967"/>
              <a:gd name="connsiteX1222" fmla="*/ 10600658 w 11558743"/>
              <a:gd name="connsiteY1222" fmla="*/ 3619807 h 5031967"/>
              <a:gd name="connsiteX1223" fmla="*/ 10658254 w 11558743"/>
              <a:gd name="connsiteY1223" fmla="*/ 3624067 h 5031967"/>
              <a:gd name="connsiteX1224" fmla="*/ 10769024 w 11558743"/>
              <a:gd name="connsiteY1224" fmla="*/ 3626148 h 5031967"/>
              <a:gd name="connsiteX1225" fmla="*/ 10781524 w 11558743"/>
              <a:gd name="connsiteY1225" fmla="*/ 3615259 h 5031967"/>
              <a:gd name="connsiteX1226" fmla="*/ 10794186 w 11558743"/>
              <a:gd name="connsiteY1226" fmla="*/ 3610730 h 5031967"/>
              <a:gd name="connsiteX1227" fmla="*/ 10841011 w 11558743"/>
              <a:gd name="connsiteY1227" fmla="*/ 3610020 h 5031967"/>
              <a:gd name="connsiteX1228" fmla="*/ 10895914 w 11558743"/>
              <a:gd name="connsiteY1228" fmla="*/ 3591982 h 5031967"/>
              <a:gd name="connsiteX1229" fmla="*/ 10908455 w 11558743"/>
              <a:gd name="connsiteY1229" fmla="*/ 3582683 h 5031967"/>
              <a:gd name="connsiteX1230" fmla="*/ 10920836 w 11558743"/>
              <a:gd name="connsiteY1230" fmla="*/ 3567024 h 5031967"/>
              <a:gd name="connsiteX1231" fmla="*/ 10952990 w 11558743"/>
              <a:gd name="connsiteY1231" fmla="*/ 3575574 h 5031967"/>
              <a:gd name="connsiteX1232" fmla="*/ 10975533 w 11558743"/>
              <a:gd name="connsiteY1232" fmla="*/ 3625260 h 5031967"/>
              <a:gd name="connsiteX1233" fmla="*/ 10946191 w 11558743"/>
              <a:gd name="connsiteY1233" fmla="*/ 3643779 h 5031967"/>
              <a:gd name="connsiteX1234" fmla="*/ 10923442 w 11558743"/>
              <a:gd name="connsiteY1234" fmla="*/ 3670367 h 5031967"/>
              <a:gd name="connsiteX1235" fmla="*/ 10905717 w 11558743"/>
              <a:gd name="connsiteY1235" fmla="*/ 3643018 h 5031967"/>
              <a:gd name="connsiteX1236" fmla="*/ 10877704 w 11558743"/>
              <a:gd name="connsiteY1236" fmla="*/ 3629780 h 5031967"/>
              <a:gd name="connsiteX1237" fmla="*/ 10850534 w 11558743"/>
              <a:gd name="connsiteY1237" fmla="*/ 3649928 h 5031967"/>
              <a:gd name="connsiteX1238" fmla="*/ 10842533 w 11558743"/>
              <a:gd name="connsiteY1238" fmla="*/ 3670436 h 5031967"/>
              <a:gd name="connsiteX1239" fmla="*/ 10795548 w 11558743"/>
              <a:gd name="connsiteY1239" fmla="*/ 3664786 h 5031967"/>
              <a:gd name="connsiteX1240" fmla="*/ 10741527 w 11558743"/>
              <a:gd name="connsiteY1240" fmla="*/ 3717803 h 5031967"/>
              <a:gd name="connsiteX1241" fmla="*/ 10608244 w 11558743"/>
              <a:gd name="connsiteY1241" fmla="*/ 3751848 h 5031967"/>
              <a:gd name="connsiteX1242" fmla="*/ 10432280 w 11558743"/>
              <a:gd name="connsiteY1242" fmla="*/ 3781915 h 5031967"/>
              <a:gd name="connsiteX1243" fmla="*/ 10417529 w 11558743"/>
              <a:gd name="connsiteY1243" fmla="*/ 3787993 h 5031967"/>
              <a:gd name="connsiteX1244" fmla="*/ 10426530 w 11558743"/>
              <a:gd name="connsiteY1244" fmla="*/ 3807233 h 5031967"/>
              <a:gd name="connsiteX1245" fmla="*/ 10454824 w 11558743"/>
              <a:gd name="connsiteY1245" fmla="*/ 3831601 h 5031967"/>
              <a:gd name="connsiteX1246" fmla="*/ 10465635 w 11558743"/>
              <a:gd name="connsiteY1246" fmla="*/ 3838161 h 5031967"/>
              <a:gd name="connsiteX1247" fmla="*/ 10480388 w 11558743"/>
              <a:gd name="connsiteY1247" fmla="*/ 3832082 h 5031967"/>
              <a:gd name="connsiteX1248" fmla="*/ 10490476 w 11558743"/>
              <a:gd name="connsiteY1248" fmla="*/ 3810023 h 5031967"/>
              <a:gd name="connsiteX1249" fmla="*/ 10520660 w 11558743"/>
              <a:gd name="connsiteY1249" fmla="*/ 3824893 h 5031967"/>
              <a:gd name="connsiteX1250" fmla="*/ 10538022 w 11558743"/>
              <a:gd name="connsiteY1250" fmla="*/ 3837932 h 5031967"/>
              <a:gd name="connsiteX1251" fmla="*/ 10574275 w 11558743"/>
              <a:gd name="connsiteY1251" fmla="*/ 3840202 h 5031967"/>
              <a:gd name="connsiteX1252" fmla="*/ 10642242 w 11558743"/>
              <a:gd name="connsiteY1252" fmla="*/ 3833534 h 5031967"/>
              <a:gd name="connsiteX1253" fmla="*/ 10693246 w 11558743"/>
              <a:gd name="connsiteY1253" fmla="*/ 3829724 h 5031967"/>
              <a:gd name="connsiteX1254" fmla="*/ 10716960 w 11558743"/>
              <a:gd name="connsiteY1254" fmla="*/ 3841293 h 5031967"/>
              <a:gd name="connsiteX1255" fmla="*/ 10725960 w 11558743"/>
              <a:gd name="connsiteY1255" fmla="*/ 3860532 h 5031967"/>
              <a:gd name="connsiteX1256" fmla="*/ 10761733 w 11558743"/>
              <a:gd name="connsiteY1256" fmla="*/ 3843724 h 5031967"/>
              <a:gd name="connsiteX1257" fmla="*/ 10765273 w 11558743"/>
              <a:gd name="connsiteY1257" fmla="*/ 3815186 h 5031967"/>
              <a:gd name="connsiteX1258" fmla="*/ 10838340 w 11558743"/>
              <a:gd name="connsiteY1258" fmla="*/ 3841985 h 5031967"/>
              <a:gd name="connsiteX1259" fmla="*/ 10891555 w 11558743"/>
              <a:gd name="connsiteY1259" fmla="*/ 3841395 h 5031967"/>
              <a:gd name="connsiteX1260" fmla="*/ 10982472 w 11558743"/>
              <a:gd name="connsiteY1260" fmla="*/ 3816087 h 5031967"/>
              <a:gd name="connsiteX1261" fmla="*/ 11012377 w 11558743"/>
              <a:gd name="connsiteY1261" fmla="*/ 3819828 h 5031967"/>
              <a:gd name="connsiteX1262" fmla="*/ 11114826 w 11558743"/>
              <a:gd name="connsiteY1262" fmla="*/ 3829698 h 5031967"/>
              <a:gd name="connsiteX1263" fmla="*/ 11150759 w 11558743"/>
              <a:gd name="connsiteY1263" fmla="*/ 3819248 h 5031967"/>
              <a:gd name="connsiteX1264" fmla="*/ 11212094 w 11558743"/>
              <a:gd name="connsiteY1264" fmla="*/ 3802920 h 5031967"/>
              <a:gd name="connsiteX1265" fmla="*/ 11233555 w 11558743"/>
              <a:gd name="connsiteY1265" fmla="*/ 3809681 h 5031967"/>
              <a:gd name="connsiteX1266" fmla="*/ 11238176 w 11558743"/>
              <a:gd name="connsiteY1266" fmla="*/ 3824069 h 5031967"/>
              <a:gd name="connsiteX1267" fmla="*/ 11242679 w 11558743"/>
              <a:gd name="connsiteY1267" fmla="*/ 3833689 h 5031967"/>
              <a:gd name="connsiteX1268" fmla="*/ 11289423 w 11558743"/>
              <a:gd name="connsiteY1268" fmla="*/ 3829800 h 5031967"/>
              <a:gd name="connsiteX1269" fmla="*/ 11299633 w 11558743"/>
              <a:gd name="connsiteY1269" fmla="*/ 3812511 h 5031967"/>
              <a:gd name="connsiteX1270" fmla="*/ 11343605 w 11558743"/>
              <a:gd name="connsiteY1270" fmla="*/ 3783144 h 5031967"/>
              <a:gd name="connsiteX1271" fmla="*/ 11352367 w 11558743"/>
              <a:gd name="connsiteY1271" fmla="*/ 3792843 h 5031967"/>
              <a:gd name="connsiteX1272" fmla="*/ 11369969 w 11558743"/>
              <a:gd name="connsiteY1272" fmla="*/ 3815422 h 5031967"/>
              <a:gd name="connsiteX1273" fmla="*/ 11412533 w 11558743"/>
              <a:gd name="connsiteY1273" fmla="*/ 3814632 h 5031967"/>
              <a:gd name="connsiteX1274" fmla="*/ 11457104 w 11558743"/>
              <a:gd name="connsiteY1274" fmla="*/ 3809113 h 5031967"/>
              <a:gd name="connsiteX1275" fmla="*/ 11476560 w 11558743"/>
              <a:gd name="connsiteY1275" fmla="*/ 3820602 h 5031967"/>
              <a:gd name="connsiteX1276" fmla="*/ 11498100 w 11558743"/>
              <a:gd name="connsiteY1276" fmla="*/ 3830542 h 5031967"/>
              <a:gd name="connsiteX1277" fmla="*/ 11512933 w 11558743"/>
              <a:gd name="connsiteY1277" fmla="*/ 3827642 h 5031967"/>
              <a:gd name="connsiteX1278" fmla="*/ 11534276 w 11558743"/>
              <a:gd name="connsiteY1278" fmla="*/ 3829632 h 5031967"/>
              <a:gd name="connsiteX1279" fmla="*/ 11528205 w 11558743"/>
              <a:gd name="connsiteY1279" fmla="*/ 3842231 h 5031967"/>
              <a:gd name="connsiteX1280" fmla="*/ 11556500 w 11558743"/>
              <a:gd name="connsiteY1280" fmla="*/ 3866601 h 5031967"/>
              <a:gd name="connsiteX1281" fmla="*/ 11558743 w 11558743"/>
              <a:gd name="connsiteY1281" fmla="*/ 3955634 h 5031967"/>
              <a:gd name="connsiteX1282" fmla="*/ 11524221 w 11558743"/>
              <a:gd name="connsiteY1282" fmla="*/ 3937505 h 5031967"/>
              <a:gd name="connsiteX1283" fmla="*/ 11440540 w 11558743"/>
              <a:gd name="connsiteY1283" fmla="*/ 3912096 h 5031967"/>
              <a:gd name="connsiteX1284" fmla="*/ 11387526 w 11558743"/>
              <a:gd name="connsiteY1284" fmla="*/ 3920634 h 5031967"/>
              <a:gd name="connsiteX1285" fmla="*/ 11366345 w 11558743"/>
              <a:gd name="connsiteY1285" fmla="*/ 3925004 h 5031967"/>
              <a:gd name="connsiteX1286" fmla="*/ 11377316 w 11558743"/>
              <a:gd name="connsiteY1286" fmla="*/ 3937923 h 5031967"/>
              <a:gd name="connsiteX1287" fmla="*/ 11390296 w 11558743"/>
              <a:gd name="connsiteY1287" fmla="*/ 3946113 h 5031967"/>
              <a:gd name="connsiteX1288" fmla="*/ 11405609 w 11558743"/>
              <a:gd name="connsiteY1288" fmla="*/ 3962292 h 5031967"/>
              <a:gd name="connsiteX1289" fmla="*/ 11380247 w 11558743"/>
              <a:gd name="connsiteY1289" fmla="*/ 3969761 h 5031967"/>
              <a:gd name="connsiteX1290" fmla="*/ 11335512 w 11558743"/>
              <a:gd name="connsiteY1290" fmla="*/ 3968921 h 5031967"/>
              <a:gd name="connsiteX1291" fmla="*/ 11253037 w 11558743"/>
              <a:gd name="connsiteY1291" fmla="*/ 3991208 h 5031967"/>
              <a:gd name="connsiteX1292" fmla="*/ 11240256 w 11558743"/>
              <a:gd name="connsiteY1292" fmla="*/ 3990969 h 5031967"/>
              <a:gd name="connsiteX1293" fmla="*/ 11225263 w 11558743"/>
              <a:gd name="connsiteY1293" fmla="*/ 3987509 h 5031967"/>
              <a:gd name="connsiteX1294" fmla="*/ 11212523 w 11558743"/>
              <a:gd name="connsiteY1294" fmla="*/ 3988859 h 5031967"/>
              <a:gd name="connsiteX1295" fmla="*/ 11219112 w 11558743"/>
              <a:gd name="connsiteY1295" fmla="*/ 3996928 h 5031967"/>
              <a:gd name="connsiteX1296" fmla="*/ 11236596 w 11558743"/>
              <a:gd name="connsiteY1296" fmla="*/ 4014737 h 5031967"/>
              <a:gd name="connsiteX1297" fmla="*/ 11236996 w 11558743"/>
              <a:gd name="connsiteY1297" fmla="*/ 4030636 h 5031967"/>
              <a:gd name="connsiteX1298" fmla="*/ 11215693 w 11558743"/>
              <a:gd name="connsiteY1298" fmla="*/ 4030235 h 5031967"/>
              <a:gd name="connsiteX1299" fmla="*/ 11200583 w 11558743"/>
              <a:gd name="connsiteY1299" fmla="*/ 4022006 h 5031967"/>
              <a:gd name="connsiteX1300" fmla="*/ 11153558 w 11558743"/>
              <a:gd name="connsiteY1300" fmla="*/ 4014766 h 5031967"/>
              <a:gd name="connsiteX1301" fmla="*/ 11091783 w 11558743"/>
              <a:gd name="connsiteY1301" fmla="*/ 4013605 h 5031967"/>
              <a:gd name="connsiteX1302" fmla="*/ 11064128 w 11558743"/>
              <a:gd name="connsiteY1302" fmla="*/ 4014676 h 5031967"/>
              <a:gd name="connsiteX1303" fmla="*/ 11073171 w 11558743"/>
              <a:gd name="connsiteY1303" fmla="*/ 4035505 h 5031967"/>
              <a:gd name="connsiteX1304" fmla="*/ 11084063 w 11558743"/>
              <a:gd name="connsiteY1304" fmla="*/ 4045244 h 5031967"/>
              <a:gd name="connsiteX1305" fmla="*/ 11077993 w 11558743"/>
              <a:gd name="connsiteY1305" fmla="*/ 4057842 h 5031967"/>
              <a:gd name="connsiteX1306" fmla="*/ 10966935 w 11558743"/>
              <a:gd name="connsiteY1306" fmla="*/ 4128856 h 5031967"/>
              <a:gd name="connsiteX1307" fmla="*/ 10965125 w 11558743"/>
              <a:gd name="connsiteY1307" fmla="*/ 4141536 h 5031967"/>
              <a:gd name="connsiteX1308" fmla="*/ 10939925 w 11558743"/>
              <a:gd name="connsiteY1308" fmla="*/ 4155365 h 5031967"/>
              <a:gd name="connsiteX1309" fmla="*/ 10804233 w 11558743"/>
              <a:gd name="connsiteY1309" fmla="*/ 4178242 h 5031967"/>
              <a:gd name="connsiteX1310" fmla="*/ 10713235 w 11558743"/>
              <a:gd name="connsiteY1310" fmla="*/ 4200369 h 5031967"/>
              <a:gd name="connsiteX1311" fmla="*/ 10677463 w 11558743"/>
              <a:gd name="connsiteY1311" fmla="*/ 4217177 h 5031967"/>
              <a:gd name="connsiteX1312" fmla="*/ 10647880 w 11558743"/>
              <a:gd name="connsiteY1312" fmla="*/ 4226156 h 5031967"/>
              <a:gd name="connsiteX1313" fmla="*/ 10537431 w 11558743"/>
              <a:gd name="connsiteY1313" fmla="*/ 4236795 h 5031967"/>
              <a:gd name="connsiteX1314" fmla="*/ 10412350 w 11558743"/>
              <a:gd name="connsiteY1314" fmla="*/ 4258282 h 5031967"/>
              <a:gd name="connsiteX1315" fmla="*/ 10380797 w 11558743"/>
              <a:gd name="connsiteY1315" fmla="*/ 4273580 h 5031967"/>
              <a:gd name="connsiteX1316" fmla="*/ 10310862 w 11558743"/>
              <a:gd name="connsiteY1316" fmla="*/ 4286568 h 5031967"/>
              <a:gd name="connsiteX1317" fmla="*/ 10259777 w 11558743"/>
              <a:gd name="connsiteY1317" fmla="*/ 4287197 h 5031967"/>
              <a:gd name="connsiteX1318" fmla="*/ 10100813 w 11558743"/>
              <a:gd name="connsiteY1318" fmla="*/ 4315995 h 5031967"/>
              <a:gd name="connsiteX1319" fmla="*/ 10051777 w 11558743"/>
              <a:gd name="connsiteY1319" fmla="*/ 4313485 h 5031967"/>
              <a:gd name="connsiteX1320" fmla="*/ 10026336 w 11558743"/>
              <a:gd name="connsiteY1320" fmla="*/ 4317773 h 5031967"/>
              <a:gd name="connsiteX1321" fmla="*/ 9956521 w 11558743"/>
              <a:gd name="connsiteY1321" fmla="*/ 4335532 h 5031967"/>
              <a:gd name="connsiteX1322" fmla="*/ 9858731 w 11558743"/>
              <a:gd name="connsiteY1322" fmla="*/ 4341641 h 5031967"/>
              <a:gd name="connsiteX1323" fmla="*/ 9799086 w 11558743"/>
              <a:gd name="connsiteY1323" fmla="*/ 4340521 h 5031967"/>
              <a:gd name="connsiteX1324" fmla="*/ 9716209 w 11558743"/>
              <a:gd name="connsiteY1324" fmla="*/ 4346910 h 5031967"/>
              <a:gd name="connsiteX1325" fmla="*/ 9516932 w 11558743"/>
              <a:gd name="connsiteY1325" fmla="*/ 4381304 h 5031967"/>
              <a:gd name="connsiteX1326" fmla="*/ 9325774 w 11558743"/>
              <a:gd name="connsiteY1326" fmla="*/ 4399961 h 5031967"/>
              <a:gd name="connsiteX1327" fmla="*/ 8727101 w 11558743"/>
              <a:gd name="connsiteY1327" fmla="*/ 4469761 h 5031967"/>
              <a:gd name="connsiteX1328" fmla="*/ 8481624 w 11558743"/>
              <a:gd name="connsiteY1328" fmla="*/ 4487397 h 5031967"/>
              <a:gd name="connsiteX1329" fmla="*/ 8375724 w 11558743"/>
              <a:gd name="connsiteY1329" fmla="*/ 4492945 h 5031967"/>
              <a:gd name="connsiteX1330" fmla="*/ 8375948 w 11558743"/>
              <a:gd name="connsiteY1330" fmla="*/ 4493212 h 5031967"/>
              <a:gd name="connsiteX1331" fmla="*/ 8375131 w 11558743"/>
              <a:gd name="connsiteY1331" fmla="*/ 4504378 h 5031967"/>
              <a:gd name="connsiteX1332" fmla="*/ 8360121 w 11558743"/>
              <a:gd name="connsiteY1332" fmla="*/ 4503277 h 5031967"/>
              <a:gd name="connsiteX1333" fmla="*/ 8350025 w 11558743"/>
              <a:gd name="connsiteY1333" fmla="*/ 4496924 h 5031967"/>
              <a:gd name="connsiteX1334" fmla="*/ 8346412 w 11558743"/>
              <a:gd name="connsiteY1334" fmla="*/ 4494481 h 5031967"/>
              <a:gd name="connsiteX1335" fmla="*/ 8258362 w 11558743"/>
              <a:gd name="connsiteY1335" fmla="*/ 4499094 h 5031967"/>
              <a:gd name="connsiteX1336" fmla="*/ 8259151 w 11558743"/>
              <a:gd name="connsiteY1336" fmla="*/ 4501484 h 5031967"/>
              <a:gd name="connsiteX1337" fmla="*/ 8266163 w 11558743"/>
              <a:gd name="connsiteY1337" fmla="*/ 4508733 h 5031967"/>
              <a:gd name="connsiteX1338" fmla="*/ 8261007 w 11558743"/>
              <a:gd name="connsiteY1338" fmla="*/ 4517336 h 5031967"/>
              <a:gd name="connsiteX1339" fmla="*/ 8211961 w 11558743"/>
              <a:gd name="connsiteY1339" fmla="*/ 4532822 h 5031967"/>
              <a:gd name="connsiteX1340" fmla="*/ 8186908 w 11558743"/>
              <a:gd name="connsiteY1340" fmla="*/ 4554784 h 5031967"/>
              <a:gd name="connsiteX1341" fmla="*/ 8271393 w 11558743"/>
              <a:gd name="connsiteY1341" fmla="*/ 4551781 h 5031967"/>
              <a:gd name="connsiteX1342" fmla="*/ 8458490 w 11558743"/>
              <a:gd name="connsiteY1342" fmla="*/ 4540993 h 5031967"/>
              <a:gd name="connsiteX1343" fmla="*/ 8581881 w 11558743"/>
              <a:gd name="connsiteY1343" fmla="*/ 4536954 h 5031967"/>
              <a:gd name="connsiteX1344" fmla="*/ 8713473 w 11558743"/>
              <a:gd name="connsiteY1344" fmla="*/ 4520357 h 5031967"/>
              <a:gd name="connsiteX1345" fmla="*/ 8775129 w 11558743"/>
              <a:gd name="connsiteY1345" fmla="*/ 4516749 h 5031967"/>
              <a:gd name="connsiteX1346" fmla="*/ 8932723 w 11558743"/>
              <a:gd name="connsiteY1346" fmla="*/ 4518119 h 5031967"/>
              <a:gd name="connsiteX1347" fmla="*/ 9142692 w 11558743"/>
              <a:gd name="connsiteY1347" fmla="*/ 4485514 h 5031967"/>
              <a:gd name="connsiteX1348" fmla="*/ 9323358 w 11558743"/>
              <a:gd name="connsiteY1348" fmla="*/ 4473017 h 5031967"/>
              <a:gd name="connsiteX1349" fmla="*/ 9605793 w 11558743"/>
              <a:gd name="connsiteY1349" fmla="*/ 4443361 h 5031967"/>
              <a:gd name="connsiteX1350" fmla="*/ 9642407 w 11558743"/>
              <a:gd name="connsiteY1350" fmla="*/ 4459941 h 5031967"/>
              <a:gd name="connsiteX1351" fmla="*/ 9644576 w 11558743"/>
              <a:gd name="connsiteY1351" fmla="*/ 4461571 h 5031967"/>
              <a:gd name="connsiteX1352" fmla="*/ 9718006 w 11558743"/>
              <a:gd name="connsiteY1352" fmla="*/ 4502678 h 5031967"/>
              <a:gd name="connsiteX1353" fmla="*/ 9766961 w 11558743"/>
              <a:gd name="connsiteY1353" fmla="*/ 4502009 h 5031967"/>
              <a:gd name="connsiteX1354" fmla="*/ 9798433 w 11558743"/>
              <a:gd name="connsiteY1354" fmla="*/ 4483531 h 5031967"/>
              <a:gd name="connsiteX1355" fmla="*/ 9822267 w 11558743"/>
              <a:gd name="connsiteY1355" fmla="*/ 4499869 h 5031967"/>
              <a:gd name="connsiteX1356" fmla="*/ 9864751 w 11558743"/>
              <a:gd name="connsiteY1356" fmla="*/ 4495901 h 5031967"/>
              <a:gd name="connsiteX1357" fmla="*/ 9907033 w 11558743"/>
              <a:gd name="connsiteY1357" fmla="*/ 4483981 h 5031967"/>
              <a:gd name="connsiteX1358" fmla="*/ 9924075 w 11558743"/>
              <a:gd name="connsiteY1358" fmla="*/ 4484302 h 5031967"/>
              <a:gd name="connsiteX1359" fmla="*/ 10113102 w 11558743"/>
              <a:gd name="connsiteY1359" fmla="*/ 4465605 h 5031967"/>
              <a:gd name="connsiteX1360" fmla="*/ 10151004 w 11558743"/>
              <a:gd name="connsiteY1360" fmla="*/ 4448836 h 5031967"/>
              <a:gd name="connsiteX1361" fmla="*/ 10159365 w 11558743"/>
              <a:gd name="connsiteY1361" fmla="*/ 4442638 h 5031967"/>
              <a:gd name="connsiteX1362" fmla="*/ 10240073 w 11558743"/>
              <a:gd name="connsiteY1362" fmla="*/ 4434618 h 5031967"/>
              <a:gd name="connsiteX1363" fmla="*/ 10278294 w 11558743"/>
              <a:gd name="connsiteY1363" fmla="*/ 4430569 h 5031967"/>
              <a:gd name="connsiteX1364" fmla="*/ 10291397 w 11558743"/>
              <a:gd name="connsiteY1364" fmla="*/ 4443528 h 5031967"/>
              <a:gd name="connsiteX1365" fmla="*/ 10291878 w 11558743"/>
              <a:gd name="connsiteY1365" fmla="*/ 4462607 h 5031967"/>
              <a:gd name="connsiteX1366" fmla="*/ 10315190 w 11558743"/>
              <a:gd name="connsiteY1366" fmla="*/ 4458277 h 5031967"/>
              <a:gd name="connsiteX1367" fmla="*/ 10349234 w 11558743"/>
              <a:gd name="connsiteY1367" fmla="*/ 4457328 h 5031967"/>
              <a:gd name="connsiteX1368" fmla="*/ 10559121 w 11558743"/>
              <a:gd name="connsiteY1368" fmla="*/ 4421543 h 5031967"/>
              <a:gd name="connsiteX1369" fmla="*/ 10595254 w 11558743"/>
              <a:gd name="connsiteY1369" fmla="*/ 4419042 h 5031967"/>
              <a:gd name="connsiteX1370" fmla="*/ 10687053 w 11558743"/>
              <a:gd name="connsiteY1370" fmla="*/ 4428713 h 5031967"/>
              <a:gd name="connsiteX1371" fmla="*/ 10797222 w 11558743"/>
              <a:gd name="connsiteY1371" fmla="*/ 4406946 h 5031967"/>
              <a:gd name="connsiteX1372" fmla="*/ 10850718 w 11558743"/>
              <a:gd name="connsiteY1372" fmla="*/ 4417485 h 5031967"/>
              <a:gd name="connsiteX1373" fmla="*/ 10903853 w 11558743"/>
              <a:gd name="connsiteY1373" fmla="*/ 4413716 h 5031967"/>
              <a:gd name="connsiteX1374" fmla="*/ 10952406 w 11558743"/>
              <a:gd name="connsiteY1374" fmla="*/ 4397147 h 5031967"/>
              <a:gd name="connsiteX1375" fmla="*/ 11005181 w 11558743"/>
              <a:gd name="connsiteY1375" fmla="*/ 4379070 h 5031967"/>
              <a:gd name="connsiteX1376" fmla="*/ 11060928 w 11558743"/>
              <a:gd name="connsiteY1376" fmla="*/ 4394419 h 5031967"/>
              <a:gd name="connsiteX1377" fmla="*/ 11061528 w 11558743"/>
              <a:gd name="connsiteY1377" fmla="*/ 4418269 h 5031967"/>
              <a:gd name="connsiteX1378" fmla="*/ 11027766 w 11558743"/>
              <a:gd name="connsiteY1378" fmla="*/ 4430347 h 5031967"/>
              <a:gd name="connsiteX1379" fmla="*/ 10949429 w 11558743"/>
              <a:gd name="connsiteY1379" fmla="*/ 4447945 h 5031967"/>
              <a:gd name="connsiteX1380" fmla="*/ 10943239 w 11558743"/>
              <a:gd name="connsiteY1380" fmla="*/ 4455774 h 5031967"/>
              <a:gd name="connsiteX1381" fmla="*/ 10946451 w 11558743"/>
              <a:gd name="connsiteY1381" fmla="*/ 4498741 h 5031967"/>
              <a:gd name="connsiteX1382" fmla="*/ 10944400 w 11558743"/>
              <a:gd name="connsiteY1382" fmla="*/ 4501881 h 5031967"/>
              <a:gd name="connsiteX1383" fmla="*/ 10903487 w 11558743"/>
              <a:gd name="connsiteY1383" fmla="*/ 4483632 h 5031967"/>
              <a:gd name="connsiteX1384" fmla="*/ 10871733 w 11558743"/>
              <a:gd name="connsiteY1384" fmla="*/ 4490981 h 5031967"/>
              <a:gd name="connsiteX1385" fmla="*/ 10852882 w 11558743"/>
              <a:gd name="connsiteY1385" fmla="*/ 4503340 h 5031967"/>
              <a:gd name="connsiteX1386" fmla="*/ 10825350 w 11558743"/>
              <a:gd name="connsiteY1386" fmla="*/ 4509179 h 5031967"/>
              <a:gd name="connsiteX1387" fmla="*/ 10789016 w 11558743"/>
              <a:gd name="connsiteY1387" fmla="*/ 4503730 h 5031967"/>
              <a:gd name="connsiteX1388" fmla="*/ 10761324 w 11558743"/>
              <a:gd name="connsiteY1388" fmla="*/ 4503209 h 5031967"/>
              <a:gd name="connsiteX1389" fmla="*/ 10716629 w 11558743"/>
              <a:gd name="connsiteY1389" fmla="*/ 4503958 h 5031967"/>
              <a:gd name="connsiteX1390" fmla="*/ 10680897 w 11558743"/>
              <a:gd name="connsiteY1390" fmla="*/ 4522357 h 5031967"/>
              <a:gd name="connsiteX1391" fmla="*/ 10662326 w 11558743"/>
              <a:gd name="connsiteY1391" fmla="*/ 4545845 h 5031967"/>
              <a:gd name="connsiteX1392" fmla="*/ 10592230 w 11558743"/>
              <a:gd name="connsiteY1392" fmla="*/ 4552474 h 5031967"/>
              <a:gd name="connsiteX1393" fmla="*/ 10401355 w 11558743"/>
              <a:gd name="connsiteY1393" fmla="*/ 4582260 h 5031967"/>
              <a:gd name="connsiteX1394" fmla="*/ 10378643 w 11558743"/>
              <a:gd name="connsiteY1394" fmla="*/ 4610438 h 5031967"/>
              <a:gd name="connsiteX1395" fmla="*/ 10385595 w 11558743"/>
              <a:gd name="connsiteY1395" fmla="*/ 4632816 h 5031967"/>
              <a:gd name="connsiteX1396" fmla="*/ 10361842 w 11558743"/>
              <a:gd name="connsiteY1396" fmla="*/ 4619657 h 5031967"/>
              <a:gd name="connsiteX1397" fmla="*/ 10203686 w 11558743"/>
              <a:gd name="connsiteY1397" fmla="*/ 4596027 h 5031967"/>
              <a:gd name="connsiteX1398" fmla="*/ 10150431 w 11558743"/>
              <a:gd name="connsiteY1398" fmla="*/ 4595027 h 5031967"/>
              <a:gd name="connsiteX1399" fmla="*/ 10133429 w 11558743"/>
              <a:gd name="connsiteY1399" fmla="*/ 4596296 h 5031967"/>
              <a:gd name="connsiteX1400" fmla="*/ 10135841 w 11558743"/>
              <a:gd name="connsiteY1400" fmla="*/ 4607466 h 5031967"/>
              <a:gd name="connsiteX1401" fmla="*/ 10127680 w 11558743"/>
              <a:gd name="connsiteY1401" fmla="*/ 4621614 h 5031967"/>
              <a:gd name="connsiteX1402" fmla="*/ 10108628 w 11558743"/>
              <a:gd name="connsiteY1402" fmla="*/ 4626024 h 5031967"/>
              <a:gd name="connsiteX1403" fmla="*/ 10096366 w 11558743"/>
              <a:gd name="connsiteY1403" fmla="*/ 4646453 h 5031967"/>
              <a:gd name="connsiteX1404" fmla="*/ 10098900 w 11558743"/>
              <a:gd name="connsiteY1404" fmla="*/ 4662392 h 5031967"/>
              <a:gd name="connsiteX1405" fmla="*/ 10075506 w 11558743"/>
              <a:gd name="connsiteY1405" fmla="*/ 4663541 h 5031967"/>
              <a:gd name="connsiteX1406" fmla="*/ 10008990 w 11558743"/>
              <a:gd name="connsiteY1406" fmla="*/ 4643222 h 5031967"/>
              <a:gd name="connsiteX1407" fmla="*/ 9990059 w 11558743"/>
              <a:gd name="connsiteY1407" fmla="*/ 4652400 h 5031967"/>
              <a:gd name="connsiteX1408" fmla="*/ 9990339 w 11558743"/>
              <a:gd name="connsiteY1408" fmla="*/ 4663530 h 5031967"/>
              <a:gd name="connsiteX1409" fmla="*/ 9975628 w 11558743"/>
              <a:gd name="connsiteY1409" fmla="*/ 4671200 h 5031967"/>
              <a:gd name="connsiteX1410" fmla="*/ 9918354 w 11558743"/>
              <a:gd name="connsiteY1410" fmla="*/ 4679659 h 5031967"/>
              <a:gd name="connsiteX1411" fmla="*/ 9814054 w 11558743"/>
              <a:gd name="connsiteY1411" fmla="*/ 4680877 h 5031967"/>
              <a:gd name="connsiteX1412" fmla="*/ 9741866 w 11558743"/>
              <a:gd name="connsiteY1412" fmla="*/ 4689056 h 5031967"/>
              <a:gd name="connsiteX1413" fmla="*/ 9621127 w 11558743"/>
              <a:gd name="connsiteY1413" fmla="*/ 4713804 h 5031967"/>
              <a:gd name="connsiteX1414" fmla="*/ 9542709 w 11558743"/>
              <a:gd name="connsiteY1414" fmla="*/ 4728221 h 5031967"/>
              <a:gd name="connsiteX1415" fmla="*/ 9487326 w 11558743"/>
              <a:gd name="connsiteY1415" fmla="*/ 4727182 h 5031967"/>
              <a:gd name="connsiteX1416" fmla="*/ 9463931 w 11558743"/>
              <a:gd name="connsiteY1416" fmla="*/ 4728330 h 5031967"/>
              <a:gd name="connsiteX1417" fmla="*/ 9370926 w 11558743"/>
              <a:gd name="connsiteY1417" fmla="*/ 4755188 h 5031967"/>
              <a:gd name="connsiteX1418" fmla="*/ 9135154 w 11558743"/>
              <a:gd name="connsiteY1418" fmla="*/ 4777774 h 5031967"/>
              <a:gd name="connsiteX1419" fmla="*/ 8994681 w 11558743"/>
              <a:gd name="connsiteY1419" fmla="*/ 4779902 h 5031967"/>
              <a:gd name="connsiteX1420" fmla="*/ 8863290 w 11558743"/>
              <a:gd name="connsiteY1420" fmla="*/ 4804450 h 5031967"/>
              <a:gd name="connsiteX1421" fmla="*/ 8842108 w 11558743"/>
              <a:gd name="connsiteY1421" fmla="*/ 4808818 h 5031967"/>
              <a:gd name="connsiteX1422" fmla="*/ 8586965 w 11558743"/>
              <a:gd name="connsiteY1422" fmla="*/ 4823096 h 5031967"/>
              <a:gd name="connsiteX1423" fmla="*/ 8312650 w 11558743"/>
              <a:gd name="connsiteY1423" fmla="*/ 4837011 h 5031967"/>
              <a:gd name="connsiteX1424" fmla="*/ 7963818 w 11558743"/>
              <a:gd name="connsiteY1424" fmla="*/ 4851116 h 5031967"/>
              <a:gd name="connsiteX1425" fmla="*/ 7804254 w 11558743"/>
              <a:gd name="connsiteY1425" fmla="*/ 4856065 h 5031967"/>
              <a:gd name="connsiteX1426" fmla="*/ 7769614 w 11558743"/>
              <a:gd name="connsiteY1426" fmla="*/ 4856838 h 5031967"/>
              <a:gd name="connsiteX1427" fmla="*/ 7747032 w 11558743"/>
              <a:gd name="connsiteY1427" fmla="*/ 4859073 h 5031967"/>
              <a:gd name="connsiteX1428" fmla="*/ 7729047 w 11558743"/>
              <a:gd name="connsiteY1428" fmla="*/ 4877961 h 5031967"/>
              <a:gd name="connsiteX1429" fmla="*/ 7732404 w 11558743"/>
              <a:gd name="connsiteY1429" fmla="*/ 4893924 h 5031967"/>
              <a:gd name="connsiteX1430" fmla="*/ 7716549 w 11558743"/>
              <a:gd name="connsiteY1430" fmla="*/ 4883780 h 5031967"/>
              <a:gd name="connsiteX1431" fmla="*/ 7606547 w 11558743"/>
              <a:gd name="connsiteY1431" fmla="*/ 4861117 h 5031967"/>
              <a:gd name="connsiteX1432" fmla="*/ 7587039 w 11558743"/>
              <a:gd name="connsiteY1432" fmla="*/ 4862211 h 5031967"/>
              <a:gd name="connsiteX1433" fmla="*/ 7571765 w 11558743"/>
              <a:gd name="connsiteY1433" fmla="*/ 4858949 h 5031967"/>
              <a:gd name="connsiteX1434" fmla="*/ 7556966 w 11558743"/>
              <a:gd name="connsiteY1434" fmla="*/ 4858857 h 5031967"/>
              <a:gd name="connsiteX1435" fmla="*/ 7557864 w 11558743"/>
              <a:gd name="connsiteY1435" fmla="*/ 4866526 h 5031967"/>
              <a:gd name="connsiteX1436" fmla="*/ 7551123 w 11558743"/>
              <a:gd name="connsiteY1436" fmla="*/ 4876135 h 5031967"/>
              <a:gd name="connsiteX1437" fmla="*/ 7537369 w 11558743"/>
              <a:gd name="connsiteY1437" fmla="*/ 4878494 h 5031967"/>
              <a:gd name="connsiteX1438" fmla="*/ 7527298 w 11558743"/>
              <a:gd name="connsiteY1438" fmla="*/ 4892350 h 5031967"/>
              <a:gd name="connsiteX1439" fmla="*/ 7527981 w 11558743"/>
              <a:gd name="connsiteY1439" fmla="*/ 4903625 h 5031967"/>
              <a:gd name="connsiteX1440" fmla="*/ 7511389 w 11558743"/>
              <a:gd name="connsiteY1440" fmla="*/ 4903530 h 5031967"/>
              <a:gd name="connsiteX1441" fmla="*/ 7465844 w 11558743"/>
              <a:gd name="connsiteY1441" fmla="*/ 4886719 h 5031967"/>
              <a:gd name="connsiteX1442" fmla="*/ 7451844 w 11558743"/>
              <a:gd name="connsiteY1442" fmla="*/ 4892427 h 5031967"/>
              <a:gd name="connsiteX1443" fmla="*/ 7451270 w 11558743"/>
              <a:gd name="connsiteY1443" fmla="*/ 4900243 h 5031967"/>
              <a:gd name="connsiteX1444" fmla="*/ 7440355 w 11558743"/>
              <a:gd name="connsiteY1444" fmla="*/ 4905056 h 5031967"/>
              <a:gd name="connsiteX1445" fmla="*/ 7399339 w 11558743"/>
              <a:gd name="connsiteY1445" fmla="*/ 4908782 h 5031967"/>
              <a:gd name="connsiteX1446" fmla="*/ 7325631 w 11558743"/>
              <a:gd name="connsiteY1446" fmla="*/ 4905621 h 5031967"/>
              <a:gd name="connsiteX1447" fmla="*/ 7274110 w 11558743"/>
              <a:gd name="connsiteY1447" fmla="*/ 4908578 h 5031967"/>
              <a:gd name="connsiteX1448" fmla="*/ 7187166 w 11558743"/>
              <a:gd name="connsiteY1448" fmla="*/ 4921283 h 5031967"/>
              <a:gd name="connsiteX1449" fmla="*/ 7130814 w 11558743"/>
              <a:gd name="connsiteY1449" fmla="*/ 4928376 h 5031967"/>
              <a:gd name="connsiteX1450" fmla="*/ 7091791 w 11558743"/>
              <a:gd name="connsiteY1450" fmla="*/ 4925513 h 5031967"/>
              <a:gd name="connsiteX1451" fmla="*/ 7075200 w 11558743"/>
              <a:gd name="connsiteY1451" fmla="*/ 4925419 h 5031967"/>
              <a:gd name="connsiteX1452" fmla="*/ 7007685 w 11558743"/>
              <a:gd name="connsiteY1452" fmla="*/ 4940672 h 5031967"/>
              <a:gd name="connsiteX1453" fmla="*/ 6839694 w 11558743"/>
              <a:gd name="connsiteY1453" fmla="*/ 4947435 h 5031967"/>
              <a:gd name="connsiteX1454" fmla="*/ 6740389 w 11558743"/>
              <a:gd name="connsiteY1454" fmla="*/ 4943519 h 5031967"/>
              <a:gd name="connsiteX1455" fmla="*/ 6645941 w 11558743"/>
              <a:gd name="connsiteY1455" fmla="*/ 4955674 h 5031967"/>
              <a:gd name="connsiteX1456" fmla="*/ 6630686 w 11558743"/>
              <a:gd name="connsiteY1456" fmla="*/ 4957922 h 5031967"/>
              <a:gd name="connsiteX1457" fmla="*/ 6449596 w 11558743"/>
              <a:gd name="connsiteY1457" fmla="*/ 4958110 h 5031967"/>
              <a:gd name="connsiteX1458" fmla="*/ 6254998 w 11558743"/>
              <a:gd name="connsiteY1458" fmla="*/ 4957306 h 5031967"/>
              <a:gd name="connsiteX1459" fmla="*/ 6007786 w 11558743"/>
              <a:gd name="connsiteY1459" fmla="*/ 4953765 h 5031967"/>
              <a:gd name="connsiteX1460" fmla="*/ 5894810 w 11558743"/>
              <a:gd name="connsiteY1460" fmla="*/ 4951092 h 5031967"/>
              <a:gd name="connsiteX1461" fmla="*/ 5782982 w 11558743"/>
              <a:gd name="connsiteY1461" fmla="*/ 4945891 h 5031967"/>
              <a:gd name="connsiteX1462" fmla="*/ 5773533 w 11558743"/>
              <a:gd name="connsiteY1462" fmla="*/ 4946865 h 5031967"/>
              <a:gd name="connsiteX1463" fmla="*/ 5767837 w 11558743"/>
              <a:gd name="connsiteY1463" fmla="*/ 4948499 h 5031967"/>
              <a:gd name="connsiteX1464" fmla="*/ 5739644 w 11558743"/>
              <a:gd name="connsiteY1464" fmla="*/ 4950969 h 5031967"/>
              <a:gd name="connsiteX1465" fmla="*/ 5648889 w 11558743"/>
              <a:gd name="connsiteY1465" fmla="*/ 4957786 h 5031967"/>
              <a:gd name="connsiteX1466" fmla="*/ 5503995 w 11558743"/>
              <a:gd name="connsiteY1466" fmla="*/ 4965941 h 5031967"/>
              <a:gd name="connsiteX1467" fmla="*/ 5301272 w 11558743"/>
              <a:gd name="connsiteY1467" fmla="*/ 4972347 h 5031967"/>
              <a:gd name="connsiteX1468" fmla="*/ 5036708 w 11558743"/>
              <a:gd name="connsiteY1468" fmla="*/ 4986445 h 5031967"/>
              <a:gd name="connsiteX1469" fmla="*/ 4690815 w 11558743"/>
              <a:gd name="connsiteY1469" fmla="*/ 5001992 h 5031967"/>
              <a:gd name="connsiteX1470" fmla="*/ 4324755 w 11558743"/>
              <a:gd name="connsiteY1470" fmla="*/ 5001137 h 5031967"/>
              <a:gd name="connsiteX1471" fmla="*/ 3989813 w 11558743"/>
              <a:gd name="connsiteY1471" fmla="*/ 5004369 h 5031967"/>
              <a:gd name="connsiteX1472" fmla="*/ 3907524 w 11558743"/>
              <a:gd name="connsiteY1472" fmla="*/ 5001360 h 5031967"/>
              <a:gd name="connsiteX1473" fmla="*/ 3794313 w 11558743"/>
              <a:gd name="connsiteY1473" fmla="*/ 5002196 h 5031967"/>
              <a:gd name="connsiteX1474" fmla="*/ 3675208 w 11558743"/>
              <a:gd name="connsiteY1474" fmla="*/ 4996735 h 5031967"/>
              <a:gd name="connsiteX1475" fmla="*/ 3534808 w 11558743"/>
              <a:gd name="connsiteY1475" fmla="*/ 4997682 h 5031967"/>
              <a:gd name="connsiteX1476" fmla="*/ 3430501 w 11558743"/>
              <a:gd name="connsiteY1476" fmla="*/ 4997738 h 5031967"/>
              <a:gd name="connsiteX1477" fmla="*/ 3368659 w 11558743"/>
              <a:gd name="connsiteY1477" fmla="*/ 5005428 h 5031967"/>
              <a:gd name="connsiteX1478" fmla="*/ 3200503 w 11558743"/>
              <a:gd name="connsiteY1478" fmla="*/ 5017889 h 5031967"/>
              <a:gd name="connsiteX1479" fmla="*/ 3140865 w 11558743"/>
              <a:gd name="connsiteY1479" fmla="*/ 5028793 h 5031967"/>
              <a:gd name="connsiteX1480" fmla="*/ 3121095 w 11558743"/>
              <a:gd name="connsiteY1480" fmla="*/ 5028255 h 5031967"/>
              <a:gd name="connsiteX1481" fmla="*/ 3089016 w 11558743"/>
              <a:gd name="connsiteY1481" fmla="*/ 5019711 h 5031967"/>
              <a:gd name="connsiteX1482" fmla="*/ 2999588 w 11558743"/>
              <a:gd name="connsiteY1482" fmla="*/ 5011649 h 5031967"/>
              <a:gd name="connsiteX1483" fmla="*/ 2985993 w 11558743"/>
              <a:gd name="connsiteY1483" fmla="*/ 5011705 h 5031967"/>
              <a:gd name="connsiteX1484" fmla="*/ 2963298 w 11558743"/>
              <a:gd name="connsiteY1484" fmla="*/ 5004610 h 5031967"/>
              <a:gd name="connsiteX1485" fmla="*/ 2931261 w 11558743"/>
              <a:gd name="connsiteY1485" fmla="*/ 4989249 h 5031967"/>
              <a:gd name="connsiteX1486" fmla="*/ 2911929 w 11558743"/>
              <a:gd name="connsiteY1486" fmla="*/ 4997755 h 5031967"/>
              <a:gd name="connsiteX1487" fmla="*/ 2893883 w 11558743"/>
              <a:gd name="connsiteY1487" fmla="*/ 4998202 h 5031967"/>
              <a:gd name="connsiteX1488" fmla="*/ 2858354 w 11558743"/>
              <a:gd name="connsiteY1488" fmla="*/ 4987688 h 5031967"/>
              <a:gd name="connsiteX1489" fmla="*/ 2715832 w 11558743"/>
              <a:gd name="connsiteY1489" fmla="*/ 4971788 h 5031967"/>
              <a:gd name="connsiteX1490" fmla="*/ 2688884 w 11558743"/>
              <a:gd name="connsiteY1490" fmla="*/ 4973015 h 5031967"/>
              <a:gd name="connsiteX1491" fmla="*/ 2659685 w 11558743"/>
              <a:gd name="connsiteY1491" fmla="*/ 4977844 h 5031967"/>
              <a:gd name="connsiteX1492" fmla="*/ 2649780 w 11558743"/>
              <a:gd name="connsiteY1492" fmla="*/ 4980984 h 5031967"/>
              <a:gd name="connsiteX1493" fmla="*/ 2651461 w 11558743"/>
              <a:gd name="connsiteY1493" fmla="*/ 4988785 h 5031967"/>
              <a:gd name="connsiteX1494" fmla="*/ 2666216 w 11558743"/>
              <a:gd name="connsiteY1494" fmla="*/ 5001118 h 5031967"/>
              <a:gd name="connsiteX1495" fmla="*/ 2697334 w 11558743"/>
              <a:gd name="connsiteY1495" fmla="*/ 5005204 h 5031967"/>
              <a:gd name="connsiteX1496" fmla="*/ 2722277 w 11558743"/>
              <a:gd name="connsiteY1496" fmla="*/ 5008695 h 5031967"/>
              <a:gd name="connsiteX1497" fmla="*/ 2736029 w 11558743"/>
              <a:gd name="connsiteY1497" fmla="*/ 5023388 h 5031967"/>
              <a:gd name="connsiteX1498" fmla="*/ 2709035 w 11558743"/>
              <a:gd name="connsiteY1498" fmla="*/ 5031431 h 5031967"/>
              <a:gd name="connsiteX1499" fmla="*/ 2592546 w 11558743"/>
              <a:gd name="connsiteY1499" fmla="*/ 5003031 h 5031967"/>
              <a:gd name="connsiteX1500" fmla="*/ 2576747 w 11558743"/>
              <a:gd name="connsiteY1500" fmla="*/ 4999873 h 5031967"/>
              <a:gd name="connsiteX1501" fmla="*/ 2537006 w 11558743"/>
              <a:gd name="connsiteY1501" fmla="*/ 4990864 h 5031967"/>
              <a:gd name="connsiteX1502" fmla="*/ 2436558 w 11558743"/>
              <a:gd name="connsiteY1502" fmla="*/ 4966737 h 5031967"/>
              <a:gd name="connsiteX1503" fmla="*/ 2375082 w 11558743"/>
              <a:gd name="connsiteY1503" fmla="*/ 4955090 h 5031967"/>
              <a:gd name="connsiteX1504" fmla="*/ 2220903 w 11558743"/>
              <a:gd name="connsiteY1504" fmla="*/ 4906148 h 5031967"/>
              <a:gd name="connsiteX1505" fmla="*/ 2167130 w 11558743"/>
              <a:gd name="connsiteY1505" fmla="*/ 4888149 h 5031967"/>
              <a:gd name="connsiteX1506" fmla="*/ 2132040 w 11558743"/>
              <a:gd name="connsiteY1506" fmla="*/ 4886682 h 5031967"/>
              <a:gd name="connsiteX1507" fmla="*/ 2064872 w 11558743"/>
              <a:gd name="connsiteY1507" fmla="*/ 4876670 h 5031967"/>
              <a:gd name="connsiteX1508" fmla="*/ 2038570 w 11558743"/>
              <a:gd name="connsiteY1508" fmla="*/ 4852859 h 5031967"/>
              <a:gd name="connsiteX1509" fmla="*/ 1944664 w 11558743"/>
              <a:gd name="connsiteY1509" fmla="*/ 4809989 h 5031967"/>
              <a:gd name="connsiteX1510" fmla="*/ 1844723 w 11558743"/>
              <a:gd name="connsiteY1510" fmla="*/ 4823288 h 5031967"/>
              <a:gd name="connsiteX1511" fmla="*/ 1811159 w 11558743"/>
              <a:gd name="connsiteY1511" fmla="*/ 4814874 h 5031967"/>
              <a:gd name="connsiteX1512" fmla="*/ 1804785 w 11558743"/>
              <a:gd name="connsiteY1512" fmla="*/ 4806349 h 5031967"/>
              <a:gd name="connsiteX1513" fmla="*/ 1801578 w 11558743"/>
              <a:gd name="connsiteY1513" fmla="*/ 4805494 h 5031967"/>
              <a:gd name="connsiteX1514" fmla="*/ 1753175 w 11558743"/>
              <a:gd name="connsiteY1514" fmla="*/ 4798380 h 5031967"/>
              <a:gd name="connsiteX1515" fmla="*/ 1733292 w 11558743"/>
              <a:gd name="connsiteY1515" fmla="*/ 4776278 h 5031967"/>
              <a:gd name="connsiteX1516" fmla="*/ 1674022 w 11558743"/>
              <a:gd name="connsiteY1516" fmla="*/ 4767844 h 5031967"/>
              <a:gd name="connsiteX1517" fmla="*/ 1640770 w 11558743"/>
              <a:gd name="connsiteY1517" fmla="*/ 4788926 h 5031967"/>
              <a:gd name="connsiteX1518" fmla="*/ 1627656 w 11558743"/>
              <a:gd name="connsiteY1518" fmla="*/ 4791211 h 5031967"/>
              <a:gd name="connsiteX1519" fmla="*/ 1556245 w 11558743"/>
              <a:gd name="connsiteY1519" fmla="*/ 4747507 h 5031967"/>
              <a:gd name="connsiteX1520" fmla="*/ 1508777 w 11558743"/>
              <a:gd name="connsiteY1520" fmla="*/ 4709651 h 5031967"/>
              <a:gd name="connsiteX1521" fmla="*/ 1423645 w 11558743"/>
              <a:gd name="connsiteY1521" fmla="*/ 4686454 h 5031967"/>
              <a:gd name="connsiteX1522" fmla="*/ 1310321 w 11558743"/>
              <a:gd name="connsiteY1522" fmla="*/ 4665724 h 5031967"/>
              <a:gd name="connsiteX1523" fmla="*/ 1256548 w 11558743"/>
              <a:gd name="connsiteY1523" fmla="*/ 4647725 h 5031967"/>
              <a:gd name="connsiteX1524" fmla="*/ 1181564 w 11558743"/>
              <a:gd name="connsiteY1524" fmla="*/ 4622503 h 5031967"/>
              <a:gd name="connsiteX1525" fmla="*/ 1094837 w 11558743"/>
              <a:gd name="connsiteY1525" fmla="*/ 4577869 h 5031967"/>
              <a:gd name="connsiteX1526" fmla="*/ 981326 w 11558743"/>
              <a:gd name="connsiteY1526" fmla="*/ 4507194 h 5031967"/>
              <a:gd name="connsiteX1527" fmla="*/ 945571 w 11558743"/>
              <a:gd name="connsiteY1527" fmla="*/ 4453552 h 5031967"/>
              <a:gd name="connsiteX1528" fmla="*/ 937516 w 11558743"/>
              <a:gd name="connsiteY1528" fmla="*/ 4437226 h 5031967"/>
              <a:gd name="connsiteX1529" fmla="*/ 941530 w 11558743"/>
              <a:gd name="connsiteY1529" fmla="*/ 4427790 h 5031967"/>
              <a:gd name="connsiteX1530" fmla="*/ 1039025 w 11558743"/>
              <a:gd name="connsiteY1530" fmla="*/ 4410163 h 5031967"/>
              <a:gd name="connsiteX1531" fmla="*/ 1021347 w 11558743"/>
              <a:gd name="connsiteY1531" fmla="*/ 4391273 h 5031967"/>
              <a:gd name="connsiteX1532" fmla="*/ 1012486 w 11558743"/>
              <a:gd name="connsiteY1532" fmla="*/ 4385237 h 5031967"/>
              <a:gd name="connsiteX1533" fmla="*/ 1004911 w 11558743"/>
              <a:gd name="connsiteY1533" fmla="*/ 4371139 h 5031967"/>
              <a:gd name="connsiteX1534" fmla="*/ 1022477 w 11558743"/>
              <a:gd name="connsiteY1534" fmla="*/ 4368465 h 5031967"/>
              <a:gd name="connsiteX1535" fmla="*/ 1170891 w 11558743"/>
              <a:gd name="connsiteY1535" fmla="*/ 4390661 h 5031967"/>
              <a:gd name="connsiteX1536" fmla="*/ 1303620 w 11558743"/>
              <a:gd name="connsiteY1536" fmla="*/ 4431263 h 5031967"/>
              <a:gd name="connsiteX1537" fmla="*/ 1320422 w 11558743"/>
              <a:gd name="connsiteY1537" fmla="*/ 4432061 h 5031967"/>
              <a:gd name="connsiteX1538" fmla="*/ 1322994 w 11558743"/>
              <a:gd name="connsiteY1538" fmla="*/ 4415941 h 5031967"/>
              <a:gd name="connsiteX1539" fmla="*/ 1302432 w 11558743"/>
              <a:gd name="connsiteY1539" fmla="*/ 4383677 h 5031967"/>
              <a:gd name="connsiteX1540" fmla="*/ 1290843 w 11558743"/>
              <a:gd name="connsiteY1540" fmla="*/ 4379015 h 5031967"/>
              <a:gd name="connsiteX1541" fmla="*/ 1152463 w 11558743"/>
              <a:gd name="connsiteY1541" fmla="*/ 4333229 h 5031967"/>
              <a:gd name="connsiteX1542" fmla="*/ 1114730 w 11558743"/>
              <a:gd name="connsiteY1542" fmla="*/ 4319503 h 5031967"/>
              <a:gd name="connsiteX1543" fmla="*/ 950120 w 11558743"/>
              <a:gd name="connsiteY1543" fmla="*/ 4278287 h 5031967"/>
              <a:gd name="connsiteX1544" fmla="*/ 900517 w 11558743"/>
              <a:gd name="connsiteY1544" fmla="*/ 4265601 h 5031967"/>
              <a:gd name="connsiteX1545" fmla="*/ 888335 w 11558743"/>
              <a:gd name="connsiteY1545" fmla="*/ 4237145 h 5031967"/>
              <a:gd name="connsiteX1546" fmla="*/ 901011 w 11558743"/>
              <a:gd name="connsiteY1546" fmla="*/ 4225815 h 5031967"/>
              <a:gd name="connsiteX1547" fmla="*/ 972603 w 11558743"/>
              <a:gd name="connsiteY1547" fmla="*/ 4200239 h 5031967"/>
              <a:gd name="connsiteX1548" fmla="*/ 981350 w 11558743"/>
              <a:gd name="connsiteY1548" fmla="*/ 4184711 h 5031967"/>
              <a:gd name="connsiteX1549" fmla="*/ 975217 w 11558743"/>
              <a:gd name="connsiteY1549" fmla="*/ 4177299 h 5031967"/>
              <a:gd name="connsiteX1550" fmla="*/ 986170 w 11558743"/>
              <a:gd name="connsiteY1550" fmla="*/ 4164985 h 5031967"/>
              <a:gd name="connsiteX1551" fmla="*/ 1008031 w 11558743"/>
              <a:gd name="connsiteY1551" fmla="*/ 4147172 h 5031967"/>
              <a:gd name="connsiteX1552" fmla="*/ 1027123 w 11558743"/>
              <a:gd name="connsiteY1552" fmla="*/ 4137551 h 5031967"/>
              <a:gd name="connsiteX1553" fmla="*/ 1045848 w 11558743"/>
              <a:gd name="connsiteY1553" fmla="*/ 4147266 h 5031967"/>
              <a:gd name="connsiteX1554" fmla="*/ 1059923 w 11558743"/>
              <a:gd name="connsiteY1554" fmla="*/ 4149440 h 5031967"/>
              <a:gd name="connsiteX1555" fmla="*/ 1057761 w 11558743"/>
              <a:gd name="connsiteY1555" fmla="*/ 4139408 h 5031967"/>
              <a:gd name="connsiteX1556" fmla="*/ 1031221 w 11558743"/>
              <a:gd name="connsiteY1556" fmla="*/ 4114482 h 5031967"/>
              <a:gd name="connsiteX1557" fmla="*/ 1091097 w 11558743"/>
              <a:gd name="connsiteY1557" fmla="*/ 4104694 h 5031967"/>
              <a:gd name="connsiteX1558" fmla="*/ 1122853 w 11558743"/>
              <a:gd name="connsiteY1558" fmla="*/ 4125757 h 5031967"/>
              <a:gd name="connsiteX1559" fmla="*/ 1126259 w 11558743"/>
              <a:gd name="connsiteY1559" fmla="*/ 4134543 h 5031967"/>
              <a:gd name="connsiteX1560" fmla="*/ 1136122 w 11558743"/>
              <a:gd name="connsiteY1560" fmla="*/ 4138220 h 5031967"/>
              <a:gd name="connsiteX1561" fmla="*/ 1142340 w 11558743"/>
              <a:gd name="connsiteY1561" fmla="*/ 4131998 h 5031967"/>
              <a:gd name="connsiteX1562" fmla="*/ 1109993 w 11558743"/>
              <a:gd name="connsiteY1562" fmla="*/ 4087141 h 5031967"/>
              <a:gd name="connsiteX1563" fmla="*/ 1080485 w 11558743"/>
              <a:gd name="connsiteY1563" fmla="*/ 4062475 h 5031967"/>
              <a:gd name="connsiteX1564" fmla="*/ 1012680 w 11558743"/>
              <a:gd name="connsiteY1564" fmla="*/ 4035487 h 5031967"/>
              <a:gd name="connsiteX1565" fmla="*/ 975102 w 11558743"/>
              <a:gd name="connsiteY1565" fmla="*/ 4036508 h 5031967"/>
              <a:gd name="connsiteX1566" fmla="*/ 842446 w 11558743"/>
              <a:gd name="connsiteY1566" fmla="*/ 4024285 h 5031967"/>
              <a:gd name="connsiteX1567" fmla="*/ 818506 w 11558743"/>
              <a:gd name="connsiteY1567" fmla="*/ 4018435 h 5031967"/>
              <a:gd name="connsiteX1568" fmla="*/ 786270 w 11558743"/>
              <a:gd name="connsiteY1568" fmla="*/ 3995145 h 5031967"/>
              <a:gd name="connsiteX1569" fmla="*/ 742603 w 11558743"/>
              <a:gd name="connsiteY1569" fmla="*/ 3981938 h 5031967"/>
              <a:gd name="connsiteX1570" fmla="*/ 698850 w 11558743"/>
              <a:gd name="connsiteY1570" fmla="*/ 3982364 h 5031967"/>
              <a:gd name="connsiteX1571" fmla="*/ 652172 w 11558743"/>
              <a:gd name="connsiteY1571" fmla="*/ 3976235 h 5031967"/>
              <a:gd name="connsiteX1572" fmla="*/ 619894 w 11558743"/>
              <a:gd name="connsiteY1572" fmla="*/ 3959759 h 5031967"/>
              <a:gd name="connsiteX1573" fmla="*/ 572142 w 11558743"/>
              <a:gd name="connsiteY1573" fmla="*/ 3927608 h 5031967"/>
              <a:gd name="connsiteX1574" fmla="*/ 572778 w 11558743"/>
              <a:gd name="connsiteY1574" fmla="*/ 3944585 h 5031967"/>
              <a:gd name="connsiteX1575" fmla="*/ 529633 w 11558743"/>
              <a:gd name="connsiteY1575" fmla="*/ 3926791 h 5031967"/>
              <a:gd name="connsiteX1576" fmla="*/ 487139 w 11558743"/>
              <a:gd name="connsiteY1576" fmla="*/ 3883960 h 5031967"/>
              <a:gd name="connsiteX1577" fmla="*/ 483915 w 11558743"/>
              <a:gd name="connsiteY1577" fmla="*/ 3805892 h 5031967"/>
              <a:gd name="connsiteX1578" fmla="*/ 531299 w 11558743"/>
              <a:gd name="connsiteY1578" fmla="*/ 3738152 h 5031967"/>
              <a:gd name="connsiteX1579" fmla="*/ 557160 w 11558743"/>
              <a:gd name="connsiteY1579" fmla="*/ 3752919 h 5031967"/>
              <a:gd name="connsiteX1580" fmla="*/ 583869 w 11558743"/>
              <a:gd name="connsiteY1580" fmla="*/ 3750578 h 5031967"/>
              <a:gd name="connsiteX1581" fmla="*/ 631197 w 11558743"/>
              <a:gd name="connsiteY1581" fmla="*/ 3731670 h 5031967"/>
              <a:gd name="connsiteX1582" fmla="*/ 689264 w 11558743"/>
              <a:gd name="connsiteY1582" fmla="*/ 3734531 h 5031967"/>
              <a:gd name="connsiteX1583" fmla="*/ 739066 w 11558743"/>
              <a:gd name="connsiteY1583" fmla="*/ 3755148 h 5031967"/>
              <a:gd name="connsiteX1584" fmla="*/ 761721 w 11558743"/>
              <a:gd name="connsiteY1584" fmla="*/ 3769059 h 5031967"/>
              <a:gd name="connsiteX1585" fmla="*/ 742599 w 11558743"/>
              <a:gd name="connsiteY1585" fmla="*/ 3743483 h 5031967"/>
              <a:gd name="connsiteX1586" fmla="*/ 706436 w 11558743"/>
              <a:gd name="connsiteY1586" fmla="*/ 3715994 h 5031967"/>
              <a:gd name="connsiteX1587" fmla="*/ 699384 w 11558743"/>
              <a:gd name="connsiteY1587" fmla="*/ 3697307 h 5031967"/>
              <a:gd name="connsiteX1588" fmla="*/ 723124 w 11558743"/>
              <a:gd name="connsiteY1588" fmla="*/ 3695228 h 5031967"/>
              <a:gd name="connsiteX1589" fmla="*/ 771965 w 11558743"/>
              <a:gd name="connsiteY1589" fmla="*/ 3711387 h 5031967"/>
              <a:gd name="connsiteX1590" fmla="*/ 795341 w 11558743"/>
              <a:gd name="connsiteY1590" fmla="*/ 3716509 h 5031967"/>
              <a:gd name="connsiteX1591" fmla="*/ 746713 w 11558743"/>
              <a:gd name="connsiteY1591" fmla="*/ 3681401 h 5031967"/>
              <a:gd name="connsiteX1592" fmla="*/ 689904 w 11558743"/>
              <a:gd name="connsiteY1592" fmla="*/ 3644975 h 5031967"/>
              <a:gd name="connsiteX1593" fmla="*/ 548596 w 11558743"/>
              <a:gd name="connsiteY1593" fmla="*/ 3529492 h 5031967"/>
              <a:gd name="connsiteX1594" fmla="*/ 512509 w 11558743"/>
              <a:gd name="connsiteY1594" fmla="*/ 3449358 h 5031967"/>
              <a:gd name="connsiteX1595" fmla="*/ 505516 w 11558743"/>
              <a:gd name="connsiteY1595" fmla="*/ 3425389 h 5031967"/>
              <a:gd name="connsiteX1596" fmla="*/ 513717 w 11558743"/>
              <a:gd name="connsiteY1596" fmla="*/ 3412830 h 5031967"/>
              <a:gd name="connsiteX1597" fmla="*/ 656119 w 11558743"/>
              <a:gd name="connsiteY1597" fmla="*/ 3402791 h 5031967"/>
              <a:gd name="connsiteX1598" fmla="*/ 636226 w 11558743"/>
              <a:gd name="connsiteY1598" fmla="*/ 3373814 h 5031967"/>
              <a:gd name="connsiteX1599" fmla="*/ 625335 w 11558743"/>
              <a:gd name="connsiteY1599" fmla="*/ 3364075 h 5031967"/>
              <a:gd name="connsiteX1600" fmla="*/ 618424 w 11558743"/>
              <a:gd name="connsiteY1600" fmla="*/ 3343285 h 5031967"/>
              <a:gd name="connsiteX1601" fmla="*/ 643946 w 11558743"/>
              <a:gd name="connsiteY1601" fmla="*/ 3342175 h 5031967"/>
              <a:gd name="connsiteX1602" fmla="*/ 847558 w 11558743"/>
              <a:gd name="connsiteY1602" fmla="*/ 3395264 h 5031967"/>
              <a:gd name="connsiteX1603" fmla="*/ 951911 w 11558743"/>
              <a:gd name="connsiteY1603" fmla="*/ 3440438 h 5031967"/>
              <a:gd name="connsiteX1604" fmla="*/ 956334 w 11558743"/>
              <a:gd name="connsiteY1604" fmla="*/ 3439001 h 5031967"/>
              <a:gd name="connsiteX1605" fmla="*/ 957425 w 11558743"/>
              <a:gd name="connsiteY1605" fmla="*/ 3429258 h 5031967"/>
              <a:gd name="connsiteX1606" fmla="*/ 953497 w 11558743"/>
              <a:gd name="connsiteY1606" fmla="*/ 3421112 h 5031967"/>
              <a:gd name="connsiteX1607" fmla="*/ 967824 w 11558743"/>
              <a:gd name="connsiteY1607" fmla="*/ 3410937 h 5031967"/>
              <a:gd name="connsiteX1608" fmla="*/ 994487 w 11558743"/>
              <a:gd name="connsiteY1608" fmla="*/ 3397177 h 5031967"/>
              <a:gd name="connsiteX1609" fmla="*/ 999331 w 11558743"/>
              <a:gd name="connsiteY1609" fmla="*/ 3390180 h 5031967"/>
              <a:gd name="connsiteX1610" fmla="*/ 920775 w 11558743"/>
              <a:gd name="connsiteY1610" fmla="*/ 3364658 h 5031967"/>
              <a:gd name="connsiteX1611" fmla="*/ 836952 w 11558743"/>
              <a:gd name="connsiteY1611" fmla="*/ 3312429 h 5031967"/>
              <a:gd name="connsiteX1612" fmla="*/ 787357 w 11558743"/>
              <a:gd name="connsiteY1612" fmla="*/ 3287661 h 5031967"/>
              <a:gd name="connsiteX1613" fmla="*/ 565982 w 11558743"/>
              <a:gd name="connsiteY1613" fmla="*/ 3205634 h 5031967"/>
              <a:gd name="connsiteX1614" fmla="*/ 499344 w 11558743"/>
              <a:gd name="connsiteY1614" fmla="*/ 3180545 h 5031967"/>
              <a:gd name="connsiteX1615" fmla="*/ 489782 w 11558743"/>
              <a:gd name="connsiteY1615" fmla="*/ 3139048 h 5031967"/>
              <a:gd name="connsiteX1616" fmla="*/ 510723 w 11558743"/>
              <a:gd name="connsiteY1616" fmla="*/ 3125139 h 5031967"/>
              <a:gd name="connsiteX1617" fmla="*/ 563015 w 11558743"/>
              <a:gd name="connsiteY1617" fmla="*/ 3109038 h 5031967"/>
              <a:gd name="connsiteX1618" fmla="*/ 583319 w 11558743"/>
              <a:gd name="connsiteY1618" fmla="*/ 3104074 h 5031967"/>
              <a:gd name="connsiteX1619" fmla="*/ 555990 w 11558743"/>
              <a:gd name="connsiteY1619" fmla="*/ 3059662 h 5031967"/>
              <a:gd name="connsiteX1620" fmla="*/ 575149 w 11558743"/>
              <a:gd name="connsiteY1620" fmla="*/ 2983608 h 5031967"/>
              <a:gd name="connsiteX1621" fmla="*/ 641274 w 11558743"/>
              <a:gd name="connsiteY1621" fmla="*/ 2925593 h 5031967"/>
              <a:gd name="connsiteX1622" fmla="*/ 662557 w 11558743"/>
              <a:gd name="connsiteY1622" fmla="*/ 2943993 h 5031967"/>
              <a:gd name="connsiteX1623" fmla="*/ 689574 w 11558743"/>
              <a:gd name="connsiteY1623" fmla="*/ 2945975 h 5031967"/>
              <a:gd name="connsiteX1624" fmla="*/ 741670 w 11558743"/>
              <a:gd name="connsiteY1624" fmla="*/ 2935202 h 5031967"/>
              <a:gd name="connsiteX1625" fmla="*/ 798130 w 11558743"/>
              <a:gd name="connsiteY1625" fmla="*/ 2947202 h 5031967"/>
              <a:gd name="connsiteX1626" fmla="*/ 841354 w 11558743"/>
              <a:gd name="connsiteY1626" fmla="*/ 2975070 h 5031967"/>
              <a:gd name="connsiteX1627" fmla="*/ 859720 w 11558743"/>
              <a:gd name="connsiteY1627" fmla="*/ 2992135 h 5031967"/>
              <a:gd name="connsiteX1628" fmla="*/ 850938 w 11558743"/>
              <a:gd name="connsiteY1628" fmla="*/ 2970990 h 5031967"/>
              <a:gd name="connsiteX1629" fmla="*/ 843047 w 11558743"/>
              <a:gd name="connsiteY1629" fmla="*/ 2962933 h 5031967"/>
              <a:gd name="connsiteX1630" fmla="*/ 808002 w 11558743"/>
              <a:gd name="connsiteY1630" fmla="*/ 2924136 h 5031967"/>
              <a:gd name="connsiteX1631" fmla="*/ 776956 w 11558743"/>
              <a:gd name="connsiteY1631" fmla="*/ 2885612 h 5031967"/>
              <a:gd name="connsiteX1632" fmla="*/ 761163 w 11558743"/>
              <a:gd name="connsiteY1632" fmla="*/ 2880667 h 5031967"/>
              <a:gd name="connsiteX1633" fmla="*/ 759243 w 11558743"/>
              <a:gd name="connsiteY1633" fmla="*/ 2882476 h 5031967"/>
              <a:gd name="connsiteX1634" fmla="*/ 742848 w 11558743"/>
              <a:gd name="connsiteY1634" fmla="*/ 2904416 h 5031967"/>
              <a:gd name="connsiteX1635" fmla="*/ 700582 w 11558743"/>
              <a:gd name="connsiteY1635" fmla="*/ 2875680 h 5031967"/>
              <a:gd name="connsiteX1636" fmla="*/ 698870 w 11558743"/>
              <a:gd name="connsiteY1636" fmla="*/ 2874771 h 5031967"/>
              <a:gd name="connsiteX1637" fmla="*/ 666166 w 11558743"/>
              <a:gd name="connsiteY1637" fmla="*/ 2872208 h 5031967"/>
              <a:gd name="connsiteX1638" fmla="*/ 482128 w 11558743"/>
              <a:gd name="connsiteY1638" fmla="*/ 2835378 h 5031967"/>
              <a:gd name="connsiteX1639" fmla="*/ 449894 w 11558743"/>
              <a:gd name="connsiteY1639" fmla="*/ 2823650 h 5031967"/>
              <a:gd name="connsiteX1640" fmla="*/ 410628 w 11558743"/>
              <a:gd name="connsiteY1640" fmla="*/ 2786360 h 5031967"/>
              <a:gd name="connsiteX1641" fmla="*/ 352513 w 11558743"/>
              <a:gd name="connsiteY1641" fmla="*/ 2761432 h 5031967"/>
              <a:gd name="connsiteX1642" fmla="*/ 290617 w 11558743"/>
              <a:gd name="connsiteY1642" fmla="*/ 2755502 h 5031967"/>
              <a:gd name="connsiteX1643" fmla="*/ 226349 w 11558743"/>
              <a:gd name="connsiteY1643" fmla="*/ 2739993 h 5031967"/>
              <a:gd name="connsiteX1644" fmla="*/ 185195 w 11558743"/>
              <a:gd name="connsiteY1644" fmla="*/ 2712203 h 5031967"/>
              <a:gd name="connsiteX1645" fmla="*/ 126396 w 11558743"/>
              <a:gd name="connsiteY1645" fmla="*/ 2660247 h 5031967"/>
              <a:gd name="connsiteX1646" fmla="*/ 122737 w 11558743"/>
              <a:gd name="connsiteY1646" fmla="*/ 2684015 h 5031967"/>
              <a:gd name="connsiteX1647" fmla="*/ 66590 w 11558743"/>
              <a:gd name="connsiteY1647" fmla="*/ 2652767 h 5031967"/>
              <a:gd name="connsiteX1648" fmla="*/ 18082 w 11558743"/>
              <a:gd name="connsiteY1648" fmla="*/ 2586700 h 5031967"/>
              <a:gd name="connsiteX1649" fmla="*/ 34490 w 11558743"/>
              <a:gd name="connsiteY1649" fmla="*/ 2477358 h 5031967"/>
              <a:gd name="connsiteX1650" fmla="*/ 119583 w 11558743"/>
              <a:gd name="connsiteY1650" fmla="*/ 2389965 h 5031967"/>
              <a:gd name="connsiteX1651" fmla="*/ 152137 w 11558743"/>
              <a:gd name="connsiteY1651" fmla="*/ 2414413 h 5031967"/>
              <a:gd name="connsiteX1652" fmla="*/ 190481 w 11558743"/>
              <a:gd name="connsiteY1652" fmla="*/ 2415134 h 5031967"/>
              <a:gd name="connsiteX1653" fmla="*/ 262386 w 11558743"/>
              <a:gd name="connsiteY1653" fmla="*/ 2395826 h 5031967"/>
              <a:gd name="connsiteX1654" fmla="*/ 343615 w 11558743"/>
              <a:gd name="connsiteY1654" fmla="*/ 2408476 h 5031967"/>
              <a:gd name="connsiteX1655" fmla="*/ 408402 w 11558743"/>
              <a:gd name="connsiteY1655" fmla="*/ 2444654 h 5031967"/>
              <a:gd name="connsiteX1656" fmla="*/ 436656 w 11558743"/>
              <a:gd name="connsiteY1656" fmla="*/ 2467432 h 5031967"/>
              <a:gd name="connsiteX1657" fmla="*/ 416523 w 11558743"/>
              <a:gd name="connsiteY1657" fmla="*/ 2428915 h 5031967"/>
              <a:gd name="connsiteX1658" fmla="*/ 372836 w 11558743"/>
              <a:gd name="connsiteY1658" fmla="*/ 2385188 h 5031967"/>
              <a:gd name="connsiteX1659" fmla="*/ 367895 w 11558743"/>
              <a:gd name="connsiteY1659" fmla="*/ 2358079 h 5031967"/>
              <a:gd name="connsiteX1660" fmla="*/ 401978 w 11558743"/>
              <a:gd name="connsiteY1660" fmla="*/ 2358719 h 5031967"/>
              <a:gd name="connsiteX1661" fmla="*/ 466606 w 11558743"/>
              <a:gd name="connsiteY1661" fmla="*/ 2388538 h 5031967"/>
              <a:gd name="connsiteX1662" fmla="*/ 526732 w 11558743"/>
              <a:gd name="connsiteY1662" fmla="*/ 2408737 h 5031967"/>
              <a:gd name="connsiteX1663" fmla="*/ 531033 w 11558743"/>
              <a:gd name="connsiteY1663" fmla="*/ 2410408 h 5031967"/>
              <a:gd name="connsiteX1664" fmla="*/ 537423 w 11558743"/>
              <a:gd name="connsiteY1664" fmla="*/ 2410528 h 5031967"/>
              <a:gd name="connsiteX1665" fmla="*/ 533122 w 11558743"/>
              <a:gd name="connsiteY1665" fmla="*/ 2408857 h 5031967"/>
              <a:gd name="connsiteX1666" fmla="*/ 530912 w 11558743"/>
              <a:gd name="connsiteY1666" fmla="*/ 2405637 h 5031967"/>
              <a:gd name="connsiteX1667" fmla="*/ 489475 w 11558743"/>
              <a:gd name="connsiteY1667" fmla="*/ 2366720 h 5031967"/>
              <a:gd name="connsiteX1668" fmla="*/ 478385 w 11558743"/>
              <a:gd name="connsiteY1668" fmla="*/ 2349031 h 5031967"/>
              <a:gd name="connsiteX1669" fmla="*/ 488714 w 11558743"/>
              <a:gd name="connsiteY1669" fmla="*/ 2336513 h 5031967"/>
              <a:gd name="connsiteX1670" fmla="*/ 507967 w 11558743"/>
              <a:gd name="connsiteY1670" fmla="*/ 2340051 h 5031967"/>
              <a:gd name="connsiteX1671" fmla="*/ 512307 w 11558743"/>
              <a:gd name="connsiteY1671" fmla="*/ 2343312 h 5031967"/>
              <a:gd name="connsiteX1672" fmla="*/ 590678 w 11558743"/>
              <a:gd name="connsiteY1672" fmla="*/ 2411528 h 5031967"/>
              <a:gd name="connsiteX1673" fmla="*/ 629061 w 11558743"/>
              <a:gd name="connsiteY1673" fmla="*/ 2413837 h 5031967"/>
              <a:gd name="connsiteX1674" fmla="*/ 648394 w 11558743"/>
              <a:gd name="connsiteY1674" fmla="*/ 2420558 h 5031967"/>
              <a:gd name="connsiteX1675" fmla="*/ 658672 w 11558743"/>
              <a:gd name="connsiteY1675" fmla="*/ 2437635 h 5031967"/>
              <a:gd name="connsiteX1676" fmla="*/ 680915 w 11558743"/>
              <a:gd name="connsiteY1676" fmla="*/ 2441505 h 5031967"/>
              <a:gd name="connsiteX1677" fmla="*/ 694645 w 11558743"/>
              <a:gd name="connsiteY1677" fmla="*/ 2434081 h 5031967"/>
              <a:gd name="connsiteX1678" fmla="*/ 717125 w 11558743"/>
              <a:gd name="connsiteY1678" fmla="*/ 2426608 h 5031967"/>
              <a:gd name="connsiteX1679" fmla="*/ 733081 w 11558743"/>
              <a:gd name="connsiteY1679" fmla="*/ 2423432 h 5031967"/>
              <a:gd name="connsiteX1680" fmla="*/ 731111 w 11558743"/>
              <a:gd name="connsiteY1680" fmla="*/ 2407809 h 5031967"/>
              <a:gd name="connsiteX1681" fmla="*/ 736780 w 11558743"/>
              <a:gd name="connsiteY1681" fmla="*/ 2379312 h 5031967"/>
              <a:gd name="connsiteX1682" fmla="*/ 772472 w 11558743"/>
              <a:gd name="connsiteY1682" fmla="*/ 2359323 h 5031967"/>
              <a:gd name="connsiteX1683" fmla="*/ 804506 w 11558743"/>
              <a:gd name="connsiteY1683" fmla="*/ 2363103 h 5031967"/>
              <a:gd name="connsiteX1684" fmla="*/ 839998 w 11558743"/>
              <a:gd name="connsiteY1684" fmla="*/ 2335167 h 5031967"/>
              <a:gd name="connsiteX1685" fmla="*/ 850792 w 11558743"/>
              <a:gd name="connsiteY1685" fmla="*/ 2322085 h 5031967"/>
              <a:gd name="connsiteX1686" fmla="*/ 847607 w 11558743"/>
              <a:gd name="connsiteY1686" fmla="*/ 2322107 h 5031967"/>
              <a:gd name="connsiteX1687" fmla="*/ 804266 w 11558743"/>
              <a:gd name="connsiteY1687" fmla="*/ 2316690 h 5031967"/>
              <a:gd name="connsiteX1688" fmla="*/ 784619 w 11558743"/>
              <a:gd name="connsiteY1688" fmla="*/ 2309043 h 5031967"/>
              <a:gd name="connsiteX1689" fmla="*/ 778895 w 11558743"/>
              <a:gd name="connsiteY1689" fmla="*/ 2277401 h 5031967"/>
              <a:gd name="connsiteX1690" fmla="*/ 816864 w 11558743"/>
              <a:gd name="connsiteY1690" fmla="*/ 2252915 h 5031967"/>
              <a:gd name="connsiteX1691" fmla="*/ 816499 w 11558743"/>
              <a:gd name="connsiteY1691" fmla="*/ 2247159 h 5031967"/>
              <a:gd name="connsiteX1692" fmla="*/ 804662 w 11558743"/>
              <a:gd name="connsiteY1692" fmla="*/ 2242143 h 5031967"/>
              <a:gd name="connsiteX1693" fmla="*/ 727067 w 11558743"/>
              <a:gd name="connsiteY1693" fmla="*/ 2221510 h 5031967"/>
              <a:gd name="connsiteX1694" fmla="*/ 711692 w 11558743"/>
              <a:gd name="connsiteY1694" fmla="*/ 2211070 h 5031967"/>
              <a:gd name="connsiteX1695" fmla="*/ 717000 w 11558743"/>
              <a:gd name="connsiteY1695" fmla="*/ 2181843 h 5031967"/>
              <a:gd name="connsiteX1696" fmla="*/ 763445 w 11558743"/>
              <a:gd name="connsiteY1696" fmla="*/ 2165797 h 5031967"/>
              <a:gd name="connsiteX1697" fmla="*/ 775785 w 11558743"/>
              <a:gd name="connsiteY1697" fmla="*/ 2161610 h 5031967"/>
              <a:gd name="connsiteX1698" fmla="*/ 726249 w 11558743"/>
              <a:gd name="connsiteY1698" fmla="*/ 2159949 h 5031967"/>
              <a:gd name="connsiteX1699" fmla="*/ 712305 w 11558743"/>
              <a:gd name="connsiteY1699" fmla="*/ 2135604 h 5031967"/>
              <a:gd name="connsiteX1700" fmla="*/ 727244 w 11558743"/>
              <a:gd name="connsiteY1700" fmla="*/ 2110914 h 5031967"/>
              <a:gd name="connsiteX1701" fmla="*/ 733532 w 11558743"/>
              <a:gd name="connsiteY1701" fmla="*/ 2104438 h 5031967"/>
              <a:gd name="connsiteX1702" fmla="*/ 734030 w 11558743"/>
              <a:gd name="connsiteY1702" fmla="*/ 2103046 h 5031967"/>
              <a:gd name="connsiteX1703" fmla="*/ 718111 w 11558743"/>
              <a:gd name="connsiteY1703" fmla="*/ 2105082 h 5031967"/>
              <a:gd name="connsiteX1704" fmla="*/ 708233 w 11558743"/>
              <a:gd name="connsiteY1704" fmla="*/ 2096865 h 5031967"/>
              <a:gd name="connsiteX1705" fmla="*/ 706005 w 11558743"/>
              <a:gd name="connsiteY1705" fmla="*/ 2078409 h 5031967"/>
              <a:gd name="connsiteX1706" fmla="*/ 705371 w 11558743"/>
              <a:gd name="connsiteY1706" fmla="*/ 2076466 h 5031967"/>
              <a:gd name="connsiteX1707" fmla="*/ 738156 w 11558743"/>
              <a:gd name="connsiteY1707" fmla="*/ 2076723 h 5031967"/>
              <a:gd name="connsiteX1708" fmla="*/ 738279 w 11558743"/>
              <a:gd name="connsiteY1708" fmla="*/ 2067845 h 5031967"/>
              <a:gd name="connsiteX1709" fmla="*/ 765734 w 11558743"/>
              <a:gd name="connsiteY1709" fmla="*/ 2048089 h 5031967"/>
              <a:gd name="connsiteX1710" fmla="*/ 825108 w 11558743"/>
              <a:gd name="connsiteY1710" fmla="*/ 2017101 h 5031967"/>
              <a:gd name="connsiteX1711" fmla="*/ 846331 w 11558743"/>
              <a:gd name="connsiteY1711" fmla="*/ 2007798 h 5031967"/>
              <a:gd name="connsiteX1712" fmla="*/ 886698 w 11558743"/>
              <a:gd name="connsiteY1712" fmla="*/ 1978804 h 5031967"/>
              <a:gd name="connsiteX1713" fmla="*/ 961831 w 11558743"/>
              <a:gd name="connsiteY1713" fmla="*/ 1944013 h 5031967"/>
              <a:gd name="connsiteX1714" fmla="*/ 1015788 w 11558743"/>
              <a:gd name="connsiteY1714" fmla="*/ 1919138 h 5031967"/>
              <a:gd name="connsiteX1715" fmla="*/ 1144272 w 11558743"/>
              <a:gd name="connsiteY1715" fmla="*/ 1880780 h 5031967"/>
              <a:gd name="connsiteX1716" fmla="*/ 1234240 w 11558743"/>
              <a:gd name="connsiteY1716" fmla="*/ 1845729 h 5031967"/>
              <a:gd name="connsiteX1717" fmla="*/ 1263010 w 11558743"/>
              <a:gd name="connsiteY1717" fmla="*/ 1805810 h 5031967"/>
              <a:gd name="connsiteX1718" fmla="*/ 1317656 w 11558743"/>
              <a:gd name="connsiteY1718" fmla="*/ 1756583 h 5031967"/>
              <a:gd name="connsiteX1719" fmla="*/ 1329372 w 11558743"/>
              <a:gd name="connsiteY1719" fmla="*/ 1756205 h 5031967"/>
              <a:gd name="connsiteX1720" fmla="*/ 1316332 w 11558743"/>
              <a:gd name="connsiteY1720" fmla="*/ 1742731 h 5031967"/>
              <a:gd name="connsiteX1721" fmla="*/ 1248761 w 11558743"/>
              <a:gd name="connsiteY1721" fmla="*/ 1718769 h 5031967"/>
              <a:gd name="connsiteX1722" fmla="*/ 1158241 w 11558743"/>
              <a:gd name="connsiteY1722" fmla="*/ 1696703 h 5031967"/>
              <a:gd name="connsiteX1723" fmla="*/ 1115747 w 11558743"/>
              <a:gd name="connsiteY1723" fmla="*/ 1678329 h 5031967"/>
              <a:gd name="connsiteX1724" fmla="*/ 1056498 w 11558743"/>
              <a:gd name="connsiteY1724" fmla="*/ 1652587 h 5031967"/>
              <a:gd name="connsiteX1725" fmla="*/ 988839 w 11558743"/>
              <a:gd name="connsiteY1725" fmla="*/ 1607846 h 5031967"/>
              <a:gd name="connsiteX1726" fmla="*/ 900975 w 11558743"/>
              <a:gd name="connsiteY1726" fmla="*/ 1537421 h 5031967"/>
              <a:gd name="connsiteX1727" fmla="*/ 875062 w 11558743"/>
              <a:gd name="connsiteY1727" fmla="*/ 1484856 h 5031967"/>
              <a:gd name="connsiteX1728" fmla="*/ 869463 w 11558743"/>
              <a:gd name="connsiteY1728" fmla="*/ 1468908 h 5031967"/>
              <a:gd name="connsiteX1729" fmla="*/ 873241 w 11558743"/>
              <a:gd name="connsiteY1729" fmla="*/ 1459843 h 5031967"/>
              <a:gd name="connsiteX1730" fmla="*/ 953110 w 11558743"/>
              <a:gd name="connsiteY1730" fmla="*/ 1444495 h 5031967"/>
              <a:gd name="connsiteX1731" fmla="*/ 939869 w 11558743"/>
              <a:gd name="connsiteY1731" fmla="*/ 1425895 h 5031967"/>
              <a:gd name="connsiteX1732" fmla="*/ 933039 w 11558743"/>
              <a:gd name="connsiteY1732" fmla="*/ 1419895 h 5031967"/>
              <a:gd name="connsiteX1733" fmla="*/ 927703 w 11558743"/>
              <a:gd name="connsiteY1733" fmla="*/ 1406113 h 5031967"/>
              <a:gd name="connsiteX1734" fmla="*/ 942066 w 11558743"/>
              <a:gd name="connsiteY1734" fmla="*/ 1403833 h 5031967"/>
              <a:gd name="connsiteX1735" fmla="*/ 1060892 w 11558743"/>
              <a:gd name="connsiteY1735" fmla="*/ 1427938 h 5031967"/>
              <a:gd name="connsiteX1736" fmla="*/ 1165994 w 11558743"/>
              <a:gd name="connsiteY1736" fmla="*/ 1469588 h 5031967"/>
              <a:gd name="connsiteX1737" fmla="*/ 1179544 w 11558743"/>
              <a:gd name="connsiteY1737" fmla="*/ 1470657 h 5031967"/>
              <a:gd name="connsiteX1738" fmla="*/ 1182531 w 11558743"/>
              <a:gd name="connsiteY1738" fmla="*/ 1455094 h 5031967"/>
              <a:gd name="connsiteX1739" fmla="*/ 1167708 w 11558743"/>
              <a:gd name="connsiteY1739" fmla="*/ 1423495 h 5031967"/>
              <a:gd name="connsiteX1740" fmla="*/ 1158595 w 11558743"/>
              <a:gd name="connsiteY1740" fmla="*/ 1418777 h 5031967"/>
              <a:gd name="connsiteX1741" fmla="*/ 1049210 w 11558743"/>
              <a:gd name="connsiteY1741" fmla="*/ 1372010 h 5031967"/>
              <a:gd name="connsiteX1742" fmla="*/ 1019454 w 11558743"/>
              <a:gd name="connsiteY1742" fmla="*/ 1358057 h 5031967"/>
              <a:gd name="connsiteX1743" fmla="*/ 888593 w 11558743"/>
              <a:gd name="connsiteY1743" fmla="*/ 1315251 h 5031967"/>
              <a:gd name="connsiteX1744" fmla="*/ 849174 w 11558743"/>
              <a:gd name="connsiteY1744" fmla="*/ 1302094 h 5031967"/>
              <a:gd name="connsiteX1745" fmla="*/ 840917 w 11558743"/>
              <a:gd name="connsiteY1745" fmla="*/ 1274330 h 5031967"/>
              <a:gd name="connsiteX1746" fmla="*/ 851809 w 11558743"/>
              <a:gd name="connsiteY1746" fmla="*/ 1263583 h 5031967"/>
              <a:gd name="connsiteX1747" fmla="*/ 911169 w 11558743"/>
              <a:gd name="connsiteY1747" fmla="*/ 1240083 h 5031967"/>
              <a:gd name="connsiteX1748" fmla="*/ 919118 w 11558743"/>
              <a:gd name="connsiteY1748" fmla="*/ 1225204 h 5031967"/>
              <a:gd name="connsiteX1749" fmla="*/ 914573 w 11558743"/>
              <a:gd name="connsiteY1749" fmla="*/ 1217920 h 5031967"/>
              <a:gd name="connsiteX1750" fmla="*/ 924126 w 11558743"/>
              <a:gd name="connsiteY1750" fmla="*/ 1206191 h 5031967"/>
              <a:gd name="connsiteX1751" fmla="*/ 942814 w 11558743"/>
              <a:gd name="connsiteY1751" fmla="*/ 1189331 h 5031967"/>
              <a:gd name="connsiteX1752" fmla="*/ 958801 w 11558743"/>
              <a:gd name="connsiteY1752" fmla="*/ 1180353 h 5031967"/>
              <a:gd name="connsiteX1753" fmla="*/ 973405 w 11558743"/>
              <a:gd name="connsiteY1753" fmla="*/ 1190087 h 5031967"/>
              <a:gd name="connsiteX1754" fmla="*/ 984670 w 11558743"/>
              <a:gd name="connsiteY1754" fmla="*/ 1192439 h 5031967"/>
              <a:gd name="connsiteX1755" fmla="*/ 983485 w 11558743"/>
              <a:gd name="connsiteY1755" fmla="*/ 1182691 h 5031967"/>
              <a:gd name="connsiteX1756" fmla="*/ 963413 w 11558743"/>
              <a:gd name="connsiteY1756" fmla="*/ 1158090 h 5031967"/>
              <a:gd name="connsiteX1757" fmla="*/ 1012407 w 11558743"/>
              <a:gd name="connsiteY1757" fmla="*/ 1149668 h 5031967"/>
              <a:gd name="connsiteX1758" fmla="*/ 1036914 w 11558743"/>
              <a:gd name="connsiteY1758" fmla="*/ 1170621 h 5031967"/>
              <a:gd name="connsiteX1759" fmla="*/ 1039177 w 11558743"/>
              <a:gd name="connsiteY1759" fmla="*/ 1179186 h 5031967"/>
              <a:gd name="connsiteX1760" fmla="*/ 1046950 w 11558743"/>
              <a:gd name="connsiteY1760" fmla="*/ 1182921 h 5031967"/>
              <a:gd name="connsiteX1761" fmla="*/ 1052330 w 11558743"/>
              <a:gd name="connsiteY1761" fmla="*/ 1177007 h 5031967"/>
              <a:gd name="connsiteX1762" fmla="*/ 1028680 w 11558743"/>
              <a:gd name="connsiteY1762" fmla="*/ 1133008 h 5031967"/>
              <a:gd name="connsiteX1763" fmla="*/ 1006193 w 11558743"/>
              <a:gd name="connsiteY1763" fmla="*/ 1108607 h 5031967"/>
              <a:gd name="connsiteX1764" fmla="*/ 952851 w 11558743"/>
              <a:gd name="connsiteY1764" fmla="*/ 1081282 h 5031967"/>
              <a:gd name="connsiteX1765" fmla="*/ 922392 w 11558743"/>
              <a:gd name="connsiteY1765" fmla="*/ 1081610 h 5031967"/>
              <a:gd name="connsiteX1766" fmla="*/ 815752 w 11558743"/>
              <a:gd name="connsiteY1766" fmla="*/ 1067438 h 5031967"/>
              <a:gd name="connsiteX1767" fmla="*/ 796713 w 11558743"/>
              <a:gd name="connsiteY1767" fmla="*/ 1061352 h 5031967"/>
              <a:gd name="connsiteX1768" fmla="*/ 771941 w 11558743"/>
              <a:gd name="connsiteY1768" fmla="*/ 1038233 h 5031967"/>
              <a:gd name="connsiteX1769" fmla="*/ 737355 w 11558743"/>
              <a:gd name="connsiteY1769" fmla="*/ 1024677 h 5031967"/>
              <a:gd name="connsiteX1770" fmla="*/ 701932 w 11558743"/>
              <a:gd name="connsiteY1770" fmla="*/ 1024320 h 5031967"/>
              <a:gd name="connsiteX1771" fmla="*/ 664512 w 11558743"/>
              <a:gd name="connsiteY1771" fmla="*/ 1017563 h 5031967"/>
              <a:gd name="connsiteX1772" fmla="*/ 639323 w 11558743"/>
              <a:gd name="connsiteY1772" fmla="*/ 1001043 h 5031967"/>
              <a:gd name="connsiteX1773" fmla="*/ 602496 w 11558743"/>
              <a:gd name="connsiteY1773" fmla="*/ 969073 h 5031967"/>
              <a:gd name="connsiteX1774" fmla="*/ 602057 w 11558743"/>
              <a:gd name="connsiteY1774" fmla="*/ 985520 h 5031967"/>
              <a:gd name="connsiteX1775" fmla="*/ 568150 w 11558743"/>
              <a:gd name="connsiteY1775" fmla="*/ 967533 h 5031967"/>
              <a:gd name="connsiteX1776" fmla="*/ 536176 w 11558743"/>
              <a:gd name="connsiteY1776" fmla="*/ 925316 h 5031967"/>
              <a:gd name="connsiteX1777" fmla="*/ 537956 w 11558743"/>
              <a:gd name="connsiteY1777" fmla="*/ 849677 h 5031967"/>
              <a:gd name="connsiteX1778" fmla="*/ 580098 w 11558743"/>
              <a:gd name="connsiteY1778" fmla="*/ 784929 h 5031967"/>
              <a:gd name="connsiteX1779" fmla="*/ 600191 w 11558743"/>
              <a:gd name="connsiteY1779" fmla="*/ 799681 h 5031967"/>
              <a:gd name="connsiteX1780" fmla="*/ 621933 w 11558743"/>
              <a:gd name="connsiteY1780" fmla="*/ 797887 h 5031967"/>
              <a:gd name="connsiteX1781" fmla="*/ 661286 w 11558743"/>
              <a:gd name="connsiteY1781" fmla="*/ 780414 h 5031967"/>
              <a:gd name="connsiteX1782" fmla="*/ 708106 w 11558743"/>
              <a:gd name="connsiteY1782" fmla="*/ 784206 h 5031967"/>
              <a:gd name="connsiteX1783" fmla="*/ 747239 w 11558743"/>
              <a:gd name="connsiteY1783" fmla="*/ 805046 h 5031967"/>
              <a:gd name="connsiteX1784" fmla="*/ 764785 w 11558743"/>
              <a:gd name="connsiteY1784" fmla="*/ 818914 h 5031967"/>
              <a:gd name="connsiteX1785" fmla="*/ 750753 w 11558743"/>
              <a:gd name="connsiteY1785" fmla="*/ 793814 h 5031967"/>
              <a:gd name="connsiteX1786" fmla="*/ 723039 w 11558743"/>
              <a:gd name="connsiteY1786" fmla="*/ 766563 h 5031967"/>
              <a:gd name="connsiteX1787" fmla="*/ 718384 w 11558743"/>
              <a:gd name="connsiteY1787" fmla="*/ 748347 h 5031967"/>
              <a:gd name="connsiteX1788" fmla="*/ 737709 w 11558743"/>
              <a:gd name="connsiteY1788" fmla="*/ 746752 h 5031967"/>
              <a:gd name="connsiteX1789" fmla="*/ 776315 w 11558743"/>
              <a:gd name="connsiteY1789" fmla="*/ 763258 h 5031967"/>
              <a:gd name="connsiteX1790" fmla="*/ 811715 w 11558743"/>
              <a:gd name="connsiteY1790" fmla="*/ 773464 h 5031967"/>
              <a:gd name="connsiteX1791" fmla="*/ 814262 w 11558743"/>
              <a:gd name="connsiteY1791" fmla="*/ 774348 h 5031967"/>
              <a:gd name="connsiteX1792" fmla="*/ 817886 w 11558743"/>
              <a:gd name="connsiteY1792" fmla="*/ 774049 h 5031967"/>
              <a:gd name="connsiteX1793" fmla="*/ 815339 w 11558743"/>
              <a:gd name="connsiteY1793" fmla="*/ 773165 h 5031967"/>
              <a:gd name="connsiteX1794" fmla="*/ 813867 w 11558743"/>
              <a:gd name="connsiteY1794" fmla="*/ 771099 h 5031967"/>
              <a:gd name="connsiteX1795" fmla="*/ 787756 w 11558743"/>
              <a:gd name="connsiteY1795" fmla="*/ 746996 h 5031967"/>
              <a:gd name="connsiteX1796" fmla="*/ 780267 w 11558743"/>
              <a:gd name="connsiteY1796" fmla="*/ 735580 h 5031967"/>
              <a:gd name="connsiteX1797" fmla="*/ 785253 w 11558743"/>
              <a:gd name="connsiteY1797" fmla="*/ 726416 h 5031967"/>
              <a:gd name="connsiteX1798" fmla="*/ 796387 w 11558743"/>
              <a:gd name="connsiteY1798" fmla="*/ 727684 h 5031967"/>
              <a:gd name="connsiteX1799" fmla="*/ 799066 w 11558743"/>
              <a:gd name="connsiteY1799" fmla="*/ 729651 h 5031967"/>
              <a:gd name="connsiteX1800" fmla="*/ 848081 w 11558743"/>
              <a:gd name="connsiteY1800" fmla="*/ 771555 h 5031967"/>
              <a:gd name="connsiteX1801" fmla="*/ 869954 w 11558743"/>
              <a:gd name="connsiteY1801" fmla="*/ 770844 h 5031967"/>
              <a:gd name="connsiteX1802" fmla="*/ 881351 w 11558743"/>
              <a:gd name="connsiteY1802" fmla="*/ 774279 h 5031967"/>
              <a:gd name="connsiteX1803" fmla="*/ 902389 w 11558743"/>
              <a:gd name="connsiteY1803" fmla="*/ 786765 h 5031967"/>
              <a:gd name="connsiteX1804" fmla="*/ 942488 w 11558743"/>
              <a:gd name="connsiteY1804" fmla="*/ 795489 h 5031967"/>
              <a:gd name="connsiteX1805" fmla="*/ 1014365 w 11558743"/>
              <a:gd name="connsiteY1805" fmla="*/ 814719 h 5031967"/>
              <a:gd name="connsiteX1806" fmla="*/ 1016780 w 11558743"/>
              <a:gd name="connsiteY1806" fmla="*/ 814519 h 5031967"/>
              <a:gd name="connsiteX1807" fmla="*/ 1015441 w 11558743"/>
              <a:gd name="connsiteY1807" fmla="*/ 813535 h 5031967"/>
              <a:gd name="connsiteX1808" fmla="*/ 1013596 w 11558743"/>
              <a:gd name="connsiteY1808" fmla="*/ 798371 h 5031967"/>
              <a:gd name="connsiteX1809" fmla="*/ 992866 w 11558743"/>
              <a:gd name="connsiteY1809" fmla="*/ 768354 h 5031967"/>
              <a:gd name="connsiteX1810" fmla="*/ 977428 w 11558743"/>
              <a:gd name="connsiteY1810" fmla="*/ 771817 h 5031967"/>
              <a:gd name="connsiteX1811" fmla="*/ 966382 w 11558743"/>
              <a:gd name="connsiteY1811" fmla="*/ 791328 h 5031967"/>
              <a:gd name="connsiteX1812" fmla="*/ 943455 w 11558743"/>
              <a:gd name="connsiteY1812" fmla="*/ 783375 h 5031967"/>
              <a:gd name="connsiteX1813" fmla="*/ 927271 w 11558743"/>
              <a:gd name="connsiteY1813" fmla="*/ 760641 h 5031967"/>
              <a:gd name="connsiteX1814" fmla="*/ 928523 w 11558743"/>
              <a:gd name="connsiteY1814" fmla="*/ 740844 h 5031967"/>
              <a:gd name="connsiteX1815" fmla="*/ 947342 w 11558743"/>
              <a:gd name="connsiteY1815" fmla="*/ 725067 h 5031967"/>
              <a:gd name="connsiteX1816" fmla="*/ 965724 w 11558743"/>
              <a:gd name="connsiteY1816" fmla="*/ 725738 h 5031967"/>
              <a:gd name="connsiteX1817" fmla="*/ 983885 w 11558743"/>
              <a:gd name="connsiteY1817" fmla="*/ 704545 h 5031967"/>
              <a:gd name="connsiteX1818" fmla="*/ 993855 w 11558743"/>
              <a:gd name="connsiteY1818" fmla="*/ 686216 h 5031967"/>
              <a:gd name="connsiteX1819" fmla="*/ 1041268 w 11558743"/>
              <a:gd name="connsiteY1819" fmla="*/ 664797 h 5031967"/>
              <a:gd name="connsiteX1820" fmla="*/ 1050426 w 11558743"/>
              <a:gd name="connsiteY1820" fmla="*/ 649817 h 5031967"/>
              <a:gd name="connsiteX1821" fmla="*/ 1038261 w 11558743"/>
              <a:gd name="connsiteY1821" fmla="*/ 630034 h 5031967"/>
              <a:gd name="connsiteX1822" fmla="*/ 1114835 w 11558743"/>
              <a:gd name="connsiteY1822" fmla="*/ 647781 h 5031967"/>
              <a:gd name="connsiteX1823" fmla="*/ 1165103 w 11558743"/>
              <a:gd name="connsiteY1823" fmla="*/ 669889 h 5031967"/>
              <a:gd name="connsiteX1824" fmla="*/ 1167519 w 11558743"/>
              <a:gd name="connsiteY1824" fmla="*/ 669690 h 5031967"/>
              <a:gd name="connsiteX1825" fmla="*/ 1199735 w 11558743"/>
              <a:gd name="connsiteY1825" fmla="*/ 663748 h 5031967"/>
              <a:gd name="connsiteX1826" fmla="*/ 1215809 w 11558743"/>
              <a:gd name="connsiteY1826" fmla="*/ 675549 h 5031967"/>
              <a:gd name="connsiteX1827" fmla="*/ 1222661 w 11558743"/>
              <a:gd name="connsiteY1827" fmla="*/ 671701 h 5031967"/>
              <a:gd name="connsiteX1828" fmla="*/ 1204347 w 11558743"/>
              <a:gd name="connsiteY1828" fmla="*/ 641485 h 5031967"/>
              <a:gd name="connsiteX1829" fmla="*/ 1176611 w 11558743"/>
              <a:gd name="connsiteY1829" fmla="*/ 624082 h 5031967"/>
              <a:gd name="connsiteX1830" fmla="*/ 1212581 w 11558743"/>
              <a:gd name="connsiteY1830" fmla="*/ 618924 h 5031967"/>
              <a:gd name="connsiteX1831" fmla="*/ 1199209 w 11558743"/>
              <a:gd name="connsiteY1831" fmla="*/ 599240 h 5031967"/>
              <a:gd name="connsiteX1832" fmla="*/ 1188645 w 11558743"/>
              <a:gd name="connsiteY1832" fmla="*/ 582607 h 5031967"/>
              <a:gd name="connsiteX1833" fmla="*/ 1196441 w 11558743"/>
              <a:gd name="connsiteY1833" fmla="*/ 576493 h 5031967"/>
              <a:gd name="connsiteX1834" fmla="*/ 1228460 w 11558743"/>
              <a:gd name="connsiteY1834" fmla="*/ 599013 h 5031967"/>
              <a:gd name="connsiteX1835" fmla="*/ 1254152 w 11558743"/>
              <a:gd name="connsiteY1835" fmla="*/ 629715 h 5031967"/>
              <a:gd name="connsiteX1836" fmla="*/ 1249497 w 11558743"/>
              <a:gd name="connsiteY1836" fmla="*/ 611499 h 5031967"/>
              <a:gd name="connsiteX1837" fmla="*/ 1254219 w 11558743"/>
              <a:gd name="connsiteY1837" fmla="*/ 600169 h 5031967"/>
              <a:gd name="connsiteX1838" fmla="*/ 1270843 w 11558743"/>
              <a:gd name="connsiteY1838" fmla="*/ 606455 h 5031967"/>
              <a:gd name="connsiteX1839" fmla="*/ 1276552 w 11558743"/>
              <a:gd name="connsiteY1839" fmla="*/ 633335 h 5031967"/>
              <a:gd name="connsiteX1840" fmla="*/ 1279363 w 11558743"/>
              <a:gd name="connsiteY1840" fmla="*/ 636385 h 5031967"/>
              <a:gd name="connsiteX1841" fmla="*/ 1299874 w 11558743"/>
              <a:gd name="connsiteY1841" fmla="*/ 644539 h 5031967"/>
              <a:gd name="connsiteX1842" fmla="*/ 1317859 w 11558743"/>
              <a:gd name="connsiteY1842" fmla="*/ 641960 h 5031967"/>
              <a:gd name="connsiteX1843" fmla="*/ 1333562 w 11558743"/>
              <a:gd name="connsiteY1843" fmla="*/ 640664 h 5031967"/>
              <a:gd name="connsiteX1844" fmla="*/ 1369093 w 11558743"/>
              <a:gd name="connsiteY1844" fmla="*/ 651953 h 5031967"/>
              <a:gd name="connsiteX1845" fmla="*/ 1387474 w 11558743"/>
              <a:gd name="connsiteY1845" fmla="*/ 652623 h 5031967"/>
              <a:gd name="connsiteX1846" fmla="*/ 1422457 w 11558743"/>
              <a:gd name="connsiteY1846" fmla="*/ 669428 h 5031967"/>
              <a:gd name="connsiteX1847" fmla="*/ 1517370 w 11558743"/>
              <a:gd name="connsiteY1847" fmla="*/ 707543 h 5031967"/>
              <a:gd name="connsiteX1848" fmla="*/ 1532939 w 11558743"/>
              <a:gd name="connsiteY1848" fmla="*/ 705164 h 5031967"/>
              <a:gd name="connsiteX1849" fmla="*/ 1565770 w 11558743"/>
              <a:gd name="connsiteY1849" fmla="*/ 724335 h 5031967"/>
              <a:gd name="connsiteX1850" fmla="*/ 1595921 w 11558743"/>
              <a:gd name="connsiteY1850" fmla="*/ 741539 h 5031967"/>
              <a:gd name="connsiteX1851" fmla="*/ 1615642 w 11558743"/>
              <a:gd name="connsiteY1851" fmla="*/ 743193 h 5031967"/>
              <a:gd name="connsiteX1852" fmla="*/ 1622625 w 11558743"/>
              <a:gd name="connsiteY1852" fmla="*/ 740428 h 5031967"/>
              <a:gd name="connsiteX1853" fmla="*/ 1639799 w 11558743"/>
              <a:gd name="connsiteY1853" fmla="*/ 741198 h 5031967"/>
              <a:gd name="connsiteX1854" fmla="*/ 1654665 w 11558743"/>
              <a:gd name="connsiteY1854" fmla="*/ 753100 h 5031967"/>
              <a:gd name="connsiteX1855" fmla="*/ 1666348 w 11558743"/>
              <a:gd name="connsiteY1855" fmla="*/ 748853 h 5031967"/>
              <a:gd name="connsiteX1856" fmla="*/ 1661824 w 11558743"/>
              <a:gd name="connsiteY1856" fmla="*/ 731721 h 5031967"/>
              <a:gd name="connsiteX1857" fmla="*/ 1654621 w 11558743"/>
              <a:gd name="connsiteY1857" fmla="*/ 712622 h 5031967"/>
              <a:gd name="connsiteX1858" fmla="*/ 1657191 w 11558743"/>
              <a:gd name="connsiteY1858" fmla="*/ 703657 h 5031967"/>
              <a:gd name="connsiteX1859" fmla="*/ 1665910 w 11558743"/>
              <a:gd name="connsiteY1859" fmla="*/ 705126 h 5031967"/>
              <a:gd name="connsiteX1860" fmla="*/ 1756891 w 11558743"/>
              <a:gd name="connsiteY1860" fmla="*/ 761071 h 5031967"/>
              <a:gd name="connsiteX1861" fmla="*/ 1822574 w 11558743"/>
              <a:gd name="connsiteY1861" fmla="*/ 789564 h 5031967"/>
              <a:gd name="connsiteX1862" fmla="*/ 1831160 w 11558743"/>
              <a:gd name="connsiteY1862" fmla="*/ 789949 h 5031967"/>
              <a:gd name="connsiteX1863" fmla="*/ 1827954 w 11558743"/>
              <a:gd name="connsiteY1863" fmla="*/ 783649 h 5031967"/>
              <a:gd name="connsiteX1864" fmla="*/ 1823958 w 11558743"/>
              <a:gd name="connsiteY1864" fmla="*/ 770851 h 5031967"/>
              <a:gd name="connsiteX1865" fmla="*/ 1837376 w 11558743"/>
              <a:gd name="connsiteY1865" fmla="*/ 770837 h 5031967"/>
              <a:gd name="connsiteX1866" fmla="*/ 1857623 w 11558743"/>
              <a:gd name="connsiteY1866" fmla="*/ 776824 h 5031967"/>
              <a:gd name="connsiteX1867" fmla="*/ 1870646 w 11558743"/>
              <a:gd name="connsiteY1867" fmla="*/ 773560 h 5031967"/>
              <a:gd name="connsiteX1868" fmla="*/ 1866649 w 11558743"/>
              <a:gd name="connsiteY1868" fmla="*/ 760761 h 5031967"/>
              <a:gd name="connsiteX1869" fmla="*/ 1850047 w 11558743"/>
              <a:gd name="connsiteY1869" fmla="*/ 744627 h 5031967"/>
              <a:gd name="connsiteX1870" fmla="*/ 1856372 w 11558743"/>
              <a:gd name="connsiteY1870" fmla="*/ 736446 h 5031967"/>
              <a:gd name="connsiteX1871" fmla="*/ 1927040 w 11558743"/>
              <a:gd name="connsiteY1871" fmla="*/ 755775 h 5031967"/>
              <a:gd name="connsiteX1872" fmla="*/ 1975968 w 11558743"/>
              <a:gd name="connsiteY1872" fmla="*/ 776899 h 5031967"/>
              <a:gd name="connsiteX1873" fmla="*/ 1982117 w 11558743"/>
              <a:gd name="connsiteY1873" fmla="*/ 787332 h 5031967"/>
              <a:gd name="connsiteX1874" fmla="*/ 1976450 w 11558743"/>
              <a:gd name="connsiteY1874" fmla="*/ 800929 h 5031967"/>
              <a:gd name="connsiteX1875" fmla="*/ 2019669 w 11558743"/>
              <a:gd name="connsiteY1875" fmla="*/ 795172 h 5031967"/>
              <a:gd name="connsiteX1876" fmla="*/ 2046131 w 11558743"/>
              <a:gd name="connsiteY1876" fmla="*/ 782047 h 5031967"/>
              <a:gd name="connsiteX1877" fmla="*/ 2055399 w 11558743"/>
              <a:gd name="connsiteY1877" fmla="*/ 777999 h 5031967"/>
              <a:gd name="connsiteX1878" fmla="*/ 2092424 w 11558743"/>
              <a:gd name="connsiteY1878" fmla="*/ 781507 h 5031967"/>
              <a:gd name="connsiteX1879" fmla="*/ 2141659 w 11558743"/>
              <a:gd name="connsiteY1879" fmla="*/ 785100 h 5031967"/>
              <a:gd name="connsiteX1880" fmla="*/ 2158722 w 11558743"/>
              <a:gd name="connsiteY1880" fmla="*/ 774939 h 5031967"/>
              <a:gd name="connsiteX1881" fmla="*/ 2163708 w 11558743"/>
              <a:gd name="connsiteY1881" fmla="*/ 765775 h 5031967"/>
              <a:gd name="connsiteX1882" fmla="*/ 2177784 w 11558743"/>
              <a:gd name="connsiteY1882" fmla="*/ 771176 h 5031967"/>
              <a:gd name="connsiteX1883" fmla="*/ 2179255 w 11558743"/>
              <a:gd name="connsiteY1883" fmla="*/ 773244 h 5031967"/>
              <a:gd name="connsiteX1884" fmla="*/ 2208353 w 11558743"/>
              <a:gd name="connsiteY1884" fmla="*/ 781783 h 5031967"/>
              <a:gd name="connsiteX1885" fmla="*/ 2219751 w 11558743"/>
              <a:gd name="connsiteY1885" fmla="*/ 785217 h 5031967"/>
              <a:gd name="connsiteX1886" fmla="*/ 2267097 w 11558743"/>
              <a:gd name="connsiteY1886" fmla="*/ 793343 h 5031967"/>
              <a:gd name="connsiteX1887" fmla="*/ 2325731 w 11558743"/>
              <a:gd name="connsiteY1887" fmla="*/ 793972 h 5031967"/>
              <a:gd name="connsiteX1888" fmla="*/ 2343849 w 11558743"/>
              <a:gd name="connsiteY1888" fmla="*/ 792476 h 5031967"/>
              <a:gd name="connsiteX1889" fmla="*/ 2360385 w 11558743"/>
              <a:gd name="connsiteY1889" fmla="*/ 777982 h 5031967"/>
              <a:gd name="connsiteX1890" fmla="*/ 2356849 w 11558743"/>
              <a:gd name="connsiteY1890" fmla="*/ 799062 h 5031967"/>
              <a:gd name="connsiteX1891" fmla="*/ 2370640 w 11558743"/>
              <a:gd name="connsiteY1891" fmla="*/ 812145 h 5031967"/>
              <a:gd name="connsiteX1892" fmla="*/ 2391700 w 11558743"/>
              <a:gd name="connsiteY1892" fmla="*/ 814784 h 5031967"/>
              <a:gd name="connsiteX1893" fmla="*/ 2403800 w 11558743"/>
              <a:gd name="connsiteY1893" fmla="*/ 803938 h 5031967"/>
              <a:gd name="connsiteX1894" fmla="*/ 2401011 w 11558743"/>
              <a:gd name="connsiteY1894" fmla="*/ 791039 h 5031967"/>
              <a:gd name="connsiteX1895" fmla="*/ 2416955 w 11558743"/>
              <a:gd name="connsiteY1895" fmla="*/ 801757 h 5031967"/>
              <a:gd name="connsiteX1896" fmla="*/ 2479212 w 11558743"/>
              <a:gd name="connsiteY1896" fmla="*/ 802087 h 5031967"/>
              <a:gd name="connsiteX1897" fmla="*/ 2485010 w 11558743"/>
              <a:gd name="connsiteY1897" fmla="*/ 789574 h 5031967"/>
              <a:gd name="connsiteX1898" fmla="*/ 2494409 w 11558743"/>
              <a:gd name="connsiteY1898" fmla="*/ 786610 h 5031967"/>
              <a:gd name="connsiteX1899" fmla="*/ 2509276 w 11558743"/>
              <a:gd name="connsiteY1899" fmla="*/ 798511 h 5031967"/>
              <a:gd name="connsiteX1900" fmla="*/ 2521486 w 11558743"/>
              <a:gd name="connsiteY1900" fmla="*/ 798598 h 5031967"/>
              <a:gd name="connsiteX1901" fmla="*/ 2518961 w 11558743"/>
              <a:gd name="connsiteY1901" fmla="*/ 787865 h 5031967"/>
              <a:gd name="connsiteX1902" fmla="*/ 2512944 w 11558743"/>
              <a:gd name="connsiteY1902" fmla="*/ 778515 h 5031967"/>
              <a:gd name="connsiteX1903" fmla="*/ 2494608 w 11558743"/>
              <a:gd name="connsiteY1903" fmla="*/ 758147 h 5031967"/>
              <a:gd name="connsiteX1904" fmla="*/ 2561850 w 11558743"/>
              <a:gd name="connsiteY1904" fmla="*/ 749314 h 5031967"/>
              <a:gd name="connsiteX1905" fmla="*/ 2574192 w 11558743"/>
              <a:gd name="connsiteY1905" fmla="*/ 750482 h 5031967"/>
              <a:gd name="connsiteX1906" fmla="*/ 2620879 w 11558743"/>
              <a:gd name="connsiteY1906" fmla="*/ 753192 h 5031967"/>
              <a:gd name="connsiteX1907" fmla="*/ 2650372 w 11558743"/>
              <a:gd name="connsiteY1907" fmla="*/ 764980 h 5031967"/>
              <a:gd name="connsiteX1908" fmla="*/ 2670466 w 11558743"/>
              <a:gd name="connsiteY1908" fmla="*/ 779732 h 5031967"/>
              <a:gd name="connsiteX1909" fmla="*/ 2703100 w 11558743"/>
              <a:gd name="connsiteY1909" fmla="*/ 767191 h 5031967"/>
              <a:gd name="connsiteX1910" fmla="*/ 2710632 w 11558743"/>
              <a:gd name="connsiteY1910" fmla="*/ 758911 h 5031967"/>
              <a:gd name="connsiteX1911" fmla="*/ 2740696 w 11558743"/>
              <a:gd name="connsiteY1911" fmla="*/ 755335 h 5031967"/>
              <a:gd name="connsiteX1912" fmla="*/ 2766323 w 11558743"/>
              <a:gd name="connsiteY1912" fmla="*/ 755407 h 5031967"/>
              <a:gd name="connsiteX1913" fmla="*/ 2800691 w 11558743"/>
              <a:gd name="connsiteY1913" fmla="*/ 747099 h 5031967"/>
              <a:gd name="connsiteX1914" fmla="*/ 2833039 w 11558743"/>
              <a:gd name="connsiteY1914" fmla="*/ 742240 h 5031967"/>
              <a:gd name="connsiteX1915" fmla="*/ 2863630 w 11558743"/>
              <a:gd name="connsiteY1915" fmla="*/ 742996 h 5031967"/>
              <a:gd name="connsiteX1916" fmla="*/ 2904366 w 11558743"/>
              <a:gd name="connsiteY1916" fmla="*/ 766985 h 5031967"/>
              <a:gd name="connsiteX1917" fmla="*/ 2919124 w 11558743"/>
              <a:gd name="connsiteY1917" fmla="*/ 767954 h 5031967"/>
              <a:gd name="connsiteX1918" fmla="*/ 2918487 w 11558743"/>
              <a:gd name="connsiteY1918" fmla="*/ 752690 h 5031967"/>
              <a:gd name="connsiteX1919" fmla="*/ 2907902 w 11558743"/>
              <a:gd name="connsiteY1919" fmla="*/ 745905 h 5031967"/>
              <a:gd name="connsiteX1920" fmla="*/ 2933661 w 11558743"/>
              <a:gd name="connsiteY1920" fmla="*/ 747061 h 5031967"/>
              <a:gd name="connsiteX1921" fmla="*/ 2944269 w 11558743"/>
              <a:gd name="connsiteY1921" fmla="*/ 743997 h 5031967"/>
              <a:gd name="connsiteX1922" fmla="*/ 2973147 w 11558743"/>
              <a:gd name="connsiteY1922" fmla="*/ 730671 h 5031967"/>
              <a:gd name="connsiteX1923" fmla="*/ 2992999 w 11558743"/>
              <a:gd name="connsiteY1923" fmla="*/ 733409 h 5031967"/>
              <a:gd name="connsiteX1924" fmla="*/ 3032155 w 11558743"/>
              <a:gd name="connsiteY1924" fmla="*/ 744399 h 5031967"/>
              <a:gd name="connsiteX1925" fmla="*/ 3055564 w 11558743"/>
              <a:gd name="connsiteY1925" fmla="*/ 716209 h 5031967"/>
              <a:gd name="connsiteX1926" fmla="*/ 3066347 w 11558743"/>
              <a:gd name="connsiteY1926" fmla="*/ 694530 h 5031967"/>
              <a:gd name="connsiteX1927" fmla="*/ 3074626 w 11558743"/>
              <a:gd name="connsiteY1927" fmla="*/ 712446 h 5031967"/>
              <a:gd name="connsiteX1928" fmla="*/ 3088680 w 11558743"/>
              <a:gd name="connsiteY1928" fmla="*/ 727697 h 5031967"/>
              <a:gd name="connsiteX1929" fmla="*/ 3134732 w 11558743"/>
              <a:gd name="connsiteY1929" fmla="*/ 715142 h 5031967"/>
              <a:gd name="connsiteX1930" fmla="*/ 3141869 w 11558743"/>
              <a:gd name="connsiteY1930" fmla="*/ 703612 h 5031967"/>
              <a:gd name="connsiteX1931" fmla="*/ 3152629 w 11558743"/>
              <a:gd name="connsiteY1931" fmla="*/ 691783 h 5031967"/>
              <a:gd name="connsiteX1932" fmla="*/ 3176259 w 11558743"/>
              <a:gd name="connsiteY1932" fmla="*/ 685456 h 5031967"/>
              <a:gd name="connsiteX1933" fmla="*/ 3236210 w 11558743"/>
              <a:gd name="connsiteY1933" fmla="*/ 696917 h 5031967"/>
              <a:gd name="connsiteX1934" fmla="*/ 3253932 w 11558743"/>
              <a:gd name="connsiteY1934" fmla="*/ 692172 h 5031967"/>
              <a:gd name="connsiteX1935" fmla="*/ 3265747 w 11558743"/>
              <a:gd name="connsiteY1935" fmla="*/ 689008 h 5031967"/>
              <a:gd name="connsiteX1936" fmla="*/ 3286728 w 11558743"/>
              <a:gd name="connsiteY1936" fmla="*/ 697259 h 5031967"/>
              <a:gd name="connsiteX1937" fmla="*/ 3305729 w 11558743"/>
              <a:gd name="connsiteY1937" fmla="*/ 696495 h 5031967"/>
              <a:gd name="connsiteX1938" fmla="*/ 3378444 w 11558743"/>
              <a:gd name="connsiteY1938" fmla="*/ 672555 h 5031967"/>
              <a:gd name="connsiteX1939" fmla="*/ 3712401 w 11558743"/>
              <a:gd name="connsiteY1939" fmla="*/ 581139 h 5031967"/>
              <a:gd name="connsiteX1940" fmla="*/ 4074638 w 11558743"/>
              <a:gd name="connsiteY1940" fmla="*/ 476882 h 5031967"/>
              <a:gd name="connsiteX1941" fmla="*/ 4427148 w 11558743"/>
              <a:gd name="connsiteY1941" fmla="*/ 394576 h 5031967"/>
              <a:gd name="connsiteX1942" fmla="*/ 4698154 w 11558743"/>
              <a:gd name="connsiteY1942" fmla="*/ 333808 h 5031967"/>
              <a:gd name="connsiteX1943" fmla="*/ 4903063 w 11558743"/>
              <a:gd name="connsiteY1943" fmla="*/ 282891 h 5031967"/>
              <a:gd name="connsiteX1944" fmla="*/ 5051757 w 11558743"/>
              <a:gd name="connsiteY1944" fmla="*/ 250039 h 5031967"/>
              <a:gd name="connsiteX1945" fmla="*/ 5145960 w 11558743"/>
              <a:gd name="connsiteY1945" fmla="*/ 231157 h 5031967"/>
              <a:gd name="connsiteX1946" fmla="*/ 5175445 w 11558743"/>
              <a:gd name="connsiteY1946" fmla="*/ 225641 h 5031967"/>
              <a:gd name="connsiteX1947" fmla="*/ 5182111 w 11558743"/>
              <a:gd name="connsiteY1947" fmla="*/ 225652 h 5031967"/>
              <a:gd name="connsiteX1948" fmla="*/ 5628057 w 11558743"/>
              <a:gd name="connsiteY1948" fmla="*/ 152287 h 5031967"/>
              <a:gd name="connsiteX1949" fmla="*/ 5746738 w 11558743"/>
              <a:gd name="connsiteY1949" fmla="*/ 136372 h 5031967"/>
              <a:gd name="connsiteX1950" fmla="*/ 6007206 w 11558743"/>
              <a:gd name="connsiteY1950" fmla="*/ 103999 h 5031967"/>
              <a:gd name="connsiteX1951" fmla="*/ 6212900 w 11558743"/>
              <a:gd name="connsiteY1951" fmla="*/ 80613 h 5031967"/>
              <a:gd name="connsiteX1952" fmla="*/ 6404626 w 11558743"/>
              <a:gd name="connsiteY1952" fmla="*/ 59841 h 5031967"/>
              <a:gd name="connsiteX1953" fmla="*/ 6421522 w 11558743"/>
              <a:gd name="connsiteY1953" fmla="*/ 60456 h 5031967"/>
              <a:gd name="connsiteX1954" fmla="*/ 6525536 w 11558743"/>
              <a:gd name="connsiteY1954" fmla="*/ 62384 h 5031967"/>
              <a:gd name="connsiteX1955" fmla="*/ 6629334 w 11558743"/>
              <a:gd name="connsiteY1955" fmla="*/ 46739 h 5031967"/>
              <a:gd name="connsiteX1956" fmla="*/ 6809389 w 11558743"/>
              <a:gd name="connsiteY1956" fmla="*/ 34442 h 5031967"/>
              <a:gd name="connsiteX1957" fmla="*/ 6885929 w 11558743"/>
              <a:gd name="connsiteY1957" fmla="*/ 42769 h 5031967"/>
              <a:gd name="connsiteX1958" fmla="*/ 6903459 w 11558743"/>
              <a:gd name="connsiteY1958" fmla="*/ 40747 h 5031967"/>
              <a:gd name="connsiteX1959" fmla="*/ 6943806 w 11558743"/>
              <a:gd name="connsiteY1959" fmla="*/ 33200 h 5031967"/>
              <a:gd name="connsiteX1960" fmla="*/ 7005813 w 11558743"/>
              <a:gd name="connsiteY1960" fmla="*/ 34179 h 5031967"/>
              <a:gd name="connsiteX1961" fmla="*/ 7102068 w 11558743"/>
              <a:gd name="connsiteY1961" fmla="*/ 37560 h 5031967"/>
              <a:gd name="connsiteX1962" fmla="*/ 7157584 w 11558743"/>
              <a:gd name="connsiteY1962" fmla="*/ 34723 h 5031967"/>
              <a:gd name="connsiteX1963" fmla="*/ 7234542 w 11558743"/>
              <a:gd name="connsiteY1963" fmla="*/ 22841 h 5031967"/>
              <a:gd name="connsiteX1964" fmla="*/ 7279195 w 11558743"/>
              <a:gd name="connsiteY1964" fmla="*/ 22036 h 5031967"/>
              <a:gd name="connsiteX1965" fmla="*/ 7292352 w 11558743"/>
              <a:gd name="connsiteY1965" fmla="*/ 25865 h 5031967"/>
              <a:gd name="connsiteX1966" fmla="*/ 7295564 w 11558743"/>
              <a:gd name="connsiteY1966" fmla="*/ 34072 h 5031967"/>
              <a:gd name="connsiteX1967" fmla="*/ 7312283 w 11558743"/>
              <a:gd name="connsiteY1967" fmla="*/ 38492 h 5031967"/>
              <a:gd name="connsiteX1968" fmla="*/ 7354884 w 11558743"/>
              <a:gd name="connsiteY1968" fmla="*/ 15425 h 5031967"/>
              <a:gd name="connsiteX1969" fmla="*/ 7372413 w 11558743"/>
              <a:gd name="connsiteY1969" fmla="*/ 13403 h 5031967"/>
              <a:gd name="connsiteX1970" fmla="*/ 7375450 w 11558743"/>
              <a:gd name="connsiteY1970" fmla="*/ 25417 h 5031967"/>
              <a:gd name="connsiteX1971" fmla="*/ 7390727 w 11558743"/>
              <a:gd name="connsiteY1971" fmla="*/ 38915 h 5031967"/>
              <a:gd name="connsiteX1972" fmla="*/ 7406069 w 11558743"/>
              <a:gd name="connsiteY1972" fmla="*/ 39818 h 5031967"/>
              <a:gd name="connsiteX1973" fmla="*/ 7416407 w 11558743"/>
              <a:gd name="connsiteY1973" fmla="*/ 49209 h 5031967"/>
              <a:gd name="connsiteX1974" fmla="*/ 7418065 w 11558743"/>
              <a:gd name="connsiteY1974" fmla="*/ 57704 h 5031967"/>
              <a:gd name="connsiteX1975" fmla="*/ 7430940 w 11558743"/>
              <a:gd name="connsiteY1975" fmla="*/ 56554 h 5031967"/>
              <a:gd name="connsiteX1976" fmla="*/ 7469737 w 11558743"/>
              <a:gd name="connsiteY1976" fmla="*/ 49297 h 5031967"/>
              <a:gd name="connsiteX1977" fmla="*/ 7578606 w 11558743"/>
              <a:gd name="connsiteY1977" fmla="*/ 12571 h 5031967"/>
              <a:gd name="connsiteX1978" fmla="*/ 7592006 w 11558743"/>
              <a:gd name="connsiteY1978" fmla="*/ 0 h 5031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Lst>
            <a:rect l="l" t="t" r="r" b="b"/>
            <a:pathLst>
              <a:path w="11558743" h="5031967">
                <a:moveTo>
                  <a:pt x="8392919" y="3529959"/>
                </a:moveTo>
                <a:lnTo>
                  <a:pt x="8391973" y="3530531"/>
                </a:lnTo>
                <a:lnTo>
                  <a:pt x="8393694" y="3531320"/>
                </a:lnTo>
                <a:close/>
                <a:moveTo>
                  <a:pt x="1031841" y="3403329"/>
                </a:moveTo>
                <a:lnTo>
                  <a:pt x="1035360" y="3405581"/>
                </a:lnTo>
                <a:lnTo>
                  <a:pt x="1035176" y="3405145"/>
                </a:lnTo>
                <a:close/>
                <a:moveTo>
                  <a:pt x="2630565" y="2617886"/>
                </a:moveTo>
                <a:lnTo>
                  <a:pt x="2621053" y="2623696"/>
                </a:lnTo>
                <a:lnTo>
                  <a:pt x="2635820" y="2624754"/>
                </a:lnTo>
                <a:lnTo>
                  <a:pt x="2636263" y="2624721"/>
                </a:lnTo>
                <a:close/>
                <a:moveTo>
                  <a:pt x="6597978" y="2613495"/>
                </a:moveTo>
                <a:lnTo>
                  <a:pt x="6597592" y="2613780"/>
                </a:lnTo>
                <a:cubicBezTo>
                  <a:pt x="6596222" y="2619394"/>
                  <a:pt x="6593341" y="2624979"/>
                  <a:pt x="6603953" y="2626306"/>
                </a:cubicBezTo>
                <a:cubicBezTo>
                  <a:pt x="6616078" y="2627662"/>
                  <a:pt x="6626775" y="2632375"/>
                  <a:pt x="6635961" y="2637060"/>
                </a:cubicBezTo>
                <a:lnTo>
                  <a:pt x="6640313" y="2637766"/>
                </a:lnTo>
                <a:lnTo>
                  <a:pt x="6621701" y="2626136"/>
                </a:lnTo>
                <a:cubicBezTo>
                  <a:pt x="6614155" y="2622420"/>
                  <a:pt x="6606618" y="2619100"/>
                  <a:pt x="6600128" y="2615005"/>
                </a:cubicBezTo>
                <a:close/>
                <a:moveTo>
                  <a:pt x="8004444" y="2586762"/>
                </a:moveTo>
                <a:lnTo>
                  <a:pt x="8004423" y="2586959"/>
                </a:lnTo>
                <a:lnTo>
                  <a:pt x="8004653" y="2587018"/>
                </a:lnTo>
                <a:close/>
                <a:moveTo>
                  <a:pt x="8033318" y="2577729"/>
                </a:moveTo>
                <a:cubicBezTo>
                  <a:pt x="8028248" y="2578902"/>
                  <a:pt x="8024196" y="2583056"/>
                  <a:pt x="8020586" y="2589756"/>
                </a:cubicBezTo>
                <a:lnTo>
                  <a:pt x="8020068" y="2590977"/>
                </a:lnTo>
                <a:lnTo>
                  <a:pt x="8026120" y="2592531"/>
                </a:lnTo>
                <a:lnTo>
                  <a:pt x="8063195" y="2589579"/>
                </a:lnTo>
                <a:lnTo>
                  <a:pt x="8052168" y="2583582"/>
                </a:lnTo>
                <a:cubicBezTo>
                  <a:pt x="8044480" y="2578362"/>
                  <a:pt x="8038390" y="2576556"/>
                  <a:pt x="8033318" y="2577729"/>
                </a:cubicBezTo>
                <a:close/>
                <a:moveTo>
                  <a:pt x="8260898" y="1650432"/>
                </a:moveTo>
                <a:cubicBezTo>
                  <a:pt x="8258499" y="1649623"/>
                  <a:pt x="8255281" y="1649909"/>
                  <a:pt x="8251402" y="1650636"/>
                </a:cubicBezTo>
                <a:cubicBezTo>
                  <a:pt x="8242637" y="1651647"/>
                  <a:pt x="8235725" y="1654198"/>
                  <a:pt x="8230048" y="1657776"/>
                </a:cubicBezTo>
                <a:lnTo>
                  <a:pt x="8227319" y="1660379"/>
                </a:lnTo>
                <a:lnTo>
                  <a:pt x="8229344" y="1661123"/>
                </a:lnTo>
                <a:cubicBezTo>
                  <a:pt x="8237267" y="1663242"/>
                  <a:pt x="8245400" y="1664849"/>
                  <a:pt x="8253538" y="1666456"/>
                </a:cubicBezTo>
                <a:lnTo>
                  <a:pt x="8267880" y="1662947"/>
                </a:lnTo>
                <a:lnTo>
                  <a:pt x="8265475" y="1656810"/>
                </a:lnTo>
                <a:cubicBezTo>
                  <a:pt x="8264875" y="1653148"/>
                  <a:pt x="8263296" y="1651241"/>
                  <a:pt x="8260898" y="1650432"/>
                </a:cubicBezTo>
                <a:close/>
                <a:moveTo>
                  <a:pt x="8182228" y="1627091"/>
                </a:moveTo>
                <a:cubicBezTo>
                  <a:pt x="8172175" y="1622680"/>
                  <a:pt x="8146077" y="1632595"/>
                  <a:pt x="8146644" y="1642555"/>
                </a:cubicBezTo>
                <a:cubicBezTo>
                  <a:pt x="8146401" y="1658956"/>
                  <a:pt x="8131518" y="1659225"/>
                  <a:pt x="8116633" y="1659493"/>
                </a:cubicBezTo>
                <a:cubicBezTo>
                  <a:pt x="8085773" y="1661492"/>
                  <a:pt x="8053709" y="1656168"/>
                  <a:pt x="8023483" y="1655532"/>
                </a:cubicBezTo>
                <a:lnTo>
                  <a:pt x="8018963" y="1650226"/>
                </a:lnTo>
                <a:lnTo>
                  <a:pt x="8011587" y="1653108"/>
                </a:lnTo>
                <a:cubicBezTo>
                  <a:pt x="8003835" y="1654577"/>
                  <a:pt x="7996083" y="1656045"/>
                  <a:pt x="7993285" y="1661612"/>
                </a:cubicBezTo>
                <a:cubicBezTo>
                  <a:pt x="8004282" y="1668344"/>
                  <a:pt x="8018076" y="1669508"/>
                  <a:pt x="8028928" y="1667452"/>
                </a:cubicBezTo>
                <a:cubicBezTo>
                  <a:pt x="8062416" y="1663627"/>
                  <a:pt x="8095120" y="1666246"/>
                  <a:pt x="8127822" y="1668865"/>
                </a:cubicBezTo>
                <a:cubicBezTo>
                  <a:pt x="8139058" y="1669884"/>
                  <a:pt x="8149717" y="1669440"/>
                  <a:pt x="8159621" y="1667091"/>
                </a:cubicBezTo>
                <a:lnTo>
                  <a:pt x="8172440" y="1660890"/>
                </a:lnTo>
                <a:lnTo>
                  <a:pt x="8170458" y="1661375"/>
                </a:lnTo>
                <a:cubicBezTo>
                  <a:pt x="8167090" y="1660748"/>
                  <a:pt x="8163845" y="1658839"/>
                  <a:pt x="8160369" y="1656343"/>
                </a:cubicBezTo>
                <a:cubicBezTo>
                  <a:pt x="8153878" y="1652526"/>
                  <a:pt x="8153594" y="1647546"/>
                  <a:pt x="8156873" y="1643157"/>
                </a:cubicBezTo>
                <a:cubicBezTo>
                  <a:pt x="8159693" y="1637598"/>
                  <a:pt x="8168370" y="1638491"/>
                  <a:pt x="8175953" y="1640847"/>
                </a:cubicBezTo>
                <a:cubicBezTo>
                  <a:pt x="8181068" y="1641147"/>
                  <a:pt x="8185090" y="1642911"/>
                  <a:pt x="8187910" y="1637352"/>
                </a:cubicBezTo>
                <a:cubicBezTo>
                  <a:pt x="8190729" y="1631791"/>
                  <a:pt x="8186709" y="1630028"/>
                  <a:pt x="8182228" y="1627091"/>
                </a:cubicBezTo>
                <a:close/>
                <a:moveTo>
                  <a:pt x="7999836" y="1615611"/>
                </a:moveTo>
                <a:lnTo>
                  <a:pt x="7999219" y="1630266"/>
                </a:lnTo>
                <a:cubicBezTo>
                  <a:pt x="8001929" y="1632901"/>
                  <a:pt x="8004874" y="1632972"/>
                  <a:pt x="8007917" y="1632238"/>
                </a:cubicBezTo>
                <a:lnTo>
                  <a:pt x="8014537" y="1630199"/>
                </a:lnTo>
                <a:lnTo>
                  <a:pt x="8014655" y="1624472"/>
                </a:lnTo>
                <a:cubicBezTo>
                  <a:pt x="8013278" y="1620955"/>
                  <a:pt x="8010810" y="1618901"/>
                  <a:pt x="8007793" y="1617577"/>
                </a:cubicBezTo>
                <a:close/>
                <a:moveTo>
                  <a:pt x="7592006" y="0"/>
                </a:moveTo>
                <a:cubicBezTo>
                  <a:pt x="7592750" y="6152"/>
                  <a:pt x="7593032" y="11131"/>
                  <a:pt x="7593774" y="17282"/>
                </a:cubicBezTo>
                <a:cubicBezTo>
                  <a:pt x="7595259" y="29587"/>
                  <a:pt x="7604221" y="35459"/>
                  <a:pt x="7619105" y="35191"/>
                </a:cubicBezTo>
                <a:cubicBezTo>
                  <a:pt x="7668871" y="34687"/>
                  <a:pt x="7718639" y="34184"/>
                  <a:pt x="7768406" y="33679"/>
                </a:cubicBezTo>
                <a:cubicBezTo>
                  <a:pt x="7786394" y="32830"/>
                  <a:pt x="7803005" y="28464"/>
                  <a:pt x="7821911" y="29961"/>
                </a:cubicBezTo>
                <a:cubicBezTo>
                  <a:pt x="7834150" y="31445"/>
                  <a:pt x="7841734" y="33801"/>
                  <a:pt x="7842761" y="44932"/>
                </a:cubicBezTo>
                <a:cubicBezTo>
                  <a:pt x="7846255" y="58118"/>
                  <a:pt x="7861423" y="62829"/>
                  <a:pt x="7874647" y="54065"/>
                </a:cubicBezTo>
                <a:cubicBezTo>
                  <a:pt x="7885227" y="47052"/>
                  <a:pt x="7894997" y="46483"/>
                  <a:pt x="7907695" y="49140"/>
                </a:cubicBezTo>
                <a:cubicBezTo>
                  <a:pt x="7915738" y="52668"/>
                  <a:pt x="7921946" y="51506"/>
                  <a:pt x="7927869" y="45365"/>
                </a:cubicBezTo>
                <a:cubicBezTo>
                  <a:pt x="7933334" y="38052"/>
                  <a:pt x="7942186" y="35138"/>
                  <a:pt x="7952873" y="36913"/>
                </a:cubicBezTo>
                <a:cubicBezTo>
                  <a:pt x="7959541" y="36924"/>
                  <a:pt x="7968676" y="38989"/>
                  <a:pt x="7974883" y="37828"/>
                </a:cubicBezTo>
                <a:cubicBezTo>
                  <a:pt x="7984195" y="36086"/>
                  <a:pt x="7988674" y="39022"/>
                  <a:pt x="7992521" y="44593"/>
                </a:cubicBezTo>
                <a:cubicBezTo>
                  <a:pt x="8001765" y="55445"/>
                  <a:pt x="8005327" y="56038"/>
                  <a:pt x="8018092" y="46100"/>
                </a:cubicBezTo>
                <a:cubicBezTo>
                  <a:pt x="8025568" y="39668"/>
                  <a:pt x="8032585" y="32064"/>
                  <a:pt x="8042531" y="27688"/>
                </a:cubicBezTo>
                <a:cubicBezTo>
                  <a:pt x="8042989" y="28861"/>
                  <a:pt x="8044540" y="28570"/>
                  <a:pt x="8045000" y="29743"/>
                </a:cubicBezTo>
                <a:cubicBezTo>
                  <a:pt x="8036998" y="47595"/>
                  <a:pt x="8036998" y="47595"/>
                  <a:pt x="8055837" y="61685"/>
                </a:cubicBezTo>
                <a:cubicBezTo>
                  <a:pt x="8058306" y="63739"/>
                  <a:pt x="8060777" y="65794"/>
                  <a:pt x="8062787" y="66676"/>
                </a:cubicBezTo>
                <a:cubicBezTo>
                  <a:pt x="8083002" y="84283"/>
                  <a:pt x="8103001" y="84315"/>
                  <a:pt x="8125711" y="70001"/>
                </a:cubicBezTo>
                <a:cubicBezTo>
                  <a:pt x="8137384" y="61526"/>
                  <a:pt x="8148071" y="63301"/>
                  <a:pt x="8154211" y="74734"/>
                </a:cubicBezTo>
                <a:cubicBezTo>
                  <a:pt x="8158056" y="80306"/>
                  <a:pt x="8160351" y="86167"/>
                  <a:pt x="8161094" y="92318"/>
                </a:cubicBezTo>
                <a:cubicBezTo>
                  <a:pt x="8162861" y="109603"/>
                  <a:pt x="8144524" y="118065"/>
                  <a:pt x="8124876" y="110418"/>
                </a:cubicBezTo>
                <a:cubicBezTo>
                  <a:pt x="8109249" y="104535"/>
                  <a:pt x="8095458" y="103341"/>
                  <a:pt x="8080572" y="103609"/>
                </a:cubicBezTo>
                <a:cubicBezTo>
                  <a:pt x="8066148" y="105049"/>
                  <a:pt x="8052358" y="103855"/>
                  <a:pt x="8039834" y="97391"/>
                </a:cubicBezTo>
                <a:cubicBezTo>
                  <a:pt x="8020361" y="85936"/>
                  <a:pt x="8012143" y="86215"/>
                  <a:pt x="7999661" y="101133"/>
                </a:cubicBezTo>
                <a:cubicBezTo>
                  <a:pt x="7990000" y="110489"/>
                  <a:pt x="7980055" y="114865"/>
                  <a:pt x="7963618" y="115425"/>
                </a:cubicBezTo>
                <a:cubicBezTo>
                  <a:pt x="7934309" y="117133"/>
                  <a:pt x="7904256" y="112691"/>
                  <a:pt x="7876040" y="112938"/>
                </a:cubicBezTo>
                <a:cubicBezTo>
                  <a:pt x="7850927" y="112602"/>
                  <a:pt x="7827650" y="116957"/>
                  <a:pt x="7811605" y="131283"/>
                </a:cubicBezTo>
                <a:cubicBezTo>
                  <a:pt x="7803495" y="140349"/>
                  <a:pt x="7796370" y="139166"/>
                  <a:pt x="7784306" y="133874"/>
                </a:cubicBezTo>
                <a:cubicBezTo>
                  <a:pt x="7728006" y="109178"/>
                  <a:pt x="7671924" y="102056"/>
                  <a:pt x="7619202" y="133309"/>
                </a:cubicBezTo>
                <a:cubicBezTo>
                  <a:pt x="7611268" y="138568"/>
                  <a:pt x="7602591" y="137674"/>
                  <a:pt x="7593914" y="136782"/>
                </a:cubicBezTo>
                <a:cubicBezTo>
                  <a:pt x="7588342" y="135309"/>
                  <a:pt x="7580298" y="131780"/>
                  <a:pt x="7575469" y="136458"/>
                </a:cubicBezTo>
                <a:cubicBezTo>
                  <a:pt x="7571095" y="142309"/>
                  <a:pt x="7577586" y="146127"/>
                  <a:pt x="7580974" y="150526"/>
                </a:cubicBezTo>
                <a:cubicBezTo>
                  <a:pt x="7588382" y="156689"/>
                  <a:pt x="7584644" y="159904"/>
                  <a:pt x="7575334" y="161647"/>
                </a:cubicBezTo>
                <a:cubicBezTo>
                  <a:pt x="7566022" y="163389"/>
                  <a:pt x="7555793" y="162786"/>
                  <a:pt x="7546023" y="163356"/>
                </a:cubicBezTo>
                <a:cubicBezTo>
                  <a:pt x="7524015" y="162441"/>
                  <a:pt x="7504649" y="159773"/>
                  <a:pt x="7484300" y="167354"/>
                </a:cubicBezTo>
                <a:cubicBezTo>
                  <a:pt x="7479646" y="168225"/>
                  <a:pt x="7478728" y="165881"/>
                  <a:pt x="7476257" y="163827"/>
                </a:cubicBezTo>
                <a:cubicBezTo>
                  <a:pt x="7467473" y="154147"/>
                  <a:pt x="7455692" y="153834"/>
                  <a:pt x="7443277" y="156156"/>
                </a:cubicBezTo>
                <a:cubicBezTo>
                  <a:pt x="7396264" y="163695"/>
                  <a:pt x="7348331" y="168887"/>
                  <a:pt x="7298739" y="165584"/>
                </a:cubicBezTo>
                <a:cubicBezTo>
                  <a:pt x="7295178" y="164992"/>
                  <a:pt x="7290522" y="165863"/>
                  <a:pt x="7286324" y="167907"/>
                </a:cubicBezTo>
                <a:cubicBezTo>
                  <a:pt x="7274653" y="176381"/>
                  <a:pt x="7263965" y="174606"/>
                  <a:pt x="7251617" y="164335"/>
                </a:cubicBezTo>
                <a:cubicBezTo>
                  <a:pt x="7239271" y="154064"/>
                  <a:pt x="7229500" y="154633"/>
                  <a:pt x="7219205" y="166625"/>
                </a:cubicBezTo>
                <a:cubicBezTo>
                  <a:pt x="7214374" y="171303"/>
                  <a:pt x="7211094" y="175690"/>
                  <a:pt x="7206721" y="181541"/>
                </a:cubicBezTo>
                <a:cubicBezTo>
                  <a:pt x="7197762" y="175668"/>
                  <a:pt x="7188801" y="169797"/>
                  <a:pt x="7177938" y="171828"/>
                </a:cubicBezTo>
                <a:cubicBezTo>
                  <a:pt x="7165523" y="174151"/>
                  <a:pt x="7152650" y="175301"/>
                  <a:pt x="7141787" y="177334"/>
                </a:cubicBezTo>
                <a:cubicBezTo>
                  <a:pt x="7100980" y="183709"/>
                  <a:pt x="7095407" y="182236"/>
                  <a:pt x="7100496" y="216513"/>
                </a:cubicBezTo>
                <a:cubicBezTo>
                  <a:pt x="7100496" y="216513"/>
                  <a:pt x="7098945" y="216804"/>
                  <a:pt x="7099403" y="217975"/>
                </a:cubicBezTo>
                <a:cubicBezTo>
                  <a:pt x="7099336" y="230570"/>
                  <a:pt x="7094504" y="235248"/>
                  <a:pt x="7077609" y="234634"/>
                </a:cubicBezTo>
                <a:cubicBezTo>
                  <a:pt x="7005199" y="236858"/>
                  <a:pt x="6932615" y="242888"/>
                  <a:pt x="6861121" y="247458"/>
                </a:cubicBezTo>
                <a:cubicBezTo>
                  <a:pt x="6815833" y="250897"/>
                  <a:pt x="6769454" y="255800"/>
                  <a:pt x="6724625" y="260411"/>
                </a:cubicBezTo>
                <a:cubicBezTo>
                  <a:pt x="6670028" y="265594"/>
                  <a:pt x="6615779" y="263162"/>
                  <a:pt x="6560440" y="262192"/>
                </a:cubicBezTo>
                <a:cubicBezTo>
                  <a:pt x="6518890" y="262416"/>
                  <a:pt x="6479811" y="264695"/>
                  <a:pt x="6445145" y="282504"/>
                </a:cubicBezTo>
                <a:cubicBezTo>
                  <a:pt x="6431462" y="290096"/>
                  <a:pt x="6416577" y="290365"/>
                  <a:pt x="6398766" y="287407"/>
                </a:cubicBezTo>
                <a:cubicBezTo>
                  <a:pt x="6365150" y="282372"/>
                  <a:pt x="6330726" y="283779"/>
                  <a:pt x="6297045" y="291339"/>
                </a:cubicBezTo>
                <a:cubicBezTo>
                  <a:pt x="6268478" y="299200"/>
                  <a:pt x="6236982" y="303835"/>
                  <a:pt x="6205202" y="303489"/>
                </a:cubicBezTo>
                <a:lnTo>
                  <a:pt x="6165088" y="307766"/>
                </a:lnTo>
                <a:lnTo>
                  <a:pt x="6164220" y="308012"/>
                </a:lnTo>
                <a:cubicBezTo>
                  <a:pt x="6159265" y="311157"/>
                  <a:pt x="6156235" y="316330"/>
                  <a:pt x="6156750" y="325588"/>
                </a:cubicBezTo>
                <a:cubicBezTo>
                  <a:pt x="6142148" y="315852"/>
                  <a:pt x="6130463" y="320099"/>
                  <a:pt x="6119176" y="327595"/>
                </a:cubicBezTo>
                <a:cubicBezTo>
                  <a:pt x="6106945" y="337358"/>
                  <a:pt x="6091242" y="338655"/>
                  <a:pt x="6077144" y="343101"/>
                </a:cubicBezTo>
                <a:lnTo>
                  <a:pt x="6040751" y="362460"/>
                </a:lnTo>
                <a:lnTo>
                  <a:pt x="6054364" y="360647"/>
                </a:lnTo>
                <a:lnTo>
                  <a:pt x="6345830" y="330898"/>
                </a:lnTo>
                <a:lnTo>
                  <a:pt x="6358149" y="326464"/>
                </a:lnTo>
                <a:cubicBezTo>
                  <a:pt x="6367812" y="325667"/>
                  <a:pt x="6375739" y="320635"/>
                  <a:pt x="6383668" y="315605"/>
                </a:cubicBezTo>
                <a:lnTo>
                  <a:pt x="6384532" y="326949"/>
                </a:lnTo>
                <a:lnTo>
                  <a:pt x="6424310" y="322888"/>
                </a:lnTo>
                <a:lnTo>
                  <a:pt x="6523870" y="317116"/>
                </a:lnTo>
                <a:lnTo>
                  <a:pt x="6525093" y="314869"/>
                </a:lnTo>
                <a:cubicBezTo>
                  <a:pt x="6531944" y="311021"/>
                  <a:pt x="6540267" y="309239"/>
                  <a:pt x="6540421" y="300474"/>
                </a:cubicBezTo>
                <a:cubicBezTo>
                  <a:pt x="6540026" y="297225"/>
                  <a:pt x="6543913" y="299092"/>
                  <a:pt x="6545253" y="300075"/>
                </a:cubicBezTo>
                <a:cubicBezTo>
                  <a:pt x="6550282" y="301302"/>
                  <a:pt x="6553027" y="303809"/>
                  <a:pt x="6554630" y="306959"/>
                </a:cubicBezTo>
                <a:lnTo>
                  <a:pt x="6556573" y="315219"/>
                </a:lnTo>
                <a:lnTo>
                  <a:pt x="6641355" y="310304"/>
                </a:lnTo>
                <a:lnTo>
                  <a:pt x="6641571" y="309628"/>
                </a:lnTo>
                <a:lnTo>
                  <a:pt x="6642540" y="310235"/>
                </a:lnTo>
                <a:lnTo>
                  <a:pt x="6654542" y="309539"/>
                </a:lnTo>
                <a:lnTo>
                  <a:pt x="6724657" y="306885"/>
                </a:lnTo>
                <a:lnTo>
                  <a:pt x="6731631" y="297816"/>
                </a:lnTo>
                <a:cubicBezTo>
                  <a:pt x="6735539" y="289834"/>
                  <a:pt x="6739844" y="285103"/>
                  <a:pt x="6748166" y="283322"/>
                </a:cubicBezTo>
                <a:cubicBezTo>
                  <a:pt x="6758774" y="280258"/>
                  <a:pt x="6766284" y="281826"/>
                  <a:pt x="6769885" y="291375"/>
                </a:cubicBezTo>
                <a:lnTo>
                  <a:pt x="6781195" y="304745"/>
                </a:lnTo>
                <a:lnTo>
                  <a:pt x="6823728" y="303135"/>
                </a:lnTo>
                <a:lnTo>
                  <a:pt x="6820065" y="292702"/>
                </a:lnTo>
                <a:cubicBezTo>
                  <a:pt x="6813389" y="277936"/>
                  <a:pt x="6821602" y="265223"/>
                  <a:pt x="6839588" y="262644"/>
                </a:cubicBezTo>
                <a:cubicBezTo>
                  <a:pt x="6850459" y="261747"/>
                  <a:pt x="6860384" y="263116"/>
                  <a:pt x="6869498" y="267833"/>
                </a:cubicBezTo>
                <a:cubicBezTo>
                  <a:pt x="6877272" y="271568"/>
                  <a:pt x="6884650" y="272052"/>
                  <a:pt x="6891239" y="266038"/>
                </a:cubicBezTo>
                <a:cubicBezTo>
                  <a:pt x="6894467" y="262490"/>
                  <a:pt x="6900111" y="258741"/>
                  <a:pt x="6904393" y="263858"/>
                </a:cubicBezTo>
                <a:cubicBezTo>
                  <a:pt x="6907467" y="269075"/>
                  <a:pt x="6909334" y="274391"/>
                  <a:pt x="6903822" y="279222"/>
                </a:cubicBezTo>
                <a:lnTo>
                  <a:pt x="6885600" y="300795"/>
                </a:lnTo>
                <a:lnTo>
                  <a:pt x="6959409" y="298582"/>
                </a:lnTo>
                <a:cubicBezTo>
                  <a:pt x="6984063" y="297744"/>
                  <a:pt x="7008373" y="296027"/>
                  <a:pt x="7031420" y="291085"/>
                </a:cubicBezTo>
                <a:cubicBezTo>
                  <a:pt x="7084183" y="281214"/>
                  <a:pt x="7135218" y="275440"/>
                  <a:pt x="7188306" y="291929"/>
                </a:cubicBezTo>
                <a:cubicBezTo>
                  <a:pt x="7209047" y="298115"/>
                  <a:pt x="7231231" y="295222"/>
                  <a:pt x="7251123" y="286469"/>
                </a:cubicBezTo>
                <a:cubicBezTo>
                  <a:pt x="7263712" y="280338"/>
                  <a:pt x="7278137" y="278898"/>
                  <a:pt x="7294574" y="278340"/>
                </a:cubicBezTo>
                <a:cubicBezTo>
                  <a:pt x="7319227" y="277501"/>
                  <a:pt x="7345258" y="280180"/>
                  <a:pt x="7368253" y="270846"/>
                </a:cubicBezTo>
                <a:cubicBezTo>
                  <a:pt x="7388601" y="263264"/>
                  <a:pt x="7405957" y="265050"/>
                  <a:pt x="7424969" y="275332"/>
                </a:cubicBezTo>
                <a:cubicBezTo>
                  <a:pt x="7431460" y="279151"/>
                  <a:pt x="7438127" y="279162"/>
                  <a:pt x="7444969" y="275365"/>
                </a:cubicBezTo>
                <a:cubicBezTo>
                  <a:pt x="7454455" y="269816"/>
                  <a:pt x="7466410" y="266321"/>
                  <a:pt x="7480202" y="267516"/>
                </a:cubicBezTo>
                <a:cubicBezTo>
                  <a:pt x="7521117" y="269926"/>
                  <a:pt x="7563934" y="264432"/>
                  <a:pt x="7605767" y="269188"/>
                </a:cubicBezTo>
                <a:cubicBezTo>
                  <a:pt x="7620018" y="271554"/>
                  <a:pt x="7632891" y="270403"/>
                  <a:pt x="7643471" y="263391"/>
                </a:cubicBezTo>
                <a:cubicBezTo>
                  <a:pt x="7666640" y="250250"/>
                  <a:pt x="7674856" y="249970"/>
                  <a:pt x="7698810" y="264362"/>
                </a:cubicBezTo>
                <a:cubicBezTo>
                  <a:pt x="7707771" y="270233"/>
                  <a:pt x="7717366" y="273471"/>
                  <a:pt x="7726676" y="271730"/>
                </a:cubicBezTo>
                <a:cubicBezTo>
                  <a:pt x="7759724" y="266805"/>
                  <a:pt x="7792880" y="270667"/>
                  <a:pt x="7825118" y="272185"/>
                </a:cubicBezTo>
                <a:cubicBezTo>
                  <a:pt x="7854252" y="274282"/>
                  <a:pt x="7882928" y="275208"/>
                  <a:pt x="7909484" y="266466"/>
                </a:cubicBezTo>
                <a:cubicBezTo>
                  <a:pt x="7919889" y="263261"/>
                  <a:pt x="7927014" y="264445"/>
                  <a:pt x="7933963" y="269435"/>
                </a:cubicBezTo>
                <a:cubicBezTo>
                  <a:pt x="7942924" y="275307"/>
                  <a:pt x="7953894" y="282063"/>
                  <a:pt x="7965393" y="277394"/>
                </a:cubicBezTo>
                <a:cubicBezTo>
                  <a:pt x="7989939" y="267770"/>
                  <a:pt x="8014876" y="271911"/>
                  <a:pt x="8039004" y="282496"/>
                </a:cubicBezTo>
                <a:cubicBezTo>
                  <a:pt x="8074738" y="297199"/>
                  <a:pt x="8111631" y="297845"/>
                  <a:pt x="8145664" y="282671"/>
                </a:cubicBezTo>
                <a:cubicBezTo>
                  <a:pt x="8158712" y="277714"/>
                  <a:pt x="8164284" y="279187"/>
                  <a:pt x="8168414" y="289738"/>
                </a:cubicBezTo>
                <a:cubicBezTo>
                  <a:pt x="8169791" y="293256"/>
                  <a:pt x="8171167" y="296772"/>
                  <a:pt x="8173638" y="298827"/>
                </a:cubicBezTo>
                <a:cubicBezTo>
                  <a:pt x="8203448" y="319670"/>
                  <a:pt x="8232798" y="339343"/>
                  <a:pt x="8276993" y="337365"/>
                </a:cubicBezTo>
                <a:cubicBezTo>
                  <a:pt x="8286762" y="336795"/>
                  <a:pt x="8286587" y="340603"/>
                  <a:pt x="8285318" y="345872"/>
                </a:cubicBezTo>
                <a:cubicBezTo>
                  <a:pt x="8284686" y="348507"/>
                  <a:pt x="8282500" y="351433"/>
                  <a:pt x="8280313" y="354358"/>
                </a:cubicBezTo>
                <a:cubicBezTo>
                  <a:pt x="8275940" y="360208"/>
                  <a:pt x="8271110" y="364886"/>
                  <a:pt x="8280070" y="370759"/>
                </a:cubicBezTo>
                <a:cubicBezTo>
                  <a:pt x="8287479" y="376922"/>
                  <a:pt x="8293402" y="370782"/>
                  <a:pt x="8300703" y="368158"/>
                </a:cubicBezTo>
                <a:cubicBezTo>
                  <a:pt x="8314844" y="361737"/>
                  <a:pt x="8330537" y="355027"/>
                  <a:pt x="8345705" y="359738"/>
                </a:cubicBezTo>
                <a:cubicBezTo>
                  <a:pt x="8364438" y="365041"/>
                  <a:pt x="8370819" y="360072"/>
                  <a:pt x="8378011" y="348662"/>
                </a:cubicBezTo>
                <a:cubicBezTo>
                  <a:pt x="8380197" y="345736"/>
                  <a:pt x="8382384" y="342811"/>
                  <a:pt x="8386580" y="340767"/>
                </a:cubicBezTo>
                <a:cubicBezTo>
                  <a:pt x="8389859" y="336380"/>
                  <a:pt x="8394056" y="334337"/>
                  <a:pt x="8402098" y="337864"/>
                </a:cubicBezTo>
                <a:cubicBezTo>
                  <a:pt x="8408131" y="340510"/>
                  <a:pt x="8409966" y="345199"/>
                  <a:pt x="8406686" y="349588"/>
                </a:cubicBezTo>
                <a:cubicBezTo>
                  <a:pt x="8403867" y="355147"/>
                  <a:pt x="8404152" y="360127"/>
                  <a:pt x="8399319" y="364805"/>
                </a:cubicBezTo>
                <a:cubicBezTo>
                  <a:pt x="8396676" y="366558"/>
                  <a:pt x="8394031" y="368312"/>
                  <a:pt x="8396959" y="371538"/>
                </a:cubicBezTo>
                <a:cubicBezTo>
                  <a:pt x="8399429" y="373592"/>
                  <a:pt x="8403625" y="371549"/>
                  <a:pt x="8406728" y="370968"/>
                </a:cubicBezTo>
                <a:cubicBezTo>
                  <a:pt x="8411384" y="370097"/>
                  <a:pt x="8414486" y="369517"/>
                  <a:pt x="8416675" y="366591"/>
                </a:cubicBezTo>
                <a:cubicBezTo>
                  <a:pt x="8418859" y="363666"/>
                  <a:pt x="8421963" y="363085"/>
                  <a:pt x="8425985" y="364849"/>
                </a:cubicBezTo>
                <a:cubicBezTo>
                  <a:pt x="8448102" y="374551"/>
                  <a:pt x="8470570" y="376638"/>
                  <a:pt x="8493390" y="371111"/>
                </a:cubicBezTo>
                <a:cubicBezTo>
                  <a:pt x="8503792" y="367906"/>
                  <a:pt x="8514656" y="365874"/>
                  <a:pt x="8525978" y="365014"/>
                </a:cubicBezTo>
                <a:cubicBezTo>
                  <a:pt x="8532186" y="363852"/>
                  <a:pt x="8541495" y="362111"/>
                  <a:pt x="8546895" y="367392"/>
                </a:cubicBezTo>
                <a:cubicBezTo>
                  <a:pt x="8550282" y="371791"/>
                  <a:pt x="8543899" y="376759"/>
                  <a:pt x="8540619" y="381147"/>
                </a:cubicBezTo>
                <a:cubicBezTo>
                  <a:pt x="8538435" y="384073"/>
                  <a:pt x="8535788" y="385825"/>
                  <a:pt x="8533602" y="388751"/>
                </a:cubicBezTo>
                <a:cubicBezTo>
                  <a:pt x="8531417" y="391676"/>
                  <a:pt x="8524577" y="395472"/>
                  <a:pt x="8529515" y="399580"/>
                </a:cubicBezTo>
                <a:cubicBezTo>
                  <a:pt x="8532902" y="403979"/>
                  <a:pt x="8540660" y="402529"/>
                  <a:pt x="8546410" y="400194"/>
                </a:cubicBezTo>
                <a:cubicBezTo>
                  <a:pt x="8560376" y="397581"/>
                  <a:pt x="8572157" y="397894"/>
                  <a:pt x="8587960" y="399970"/>
                </a:cubicBezTo>
                <a:cubicBezTo>
                  <a:pt x="8623584" y="405887"/>
                  <a:pt x="8638360" y="396831"/>
                  <a:pt x="8641598" y="371063"/>
                </a:cubicBezTo>
                <a:cubicBezTo>
                  <a:pt x="8642582" y="360813"/>
                  <a:pt x="8648505" y="354672"/>
                  <a:pt x="8661379" y="353522"/>
                </a:cubicBezTo>
                <a:cubicBezTo>
                  <a:pt x="8670099" y="375795"/>
                  <a:pt x="8678358" y="396897"/>
                  <a:pt x="8687075" y="419171"/>
                </a:cubicBezTo>
                <a:cubicBezTo>
                  <a:pt x="8665809" y="424408"/>
                  <a:pt x="8663447" y="431141"/>
                  <a:pt x="8673785" y="440530"/>
                </a:cubicBezTo>
                <a:cubicBezTo>
                  <a:pt x="8676713" y="443757"/>
                  <a:pt x="8683837" y="444940"/>
                  <a:pt x="8682112" y="449037"/>
                </a:cubicBezTo>
                <a:cubicBezTo>
                  <a:pt x="8678832" y="453425"/>
                  <a:pt x="8672165" y="453414"/>
                  <a:pt x="8667051" y="453114"/>
                </a:cubicBezTo>
                <a:cubicBezTo>
                  <a:pt x="8662394" y="453984"/>
                  <a:pt x="8658833" y="453393"/>
                  <a:pt x="8655270" y="452801"/>
                </a:cubicBezTo>
                <a:cubicBezTo>
                  <a:pt x="8645041" y="452198"/>
                  <a:pt x="8640845" y="454241"/>
                  <a:pt x="8642504" y="462739"/>
                </a:cubicBezTo>
                <a:cubicBezTo>
                  <a:pt x="8642789" y="467718"/>
                  <a:pt x="8640886" y="475623"/>
                  <a:pt x="8631749" y="473558"/>
                </a:cubicBezTo>
                <a:cubicBezTo>
                  <a:pt x="8619510" y="472072"/>
                  <a:pt x="8608648" y="474105"/>
                  <a:pt x="8597327" y="474965"/>
                </a:cubicBezTo>
                <a:cubicBezTo>
                  <a:pt x="8587557" y="475534"/>
                  <a:pt x="8575777" y="475222"/>
                  <a:pt x="8565830" y="479600"/>
                </a:cubicBezTo>
                <a:cubicBezTo>
                  <a:pt x="8557437" y="483686"/>
                  <a:pt x="8547492" y="488063"/>
                  <a:pt x="8559841" y="498334"/>
                </a:cubicBezTo>
                <a:cubicBezTo>
                  <a:pt x="8564320" y="501271"/>
                  <a:pt x="8562133" y="504196"/>
                  <a:pt x="8556386" y="506530"/>
                </a:cubicBezTo>
                <a:cubicBezTo>
                  <a:pt x="8533109" y="510885"/>
                  <a:pt x="8523513" y="507647"/>
                  <a:pt x="8515080" y="490353"/>
                </a:cubicBezTo>
                <a:cubicBezTo>
                  <a:pt x="8512784" y="484491"/>
                  <a:pt x="8509398" y="480092"/>
                  <a:pt x="8502273" y="478909"/>
                </a:cubicBezTo>
                <a:cubicBezTo>
                  <a:pt x="8490032" y="477424"/>
                  <a:pt x="8478252" y="477111"/>
                  <a:pt x="8466755" y="481780"/>
                </a:cubicBezTo>
                <a:cubicBezTo>
                  <a:pt x="8463653" y="482360"/>
                  <a:pt x="8463936" y="487339"/>
                  <a:pt x="8466405" y="489394"/>
                </a:cubicBezTo>
                <a:cubicBezTo>
                  <a:pt x="8467782" y="492910"/>
                  <a:pt x="8469617" y="497600"/>
                  <a:pt x="8467430" y="500525"/>
                </a:cubicBezTo>
                <a:cubicBezTo>
                  <a:pt x="8464152" y="504913"/>
                  <a:pt x="8461156" y="514280"/>
                  <a:pt x="8453747" y="508118"/>
                </a:cubicBezTo>
                <a:cubicBezTo>
                  <a:pt x="8436285" y="497545"/>
                  <a:pt x="8420768" y="500449"/>
                  <a:pt x="8403697" y="503642"/>
                </a:cubicBezTo>
                <a:cubicBezTo>
                  <a:pt x="8393926" y="504211"/>
                  <a:pt x="8384157" y="504781"/>
                  <a:pt x="8374104" y="500371"/>
                </a:cubicBezTo>
                <a:cubicBezTo>
                  <a:pt x="8336360" y="484786"/>
                  <a:pt x="8313542" y="490313"/>
                  <a:pt x="8301909" y="520168"/>
                </a:cubicBezTo>
                <a:cubicBezTo>
                  <a:pt x="8298455" y="528364"/>
                  <a:pt x="8291613" y="532160"/>
                  <a:pt x="8281101" y="526578"/>
                </a:cubicBezTo>
                <a:cubicBezTo>
                  <a:pt x="8256974" y="515994"/>
                  <a:pt x="8231860" y="515659"/>
                  <a:pt x="8206571" y="519133"/>
                </a:cubicBezTo>
                <a:cubicBezTo>
                  <a:pt x="8193698" y="520283"/>
                  <a:pt x="8181742" y="523778"/>
                  <a:pt x="8167317" y="525219"/>
                </a:cubicBezTo>
                <a:cubicBezTo>
                  <a:pt x="8143122" y="527230"/>
                  <a:pt x="8122948" y="531003"/>
                  <a:pt x="8121896" y="553847"/>
                </a:cubicBezTo>
                <a:cubicBezTo>
                  <a:pt x="8118685" y="545641"/>
                  <a:pt x="8117942" y="539489"/>
                  <a:pt x="8110533" y="533326"/>
                </a:cubicBezTo>
                <a:cubicBezTo>
                  <a:pt x="8102207" y="524819"/>
                  <a:pt x="8089968" y="523335"/>
                  <a:pt x="8079105" y="525366"/>
                </a:cubicBezTo>
                <a:cubicBezTo>
                  <a:pt x="8067148" y="528861"/>
                  <a:pt x="8078121" y="535615"/>
                  <a:pt x="8078404" y="540595"/>
                </a:cubicBezTo>
                <a:cubicBezTo>
                  <a:pt x="8079604" y="547920"/>
                  <a:pt x="8075234" y="553771"/>
                  <a:pt x="8064545" y="551995"/>
                </a:cubicBezTo>
                <a:cubicBezTo>
                  <a:pt x="8050295" y="549629"/>
                  <a:pt x="8039432" y="551661"/>
                  <a:pt x="8025924" y="555446"/>
                </a:cubicBezTo>
                <a:cubicBezTo>
                  <a:pt x="8010231" y="562157"/>
                  <a:pt x="7993160" y="565350"/>
                  <a:pt x="7973972" y="558876"/>
                </a:cubicBezTo>
                <a:cubicBezTo>
                  <a:pt x="7962366" y="554755"/>
                  <a:pt x="7953513" y="557670"/>
                  <a:pt x="7948050" y="564983"/>
                </a:cubicBezTo>
                <a:cubicBezTo>
                  <a:pt x="7944770" y="569371"/>
                  <a:pt x="7941491" y="573759"/>
                  <a:pt x="7939305" y="576685"/>
                </a:cubicBezTo>
                <a:cubicBezTo>
                  <a:pt x="7933381" y="582824"/>
                  <a:pt x="7931937" y="591902"/>
                  <a:pt x="7921709" y="591299"/>
                </a:cubicBezTo>
                <a:cubicBezTo>
                  <a:pt x="7911480" y="590697"/>
                  <a:pt x="7909820" y="582200"/>
                  <a:pt x="7907525" y="576339"/>
                </a:cubicBezTo>
                <a:cubicBezTo>
                  <a:pt x="7905231" y="570477"/>
                  <a:pt x="7899942" y="573984"/>
                  <a:pt x="7894828" y="573682"/>
                </a:cubicBezTo>
                <a:cubicBezTo>
                  <a:pt x="7890172" y="574552"/>
                  <a:pt x="7885516" y="575424"/>
                  <a:pt x="7888904" y="579823"/>
                </a:cubicBezTo>
                <a:cubicBezTo>
                  <a:pt x="7897055" y="592138"/>
                  <a:pt x="7889120" y="597397"/>
                  <a:pt x="7875613" y="601182"/>
                </a:cubicBezTo>
                <a:cubicBezTo>
                  <a:pt x="7862105" y="604967"/>
                  <a:pt x="7862389" y="609947"/>
                  <a:pt x="7874910" y="616411"/>
                </a:cubicBezTo>
                <a:cubicBezTo>
                  <a:pt x="7877381" y="618465"/>
                  <a:pt x="7882495" y="618767"/>
                  <a:pt x="7887610" y="619068"/>
                </a:cubicBezTo>
                <a:cubicBezTo>
                  <a:pt x="7933464" y="625587"/>
                  <a:pt x="7979669" y="624491"/>
                  <a:pt x="8026049" y="619589"/>
                </a:cubicBezTo>
                <a:cubicBezTo>
                  <a:pt x="8063117" y="616429"/>
                  <a:pt x="8098000" y="616193"/>
                  <a:pt x="8134369" y="628261"/>
                </a:cubicBezTo>
                <a:cubicBezTo>
                  <a:pt x="8144968" y="631940"/>
                  <a:pt x="8154747" y="636716"/>
                  <a:pt x="8163982" y="642222"/>
                </a:cubicBezTo>
                <a:lnTo>
                  <a:pt x="8183501" y="655822"/>
                </a:lnTo>
                <a:lnTo>
                  <a:pt x="8194245" y="655395"/>
                </a:lnTo>
                <a:lnTo>
                  <a:pt x="8201167" y="646275"/>
                </a:lnTo>
                <a:cubicBezTo>
                  <a:pt x="8206176" y="644708"/>
                  <a:pt x="8213028" y="646257"/>
                  <a:pt x="8223081" y="650667"/>
                </a:cubicBezTo>
                <a:lnTo>
                  <a:pt x="8226074" y="654129"/>
                </a:lnTo>
                <a:lnTo>
                  <a:pt x="8249619" y="653192"/>
                </a:lnTo>
                <a:lnTo>
                  <a:pt x="8279014" y="650207"/>
                </a:lnTo>
                <a:lnTo>
                  <a:pt x="8282509" y="640807"/>
                </a:lnTo>
                <a:lnTo>
                  <a:pt x="8287265" y="649369"/>
                </a:lnTo>
                <a:lnTo>
                  <a:pt x="8339149" y="644100"/>
                </a:lnTo>
                <a:cubicBezTo>
                  <a:pt x="8365508" y="639108"/>
                  <a:pt x="8391547" y="641729"/>
                  <a:pt x="8415711" y="652263"/>
                </a:cubicBezTo>
                <a:cubicBezTo>
                  <a:pt x="8423768" y="655774"/>
                  <a:pt x="8428419" y="654893"/>
                  <a:pt x="8433231" y="650203"/>
                </a:cubicBezTo>
                <a:cubicBezTo>
                  <a:pt x="8444868" y="641701"/>
                  <a:pt x="8457433" y="635544"/>
                  <a:pt x="8473545" y="642566"/>
                </a:cubicBezTo>
                <a:cubicBezTo>
                  <a:pt x="8494771" y="649877"/>
                  <a:pt x="8514302" y="648696"/>
                  <a:pt x="8535547" y="643412"/>
                </a:cubicBezTo>
                <a:cubicBezTo>
                  <a:pt x="8567644" y="636072"/>
                  <a:pt x="8599419" y="636349"/>
                  <a:pt x="8631802" y="646584"/>
                </a:cubicBezTo>
                <a:cubicBezTo>
                  <a:pt x="8651015" y="653018"/>
                  <a:pt x="8674574" y="653592"/>
                  <a:pt x="8687300" y="643625"/>
                </a:cubicBezTo>
                <a:cubicBezTo>
                  <a:pt x="8710112" y="625452"/>
                  <a:pt x="8735223" y="625733"/>
                  <a:pt x="8764201" y="631576"/>
                </a:cubicBezTo>
                <a:cubicBezTo>
                  <a:pt x="8778459" y="633911"/>
                  <a:pt x="8794267" y="635953"/>
                  <a:pt x="8808844" y="630673"/>
                </a:cubicBezTo>
                <a:cubicBezTo>
                  <a:pt x="8815670" y="626861"/>
                  <a:pt x="8820161" y="629789"/>
                  <a:pt x="8822015" y="634475"/>
                </a:cubicBezTo>
                <a:cubicBezTo>
                  <a:pt x="8823404" y="637989"/>
                  <a:pt x="8824332" y="640332"/>
                  <a:pt x="8825258" y="642674"/>
                </a:cubicBezTo>
                <a:cubicBezTo>
                  <a:pt x="8828804" y="655855"/>
                  <a:pt x="8830356" y="655561"/>
                  <a:pt x="8841993" y="647060"/>
                </a:cubicBezTo>
                <a:cubicBezTo>
                  <a:pt x="8855182" y="638265"/>
                  <a:pt x="8870383" y="630349"/>
                  <a:pt x="8884500" y="623897"/>
                </a:cubicBezTo>
                <a:cubicBezTo>
                  <a:pt x="8890237" y="621550"/>
                  <a:pt x="8895976" y="619203"/>
                  <a:pt x="8902017" y="621837"/>
                </a:cubicBezTo>
                <a:cubicBezTo>
                  <a:pt x="8908059" y="624470"/>
                  <a:pt x="8906811" y="629743"/>
                  <a:pt x="8905100" y="633845"/>
                </a:cubicBezTo>
                <a:cubicBezTo>
                  <a:pt x="8901055" y="644685"/>
                  <a:pt x="8907560" y="648490"/>
                  <a:pt x="8920427" y="647311"/>
                </a:cubicBezTo>
                <a:cubicBezTo>
                  <a:pt x="8925542" y="647601"/>
                  <a:pt x="8931120" y="649063"/>
                  <a:pt x="8935772" y="648183"/>
                </a:cubicBezTo>
                <a:cubicBezTo>
                  <a:pt x="8946625" y="646126"/>
                  <a:pt x="8949566" y="649347"/>
                  <a:pt x="8946144" y="657550"/>
                </a:cubicBezTo>
                <a:cubicBezTo>
                  <a:pt x="8943971" y="660481"/>
                  <a:pt x="8942259" y="664583"/>
                  <a:pt x="8947838" y="666045"/>
                </a:cubicBezTo>
                <a:cubicBezTo>
                  <a:pt x="8952328" y="668972"/>
                  <a:pt x="8956517" y="666919"/>
                  <a:pt x="8960705" y="664866"/>
                </a:cubicBezTo>
                <a:cubicBezTo>
                  <a:pt x="8971256" y="657830"/>
                  <a:pt x="8984585" y="657824"/>
                  <a:pt x="8999467" y="657522"/>
                </a:cubicBezTo>
                <a:cubicBezTo>
                  <a:pt x="9045038" y="658963"/>
                  <a:pt x="9079006" y="643713"/>
                  <a:pt x="9108179" y="620557"/>
                </a:cubicBezTo>
                <a:cubicBezTo>
                  <a:pt x="9113456" y="617039"/>
                  <a:pt x="9114239" y="610594"/>
                  <a:pt x="9121529" y="607954"/>
                </a:cubicBezTo>
                <a:cubicBezTo>
                  <a:pt x="9122296" y="614106"/>
                  <a:pt x="9122599" y="619086"/>
                  <a:pt x="9123365" y="625235"/>
                </a:cubicBezTo>
                <a:cubicBezTo>
                  <a:pt x="9124898" y="637539"/>
                  <a:pt x="9133881" y="643392"/>
                  <a:pt x="9148762" y="643091"/>
                </a:cubicBezTo>
                <a:cubicBezTo>
                  <a:pt x="9198520" y="642480"/>
                  <a:pt x="9248278" y="641868"/>
                  <a:pt x="9298037" y="641256"/>
                </a:cubicBezTo>
                <a:cubicBezTo>
                  <a:pt x="9316019" y="640368"/>
                  <a:pt x="9332611" y="635965"/>
                  <a:pt x="9351520" y="637420"/>
                </a:cubicBezTo>
                <a:cubicBezTo>
                  <a:pt x="9363764" y="638879"/>
                  <a:pt x="9371356" y="641218"/>
                  <a:pt x="9372426" y="652348"/>
                </a:cubicBezTo>
                <a:cubicBezTo>
                  <a:pt x="9375972" y="665528"/>
                  <a:pt x="9391156" y="670207"/>
                  <a:pt x="9404345" y="661412"/>
                </a:cubicBezTo>
                <a:cubicBezTo>
                  <a:pt x="9414895" y="654376"/>
                  <a:pt x="9424662" y="653786"/>
                  <a:pt x="9437367" y="656415"/>
                </a:cubicBezTo>
                <a:cubicBezTo>
                  <a:pt x="9445425" y="659926"/>
                  <a:pt x="9451626" y="658751"/>
                  <a:pt x="9457525" y="652596"/>
                </a:cubicBezTo>
                <a:cubicBezTo>
                  <a:pt x="9462960" y="645270"/>
                  <a:pt x="9471799" y="642337"/>
                  <a:pt x="9482492" y="644088"/>
                </a:cubicBezTo>
                <a:cubicBezTo>
                  <a:pt x="9489159" y="644085"/>
                  <a:pt x="9498300" y="646131"/>
                  <a:pt x="9504504" y="644955"/>
                </a:cubicBezTo>
                <a:cubicBezTo>
                  <a:pt x="9513805" y="643193"/>
                  <a:pt x="9518297" y="646120"/>
                  <a:pt x="9522165" y="651684"/>
                </a:cubicBezTo>
                <a:cubicBezTo>
                  <a:pt x="9531450" y="662518"/>
                  <a:pt x="9535014" y="663101"/>
                  <a:pt x="9547739" y="653135"/>
                </a:cubicBezTo>
                <a:cubicBezTo>
                  <a:pt x="9555190" y="646686"/>
                  <a:pt x="9562174" y="639067"/>
                  <a:pt x="9572101" y="634668"/>
                </a:cubicBezTo>
                <a:cubicBezTo>
                  <a:pt x="9572566" y="635839"/>
                  <a:pt x="9574114" y="635546"/>
                  <a:pt x="9574579" y="636717"/>
                </a:cubicBezTo>
                <a:cubicBezTo>
                  <a:pt x="9566648" y="654590"/>
                  <a:pt x="9566648" y="654590"/>
                  <a:pt x="9585540" y="668641"/>
                </a:cubicBezTo>
                <a:cubicBezTo>
                  <a:pt x="9588017" y="670689"/>
                  <a:pt x="9590494" y="672739"/>
                  <a:pt x="9592507" y="673616"/>
                </a:cubicBezTo>
                <a:cubicBezTo>
                  <a:pt x="9612789" y="691181"/>
                  <a:pt x="9632785" y="691171"/>
                  <a:pt x="9655437" y="676806"/>
                </a:cubicBezTo>
                <a:cubicBezTo>
                  <a:pt x="9667075" y="668305"/>
                  <a:pt x="9677767" y="670056"/>
                  <a:pt x="9683951" y="681478"/>
                </a:cubicBezTo>
                <a:cubicBezTo>
                  <a:pt x="9687819" y="687041"/>
                  <a:pt x="9690137" y="692898"/>
                  <a:pt x="9690903" y="699049"/>
                </a:cubicBezTo>
                <a:cubicBezTo>
                  <a:pt x="9692738" y="716332"/>
                  <a:pt x="9674436" y="724836"/>
                  <a:pt x="9654760" y="717230"/>
                </a:cubicBezTo>
                <a:cubicBezTo>
                  <a:pt x="9639112" y="711380"/>
                  <a:pt x="9625318" y="710215"/>
                  <a:pt x="9610436" y="710516"/>
                </a:cubicBezTo>
                <a:cubicBezTo>
                  <a:pt x="9596019" y="711988"/>
                  <a:pt x="9582224" y="710824"/>
                  <a:pt x="9569677" y="704385"/>
                </a:cubicBezTo>
                <a:cubicBezTo>
                  <a:pt x="9550163" y="692971"/>
                  <a:pt x="9541947" y="693268"/>
                  <a:pt x="9529526" y="708215"/>
                </a:cubicBezTo>
                <a:cubicBezTo>
                  <a:pt x="9519902" y="717593"/>
                  <a:pt x="9509975" y="721992"/>
                  <a:pt x="9493543" y="722587"/>
                </a:cubicBezTo>
                <a:cubicBezTo>
                  <a:pt x="9464244" y="724360"/>
                  <a:pt x="9434179" y="719982"/>
                  <a:pt x="9405966" y="720290"/>
                </a:cubicBezTo>
                <a:cubicBezTo>
                  <a:pt x="9380854" y="720009"/>
                  <a:pt x="9357599" y="724416"/>
                  <a:pt x="9341612" y="738777"/>
                </a:cubicBezTo>
                <a:cubicBezTo>
                  <a:pt x="9333538" y="747862"/>
                  <a:pt x="9326409" y="746694"/>
                  <a:pt x="9314326" y="741428"/>
                </a:cubicBezTo>
                <a:cubicBezTo>
                  <a:pt x="9257937" y="716852"/>
                  <a:pt x="9201834" y="709851"/>
                  <a:pt x="9149243" y="741221"/>
                </a:cubicBezTo>
                <a:cubicBezTo>
                  <a:pt x="9141329" y="746497"/>
                  <a:pt x="9132650" y="745623"/>
                  <a:pt x="9123972" y="744750"/>
                </a:cubicBezTo>
                <a:cubicBezTo>
                  <a:pt x="9118392" y="743288"/>
                  <a:pt x="9110337" y="739777"/>
                  <a:pt x="9105525" y="744467"/>
                </a:cubicBezTo>
                <a:cubicBezTo>
                  <a:pt x="9101177" y="750327"/>
                  <a:pt x="9107682" y="754132"/>
                  <a:pt x="9111086" y="758524"/>
                </a:cubicBezTo>
                <a:cubicBezTo>
                  <a:pt x="9118517" y="764672"/>
                  <a:pt x="9114793" y="767895"/>
                  <a:pt x="9105490" y="769658"/>
                </a:cubicBezTo>
                <a:cubicBezTo>
                  <a:pt x="9096187" y="771420"/>
                  <a:pt x="9085957" y="770840"/>
                  <a:pt x="9076191" y="771430"/>
                </a:cubicBezTo>
                <a:cubicBezTo>
                  <a:pt x="9054181" y="770563"/>
                  <a:pt x="9034809" y="767937"/>
                  <a:pt x="9014491" y="775564"/>
                </a:cubicBezTo>
                <a:cubicBezTo>
                  <a:pt x="9009840" y="776446"/>
                  <a:pt x="9008913" y="774102"/>
                  <a:pt x="9006436" y="772053"/>
                </a:cubicBezTo>
                <a:cubicBezTo>
                  <a:pt x="8997615" y="762391"/>
                  <a:pt x="8985834" y="762105"/>
                  <a:pt x="8973430" y="764454"/>
                </a:cubicBezTo>
                <a:cubicBezTo>
                  <a:pt x="8926452" y="772094"/>
                  <a:pt x="8878546" y="777392"/>
                  <a:pt x="8828948" y="774196"/>
                </a:cubicBezTo>
                <a:cubicBezTo>
                  <a:pt x="8825384" y="773612"/>
                  <a:pt x="8820731" y="774493"/>
                  <a:pt x="8816543" y="776546"/>
                </a:cubicBezTo>
                <a:cubicBezTo>
                  <a:pt x="8804906" y="785048"/>
                  <a:pt x="8794213" y="783296"/>
                  <a:pt x="8781828" y="773050"/>
                </a:cubicBezTo>
                <a:cubicBezTo>
                  <a:pt x="8769441" y="762803"/>
                  <a:pt x="8759675" y="763394"/>
                  <a:pt x="8749426" y="775410"/>
                </a:cubicBezTo>
                <a:cubicBezTo>
                  <a:pt x="8744615" y="780100"/>
                  <a:pt x="8741354" y="784495"/>
                  <a:pt x="8737006" y="790355"/>
                </a:cubicBezTo>
                <a:cubicBezTo>
                  <a:pt x="8728023" y="784502"/>
                  <a:pt x="8719040" y="778648"/>
                  <a:pt x="8708186" y="780704"/>
                </a:cubicBezTo>
                <a:cubicBezTo>
                  <a:pt x="8695783" y="783053"/>
                  <a:pt x="8682917" y="784233"/>
                  <a:pt x="8672062" y="786289"/>
                </a:cubicBezTo>
                <a:cubicBezTo>
                  <a:pt x="8631286" y="792754"/>
                  <a:pt x="8625708" y="791292"/>
                  <a:pt x="8630931" y="825562"/>
                </a:cubicBezTo>
                <a:cubicBezTo>
                  <a:pt x="8630931" y="825562"/>
                  <a:pt x="8629379" y="825856"/>
                  <a:pt x="8629842" y="827028"/>
                </a:cubicBezTo>
                <a:cubicBezTo>
                  <a:pt x="8629825" y="839623"/>
                  <a:pt x="8625013" y="844312"/>
                  <a:pt x="8608119" y="843735"/>
                </a:cubicBezTo>
                <a:cubicBezTo>
                  <a:pt x="8535724" y="846116"/>
                  <a:pt x="8463173" y="852306"/>
                  <a:pt x="8391707" y="857030"/>
                </a:cubicBezTo>
                <a:cubicBezTo>
                  <a:pt x="8346439" y="860569"/>
                  <a:pt x="8300085" y="865573"/>
                  <a:pt x="8255280" y="870284"/>
                </a:cubicBezTo>
                <a:cubicBezTo>
                  <a:pt x="8200711" y="875585"/>
                  <a:pt x="8146461" y="873269"/>
                  <a:pt x="8091123" y="872420"/>
                </a:cubicBezTo>
                <a:cubicBezTo>
                  <a:pt x="8049582" y="872734"/>
                  <a:pt x="8010515" y="875098"/>
                  <a:pt x="7975923" y="892984"/>
                </a:cubicBezTo>
                <a:cubicBezTo>
                  <a:pt x="7962272" y="900608"/>
                  <a:pt x="7947390" y="900909"/>
                  <a:pt x="7929569" y="897988"/>
                </a:cubicBezTo>
                <a:cubicBezTo>
                  <a:pt x="7895939" y="893026"/>
                  <a:pt x="7861525" y="894509"/>
                  <a:pt x="7827877" y="902142"/>
                </a:cubicBezTo>
                <a:cubicBezTo>
                  <a:pt x="7799344" y="910067"/>
                  <a:pt x="7767871" y="914770"/>
                  <a:pt x="7736094" y="914493"/>
                </a:cubicBezTo>
                <a:cubicBezTo>
                  <a:pt x="7688350" y="915983"/>
                  <a:pt x="7641996" y="920987"/>
                  <a:pt x="7595479" y="929799"/>
                </a:cubicBezTo>
                <a:cubicBezTo>
                  <a:pt x="7566021" y="935381"/>
                  <a:pt x="7537185" y="938324"/>
                  <a:pt x="7508349" y="941269"/>
                </a:cubicBezTo>
                <a:cubicBezTo>
                  <a:pt x="7445098" y="945696"/>
                  <a:pt x="7381690" y="953931"/>
                  <a:pt x="7319206" y="964508"/>
                </a:cubicBezTo>
                <a:cubicBezTo>
                  <a:pt x="7256721" y="975086"/>
                  <a:pt x="7195166" y="988008"/>
                  <a:pt x="7133306" y="995948"/>
                </a:cubicBezTo>
                <a:cubicBezTo>
                  <a:pt x="7090053" y="1000366"/>
                  <a:pt x="7045872" y="1002439"/>
                  <a:pt x="7005399" y="1013884"/>
                </a:cubicBezTo>
                <a:cubicBezTo>
                  <a:pt x="6973453" y="1023714"/>
                  <a:pt x="6940738" y="1030542"/>
                  <a:pt x="6907751" y="1036162"/>
                </a:cubicBezTo>
                <a:lnTo>
                  <a:pt x="6890779" y="1038731"/>
                </a:lnTo>
                <a:lnTo>
                  <a:pt x="6893115" y="1045119"/>
                </a:lnTo>
                <a:cubicBezTo>
                  <a:pt x="6897366" y="1047469"/>
                  <a:pt x="6904306" y="1047114"/>
                  <a:pt x="6915167" y="1045082"/>
                </a:cubicBezTo>
                <a:cubicBezTo>
                  <a:pt x="6929134" y="1042470"/>
                  <a:pt x="6942642" y="1038684"/>
                  <a:pt x="6954598" y="1035190"/>
                </a:cubicBezTo>
                <a:cubicBezTo>
                  <a:pt x="6974772" y="1031416"/>
                  <a:pt x="6992476" y="1025586"/>
                  <a:pt x="7013393" y="1027964"/>
                </a:cubicBezTo>
                <a:cubicBezTo>
                  <a:pt x="7025174" y="1028276"/>
                  <a:pt x="7034309" y="1030341"/>
                  <a:pt x="7035795" y="1042646"/>
                </a:cubicBezTo>
                <a:lnTo>
                  <a:pt x="7040217" y="1050105"/>
                </a:lnTo>
                <a:lnTo>
                  <a:pt x="7166276" y="1028740"/>
                </a:lnTo>
                <a:lnTo>
                  <a:pt x="7262925" y="1015656"/>
                </a:lnTo>
                <a:lnTo>
                  <a:pt x="7265466" y="999676"/>
                </a:lnTo>
                <a:cubicBezTo>
                  <a:pt x="7266275" y="993234"/>
                  <a:pt x="7272024" y="990900"/>
                  <a:pt x="7280701" y="991793"/>
                </a:cubicBezTo>
                <a:cubicBezTo>
                  <a:pt x="7286275" y="993267"/>
                  <a:pt x="7293858" y="995622"/>
                  <a:pt x="7292590" y="1000892"/>
                </a:cubicBezTo>
                <a:lnTo>
                  <a:pt x="7293087" y="1011572"/>
                </a:lnTo>
                <a:lnTo>
                  <a:pt x="7585500" y="971986"/>
                </a:lnTo>
                <a:cubicBezTo>
                  <a:pt x="7707669" y="956396"/>
                  <a:pt x="7831229" y="944322"/>
                  <a:pt x="7955251" y="933419"/>
                </a:cubicBezTo>
                <a:cubicBezTo>
                  <a:pt x="8108571" y="920743"/>
                  <a:pt x="8262035" y="916855"/>
                  <a:pt x="8416124" y="910330"/>
                </a:cubicBezTo>
                <a:cubicBezTo>
                  <a:pt x="8464955" y="907375"/>
                  <a:pt x="8516104" y="910278"/>
                  <a:pt x="8562154" y="900295"/>
                </a:cubicBezTo>
                <a:cubicBezTo>
                  <a:pt x="8614872" y="890306"/>
                  <a:pt x="8665879" y="884422"/>
                  <a:pt x="8719023" y="900798"/>
                </a:cubicBezTo>
                <a:cubicBezTo>
                  <a:pt x="8739786" y="906938"/>
                  <a:pt x="8761957" y="903998"/>
                  <a:pt x="8781809" y="895199"/>
                </a:cubicBezTo>
                <a:cubicBezTo>
                  <a:pt x="8794375" y="889042"/>
                  <a:pt x="8808793" y="887569"/>
                  <a:pt x="8825223" y="886974"/>
                </a:cubicBezTo>
                <a:cubicBezTo>
                  <a:pt x="8849873" y="886084"/>
                  <a:pt x="8875910" y="888705"/>
                  <a:pt x="8898863" y="879320"/>
                </a:cubicBezTo>
                <a:cubicBezTo>
                  <a:pt x="8919180" y="871693"/>
                  <a:pt x="8936540" y="873442"/>
                  <a:pt x="8955590" y="883685"/>
                </a:cubicBezTo>
                <a:cubicBezTo>
                  <a:pt x="8962095" y="887489"/>
                  <a:pt x="8968761" y="887485"/>
                  <a:pt x="8975587" y="883674"/>
                </a:cubicBezTo>
                <a:cubicBezTo>
                  <a:pt x="8985051" y="878104"/>
                  <a:pt x="8996990" y="874582"/>
                  <a:pt x="9010785" y="875746"/>
                </a:cubicBezTo>
                <a:cubicBezTo>
                  <a:pt x="9051705" y="878068"/>
                  <a:pt x="9094493" y="872480"/>
                  <a:pt x="9136340" y="877145"/>
                </a:cubicBezTo>
                <a:cubicBezTo>
                  <a:pt x="9150598" y="879482"/>
                  <a:pt x="9163465" y="878304"/>
                  <a:pt x="9174015" y="871268"/>
                </a:cubicBezTo>
                <a:cubicBezTo>
                  <a:pt x="9197130" y="858074"/>
                  <a:pt x="9205346" y="857776"/>
                  <a:pt x="9229352" y="872117"/>
                </a:cubicBezTo>
                <a:cubicBezTo>
                  <a:pt x="9238334" y="877972"/>
                  <a:pt x="9247939" y="881189"/>
                  <a:pt x="9257243" y="879426"/>
                </a:cubicBezTo>
                <a:cubicBezTo>
                  <a:pt x="9290266" y="874428"/>
                  <a:pt x="9323435" y="878220"/>
                  <a:pt x="9355673" y="879667"/>
                </a:cubicBezTo>
                <a:cubicBezTo>
                  <a:pt x="9384814" y="881703"/>
                  <a:pt x="9413487" y="882566"/>
                  <a:pt x="9440006" y="873764"/>
                </a:cubicBezTo>
                <a:cubicBezTo>
                  <a:pt x="9450397" y="870537"/>
                  <a:pt x="9457526" y="871705"/>
                  <a:pt x="9464494" y="876681"/>
                </a:cubicBezTo>
                <a:cubicBezTo>
                  <a:pt x="9473476" y="882535"/>
                  <a:pt x="9484472" y="889266"/>
                  <a:pt x="9495949" y="884573"/>
                </a:cubicBezTo>
                <a:cubicBezTo>
                  <a:pt x="9520454" y="874894"/>
                  <a:pt x="9545406" y="878982"/>
                  <a:pt x="9569571" y="889515"/>
                </a:cubicBezTo>
                <a:cubicBezTo>
                  <a:pt x="9605358" y="904142"/>
                  <a:pt x="9642249" y="904709"/>
                  <a:pt x="9676217" y="889458"/>
                </a:cubicBezTo>
                <a:cubicBezTo>
                  <a:pt x="9689245" y="884473"/>
                  <a:pt x="9694824" y="885934"/>
                  <a:pt x="9698995" y="896477"/>
                </a:cubicBezTo>
                <a:cubicBezTo>
                  <a:pt x="9700383" y="899992"/>
                  <a:pt x="9701775" y="903506"/>
                  <a:pt x="9704252" y="905555"/>
                </a:cubicBezTo>
                <a:cubicBezTo>
                  <a:pt x="9734139" y="926337"/>
                  <a:pt x="9763563" y="945948"/>
                  <a:pt x="9807743" y="943875"/>
                </a:cubicBezTo>
                <a:cubicBezTo>
                  <a:pt x="9817510" y="943284"/>
                  <a:pt x="9817349" y="947092"/>
                  <a:pt x="9816102" y="952365"/>
                </a:cubicBezTo>
                <a:cubicBezTo>
                  <a:pt x="9815478" y="955001"/>
                  <a:pt x="9813303" y="957931"/>
                  <a:pt x="9811130" y="960862"/>
                </a:cubicBezTo>
                <a:cubicBezTo>
                  <a:pt x="9806781" y="966723"/>
                  <a:pt x="9801968" y="971412"/>
                  <a:pt x="9810951" y="977266"/>
                </a:cubicBezTo>
                <a:cubicBezTo>
                  <a:pt x="9818383" y="983414"/>
                  <a:pt x="9824282" y="977259"/>
                  <a:pt x="9831571" y="974619"/>
                </a:cubicBezTo>
                <a:cubicBezTo>
                  <a:pt x="9845685" y="968168"/>
                  <a:pt x="9861351" y="961421"/>
                  <a:pt x="9876535" y="966100"/>
                </a:cubicBezTo>
                <a:cubicBezTo>
                  <a:pt x="9895284" y="971364"/>
                  <a:pt x="9901647" y="966380"/>
                  <a:pt x="9908793" y="954952"/>
                </a:cubicBezTo>
                <a:cubicBezTo>
                  <a:pt x="9910967" y="952022"/>
                  <a:pt x="9913142" y="949092"/>
                  <a:pt x="9917331" y="947039"/>
                </a:cubicBezTo>
                <a:cubicBezTo>
                  <a:pt x="9920591" y="942644"/>
                  <a:pt x="9924779" y="940591"/>
                  <a:pt x="9932835" y="944102"/>
                </a:cubicBezTo>
                <a:cubicBezTo>
                  <a:pt x="9938876" y="946735"/>
                  <a:pt x="9940730" y="951421"/>
                  <a:pt x="9937469" y="955816"/>
                </a:cubicBezTo>
                <a:cubicBezTo>
                  <a:pt x="9934671" y="961383"/>
                  <a:pt x="9934974" y="966363"/>
                  <a:pt x="9930162" y="971053"/>
                </a:cubicBezTo>
                <a:cubicBezTo>
                  <a:pt x="9927524" y="972811"/>
                  <a:pt x="9924886" y="974570"/>
                  <a:pt x="9927828" y="977791"/>
                </a:cubicBezTo>
                <a:cubicBezTo>
                  <a:pt x="9930304" y="979840"/>
                  <a:pt x="9934491" y="977787"/>
                  <a:pt x="9937593" y="977200"/>
                </a:cubicBezTo>
                <a:cubicBezTo>
                  <a:pt x="9942244" y="976319"/>
                  <a:pt x="9945346" y="975731"/>
                  <a:pt x="9947521" y="972801"/>
                </a:cubicBezTo>
                <a:cubicBezTo>
                  <a:pt x="9949694" y="969870"/>
                  <a:pt x="9952795" y="969283"/>
                  <a:pt x="9956824" y="971038"/>
                </a:cubicBezTo>
                <a:cubicBezTo>
                  <a:pt x="9978976" y="980693"/>
                  <a:pt x="10001450" y="982732"/>
                  <a:pt x="10024243" y="977154"/>
                </a:cubicBezTo>
                <a:cubicBezTo>
                  <a:pt x="10034633" y="973927"/>
                  <a:pt x="10045486" y="971871"/>
                  <a:pt x="10056804" y="970986"/>
                </a:cubicBezTo>
                <a:cubicBezTo>
                  <a:pt x="10063005" y="969811"/>
                  <a:pt x="10072308" y="968048"/>
                  <a:pt x="10077726" y="973318"/>
                </a:cubicBezTo>
                <a:cubicBezTo>
                  <a:pt x="10081131" y="977711"/>
                  <a:pt x="10074767" y="982693"/>
                  <a:pt x="10071507" y="987089"/>
                </a:cubicBezTo>
                <a:cubicBezTo>
                  <a:pt x="10069333" y="990019"/>
                  <a:pt x="10066695" y="991778"/>
                  <a:pt x="10064521" y="994709"/>
                </a:cubicBezTo>
                <a:cubicBezTo>
                  <a:pt x="10062347" y="997640"/>
                  <a:pt x="10055519" y="1001452"/>
                  <a:pt x="10060476" y="1005549"/>
                </a:cubicBezTo>
                <a:cubicBezTo>
                  <a:pt x="10063880" y="1009941"/>
                  <a:pt x="10071631" y="1008472"/>
                  <a:pt x="10077370" y="1006126"/>
                </a:cubicBezTo>
                <a:cubicBezTo>
                  <a:pt x="10091325" y="1003483"/>
                  <a:pt x="10103104" y="1003769"/>
                  <a:pt x="10118912" y="1005812"/>
                </a:cubicBezTo>
                <a:cubicBezTo>
                  <a:pt x="10154556" y="1011651"/>
                  <a:pt x="10169296" y="1002563"/>
                  <a:pt x="10172433" y="976784"/>
                </a:cubicBezTo>
                <a:cubicBezTo>
                  <a:pt x="10173377" y="966532"/>
                  <a:pt x="10179276" y="960376"/>
                  <a:pt x="10192144" y="959198"/>
                </a:cubicBezTo>
                <a:cubicBezTo>
                  <a:pt x="10200947" y="981456"/>
                  <a:pt x="10209288" y="1002542"/>
                  <a:pt x="10218092" y="1024800"/>
                </a:cubicBezTo>
                <a:cubicBezTo>
                  <a:pt x="10196848" y="1030083"/>
                  <a:pt x="10194513" y="1036822"/>
                  <a:pt x="10204885" y="1046190"/>
                </a:cubicBezTo>
                <a:cubicBezTo>
                  <a:pt x="10207827" y="1049411"/>
                  <a:pt x="10214955" y="1050579"/>
                  <a:pt x="10213244" y="1054681"/>
                </a:cubicBezTo>
                <a:cubicBezTo>
                  <a:pt x="10209982" y="1059077"/>
                  <a:pt x="10203318" y="1059080"/>
                  <a:pt x="10198203" y="1058790"/>
                </a:cubicBezTo>
                <a:cubicBezTo>
                  <a:pt x="10193552" y="1059671"/>
                  <a:pt x="10189987" y="1059087"/>
                  <a:pt x="10186422" y="1058503"/>
                </a:cubicBezTo>
                <a:cubicBezTo>
                  <a:pt x="10176192" y="1057923"/>
                  <a:pt x="10172005" y="1059975"/>
                  <a:pt x="10173698" y="1068470"/>
                </a:cubicBezTo>
                <a:cubicBezTo>
                  <a:pt x="10174000" y="1073450"/>
                  <a:pt x="10172130" y="1081359"/>
                  <a:pt x="10162986" y="1079313"/>
                </a:cubicBezTo>
                <a:cubicBezTo>
                  <a:pt x="10150743" y="1077855"/>
                  <a:pt x="10139890" y="1079911"/>
                  <a:pt x="10128573" y="1080796"/>
                </a:cubicBezTo>
                <a:cubicBezTo>
                  <a:pt x="10118807" y="1081386"/>
                  <a:pt x="10107026" y="1081100"/>
                  <a:pt x="10097100" y="1085499"/>
                </a:cubicBezTo>
                <a:cubicBezTo>
                  <a:pt x="10088724" y="1089604"/>
                  <a:pt x="10078797" y="1094004"/>
                  <a:pt x="10091182" y="1104250"/>
                </a:cubicBezTo>
                <a:cubicBezTo>
                  <a:pt x="10095674" y="1107177"/>
                  <a:pt x="10093499" y="1110107"/>
                  <a:pt x="10087760" y="1112453"/>
                </a:cubicBezTo>
                <a:cubicBezTo>
                  <a:pt x="10064504" y="1116859"/>
                  <a:pt x="10054898" y="1113642"/>
                  <a:pt x="10046395" y="1096364"/>
                </a:cubicBezTo>
                <a:cubicBezTo>
                  <a:pt x="10044079" y="1090506"/>
                  <a:pt x="10040676" y="1086114"/>
                  <a:pt x="10033546" y="1084946"/>
                </a:cubicBezTo>
                <a:cubicBezTo>
                  <a:pt x="10021304" y="1083489"/>
                  <a:pt x="10009522" y="1083201"/>
                  <a:pt x="9998045" y="1087894"/>
                </a:cubicBezTo>
                <a:cubicBezTo>
                  <a:pt x="9994945" y="1088481"/>
                  <a:pt x="9995247" y="1093461"/>
                  <a:pt x="9997723" y="1095510"/>
                </a:cubicBezTo>
                <a:cubicBezTo>
                  <a:pt x="9999115" y="1099024"/>
                  <a:pt x="10000967" y="1103710"/>
                  <a:pt x="9998794" y="1106642"/>
                </a:cubicBezTo>
                <a:cubicBezTo>
                  <a:pt x="9995532" y="1111037"/>
                  <a:pt x="9992575" y="1120412"/>
                  <a:pt x="9985141" y="1114264"/>
                </a:cubicBezTo>
                <a:cubicBezTo>
                  <a:pt x="9967640" y="1103728"/>
                  <a:pt x="9952137" y="1106665"/>
                  <a:pt x="9935082" y="1109896"/>
                </a:cubicBezTo>
                <a:cubicBezTo>
                  <a:pt x="9925315" y="1110487"/>
                  <a:pt x="9915549" y="1111079"/>
                  <a:pt x="9905479" y="1106690"/>
                </a:cubicBezTo>
                <a:cubicBezTo>
                  <a:pt x="9867679" y="1091184"/>
                  <a:pt x="9844884" y="1096762"/>
                  <a:pt x="9833372" y="1126647"/>
                </a:cubicBezTo>
                <a:cubicBezTo>
                  <a:pt x="9829951" y="1134850"/>
                  <a:pt x="9823124" y="1138662"/>
                  <a:pt x="9812590" y="1133102"/>
                </a:cubicBezTo>
                <a:cubicBezTo>
                  <a:pt x="9788425" y="1122568"/>
                  <a:pt x="9763314" y="1122289"/>
                  <a:pt x="9738042" y="1125818"/>
                </a:cubicBezTo>
                <a:cubicBezTo>
                  <a:pt x="9725175" y="1126996"/>
                  <a:pt x="9713234" y="1130518"/>
                  <a:pt x="9698816" y="1131989"/>
                </a:cubicBezTo>
                <a:cubicBezTo>
                  <a:pt x="9674633" y="1134053"/>
                  <a:pt x="9654476" y="1137871"/>
                  <a:pt x="9653514" y="1160719"/>
                </a:cubicBezTo>
                <a:cubicBezTo>
                  <a:pt x="9650270" y="1152519"/>
                  <a:pt x="9649503" y="1146368"/>
                  <a:pt x="9642071" y="1140221"/>
                </a:cubicBezTo>
                <a:cubicBezTo>
                  <a:pt x="9633714" y="1131730"/>
                  <a:pt x="9621469" y="1130272"/>
                  <a:pt x="9610616" y="1132329"/>
                </a:cubicBezTo>
                <a:cubicBezTo>
                  <a:pt x="9598676" y="1135850"/>
                  <a:pt x="9609673" y="1142582"/>
                  <a:pt x="9609975" y="1147561"/>
                </a:cubicBezTo>
                <a:cubicBezTo>
                  <a:pt x="9611205" y="1154883"/>
                  <a:pt x="9606856" y="1160744"/>
                  <a:pt x="9596164" y="1158993"/>
                </a:cubicBezTo>
                <a:cubicBezTo>
                  <a:pt x="9581906" y="1156657"/>
                  <a:pt x="9571051" y="1158712"/>
                  <a:pt x="9557561" y="1162527"/>
                </a:cubicBezTo>
                <a:cubicBezTo>
                  <a:pt x="9541895" y="1169274"/>
                  <a:pt x="9524839" y="1172504"/>
                  <a:pt x="9505627" y="1166070"/>
                </a:cubicBezTo>
                <a:cubicBezTo>
                  <a:pt x="9494008" y="1161975"/>
                  <a:pt x="9485168" y="1164908"/>
                  <a:pt x="9479733" y="1172236"/>
                </a:cubicBezTo>
                <a:cubicBezTo>
                  <a:pt x="9476472" y="1176630"/>
                  <a:pt x="9473210" y="1181025"/>
                  <a:pt x="9471035" y="1183957"/>
                </a:cubicBezTo>
                <a:cubicBezTo>
                  <a:pt x="9465137" y="1190110"/>
                  <a:pt x="9463728" y="1199192"/>
                  <a:pt x="9453499" y="1198612"/>
                </a:cubicBezTo>
                <a:cubicBezTo>
                  <a:pt x="9443269" y="1198031"/>
                  <a:pt x="9441576" y="1189538"/>
                  <a:pt x="9439259" y="1183681"/>
                </a:cubicBezTo>
                <a:cubicBezTo>
                  <a:pt x="9436942" y="1177824"/>
                  <a:pt x="9431667" y="1181341"/>
                  <a:pt x="9426552" y="1181051"/>
                </a:cubicBezTo>
                <a:cubicBezTo>
                  <a:pt x="9421902" y="1181932"/>
                  <a:pt x="9417250" y="1182813"/>
                  <a:pt x="9420654" y="1187205"/>
                </a:cubicBezTo>
                <a:cubicBezTo>
                  <a:pt x="9428852" y="1199503"/>
                  <a:pt x="9420939" y="1204780"/>
                  <a:pt x="9407446" y="1208595"/>
                </a:cubicBezTo>
                <a:cubicBezTo>
                  <a:pt x="9393957" y="1212411"/>
                  <a:pt x="9394259" y="1217390"/>
                  <a:pt x="9406806" y="1223828"/>
                </a:cubicBezTo>
                <a:cubicBezTo>
                  <a:pt x="9409283" y="1225877"/>
                  <a:pt x="9414398" y="1226167"/>
                  <a:pt x="9419513" y="1226458"/>
                </a:cubicBezTo>
                <a:cubicBezTo>
                  <a:pt x="9465387" y="1232878"/>
                  <a:pt x="9511581" y="1231682"/>
                  <a:pt x="9557936" y="1226678"/>
                </a:cubicBezTo>
                <a:cubicBezTo>
                  <a:pt x="9594986" y="1223437"/>
                  <a:pt x="9629864" y="1223126"/>
                  <a:pt x="9666275" y="1235116"/>
                </a:cubicBezTo>
                <a:cubicBezTo>
                  <a:pt x="9687501" y="1242429"/>
                  <a:pt x="9705464" y="1254136"/>
                  <a:pt x="9722343" y="1267309"/>
                </a:cubicBezTo>
                <a:cubicBezTo>
                  <a:pt x="9727635" y="1251195"/>
                  <a:pt x="9734925" y="1248555"/>
                  <a:pt x="9755063" y="1257332"/>
                </a:cubicBezTo>
                <a:cubicBezTo>
                  <a:pt x="9761104" y="1259965"/>
                  <a:pt x="9766523" y="1265235"/>
                  <a:pt x="9767289" y="1271387"/>
                </a:cubicBezTo>
                <a:cubicBezTo>
                  <a:pt x="9769909" y="1282223"/>
                  <a:pt x="9782152" y="1283681"/>
                  <a:pt x="9793468" y="1282797"/>
                </a:cubicBezTo>
                <a:cubicBezTo>
                  <a:pt x="9805250" y="1283084"/>
                  <a:pt x="9807584" y="1276345"/>
                  <a:pt x="9809919" y="1269607"/>
                </a:cubicBezTo>
                <a:cubicBezTo>
                  <a:pt x="9810702" y="1263162"/>
                  <a:pt x="9807923" y="1256133"/>
                  <a:pt x="9814444" y="1247342"/>
                </a:cubicBezTo>
                <a:cubicBezTo>
                  <a:pt x="9815355" y="1262280"/>
                  <a:pt x="9826047" y="1264032"/>
                  <a:pt x="9839378" y="1264026"/>
                </a:cubicBezTo>
                <a:cubicBezTo>
                  <a:pt x="9850695" y="1263141"/>
                  <a:pt x="9865415" y="1266648"/>
                  <a:pt x="9866646" y="1273970"/>
                </a:cubicBezTo>
                <a:cubicBezTo>
                  <a:pt x="9868643" y="1287444"/>
                  <a:pt x="9872190" y="1300624"/>
                  <a:pt x="9865506" y="1313223"/>
                </a:cubicBezTo>
                <a:cubicBezTo>
                  <a:pt x="9861620" y="1320255"/>
                  <a:pt x="9855882" y="1322602"/>
                  <a:pt x="9844565" y="1323487"/>
                </a:cubicBezTo>
                <a:cubicBezTo>
                  <a:pt x="9835885" y="1322612"/>
                  <a:pt x="9831858" y="1320857"/>
                  <a:pt x="9830628" y="1313534"/>
                </a:cubicBezTo>
                <a:cubicBezTo>
                  <a:pt x="9828774" y="1308848"/>
                  <a:pt x="9823196" y="1307387"/>
                  <a:pt x="9818545" y="1308269"/>
                </a:cubicBezTo>
                <a:cubicBezTo>
                  <a:pt x="9800402" y="1312964"/>
                  <a:pt x="9786769" y="1307992"/>
                  <a:pt x="9772671" y="1301848"/>
                </a:cubicBezTo>
                <a:cubicBezTo>
                  <a:pt x="9759037" y="1296875"/>
                  <a:pt x="9745706" y="1296882"/>
                  <a:pt x="9738097" y="1307139"/>
                </a:cubicBezTo>
                <a:cubicBezTo>
                  <a:pt x="9732661" y="1314465"/>
                  <a:pt x="9728632" y="1312708"/>
                  <a:pt x="9727404" y="1305386"/>
                </a:cubicBezTo>
                <a:cubicBezTo>
                  <a:pt x="9725549" y="1300700"/>
                  <a:pt x="9721986" y="1300117"/>
                  <a:pt x="9714857" y="1298949"/>
                </a:cubicBezTo>
                <a:cubicBezTo>
                  <a:pt x="9685718" y="1296914"/>
                  <a:pt x="9657809" y="1302201"/>
                  <a:pt x="9634231" y="1314223"/>
                </a:cubicBezTo>
                <a:cubicBezTo>
                  <a:pt x="9622129" y="1321552"/>
                  <a:pt x="9608176" y="1324195"/>
                  <a:pt x="9593294" y="1324497"/>
                </a:cubicBezTo>
                <a:cubicBezTo>
                  <a:pt x="9579963" y="1324504"/>
                  <a:pt x="9566794" y="1320702"/>
                  <a:pt x="9555174" y="1316608"/>
                </a:cubicBezTo>
                <a:cubicBezTo>
                  <a:pt x="9549131" y="1313975"/>
                  <a:pt x="9544177" y="1309876"/>
                  <a:pt x="9537814" y="1314859"/>
                </a:cubicBezTo>
                <a:cubicBezTo>
                  <a:pt x="9531452" y="1319842"/>
                  <a:pt x="9533306" y="1324528"/>
                  <a:pt x="9537173" y="1330092"/>
                </a:cubicBezTo>
                <a:cubicBezTo>
                  <a:pt x="9540576" y="1334483"/>
                  <a:pt x="9545068" y="1337411"/>
                  <a:pt x="9545371" y="1342390"/>
                </a:cubicBezTo>
                <a:cubicBezTo>
                  <a:pt x="9550469" y="1355276"/>
                  <a:pt x="9560538" y="1359664"/>
                  <a:pt x="9576969" y="1359071"/>
                </a:cubicBezTo>
                <a:cubicBezTo>
                  <a:pt x="9606732" y="1358469"/>
                  <a:pt x="9633858" y="1359627"/>
                  <a:pt x="9662996" y="1361661"/>
                </a:cubicBezTo>
                <a:cubicBezTo>
                  <a:pt x="9680818" y="1364581"/>
                  <a:pt x="9684685" y="1370145"/>
                  <a:pt x="9677538" y="1381573"/>
                </a:cubicBezTo>
                <a:cubicBezTo>
                  <a:pt x="9675989" y="1381867"/>
                  <a:pt x="9676451" y="1383038"/>
                  <a:pt x="9676915" y="1384210"/>
                </a:cubicBezTo>
                <a:cubicBezTo>
                  <a:pt x="9678448" y="1396511"/>
                  <a:pt x="9670374" y="1405596"/>
                  <a:pt x="9661837" y="1413510"/>
                </a:cubicBezTo>
                <a:cubicBezTo>
                  <a:pt x="9655939" y="1419665"/>
                  <a:pt x="9651910" y="1417909"/>
                  <a:pt x="9648506" y="1413517"/>
                </a:cubicBezTo>
                <a:cubicBezTo>
                  <a:pt x="9641236" y="1403562"/>
                  <a:pt x="9647134" y="1397407"/>
                  <a:pt x="9659074" y="1393885"/>
                </a:cubicBezTo>
                <a:cubicBezTo>
                  <a:pt x="9653658" y="1388615"/>
                  <a:pt x="9647153" y="1384811"/>
                  <a:pt x="9639400" y="1386280"/>
                </a:cubicBezTo>
                <a:cubicBezTo>
                  <a:pt x="9634748" y="1387161"/>
                  <a:pt x="9635052" y="1392141"/>
                  <a:pt x="9634891" y="1395949"/>
                </a:cubicBezTo>
                <a:cubicBezTo>
                  <a:pt x="9635639" y="1414695"/>
                  <a:pt x="9630828" y="1419384"/>
                  <a:pt x="9607106" y="1422619"/>
                </a:cubicBezTo>
                <a:cubicBezTo>
                  <a:pt x="9584471" y="1424389"/>
                  <a:pt x="9561216" y="1428795"/>
                  <a:pt x="9540435" y="1435250"/>
                </a:cubicBezTo>
                <a:cubicBezTo>
                  <a:pt x="9512365" y="1444345"/>
                  <a:pt x="9504310" y="1440835"/>
                  <a:pt x="9500157" y="1417695"/>
                </a:cubicBezTo>
                <a:cubicBezTo>
                  <a:pt x="9499695" y="1416525"/>
                  <a:pt x="9499231" y="1415353"/>
                  <a:pt x="9498768" y="1414182"/>
                </a:cubicBezTo>
                <a:cubicBezTo>
                  <a:pt x="9498929" y="1410373"/>
                  <a:pt x="9501724" y="1404806"/>
                  <a:pt x="9493046" y="1403932"/>
                </a:cubicBezTo>
                <a:cubicBezTo>
                  <a:pt x="9484830" y="1404228"/>
                  <a:pt x="9476150" y="1403354"/>
                  <a:pt x="9474279" y="1411265"/>
                </a:cubicBezTo>
                <a:cubicBezTo>
                  <a:pt x="9473034" y="1416539"/>
                  <a:pt x="9471321" y="1420640"/>
                  <a:pt x="9471625" y="1425620"/>
                </a:cubicBezTo>
                <a:cubicBezTo>
                  <a:pt x="9468203" y="1433823"/>
                  <a:pt x="9462465" y="1436170"/>
                  <a:pt x="9451308" y="1433247"/>
                </a:cubicBezTo>
                <a:cubicBezTo>
                  <a:pt x="9440614" y="1431494"/>
                  <a:pt x="9439848" y="1425343"/>
                  <a:pt x="9444196" y="1419483"/>
                </a:cubicBezTo>
                <a:cubicBezTo>
                  <a:pt x="9444820" y="1416846"/>
                  <a:pt x="9445907" y="1415381"/>
                  <a:pt x="9446531" y="1412744"/>
                </a:cubicBezTo>
                <a:cubicBezTo>
                  <a:pt x="9448706" y="1409814"/>
                  <a:pt x="9447315" y="1406299"/>
                  <a:pt x="9443288" y="1404544"/>
                </a:cubicBezTo>
                <a:cubicBezTo>
                  <a:pt x="9437710" y="1403082"/>
                  <a:pt x="9437549" y="1406889"/>
                  <a:pt x="9434913" y="1408649"/>
                </a:cubicBezTo>
                <a:cubicBezTo>
                  <a:pt x="9430099" y="1413338"/>
                  <a:pt x="9427301" y="1418905"/>
                  <a:pt x="9426517" y="1425351"/>
                </a:cubicBezTo>
                <a:cubicBezTo>
                  <a:pt x="9421688" y="1442636"/>
                  <a:pt x="9413312" y="1446742"/>
                  <a:pt x="9389911" y="1442358"/>
                </a:cubicBezTo>
                <a:cubicBezTo>
                  <a:pt x="9379219" y="1440607"/>
                  <a:pt x="9368062" y="1437684"/>
                  <a:pt x="9357369" y="1435932"/>
                </a:cubicBezTo>
                <a:cubicBezTo>
                  <a:pt x="9350240" y="1434764"/>
                  <a:pt x="9342025" y="1435060"/>
                  <a:pt x="9338139" y="1442094"/>
                </a:cubicBezTo>
                <a:cubicBezTo>
                  <a:pt x="9333167" y="1450591"/>
                  <a:pt x="9331759" y="1459672"/>
                  <a:pt x="9315790" y="1461438"/>
                </a:cubicBezTo>
                <a:cubicBezTo>
                  <a:pt x="9306024" y="1462029"/>
                  <a:pt x="9300749" y="1465547"/>
                  <a:pt x="9291142" y="1462330"/>
                </a:cubicBezTo>
                <a:cubicBezTo>
                  <a:pt x="9242649" y="1445072"/>
                  <a:pt x="9196919" y="1447440"/>
                  <a:pt x="9151634" y="1463574"/>
                </a:cubicBezTo>
                <a:cubicBezTo>
                  <a:pt x="9144344" y="1466215"/>
                  <a:pt x="9137679" y="1466218"/>
                  <a:pt x="9130087" y="1463878"/>
                </a:cubicBezTo>
                <a:cubicBezTo>
                  <a:pt x="9111962" y="1455979"/>
                  <a:pt x="9094443" y="1458039"/>
                  <a:pt x="9076764" y="1463907"/>
                </a:cubicBezTo>
                <a:cubicBezTo>
                  <a:pt x="9052260" y="1473586"/>
                  <a:pt x="9031318" y="1483850"/>
                  <a:pt x="9011768" y="1497627"/>
                </a:cubicBezTo>
                <a:cubicBezTo>
                  <a:pt x="9002766" y="1504369"/>
                  <a:pt x="8993768" y="1511112"/>
                  <a:pt x="8980900" y="1512289"/>
                </a:cubicBezTo>
                <a:cubicBezTo>
                  <a:pt x="8937807" y="1512898"/>
                  <a:pt x="8894393" y="1521122"/>
                  <a:pt x="8851157" y="1512943"/>
                </a:cubicBezTo>
                <a:cubicBezTo>
                  <a:pt x="8842014" y="1510897"/>
                  <a:pt x="8836276" y="1513244"/>
                  <a:pt x="8830378" y="1519398"/>
                </a:cubicBezTo>
                <a:cubicBezTo>
                  <a:pt x="8828202" y="1522329"/>
                  <a:pt x="8826028" y="1525259"/>
                  <a:pt x="8823390" y="1527018"/>
                </a:cubicBezTo>
                <a:cubicBezTo>
                  <a:pt x="8816102" y="1529657"/>
                  <a:pt x="8818579" y="1531707"/>
                  <a:pt x="8821519" y="1534928"/>
                </a:cubicBezTo>
                <a:cubicBezTo>
                  <a:pt x="8827400" y="1541370"/>
                  <a:pt x="8834993" y="1543709"/>
                  <a:pt x="8844296" y="1541946"/>
                </a:cubicBezTo>
                <a:cubicBezTo>
                  <a:pt x="8855149" y="1539890"/>
                  <a:pt x="8862580" y="1546038"/>
                  <a:pt x="8863810" y="1553359"/>
                </a:cubicBezTo>
                <a:cubicBezTo>
                  <a:pt x="8864578" y="1559511"/>
                  <a:pt x="8854348" y="1558931"/>
                  <a:pt x="8847682" y="1558934"/>
                </a:cubicBezTo>
                <a:cubicBezTo>
                  <a:pt x="8829700" y="1559822"/>
                  <a:pt x="8820877" y="1550161"/>
                  <a:pt x="8812520" y="1541670"/>
                </a:cubicBezTo>
                <a:cubicBezTo>
                  <a:pt x="8777839" y="1512982"/>
                  <a:pt x="8736456" y="1509488"/>
                  <a:pt x="8699529" y="1534114"/>
                </a:cubicBezTo>
                <a:cubicBezTo>
                  <a:pt x="8690065" y="1539684"/>
                  <a:pt x="8680138" y="1544083"/>
                  <a:pt x="8668822" y="1544967"/>
                </a:cubicBezTo>
                <a:cubicBezTo>
                  <a:pt x="8661069" y="1546436"/>
                  <a:pt x="8657505" y="1545852"/>
                  <a:pt x="8655188" y="1539994"/>
                </a:cubicBezTo>
                <a:cubicBezTo>
                  <a:pt x="8649466" y="1529746"/>
                  <a:pt x="8643426" y="1527113"/>
                  <a:pt x="8630861" y="1533270"/>
                </a:cubicBezTo>
                <a:cubicBezTo>
                  <a:pt x="8606819" y="1544121"/>
                  <a:pt x="8582011" y="1548821"/>
                  <a:pt x="8555653" y="1553814"/>
                </a:cubicBezTo>
                <a:cubicBezTo>
                  <a:pt x="8513326" y="1560574"/>
                  <a:pt x="8477343" y="1574946"/>
                  <a:pt x="8454050" y="1604544"/>
                </a:cubicBezTo>
                <a:cubicBezTo>
                  <a:pt x="8454050" y="1604544"/>
                  <a:pt x="8452037" y="1603665"/>
                  <a:pt x="8451574" y="1602494"/>
                </a:cubicBezTo>
                <a:cubicBezTo>
                  <a:pt x="8451735" y="1598687"/>
                  <a:pt x="8453445" y="1594584"/>
                  <a:pt x="8453141" y="1589604"/>
                </a:cubicBezTo>
                <a:cubicBezTo>
                  <a:pt x="8452072" y="1578474"/>
                  <a:pt x="8447118" y="1574375"/>
                  <a:pt x="8432236" y="1574676"/>
                </a:cubicBezTo>
                <a:cubicBezTo>
                  <a:pt x="8414254" y="1575565"/>
                  <a:pt x="8410530" y="1578789"/>
                  <a:pt x="8414076" y="1591970"/>
                </a:cubicBezTo>
                <a:cubicBezTo>
                  <a:pt x="8415467" y="1595483"/>
                  <a:pt x="8421347" y="1601925"/>
                  <a:pt x="8412045" y="1603686"/>
                </a:cubicBezTo>
                <a:cubicBezTo>
                  <a:pt x="8398553" y="1607502"/>
                  <a:pt x="8385543" y="1599892"/>
                  <a:pt x="8388038" y="1589346"/>
                </a:cubicBezTo>
                <a:cubicBezTo>
                  <a:pt x="8390373" y="1582608"/>
                  <a:pt x="8387432" y="1579386"/>
                  <a:pt x="8377203" y="1578806"/>
                </a:cubicBezTo>
                <a:cubicBezTo>
                  <a:pt x="8354729" y="1576767"/>
                  <a:pt x="8331793" y="1573557"/>
                  <a:pt x="8309480" y="1567711"/>
                </a:cubicBezTo>
                <a:cubicBezTo>
                  <a:pt x="8291195" y="1563619"/>
                  <a:pt x="8273676" y="1565679"/>
                  <a:pt x="8259864" y="1577110"/>
                </a:cubicBezTo>
                <a:cubicBezTo>
                  <a:pt x="8256602" y="1581506"/>
                  <a:pt x="8250864" y="1583852"/>
                  <a:pt x="8243110" y="1585320"/>
                </a:cubicBezTo>
                <a:cubicBezTo>
                  <a:pt x="8230244" y="1586500"/>
                  <a:pt x="8217375" y="1587677"/>
                  <a:pt x="8204509" y="1588856"/>
                </a:cubicBezTo>
                <a:cubicBezTo>
                  <a:pt x="8195207" y="1590618"/>
                  <a:pt x="8186064" y="1588573"/>
                  <a:pt x="8179719" y="1580960"/>
                </a:cubicBezTo>
                <a:cubicBezTo>
                  <a:pt x="8177321" y="1577007"/>
                  <a:pt x="8174457" y="1575030"/>
                  <a:pt x="8171144" y="1574557"/>
                </a:cubicBezTo>
                <a:lnTo>
                  <a:pt x="8169859" y="1574854"/>
                </a:lnTo>
                <a:lnTo>
                  <a:pt x="8176593" y="1584313"/>
                </a:lnTo>
                <a:cubicBezTo>
                  <a:pt x="8178248" y="1589983"/>
                  <a:pt x="8178389" y="1595625"/>
                  <a:pt x="8177020" y="1601239"/>
                </a:cubicBezTo>
                <a:lnTo>
                  <a:pt x="8172189" y="1605818"/>
                </a:lnTo>
                <a:lnTo>
                  <a:pt x="8177531" y="1606581"/>
                </a:lnTo>
                <a:cubicBezTo>
                  <a:pt x="8208501" y="1613368"/>
                  <a:pt x="8239646" y="1616348"/>
                  <a:pt x="8271600" y="1612886"/>
                </a:cubicBezTo>
                <a:cubicBezTo>
                  <a:pt x="8280913" y="1611144"/>
                  <a:pt x="8288496" y="1613500"/>
                  <a:pt x="8294352" y="1619953"/>
                </a:cubicBezTo>
                <a:cubicBezTo>
                  <a:pt x="8315485" y="1639905"/>
                  <a:pt x="8317038" y="1639614"/>
                  <a:pt x="8349166" y="1632346"/>
                </a:cubicBezTo>
                <a:cubicBezTo>
                  <a:pt x="8352271" y="1631765"/>
                  <a:pt x="8355375" y="1631184"/>
                  <a:pt x="8360030" y="1630312"/>
                </a:cubicBezTo>
                <a:lnTo>
                  <a:pt x="8355483" y="1646934"/>
                </a:lnTo>
                <a:lnTo>
                  <a:pt x="8372765" y="1647645"/>
                </a:lnTo>
                <a:cubicBezTo>
                  <a:pt x="8385009" y="1649104"/>
                  <a:pt x="8390748" y="1646758"/>
                  <a:pt x="8388591" y="1637093"/>
                </a:cubicBezTo>
                <a:cubicBezTo>
                  <a:pt x="8387826" y="1630941"/>
                  <a:pt x="8389535" y="1626840"/>
                  <a:pt x="8397289" y="1625371"/>
                </a:cubicBezTo>
                <a:cubicBezTo>
                  <a:pt x="8413880" y="1620969"/>
                  <a:pt x="8420849" y="1625945"/>
                  <a:pt x="8420831" y="1638540"/>
                </a:cubicBezTo>
                <a:cubicBezTo>
                  <a:pt x="8421115" y="1656116"/>
                  <a:pt x="8427158" y="1658748"/>
                  <a:pt x="8448865" y="1654637"/>
                </a:cubicBezTo>
                <a:cubicBezTo>
                  <a:pt x="8462820" y="1651993"/>
                  <a:pt x="8476310" y="1648178"/>
                  <a:pt x="8488251" y="1644657"/>
                </a:cubicBezTo>
                <a:cubicBezTo>
                  <a:pt x="8508408" y="1640838"/>
                  <a:pt x="8526087" y="1634970"/>
                  <a:pt x="8547009" y="1637304"/>
                </a:cubicBezTo>
                <a:cubicBezTo>
                  <a:pt x="8558791" y="1637590"/>
                  <a:pt x="8567932" y="1639635"/>
                  <a:pt x="8569464" y="1651937"/>
                </a:cubicBezTo>
                <a:cubicBezTo>
                  <a:pt x="8569608" y="1660725"/>
                  <a:pt x="8578591" y="1666579"/>
                  <a:pt x="8590994" y="1664229"/>
                </a:cubicBezTo>
                <a:cubicBezTo>
                  <a:pt x="8630220" y="1658057"/>
                  <a:pt x="8668501" y="1662137"/>
                  <a:pt x="8707246" y="1667391"/>
                </a:cubicBezTo>
                <a:cubicBezTo>
                  <a:pt x="8736849" y="1670597"/>
                  <a:pt x="8752818" y="1668831"/>
                  <a:pt x="8761995" y="1645685"/>
                </a:cubicBezTo>
                <a:cubicBezTo>
                  <a:pt x="8763545" y="1645391"/>
                  <a:pt x="8765095" y="1645097"/>
                  <a:pt x="8765095" y="1645097"/>
                </a:cubicBezTo>
                <a:cubicBezTo>
                  <a:pt x="8772688" y="1647437"/>
                  <a:pt x="8769106" y="1659449"/>
                  <a:pt x="8778409" y="1657686"/>
                </a:cubicBezTo>
                <a:cubicBezTo>
                  <a:pt x="8786161" y="1656217"/>
                  <a:pt x="8789583" y="1648014"/>
                  <a:pt x="8791918" y="1641275"/>
                </a:cubicBezTo>
                <a:cubicBezTo>
                  <a:pt x="8793006" y="1639810"/>
                  <a:pt x="8793629" y="1637173"/>
                  <a:pt x="8794715" y="1635708"/>
                </a:cubicBezTo>
                <a:cubicBezTo>
                  <a:pt x="8797674" y="1626334"/>
                  <a:pt x="8799082" y="1617252"/>
                  <a:pt x="8798940" y="1608464"/>
                </a:cubicBezTo>
                <a:cubicBezTo>
                  <a:pt x="8799723" y="1602020"/>
                  <a:pt x="8805462" y="1599673"/>
                  <a:pt x="8814141" y="1600547"/>
                </a:cubicBezTo>
                <a:cubicBezTo>
                  <a:pt x="8819720" y="1602009"/>
                  <a:pt x="8827311" y="1604349"/>
                  <a:pt x="8826065" y="1609621"/>
                </a:cubicBezTo>
                <a:cubicBezTo>
                  <a:pt x="8818133" y="1627494"/>
                  <a:pt x="8831447" y="1640082"/>
                  <a:pt x="8843208" y="1652965"/>
                </a:cubicBezTo>
                <a:cubicBezTo>
                  <a:pt x="8849555" y="1660578"/>
                  <a:pt x="8854045" y="1663505"/>
                  <a:pt x="8860568" y="1654714"/>
                </a:cubicBezTo>
                <a:cubicBezTo>
                  <a:pt x="8872365" y="1642405"/>
                  <a:pt x="8890509" y="1637709"/>
                  <a:pt x="8906638" y="1632135"/>
                </a:cubicBezTo>
                <a:cubicBezTo>
                  <a:pt x="8912375" y="1629789"/>
                  <a:pt x="8917028" y="1628908"/>
                  <a:pt x="8919968" y="1632128"/>
                </a:cubicBezTo>
                <a:cubicBezTo>
                  <a:pt x="8934830" y="1644423"/>
                  <a:pt x="8952813" y="1643535"/>
                  <a:pt x="8970795" y="1642646"/>
                </a:cubicBezTo>
                <a:cubicBezTo>
                  <a:pt x="8987692" y="1643223"/>
                  <a:pt x="9004122" y="1642629"/>
                  <a:pt x="9016045" y="1651703"/>
                </a:cubicBezTo>
                <a:cubicBezTo>
                  <a:pt x="9021464" y="1656973"/>
                  <a:pt x="9024564" y="1656386"/>
                  <a:pt x="9031853" y="1653746"/>
                </a:cubicBezTo>
                <a:cubicBezTo>
                  <a:pt x="9057445" y="1642601"/>
                  <a:pt x="9083803" y="1637608"/>
                  <a:pt x="9112159" y="1646087"/>
                </a:cubicBezTo>
                <a:cubicBezTo>
                  <a:pt x="9123316" y="1649012"/>
                  <a:pt x="9129516" y="1647836"/>
                  <a:pt x="9137430" y="1642559"/>
                </a:cubicBezTo>
                <a:cubicBezTo>
                  <a:pt x="9154806" y="1631712"/>
                  <a:pt x="9174963" y="1627894"/>
                  <a:pt x="9199290" y="1634618"/>
                </a:cubicBezTo>
                <a:cubicBezTo>
                  <a:pt x="9205331" y="1637251"/>
                  <a:pt x="9210445" y="1637542"/>
                  <a:pt x="9215722" y="1634023"/>
                </a:cubicBezTo>
                <a:cubicBezTo>
                  <a:pt x="9239300" y="1622001"/>
                  <a:pt x="9288899" y="1625197"/>
                  <a:pt x="9309802" y="1640125"/>
                </a:cubicBezTo>
                <a:cubicBezTo>
                  <a:pt x="9318500" y="1628404"/>
                  <a:pt x="9333539" y="1624296"/>
                  <a:pt x="9348886" y="1625166"/>
                </a:cubicBezTo>
                <a:cubicBezTo>
                  <a:pt x="9371360" y="1627205"/>
                  <a:pt x="9393530" y="1624264"/>
                  <a:pt x="9415700" y="1621323"/>
                </a:cubicBezTo>
                <a:cubicBezTo>
                  <a:pt x="9446086" y="1618085"/>
                  <a:pt x="9465922" y="1621883"/>
                  <a:pt x="9483406" y="1645015"/>
                </a:cubicBezTo>
                <a:cubicBezTo>
                  <a:pt x="9484333" y="1647358"/>
                  <a:pt x="9486346" y="1648235"/>
                  <a:pt x="9487274" y="1650578"/>
                </a:cubicBezTo>
                <a:cubicBezTo>
                  <a:pt x="9493617" y="1658190"/>
                  <a:pt x="9500283" y="1658188"/>
                  <a:pt x="9505719" y="1650862"/>
                </a:cubicBezTo>
                <a:cubicBezTo>
                  <a:pt x="9510067" y="1645000"/>
                  <a:pt x="9514417" y="1639140"/>
                  <a:pt x="9520315" y="1632985"/>
                </a:cubicBezTo>
                <a:cubicBezTo>
                  <a:pt x="9541273" y="1610126"/>
                  <a:pt x="9574600" y="1610109"/>
                  <a:pt x="9601386" y="1631478"/>
                </a:cubicBezTo>
                <a:cubicBezTo>
                  <a:pt x="9611759" y="1640846"/>
                  <a:pt x="9624768" y="1648456"/>
                  <a:pt x="9641505" y="1652841"/>
                </a:cubicBezTo>
                <a:cubicBezTo>
                  <a:pt x="9656687" y="1657520"/>
                  <a:pt x="9671872" y="1662199"/>
                  <a:pt x="9683795" y="1671273"/>
                </a:cubicBezTo>
                <a:cubicBezTo>
                  <a:pt x="9688465" y="1657796"/>
                  <a:pt x="9673601" y="1645501"/>
                  <a:pt x="9678270" y="1632024"/>
                </a:cubicBezTo>
                <a:cubicBezTo>
                  <a:pt x="9698248" y="1644609"/>
                  <a:pt x="9698248" y="1644609"/>
                  <a:pt x="9716713" y="1632297"/>
                </a:cubicBezTo>
                <a:cubicBezTo>
                  <a:pt x="9725087" y="1628191"/>
                  <a:pt x="9730826" y="1625845"/>
                  <a:pt x="9741519" y="1627598"/>
                </a:cubicBezTo>
                <a:cubicBezTo>
                  <a:pt x="9769571" y="1631097"/>
                  <a:pt x="9796696" y="1632255"/>
                  <a:pt x="9823821" y="1633412"/>
                </a:cubicBezTo>
                <a:cubicBezTo>
                  <a:pt x="9907208" y="1637763"/>
                  <a:pt x="9989368" y="1634791"/>
                  <a:pt x="10072597" y="1642949"/>
                </a:cubicBezTo>
                <a:cubicBezTo>
                  <a:pt x="10079262" y="1642945"/>
                  <a:pt x="10088564" y="1641184"/>
                  <a:pt x="10090882" y="1647041"/>
                </a:cubicBezTo>
                <a:cubicBezTo>
                  <a:pt x="10094749" y="1652604"/>
                  <a:pt x="10087924" y="1656416"/>
                  <a:pt x="10084662" y="1660812"/>
                </a:cubicBezTo>
                <a:cubicBezTo>
                  <a:pt x="10080938" y="1664035"/>
                  <a:pt x="10075661" y="1667553"/>
                  <a:pt x="10080616" y="1671652"/>
                </a:cubicBezTo>
                <a:cubicBezTo>
                  <a:pt x="10084484" y="1677214"/>
                  <a:pt x="10091612" y="1678384"/>
                  <a:pt x="10098279" y="1678380"/>
                </a:cubicBezTo>
                <a:cubicBezTo>
                  <a:pt x="10102929" y="1677498"/>
                  <a:pt x="10107581" y="1676617"/>
                  <a:pt x="10112231" y="1675736"/>
                </a:cubicBezTo>
                <a:cubicBezTo>
                  <a:pt x="10134403" y="1672795"/>
                  <a:pt x="10150514" y="1679817"/>
                  <a:pt x="10157001" y="1696217"/>
                </a:cubicBezTo>
                <a:cubicBezTo>
                  <a:pt x="10159318" y="1702074"/>
                  <a:pt x="10161634" y="1707933"/>
                  <a:pt x="10160851" y="1714377"/>
                </a:cubicBezTo>
                <a:cubicBezTo>
                  <a:pt x="10162081" y="1721699"/>
                  <a:pt x="10169674" y="1724039"/>
                  <a:pt x="10178048" y="1719934"/>
                </a:cubicBezTo>
                <a:cubicBezTo>
                  <a:pt x="10193714" y="1713188"/>
                  <a:pt x="10197760" y="1702347"/>
                  <a:pt x="10189722" y="1686240"/>
                </a:cubicBezTo>
                <a:cubicBezTo>
                  <a:pt x="10204282" y="1693556"/>
                  <a:pt x="10215278" y="1700287"/>
                  <a:pt x="10223637" y="1708779"/>
                </a:cubicBezTo>
                <a:cubicBezTo>
                  <a:pt x="10231997" y="1717269"/>
                  <a:pt x="10235685" y="1739236"/>
                  <a:pt x="10227610" y="1748321"/>
                </a:cubicBezTo>
                <a:cubicBezTo>
                  <a:pt x="10216900" y="1759165"/>
                  <a:pt x="10200629" y="1755951"/>
                  <a:pt x="10187921" y="1753321"/>
                </a:cubicBezTo>
                <a:cubicBezTo>
                  <a:pt x="10169638" y="1749231"/>
                  <a:pt x="10150727" y="1747775"/>
                  <a:pt x="10132123" y="1751300"/>
                </a:cubicBezTo>
                <a:cubicBezTo>
                  <a:pt x="10121267" y="1753357"/>
                  <a:pt x="10108865" y="1755707"/>
                  <a:pt x="10096461" y="1758057"/>
                </a:cubicBezTo>
                <a:cubicBezTo>
                  <a:pt x="10045292" y="1767749"/>
                  <a:pt x="9993360" y="1771293"/>
                  <a:pt x="9941927" y="1750813"/>
                </a:cubicBezTo>
                <a:cubicBezTo>
                  <a:pt x="9922251" y="1743209"/>
                  <a:pt x="9914337" y="1748484"/>
                  <a:pt x="9912146" y="1764011"/>
                </a:cubicBezTo>
                <a:cubicBezTo>
                  <a:pt x="9911523" y="1766648"/>
                  <a:pt x="9916013" y="1769575"/>
                  <a:pt x="9911826" y="1771627"/>
                </a:cubicBezTo>
                <a:cubicBezTo>
                  <a:pt x="9907175" y="1772508"/>
                  <a:pt x="9903146" y="1770753"/>
                  <a:pt x="9900669" y="1768704"/>
                </a:cubicBezTo>
                <a:cubicBezTo>
                  <a:pt x="9898192" y="1766655"/>
                  <a:pt x="9895715" y="1764606"/>
                  <a:pt x="9893700" y="1763728"/>
                </a:cubicBezTo>
                <a:cubicBezTo>
                  <a:pt x="9886733" y="1758752"/>
                  <a:pt x="9878677" y="1755241"/>
                  <a:pt x="9873241" y="1762567"/>
                </a:cubicBezTo>
                <a:cubicBezTo>
                  <a:pt x="9866256" y="1770186"/>
                  <a:pt x="9879122" y="1769008"/>
                  <a:pt x="9883614" y="1771935"/>
                </a:cubicBezTo>
                <a:cubicBezTo>
                  <a:pt x="9884078" y="1773107"/>
                  <a:pt x="9885626" y="1772813"/>
                  <a:pt x="9886093" y="1773984"/>
                </a:cubicBezTo>
                <a:cubicBezTo>
                  <a:pt x="9890118" y="1775740"/>
                  <a:pt x="9893060" y="1778961"/>
                  <a:pt x="9890884" y="1781891"/>
                </a:cubicBezTo>
                <a:cubicBezTo>
                  <a:pt x="9889176" y="1785992"/>
                  <a:pt x="9886073" y="1786580"/>
                  <a:pt x="9880494" y="1785118"/>
                </a:cubicBezTo>
                <a:cubicBezTo>
                  <a:pt x="9859109" y="1781615"/>
                  <a:pt x="9843906" y="1789532"/>
                  <a:pt x="9836599" y="1804767"/>
                </a:cubicBezTo>
                <a:cubicBezTo>
                  <a:pt x="9834426" y="1807697"/>
                  <a:pt x="9829150" y="1811216"/>
                  <a:pt x="9830541" y="1814730"/>
                </a:cubicBezTo>
                <a:cubicBezTo>
                  <a:pt x="9835637" y="1827616"/>
                  <a:pt x="9857791" y="1837271"/>
                  <a:pt x="9872368" y="1831991"/>
                </a:cubicBezTo>
                <a:cubicBezTo>
                  <a:pt x="9901526" y="1821430"/>
                  <a:pt x="9932374" y="1819364"/>
                  <a:pt x="9966005" y="1824325"/>
                </a:cubicBezTo>
                <a:cubicBezTo>
                  <a:pt x="9977785" y="1824612"/>
                  <a:pt x="9989564" y="1824899"/>
                  <a:pt x="9996551" y="1817280"/>
                </a:cubicBezTo>
                <a:cubicBezTo>
                  <a:pt x="10002914" y="1812297"/>
                  <a:pt x="10006478" y="1812881"/>
                  <a:pt x="10010809" y="1819616"/>
                </a:cubicBezTo>
                <a:cubicBezTo>
                  <a:pt x="10016067" y="1828694"/>
                  <a:pt x="10026135" y="1833082"/>
                  <a:pt x="10039466" y="1833075"/>
                </a:cubicBezTo>
                <a:cubicBezTo>
                  <a:pt x="10053261" y="1834240"/>
                  <a:pt x="10068606" y="1835110"/>
                  <a:pt x="10083951" y="1835982"/>
                </a:cubicBezTo>
                <a:cubicBezTo>
                  <a:pt x="10097281" y="1835974"/>
                  <a:pt x="10104712" y="1842122"/>
                  <a:pt x="10106868" y="1851788"/>
                </a:cubicBezTo>
                <a:cubicBezTo>
                  <a:pt x="10107332" y="1852958"/>
                  <a:pt x="10108258" y="1855302"/>
                  <a:pt x="10107635" y="1857938"/>
                </a:cubicBezTo>
                <a:cubicBezTo>
                  <a:pt x="10109951" y="1863795"/>
                  <a:pt x="10116456" y="1867600"/>
                  <a:pt x="10124209" y="1866132"/>
                </a:cubicBezTo>
                <a:cubicBezTo>
                  <a:pt x="10130875" y="1866128"/>
                  <a:pt x="10128559" y="1860270"/>
                  <a:pt x="10126703" y="1855584"/>
                </a:cubicBezTo>
                <a:cubicBezTo>
                  <a:pt x="10126400" y="1850605"/>
                  <a:pt x="10124548" y="1845919"/>
                  <a:pt x="10133387" y="1842986"/>
                </a:cubicBezTo>
                <a:cubicBezTo>
                  <a:pt x="10147342" y="1840343"/>
                  <a:pt x="10164381" y="1849707"/>
                  <a:pt x="10165450" y="1860837"/>
                </a:cubicBezTo>
                <a:cubicBezTo>
                  <a:pt x="10166839" y="1864352"/>
                  <a:pt x="10164666" y="1867282"/>
                  <a:pt x="10169157" y="1870209"/>
                </a:cubicBezTo>
                <a:cubicBezTo>
                  <a:pt x="10173807" y="1869328"/>
                  <a:pt x="10172418" y="1865813"/>
                  <a:pt x="10175056" y="1864055"/>
                </a:cubicBezTo>
                <a:cubicBezTo>
                  <a:pt x="10180028" y="1855557"/>
                  <a:pt x="10186229" y="1854382"/>
                  <a:pt x="10195675" y="1861407"/>
                </a:cubicBezTo>
                <a:cubicBezTo>
                  <a:pt x="10208525" y="1872824"/>
                  <a:pt x="10224636" y="1879847"/>
                  <a:pt x="10240283" y="1885697"/>
                </a:cubicBezTo>
                <a:cubicBezTo>
                  <a:pt x="10258407" y="1893596"/>
                  <a:pt x="10275445" y="1902960"/>
                  <a:pt x="10283484" y="1919067"/>
                </a:cubicBezTo>
                <a:cubicBezTo>
                  <a:pt x="10287351" y="1924631"/>
                  <a:pt x="10293232" y="1931073"/>
                  <a:pt x="10301912" y="1931946"/>
                </a:cubicBezTo>
                <a:cubicBezTo>
                  <a:pt x="10337555" y="1937786"/>
                  <a:pt x="10357979" y="1964139"/>
                  <a:pt x="10392999" y="1972616"/>
                </a:cubicBezTo>
                <a:cubicBezTo>
                  <a:pt x="10402604" y="1975833"/>
                  <a:pt x="10403372" y="1981984"/>
                  <a:pt x="10402587" y="1988428"/>
                </a:cubicBezTo>
                <a:cubicBezTo>
                  <a:pt x="10400252" y="1995167"/>
                  <a:pt x="10391110" y="1993122"/>
                  <a:pt x="10385069" y="1990489"/>
                </a:cubicBezTo>
                <a:cubicBezTo>
                  <a:pt x="10373449" y="1986393"/>
                  <a:pt x="10364608" y="1989328"/>
                  <a:pt x="10357159" y="1995776"/>
                </a:cubicBezTo>
                <a:cubicBezTo>
                  <a:pt x="10348622" y="2003689"/>
                  <a:pt x="10337145" y="2008383"/>
                  <a:pt x="10323190" y="2011025"/>
                </a:cubicBezTo>
                <a:cubicBezTo>
                  <a:pt x="10299470" y="2014260"/>
                  <a:pt x="10281969" y="2003724"/>
                  <a:pt x="10281683" y="1986148"/>
                </a:cubicBezTo>
                <a:cubicBezTo>
                  <a:pt x="10281844" y="1982341"/>
                  <a:pt x="10281541" y="1977361"/>
                  <a:pt x="10280151" y="1973846"/>
                </a:cubicBezTo>
                <a:cubicBezTo>
                  <a:pt x="10279688" y="1972675"/>
                  <a:pt x="10280775" y="1971210"/>
                  <a:pt x="10280775" y="1971210"/>
                </a:cubicBezTo>
                <a:cubicBezTo>
                  <a:pt x="10279224" y="1971504"/>
                  <a:pt x="10279224" y="1971504"/>
                  <a:pt x="10278137" y="1972968"/>
                </a:cubicBezTo>
                <a:cubicBezTo>
                  <a:pt x="10271936" y="1974144"/>
                  <a:pt x="10267283" y="1975025"/>
                  <a:pt x="10260618" y="1975028"/>
                </a:cubicBezTo>
                <a:cubicBezTo>
                  <a:pt x="10228842" y="1974752"/>
                  <a:pt x="10220929" y="1980029"/>
                  <a:pt x="10220430" y="2004048"/>
                </a:cubicBezTo>
                <a:cubicBezTo>
                  <a:pt x="10221500" y="2015180"/>
                  <a:pt x="10213123" y="2019285"/>
                  <a:pt x="10198241" y="2019586"/>
                </a:cubicBezTo>
                <a:cubicBezTo>
                  <a:pt x="10186925" y="2020471"/>
                  <a:pt x="10178870" y="2016959"/>
                  <a:pt x="10169423" y="2009933"/>
                </a:cubicBezTo>
                <a:cubicBezTo>
                  <a:pt x="10143101" y="1989736"/>
                  <a:pt x="10110719" y="1979500"/>
                  <a:pt x="10072740" y="1980399"/>
                </a:cubicBezTo>
                <a:cubicBezTo>
                  <a:pt x="10040500" y="1978951"/>
                  <a:pt x="10040500" y="1978951"/>
                  <a:pt x="10055970" y="2001206"/>
                </a:cubicBezTo>
                <a:cubicBezTo>
                  <a:pt x="10064169" y="2013505"/>
                  <a:pt x="10063384" y="2019949"/>
                  <a:pt x="10051283" y="2027279"/>
                </a:cubicBezTo>
                <a:cubicBezTo>
                  <a:pt x="10039681" y="2010587"/>
                  <a:pt x="10033638" y="2007955"/>
                  <a:pt x="10009918" y="2011190"/>
                </a:cubicBezTo>
                <a:cubicBezTo>
                  <a:pt x="9994414" y="2014127"/>
                  <a:pt x="9978748" y="2020873"/>
                  <a:pt x="9963261" y="2011214"/>
                </a:cubicBezTo>
                <a:cubicBezTo>
                  <a:pt x="9962798" y="2010042"/>
                  <a:pt x="9961246" y="2010336"/>
                  <a:pt x="9959696" y="2010629"/>
                </a:cubicBezTo>
                <a:cubicBezTo>
                  <a:pt x="9942944" y="2018841"/>
                  <a:pt x="9937812" y="2031146"/>
                  <a:pt x="9942285" y="2046669"/>
                </a:cubicBezTo>
                <a:cubicBezTo>
                  <a:pt x="9945528" y="2054869"/>
                  <a:pt x="9948773" y="2063069"/>
                  <a:pt x="9937757" y="2068933"/>
                </a:cubicBezTo>
                <a:cubicBezTo>
                  <a:pt x="9936671" y="2070398"/>
                  <a:pt x="9932946" y="2073623"/>
                  <a:pt x="9931556" y="2070108"/>
                </a:cubicBezTo>
                <a:cubicBezTo>
                  <a:pt x="9926298" y="2061030"/>
                  <a:pt x="9914982" y="2061915"/>
                  <a:pt x="9904288" y="2060162"/>
                </a:cubicBezTo>
                <a:cubicBezTo>
                  <a:pt x="9892045" y="2058705"/>
                  <a:pt x="9883526" y="2054023"/>
                  <a:pt x="9881370" y="2044357"/>
                </a:cubicBezTo>
                <a:cubicBezTo>
                  <a:pt x="9878750" y="2033521"/>
                  <a:pt x="9869303" y="2026495"/>
                  <a:pt x="9855047" y="2024159"/>
                </a:cubicBezTo>
                <a:cubicBezTo>
                  <a:pt x="9841876" y="2020358"/>
                  <a:pt x="9832413" y="2025928"/>
                  <a:pt x="9823875" y="2033842"/>
                </a:cubicBezTo>
                <a:cubicBezTo>
                  <a:pt x="9817354" y="2042633"/>
                  <a:pt x="9812399" y="2038534"/>
                  <a:pt x="9809618" y="2031506"/>
                </a:cubicBezTo>
                <a:cubicBezTo>
                  <a:pt x="9805448" y="2020963"/>
                  <a:pt x="9796306" y="2018918"/>
                  <a:pt x="9784828" y="2023610"/>
                </a:cubicBezTo>
                <a:cubicBezTo>
                  <a:pt x="9781727" y="2024197"/>
                  <a:pt x="9778626" y="2024785"/>
                  <a:pt x="9775989" y="2026545"/>
                </a:cubicBezTo>
                <a:cubicBezTo>
                  <a:pt x="9762960" y="2031530"/>
                  <a:pt x="9751644" y="2032415"/>
                  <a:pt x="9740808" y="2021876"/>
                </a:cubicBezTo>
                <a:cubicBezTo>
                  <a:pt x="9728886" y="2012801"/>
                  <a:pt x="9712614" y="2009588"/>
                  <a:pt x="9698196" y="2011059"/>
                </a:cubicBezTo>
                <a:cubicBezTo>
                  <a:pt x="9686416" y="2010773"/>
                  <a:pt x="9674011" y="2013122"/>
                  <a:pt x="9682210" y="2025421"/>
                </a:cubicBezTo>
                <a:cubicBezTo>
                  <a:pt x="9683599" y="2028935"/>
                  <a:pt x="9683904" y="2033915"/>
                  <a:pt x="9683744" y="2037723"/>
                </a:cubicBezTo>
                <a:cubicBezTo>
                  <a:pt x="9686986" y="2045924"/>
                  <a:pt x="9685578" y="2055005"/>
                  <a:pt x="9694560" y="2060858"/>
                </a:cubicBezTo>
                <a:cubicBezTo>
                  <a:pt x="9717177" y="2071685"/>
                  <a:pt x="9722113" y="2088379"/>
                  <a:pt x="9729065" y="2105951"/>
                </a:cubicBezTo>
                <a:cubicBezTo>
                  <a:pt x="9716357" y="2103321"/>
                  <a:pt x="9703649" y="2100691"/>
                  <a:pt x="9691246" y="2103042"/>
                </a:cubicBezTo>
                <a:cubicBezTo>
                  <a:pt x="9676204" y="2107150"/>
                  <a:pt x="9660860" y="2106279"/>
                  <a:pt x="9645675" y="2101601"/>
                </a:cubicBezTo>
                <a:cubicBezTo>
                  <a:pt x="9632506" y="2097800"/>
                  <a:pt x="9618248" y="2095464"/>
                  <a:pt x="9603990" y="2093128"/>
                </a:cubicBezTo>
                <a:cubicBezTo>
                  <a:pt x="9562305" y="2084655"/>
                  <a:pt x="9518445" y="2079112"/>
                  <a:pt x="9477545" y="2064195"/>
                </a:cubicBezTo>
                <a:cubicBezTo>
                  <a:pt x="9467937" y="2060977"/>
                  <a:pt x="9464214" y="2064202"/>
                  <a:pt x="9463429" y="2070646"/>
                </a:cubicBezTo>
                <a:cubicBezTo>
                  <a:pt x="9462804" y="2073282"/>
                  <a:pt x="9463109" y="2078262"/>
                  <a:pt x="9456443" y="2078266"/>
                </a:cubicBezTo>
                <a:cubicBezTo>
                  <a:pt x="9451328" y="2077975"/>
                  <a:pt x="9449474" y="2073290"/>
                  <a:pt x="9448548" y="2070947"/>
                </a:cubicBezTo>
                <a:cubicBezTo>
                  <a:pt x="9444681" y="2065383"/>
                  <a:pt x="9441276" y="2060991"/>
                  <a:pt x="9434611" y="2060995"/>
                </a:cubicBezTo>
                <a:cubicBezTo>
                  <a:pt x="9426395" y="2061292"/>
                  <a:pt x="9418339" y="2057781"/>
                  <a:pt x="9410123" y="2058078"/>
                </a:cubicBezTo>
                <a:cubicBezTo>
                  <a:pt x="9398344" y="2057791"/>
                  <a:pt x="9394939" y="2053399"/>
                  <a:pt x="9396811" y="2045489"/>
                </a:cubicBezTo>
                <a:cubicBezTo>
                  <a:pt x="9403493" y="2032890"/>
                  <a:pt x="9390164" y="2032896"/>
                  <a:pt x="9379007" y="2029974"/>
                </a:cubicBezTo>
                <a:cubicBezTo>
                  <a:pt x="9364286" y="2026467"/>
                  <a:pt x="9367993" y="2035837"/>
                  <a:pt x="9366744" y="2041111"/>
                </a:cubicBezTo>
                <a:cubicBezTo>
                  <a:pt x="9366121" y="2043748"/>
                  <a:pt x="9367048" y="2046091"/>
                  <a:pt x="9362397" y="2046972"/>
                </a:cubicBezTo>
                <a:cubicBezTo>
                  <a:pt x="9356979" y="2041702"/>
                  <a:pt x="9350011" y="2036726"/>
                  <a:pt x="9345679" y="2029992"/>
                </a:cubicBezTo>
                <a:cubicBezTo>
                  <a:pt x="9340725" y="2025893"/>
                  <a:pt x="9334683" y="2023260"/>
                  <a:pt x="9328482" y="2024435"/>
                </a:cubicBezTo>
                <a:cubicBezTo>
                  <a:pt x="9320730" y="2025903"/>
                  <a:pt x="9323045" y="2031760"/>
                  <a:pt x="9322886" y="2035568"/>
                </a:cubicBezTo>
                <a:cubicBezTo>
                  <a:pt x="9319750" y="2061348"/>
                  <a:pt x="9303459" y="2070730"/>
                  <a:pt x="9268744" y="2067233"/>
                </a:cubicBezTo>
                <a:cubicBezTo>
                  <a:pt x="9261614" y="2066065"/>
                  <a:pt x="9254949" y="2066068"/>
                  <a:pt x="9248907" y="2063435"/>
                </a:cubicBezTo>
                <a:cubicBezTo>
                  <a:pt x="9218379" y="2057886"/>
                  <a:pt x="9193731" y="2058777"/>
                  <a:pt x="9179901" y="2082805"/>
                </a:cubicBezTo>
                <a:cubicBezTo>
                  <a:pt x="9179901" y="2082805"/>
                  <a:pt x="9178351" y="2083098"/>
                  <a:pt x="9178813" y="2084269"/>
                </a:cubicBezTo>
                <a:cubicBezTo>
                  <a:pt x="9171988" y="2088080"/>
                  <a:pt x="9166249" y="2090428"/>
                  <a:pt x="9157106" y="2088382"/>
                </a:cubicBezTo>
                <a:cubicBezTo>
                  <a:pt x="9153543" y="2087798"/>
                  <a:pt x="9149515" y="2086042"/>
                  <a:pt x="9149675" y="2082235"/>
                </a:cubicBezTo>
                <a:cubicBezTo>
                  <a:pt x="9148908" y="2076084"/>
                  <a:pt x="9156199" y="2073444"/>
                  <a:pt x="9161936" y="2071096"/>
                </a:cubicBezTo>
                <a:cubicBezTo>
                  <a:pt x="9166589" y="2070215"/>
                  <a:pt x="9172327" y="2067869"/>
                  <a:pt x="9170936" y="2064355"/>
                </a:cubicBezTo>
                <a:cubicBezTo>
                  <a:pt x="9170634" y="2059375"/>
                  <a:pt x="9163344" y="2062015"/>
                  <a:pt x="9159317" y="2060260"/>
                </a:cubicBezTo>
                <a:cubicBezTo>
                  <a:pt x="9150637" y="2059386"/>
                  <a:pt x="9142421" y="2059683"/>
                  <a:pt x="9133742" y="2058809"/>
                </a:cubicBezTo>
                <a:cubicBezTo>
                  <a:pt x="9121962" y="2058521"/>
                  <a:pt x="9111269" y="2056770"/>
                  <a:pt x="9102287" y="2050917"/>
                </a:cubicBezTo>
                <a:cubicBezTo>
                  <a:pt x="9095781" y="2047112"/>
                  <a:pt x="9091130" y="2047993"/>
                  <a:pt x="9084304" y="2051804"/>
                </a:cubicBezTo>
                <a:cubicBezTo>
                  <a:pt x="9064914" y="2061774"/>
                  <a:pt x="9049570" y="2060903"/>
                  <a:pt x="9030056" y="2049489"/>
                </a:cubicBezTo>
                <a:cubicBezTo>
                  <a:pt x="9019522" y="2043929"/>
                  <a:pt x="9011627" y="2036610"/>
                  <a:pt x="9002182" y="2029585"/>
                </a:cubicBezTo>
                <a:cubicBezTo>
                  <a:pt x="8990722" y="2021682"/>
                  <a:pt x="8977552" y="2017881"/>
                  <a:pt x="8962208" y="2017010"/>
                </a:cubicBezTo>
                <a:cubicBezTo>
                  <a:pt x="8945313" y="2016433"/>
                  <a:pt x="8938486" y="2020244"/>
                  <a:pt x="8935829" y="2034600"/>
                </a:cubicBezTo>
                <a:cubicBezTo>
                  <a:pt x="8933638" y="2050125"/>
                  <a:pt x="8923248" y="2053354"/>
                  <a:pt x="8902948" y="2048385"/>
                </a:cubicBezTo>
                <a:cubicBezTo>
                  <a:pt x="8895819" y="2047217"/>
                  <a:pt x="8891794" y="2045460"/>
                  <a:pt x="8884503" y="2048100"/>
                </a:cubicBezTo>
                <a:cubicBezTo>
                  <a:pt x="8867751" y="2056311"/>
                  <a:pt x="8867751" y="2056311"/>
                  <a:pt x="8861727" y="2041082"/>
                </a:cubicBezTo>
                <a:cubicBezTo>
                  <a:pt x="8862351" y="2038446"/>
                  <a:pt x="8861888" y="2037274"/>
                  <a:pt x="8859410" y="2035225"/>
                </a:cubicBezTo>
                <a:cubicBezTo>
                  <a:pt x="8855703" y="2025853"/>
                  <a:pt x="8848112" y="2023515"/>
                  <a:pt x="8837096" y="2029379"/>
                </a:cubicBezTo>
                <a:cubicBezTo>
                  <a:pt x="8828722" y="2033483"/>
                  <a:pt x="8821271" y="2039932"/>
                  <a:pt x="8812433" y="2042865"/>
                </a:cubicBezTo>
                <a:cubicBezTo>
                  <a:pt x="8775826" y="2059874"/>
                  <a:pt x="8727012" y="2050234"/>
                  <a:pt x="8706589" y="2023881"/>
                </a:cubicBezTo>
                <a:cubicBezTo>
                  <a:pt x="8699316" y="2013926"/>
                  <a:pt x="8701812" y="2003379"/>
                  <a:pt x="8697641" y="1992835"/>
                </a:cubicBezTo>
                <a:cubicBezTo>
                  <a:pt x="8693168" y="1977312"/>
                  <a:pt x="8682635" y="1971753"/>
                  <a:pt x="8662176" y="1970591"/>
                </a:cubicBezTo>
                <a:cubicBezTo>
                  <a:pt x="8651947" y="1970011"/>
                  <a:pt x="8642180" y="1970602"/>
                  <a:pt x="8631950" y="1970022"/>
                </a:cubicBezTo>
                <a:cubicBezTo>
                  <a:pt x="8611490" y="1968861"/>
                  <a:pt x="8601563" y="1973259"/>
                  <a:pt x="8599371" y="1988786"/>
                </a:cubicBezTo>
                <a:cubicBezTo>
                  <a:pt x="8596413" y="1998162"/>
                  <a:pt x="8591298" y="1997871"/>
                  <a:pt x="8581229" y="1993482"/>
                </a:cubicBezTo>
                <a:cubicBezTo>
                  <a:pt x="8559539" y="1984999"/>
                  <a:pt x="8548062" y="1989692"/>
                  <a:pt x="8545246" y="2007855"/>
                </a:cubicBezTo>
                <a:cubicBezTo>
                  <a:pt x="8545551" y="2012834"/>
                  <a:pt x="8547403" y="2017520"/>
                  <a:pt x="8554531" y="2018688"/>
                </a:cubicBezTo>
                <a:cubicBezTo>
                  <a:pt x="8563212" y="2019562"/>
                  <a:pt x="8562908" y="2014582"/>
                  <a:pt x="8562606" y="2009602"/>
                </a:cubicBezTo>
                <a:cubicBezTo>
                  <a:pt x="8561214" y="2006088"/>
                  <a:pt x="8562926" y="2001987"/>
                  <a:pt x="8569591" y="2001984"/>
                </a:cubicBezTo>
                <a:cubicBezTo>
                  <a:pt x="8575793" y="2000809"/>
                  <a:pt x="8581835" y="2003442"/>
                  <a:pt x="8582139" y="2008421"/>
                </a:cubicBezTo>
                <a:cubicBezTo>
                  <a:pt x="8585685" y="2021601"/>
                  <a:pt x="8592332" y="2034193"/>
                  <a:pt x="8596342" y="2048544"/>
                </a:cubicBezTo>
                <a:cubicBezTo>
                  <a:pt x="8590301" y="2045911"/>
                  <a:pt x="8588287" y="2045034"/>
                  <a:pt x="8585810" y="2042985"/>
                </a:cubicBezTo>
                <a:cubicBezTo>
                  <a:pt x="8573726" y="2037718"/>
                  <a:pt x="8561322" y="2040068"/>
                  <a:pt x="8549542" y="2039781"/>
                </a:cubicBezTo>
                <a:cubicBezTo>
                  <a:pt x="8542877" y="2039784"/>
                  <a:pt x="8544106" y="2047107"/>
                  <a:pt x="8540381" y="2050331"/>
                </a:cubicBezTo>
                <a:cubicBezTo>
                  <a:pt x="8534019" y="2055315"/>
                  <a:pt x="8527194" y="2059126"/>
                  <a:pt x="8515413" y="2058839"/>
                </a:cubicBezTo>
                <a:cubicBezTo>
                  <a:pt x="8505647" y="2059430"/>
                  <a:pt x="8494792" y="2061486"/>
                  <a:pt x="8483013" y="2061199"/>
                </a:cubicBezTo>
                <a:cubicBezTo>
                  <a:pt x="8490908" y="2068518"/>
                  <a:pt x="8506715" y="2070561"/>
                  <a:pt x="8500193" y="2079352"/>
                </a:cubicBezTo>
                <a:cubicBezTo>
                  <a:pt x="8496308" y="2086384"/>
                  <a:pt x="8492725" y="2098396"/>
                  <a:pt x="8474601" y="2090497"/>
                </a:cubicBezTo>
                <a:cubicBezTo>
                  <a:pt x="8474601" y="2090497"/>
                  <a:pt x="8471963" y="2092254"/>
                  <a:pt x="8472427" y="2093427"/>
                </a:cubicBezTo>
                <a:cubicBezTo>
                  <a:pt x="8473194" y="2099577"/>
                  <a:pt x="8472409" y="2106023"/>
                  <a:pt x="8483725" y="2105138"/>
                </a:cubicBezTo>
                <a:cubicBezTo>
                  <a:pt x="8496594" y="2103960"/>
                  <a:pt x="8509299" y="2106590"/>
                  <a:pt x="8520456" y="2109512"/>
                </a:cubicBezTo>
                <a:cubicBezTo>
                  <a:pt x="8534715" y="2111849"/>
                  <a:pt x="8545105" y="2108621"/>
                  <a:pt x="8548064" y="2099245"/>
                </a:cubicBezTo>
                <a:cubicBezTo>
                  <a:pt x="8552572" y="2089577"/>
                  <a:pt x="8558149" y="2091038"/>
                  <a:pt x="8566206" y="2094550"/>
                </a:cubicBezTo>
                <a:cubicBezTo>
                  <a:pt x="8582317" y="2101572"/>
                  <a:pt x="8595790" y="2110352"/>
                  <a:pt x="8612988" y="2115908"/>
                </a:cubicBezTo>
                <a:cubicBezTo>
                  <a:pt x="8622595" y="2119126"/>
                  <a:pt x="8629259" y="2119122"/>
                  <a:pt x="8637172" y="2113845"/>
                </a:cubicBezTo>
                <a:cubicBezTo>
                  <a:pt x="8643533" y="2108862"/>
                  <a:pt x="8647883" y="2103001"/>
                  <a:pt x="8658113" y="2103583"/>
                </a:cubicBezTo>
                <a:cubicBezTo>
                  <a:pt x="8667879" y="2102992"/>
                  <a:pt x="8672209" y="2109726"/>
                  <a:pt x="8678715" y="2113531"/>
                </a:cubicBezTo>
                <a:cubicBezTo>
                  <a:pt x="8687109" y="2096830"/>
                  <a:pt x="8687109" y="2096830"/>
                  <a:pt x="8709884" y="2103848"/>
                </a:cubicBezTo>
                <a:cubicBezTo>
                  <a:pt x="8719029" y="2105893"/>
                  <a:pt x="8728634" y="2109110"/>
                  <a:pt x="8737635" y="2102369"/>
                </a:cubicBezTo>
                <a:cubicBezTo>
                  <a:pt x="8758111" y="2090933"/>
                  <a:pt x="8763226" y="2091224"/>
                  <a:pt x="8782117" y="2105274"/>
                </a:cubicBezTo>
                <a:cubicBezTo>
                  <a:pt x="8791099" y="2111128"/>
                  <a:pt x="8800083" y="2116983"/>
                  <a:pt x="8810614" y="2122543"/>
                </a:cubicBezTo>
                <a:cubicBezTo>
                  <a:pt x="8834621" y="2136883"/>
                  <a:pt x="8842373" y="2135415"/>
                  <a:pt x="8854492" y="2115489"/>
                </a:cubicBezTo>
                <a:cubicBezTo>
                  <a:pt x="8857754" y="2111094"/>
                  <a:pt x="8859001" y="2105820"/>
                  <a:pt x="8863348" y="2099959"/>
                </a:cubicBezTo>
                <a:cubicBezTo>
                  <a:pt x="8870157" y="2108744"/>
                  <a:pt x="8876038" y="2115185"/>
                  <a:pt x="8882846" y="2123970"/>
                </a:cubicBezTo>
                <a:cubicBezTo>
                  <a:pt x="8885021" y="2121040"/>
                  <a:pt x="8884558" y="2119868"/>
                  <a:pt x="8885645" y="2118403"/>
                </a:cubicBezTo>
                <a:cubicBezTo>
                  <a:pt x="8891258" y="2094672"/>
                  <a:pt x="8906763" y="2091734"/>
                  <a:pt x="8931233" y="2107247"/>
                </a:cubicBezTo>
                <a:cubicBezTo>
                  <a:pt x="8935724" y="2110175"/>
                  <a:pt x="8940215" y="2113101"/>
                  <a:pt x="8945170" y="2117199"/>
                </a:cubicBezTo>
                <a:cubicBezTo>
                  <a:pt x="8947646" y="2119249"/>
                  <a:pt x="8950125" y="2121298"/>
                  <a:pt x="8948413" y="2125400"/>
                </a:cubicBezTo>
                <a:cubicBezTo>
                  <a:pt x="8939253" y="2135950"/>
                  <a:pt x="8950872" y="2140045"/>
                  <a:pt x="8960943" y="2144433"/>
                </a:cubicBezTo>
                <a:cubicBezTo>
                  <a:pt x="8989759" y="2154084"/>
                  <a:pt x="9019985" y="2154655"/>
                  <a:pt x="9050212" y="2155225"/>
                </a:cubicBezTo>
                <a:cubicBezTo>
                  <a:pt x="9098420" y="2154907"/>
                  <a:pt x="9147251" y="2151952"/>
                  <a:pt x="9194819" y="2166866"/>
                </a:cubicBezTo>
                <a:cubicBezTo>
                  <a:pt x="9210003" y="2171545"/>
                  <a:pt x="9224884" y="2171244"/>
                  <a:pt x="9239926" y="2167136"/>
                </a:cubicBezTo>
                <a:cubicBezTo>
                  <a:pt x="9251866" y="2163614"/>
                  <a:pt x="9264110" y="2165073"/>
                  <a:pt x="9274178" y="2169461"/>
                </a:cubicBezTo>
                <a:cubicBezTo>
                  <a:pt x="9293391" y="2175895"/>
                  <a:pt x="9312763" y="2178521"/>
                  <a:pt x="9334310" y="2178218"/>
                </a:cubicBezTo>
                <a:cubicBezTo>
                  <a:pt x="9354306" y="2178207"/>
                  <a:pt x="9374463" y="2174388"/>
                  <a:pt x="9395226" y="2180529"/>
                </a:cubicBezTo>
                <a:cubicBezTo>
                  <a:pt x="9413511" y="2184621"/>
                  <a:pt x="9430405" y="2185197"/>
                  <a:pt x="9442827" y="2170252"/>
                </a:cubicBezTo>
                <a:cubicBezTo>
                  <a:pt x="9452256" y="2189873"/>
                  <a:pt x="9469775" y="2187813"/>
                  <a:pt x="9488844" y="2185459"/>
                </a:cubicBezTo>
                <a:cubicBezTo>
                  <a:pt x="9502798" y="2182816"/>
                  <a:pt x="9517215" y="2181344"/>
                  <a:pt x="9531314" y="2187488"/>
                </a:cubicBezTo>
                <a:cubicBezTo>
                  <a:pt x="9551915" y="2197437"/>
                  <a:pt x="9572838" y="2199769"/>
                  <a:pt x="9595310" y="2201808"/>
                </a:cubicBezTo>
                <a:cubicBezTo>
                  <a:pt x="9634681" y="2204423"/>
                  <a:pt x="9674672" y="2204402"/>
                  <a:pt x="9713257" y="2213463"/>
                </a:cubicBezTo>
                <a:cubicBezTo>
                  <a:pt x="9744249" y="2220184"/>
                  <a:pt x="9775402" y="2223097"/>
                  <a:pt x="9807339" y="2219565"/>
                </a:cubicBezTo>
                <a:cubicBezTo>
                  <a:pt x="9816641" y="2217803"/>
                  <a:pt x="9824233" y="2220142"/>
                  <a:pt x="9830115" y="2226584"/>
                </a:cubicBezTo>
                <a:cubicBezTo>
                  <a:pt x="9851323" y="2246492"/>
                  <a:pt x="9852873" y="2246198"/>
                  <a:pt x="9884971" y="2238858"/>
                </a:cubicBezTo>
                <a:cubicBezTo>
                  <a:pt x="9888070" y="2238271"/>
                  <a:pt x="9891173" y="2237683"/>
                  <a:pt x="9895824" y="2236802"/>
                </a:cubicBezTo>
                <a:cubicBezTo>
                  <a:pt x="9893951" y="2244712"/>
                  <a:pt x="9892081" y="2252621"/>
                  <a:pt x="9889747" y="2259360"/>
                </a:cubicBezTo>
                <a:cubicBezTo>
                  <a:pt x="9888179" y="2272250"/>
                  <a:pt x="9877627" y="2279286"/>
                  <a:pt x="9861659" y="2281052"/>
                </a:cubicBezTo>
                <a:cubicBezTo>
                  <a:pt x="9852355" y="2282814"/>
                  <a:pt x="9843677" y="2281939"/>
                  <a:pt x="9834836" y="2284873"/>
                </a:cubicBezTo>
                <a:cubicBezTo>
                  <a:pt x="9820259" y="2290154"/>
                  <a:pt x="9814681" y="2288692"/>
                  <a:pt x="9806946" y="2277565"/>
                </a:cubicBezTo>
                <a:cubicBezTo>
                  <a:pt x="9805092" y="2272879"/>
                  <a:pt x="9803239" y="2268193"/>
                  <a:pt x="9801385" y="2263507"/>
                </a:cubicBezTo>
                <a:cubicBezTo>
                  <a:pt x="9800157" y="2256185"/>
                  <a:pt x="9795042" y="2255895"/>
                  <a:pt x="9787289" y="2257363"/>
                </a:cubicBezTo>
                <a:cubicBezTo>
                  <a:pt x="9769770" y="2259423"/>
                  <a:pt x="9759683" y="2267630"/>
                  <a:pt x="9752073" y="2277887"/>
                </a:cubicBezTo>
                <a:cubicBezTo>
                  <a:pt x="9749436" y="2279645"/>
                  <a:pt x="9749274" y="2283453"/>
                  <a:pt x="9744160" y="2283163"/>
                </a:cubicBezTo>
                <a:cubicBezTo>
                  <a:pt x="9740596" y="2282580"/>
                  <a:pt x="9739206" y="2279065"/>
                  <a:pt x="9736727" y="2277015"/>
                </a:cubicBezTo>
                <a:cubicBezTo>
                  <a:pt x="9735801" y="2274673"/>
                  <a:pt x="9735338" y="2273501"/>
                  <a:pt x="9734412" y="2271158"/>
                </a:cubicBezTo>
                <a:cubicBezTo>
                  <a:pt x="9731167" y="2262958"/>
                  <a:pt x="9725589" y="2261497"/>
                  <a:pt x="9717212" y="2265602"/>
                </a:cubicBezTo>
                <a:cubicBezTo>
                  <a:pt x="9709301" y="2270878"/>
                  <a:pt x="9703258" y="2268245"/>
                  <a:pt x="9696291" y="2263269"/>
                </a:cubicBezTo>
                <a:cubicBezTo>
                  <a:pt x="9689786" y="2259465"/>
                  <a:pt x="9689481" y="2254485"/>
                  <a:pt x="9692743" y="2250090"/>
                </a:cubicBezTo>
                <a:cubicBezTo>
                  <a:pt x="9695542" y="2244523"/>
                  <a:pt x="9704222" y="2245397"/>
                  <a:pt x="9711814" y="2247736"/>
                </a:cubicBezTo>
                <a:cubicBezTo>
                  <a:pt x="9716928" y="2248026"/>
                  <a:pt x="9720956" y="2249782"/>
                  <a:pt x="9723753" y="2244215"/>
                </a:cubicBezTo>
                <a:cubicBezTo>
                  <a:pt x="9726552" y="2238647"/>
                  <a:pt x="9722523" y="2236892"/>
                  <a:pt x="9718032" y="2233966"/>
                </a:cubicBezTo>
                <a:cubicBezTo>
                  <a:pt x="9707962" y="2229577"/>
                  <a:pt x="9681908" y="2239550"/>
                  <a:pt x="9682513" y="2249509"/>
                </a:cubicBezTo>
                <a:cubicBezTo>
                  <a:pt x="9682336" y="2265913"/>
                  <a:pt x="9667454" y="2266213"/>
                  <a:pt x="9652574" y="2266514"/>
                </a:cubicBezTo>
                <a:cubicBezTo>
                  <a:pt x="9621724" y="2268581"/>
                  <a:pt x="9589645" y="2263325"/>
                  <a:pt x="9559418" y="2262755"/>
                </a:cubicBezTo>
                <a:cubicBezTo>
                  <a:pt x="9550739" y="2261880"/>
                  <a:pt x="9548886" y="2257195"/>
                  <a:pt x="9550133" y="2251922"/>
                </a:cubicBezTo>
                <a:cubicBezTo>
                  <a:pt x="9550917" y="2245476"/>
                  <a:pt x="9551701" y="2239032"/>
                  <a:pt x="9550472" y="2231710"/>
                </a:cubicBezTo>
                <a:cubicBezTo>
                  <a:pt x="9547692" y="2224681"/>
                  <a:pt x="9540563" y="2223513"/>
                  <a:pt x="9533434" y="2222346"/>
                </a:cubicBezTo>
                <a:cubicBezTo>
                  <a:pt x="9527856" y="2220884"/>
                  <a:pt x="9528622" y="2227034"/>
                  <a:pt x="9525984" y="2228793"/>
                </a:cubicBezTo>
                <a:cubicBezTo>
                  <a:pt x="9521476" y="2238462"/>
                  <a:pt x="9515415" y="2248425"/>
                  <a:pt x="9510908" y="2258094"/>
                </a:cubicBezTo>
                <a:cubicBezTo>
                  <a:pt x="9508430" y="2256044"/>
                  <a:pt x="9507967" y="2254873"/>
                  <a:pt x="9507503" y="2253702"/>
                </a:cubicBezTo>
                <a:cubicBezTo>
                  <a:pt x="9500393" y="2239938"/>
                  <a:pt x="9500393" y="2239938"/>
                  <a:pt x="9486117" y="2250198"/>
                </a:cubicBezTo>
                <a:cubicBezTo>
                  <a:pt x="9481305" y="2254887"/>
                  <a:pt x="9478828" y="2252838"/>
                  <a:pt x="9475888" y="2249617"/>
                </a:cubicBezTo>
                <a:cubicBezTo>
                  <a:pt x="9467528" y="2241127"/>
                  <a:pt x="9456835" y="2239375"/>
                  <a:pt x="9446908" y="2243774"/>
                </a:cubicBezTo>
                <a:cubicBezTo>
                  <a:pt x="9432171" y="2252862"/>
                  <a:pt x="9414652" y="2254922"/>
                  <a:pt x="9397597" y="2258152"/>
                </a:cubicBezTo>
                <a:cubicBezTo>
                  <a:pt x="9388293" y="2259915"/>
                  <a:pt x="9384104" y="2261968"/>
                  <a:pt x="9393087" y="2267821"/>
                </a:cubicBezTo>
                <a:cubicBezTo>
                  <a:pt x="9400519" y="2273970"/>
                  <a:pt x="9400821" y="2278948"/>
                  <a:pt x="9391822" y="2285691"/>
                </a:cubicBezTo>
                <a:cubicBezTo>
                  <a:pt x="9407167" y="2286562"/>
                  <a:pt x="9422048" y="2286262"/>
                  <a:pt x="9436304" y="2288597"/>
                </a:cubicBezTo>
                <a:cubicBezTo>
                  <a:pt x="9450099" y="2289762"/>
                  <a:pt x="9464357" y="2292098"/>
                  <a:pt x="9476904" y="2298535"/>
                </a:cubicBezTo>
                <a:cubicBezTo>
                  <a:pt x="9458138" y="2305868"/>
                  <a:pt x="9458138" y="2305868"/>
                  <a:pt x="9424506" y="2300906"/>
                </a:cubicBezTo>
                <a:cubicBezTo>
                  <a:pt x="9403121" y="2297402"/>
                  <a:pt x="9394282" y="2300336"/>
                  <a:pt x="9387599" y="2312936"/>
                </a:cubicBezTo>
                <a:cubicBezTo>
                  <a:pt x="9381379" y="2326706"/>
                  <a:pt x="9381379" y="2326706"/>
                  <a:pt x="9366978" y="2315582"/>
                </a:cubicBezTo>
                <a:cubicBezTo>
                  <a:pt x="9366515" y="2314411"/>
                  <a:pt x="9364501" y="2313534"/>
                  <a:pt x="9364037" y="2312362"/>
                </a:cubicBezTo>
                <a:cubicBezTo>
                  <a:pt x="9330283" y="2286016"/>
                  <a:pt x="9308113" y="2288957"/>
                  <a:pt x="9288847" y="2320310"/>
                </a:cubicBezTo>
                <a:cubicBezTo>
                  <a:pt x="9282164" y="2332910"/>
                  <a:pt x="9269439" y="2342876"/>
                  <a:pt x="9253311" y="2348450"/>
                </a:cubicBezTo>
                <a:cubicBezTo>
                  <a:pt x="9235168" y="2353145"/>
                  <a:pt x="9217808" y="2351397"/>
                  <a:pt x="9198900" y="2349942"/>
                </a:cubicBezTo>
                <a:cubicBezTo>
                  <a:pt x="9175963" y="2346732"/>
                  <a:pt x="9151476" y="2343816"/>
                  <a:pt x="9128844" y="2345585"/>
                </a:cubicBezTo>
                <a:cubicBezTo>
                  <a:pt x="9111324" y="2347646"/>
                  <a:pt x="9092879" y="2347361"/>
                  <a:pt x="9076606" y="2344149"/>
                </a:cubicBezTo>
                <a:cubicBezTo>
                  <a:pt x="9063899" y="2341518"/>
                  <a:pt x="9048093" y="2339476"/>
                  <a:pt x="9037078" y="2345340"/>
                </a:cubicBezTo>
                <a:cubicBezTo>
                  <a:pt x="9023426" y="2352963"/>
                  <a:pt x="9013357" y="2348575"/>
                  <a:pt x="9002360" y="2341843"/>
                </a:cubicBezTo>
                <a:cubicBezTo>
                  <a:pt x="8982383" y="2329258"/>
                  <a:pt x="8967680" y="2313155"/>
                  <a:pt x="8959802" y="2293240"/>
                </a:cubicBezTo>
                <a:cubicBezTo>
                  <a:pt x="8957948" y="2288554"/>
                  <a:pt x="8956096" y="2283868"/>
                  <a:pt x="8945864" y="2283288"/>
                </a:cubicBezTo>
                <a:cubicBezTo>
                  <a:pt x="8935172" y="2281536"/>
                  <a:pt x="8934387" y="2287981"/>
                  <a:pt x="8931126" y="2292376"/>
                </a:cubicBezTo>
                <a:cubicBezTo>
                  <a:pt x="8929416" y="2296478"/>
                  <a:pt x="8927705" y="2300580"/>
                  <a:pt x="8925530" y="2303511"/>
                </a:cubicBezTo>
                <a:cubicBezTo>
                  <a:pt x="8917297" y="2316404"/>
                  <a:pt x="8901168" y="2321977"/>
                  <a:pt x="8884576" y="2326380"/>
                </a:cubicBezTo>
                <a:cubicBezTo>
                  <a:pt x="8870622" y="2329024"/>
                  <a:pt x="8866914" y="2319652"/>
                  <a:pt x="8858396" y="2314969"/>
                </a:cubicBezTo>
                <a:cubicBezTo>
                  <a:pt x="8854814" y="2326981"/>
                  <a:pt x="8844263" y="2334017"/>
                  <a:pt x="8829382" y="2334318"/>
                </a:cubicBezTo>
                <a:cubicBezTo>
                  <a:pt x="8810936" y="2334035"/>
                  <a:pt x="8794344" y="2338437"/>
                  <a:pt x="8777752" y="2342840"/>
                </a:cubicBezTo>
                <a:cubicBezTo>
                  <a:pt x="8742554" y="2350767"/>
                  <a:pt x="8706126" y="2351372"/>
                  <a:pt x="8671426" y="2335279"/>
                </a:cubicBezTo>
                <a:cubicBezTo>
                  <a:pt x="8665386" y="2332645"/>
                  <a:pt x="8659344" y="2330013"/>
                  <a:pt x="8654068" y="2333531"/>
                </a:cubicBezTo>
                <a:cubicBezTo>
                  <a:pt x="8643981" y="2341738"/>
                  <a:pt x="8631113" y="2342917"/>
                  <a:pt x="8618248" y="2344095"/>
                </a:cubicBezTo>
                <a:cubicBezTo>
                  <a:pt x="8613595" y="2344976"/>
                  <a:pt x="8610957" y="2346735"/>
                  <a:pt x="8609247" y="2350837"/>
                </a:cubicBezTo>
                <a:cubicBezTo>
                  <a:pt x="8608462" y="2357282"/>
                  <a:pt x="8601797" y="2357285"/>
                  <a:pt x="8594668" y="2356117"/>
                </a:cubicBezTo>
                <a:cubicBezTo>
                  <a:pt x="8585989" y="2355243"/>
                  <a:pt x="8575599" y="2358470"/>
                  <a:pt x="8570341" y="2349392"/>
                </a:cubicBezTo>
                <a:cubicBezTo>
                  <a:pt x="8566635" y="2340020"/>
                  <a:pt x="8557492" y="2337975"/>
                  <a:pt x="8547263" y="2337395"/>
                </a:cubicBezTo>
                <a:cubicBezTo>
                  <a:pt x="8538582" y="2336520"/>
                  <a:pt x="8529280" y="2338283"/>
                  <a:pt x="8524326" y="2334184"/>
                </a:cubicBezTo>
                <a:cubicBezTo>
                  <a:pt x="8513953" y="2324817"/>
                  <a:pt x="8504026" y="2329215"/>
                  <a:pt x="8491622" y="2331565"/>
                </a:cubicBezTo>
                <a:cubicBezTo>
                  <a:pt x="8487433" y="2333617"/>
                  <a:pt x="8482318" y="2333328"/>
                  <a:pt x="8477667" y="2334210"/>
                </a:cubicBezTo>
                <a:cubicBezTo>
                  <a:pt x="8455497" y="2337150"/>
                  <a:pt x="8432400" y="2337747"/>
                  <a:pt x="8411156" y="2343031"/>
                </a:cubicBezTo>
                <a:cubicBezTo>
                  <a:pt x="8402317" y="2345965"/>
                  <a:pt x="8389913" y="2348315"/>
                  <a:pt x="8388666" y="2353588"/>
                </a:cubicBezTo>
                <a:cubicBezTo>
                  <a:pt x="8388345" y="2361205"/>
                  <a:pt x="8402139" y="2362370"/>
                  <a:pt x="8411281" y="2364415"/>
                </a:cubicBezTo>
                <a:cubicBezTo>
                  <a:pt x="8413295" y="2365293"/>
                  <a:pt x="8415310" y="2366171"/>
                  <a:pt x="8416860" y="2365877"/>
                </a:cubicBezTo>
                <a:cubicBezTo>
                  <a:pt x="8445214" y="2374356"/>
                  <a:pt x="8453412" y="2386656"/>
                  <a:pt x="8441757" y="2407752"/>
                </a:cubicBezTo>
                <a:cubicBezTo>
                  <a:pt x="8432774" y="2401898"/>
                  <a:pt x="8423952" y="2392237"/>
                  <a:pt x="8409695" y="2389901"/>
                </a:cubicBezTo>
                <a:cubicBezTo>
                  <a:pt x="8393887" y="2387858"/>
                  <a:pt x="8385814" y="2396943"/>
                  <a:pt x="8374800" y="2402807"/>
                </a:cubicBezTo>
                <a:cubicBezTo>
                  <a:pt x="8371075" y="2406031"/>
                  <a:pt x="8365961" y="2405742"/>
                  <a:pt x="8365193" y="2399590"/>
                </a:cubicBezTo>
                <a:cubicBezTo>
                  <a:pt x="8365817" y="2396953"/>
                  <a:pt x="8364891" y="2394610"/>
                  <a:pt x="8365516" y="2391974"/>
                </a:cubicBezTo>
                <a:cubicBezTo>
                  <a:pt x="8365676" y="2388166"/>
                  <a:pt x="8365836" y="2384358"/>
                  <a:pt x="8361345" y="2381431"/>
                </a:cubicBezTo>
                <a:cubicBezTo>
                  <a:pt x="8358868" y="2379382"/>
                  <a:pt x="8355605" y="2383777"/>
                  <a:pt x="8352505" y="2384364"/>
                </a:cubicBezTo>
                <a:cubicBezTo>
                  <a:pt x="8343041" y="2389936"/>
                  <a:pt x="8338551" y="2387008"/>
                  <a:pt x="8337320" y="2379685"/>
                </a:cubicBezTo>
                <a:cubicBezTo>
                  <a:pt x="8336394" y="2377343"/>
                  <a:pt x="8338568" y="2374413"/>
                  <a:pt x="8332989" y="2372950"/>
                </a:cubicBezTo>
                <a:cubicBezTo>
                  <a:pt x="8316825" y="2403716"/>
                  <a:pt x="8305349" y="2408409"/>
                  <a:pt x="8257923" y="2402283"/>
                </a:cubicBezTo>
                <a:cubicBezTo>
                  <a:pt x="8256375" y="2402576"/>
                  <a:pt x="8256375" y="2402576"/>
                  <a:pt x="8254359" y="2401699"/>
                </a:cubicBezTo>
                <a:cubicBezTo>
                  <a:pt x="8217167" y="2396152"/>
                  <a:pt x="8180274" y="2395586"/>
                  <a:pt x="8146002" y="2405856"/>
                </a:cubicBezTo>
                <a:cubicBezTo>
                  <a:pt x="8134063" y="2409378"/>
                  <a:pt x="8124920" y="2407332"/>
                  <a:pt x="8117489" y="2401184"/>
                </a:cubicBezTo>
                <a:cubicBezTo>
                  <a:pt x="8108042" y="2394159"/>
                  <a:pt x="8095337" y="2391530"/>
                  <a:pt x="8084020" y="2392413"/>
                </a:cubicBezTo>
                <a:cubicBezTo>
                  <a:pt x="8064022" y="2392424"/>
                  <a:pt x="8042940" y="2393901"/>
                  <a:pt x="8022783" y="2397719"/>
                </a:cubicBezTo>
                <a:cubicBezTo>
                  <a:pt x="8005727" y="2400950"/>
                  <a:pt x="8004479" y="2406223"/>
                  <a:pt x="8015315" y="2416763"/>
                </a:cubicBezTo>
                <a:cubicBezTo>
                  <a:pt x="8018256" y="2419984"/>
                  <a:pt x="8023834" y="2421445"/>
                  <a:pt x="8020573" y="2425841"/>
                </a:cubicBezTo>
                <a:cubicBezTo>
                  <a:pt x="8014674" y="2431995"/>
                  <a:pt x="8019006" y="2438730"/>
                  <a:pt x="8021786" y="2445759"/>
                </a:cubicBezTo>
                <a:cubicBezTo>
                  <a:pt x="8023176" y="2449274"/>
                  <a:pt x="8026580" y="2453665"/>
                  <a:pt x="8020840" y="2456013"/>
                </a:cubicBezTo>
                <a:cubicBezTo>
                  <a:pt x="8015102" y="2458358"/>
                  <a:pt x="8010147" y="2454260"/>
                  <a:pt x="8007207" y="2451039"/>
                </a:cubicBezTo>
                <a:cubicBezTo>
                  <a:pt x="7998847" y="2442549"/>
                  <a:pt x="7990954" y="2435230"/>
                  <a:pt x="7983058" y="2427911"/>
                </a:cubicBezTo>
                <a:cubicBezTo>
                  <a:pt x="7963240" y="2411518"/>
                  <a:pt x="7940927" y="2405670"/>
                  <a:pt x="7913481" y="2412130"/>
                </a:cubicBezTo>
                <a:cubicBezTo>
                  <a:pt x="7899526" y="2414773"/>
                  <a:pt x="7886036" y="2418589"/>
                  <a:pt x="7872081" y="2421231"/>
                </a:cubicBezTo>
                <a:cubicBezTo>
                  <a:pt x="7855490" y="2425634"/>
                  <a:pt x="7843869" y="2421539"/>
                  <a:pt x="7834583" y="2410706"/>
                </a:cubicBezTo>
                <a:cubicBezTo>
                  <a:pt x="7832106" y="2408656"/>
                  <a:pt x="7832267" y="2404849"/>
                  <a:pt x="7827152" y="2404558"/>
                </a:cubicBezTo>
                <a:cubicBezTo>
                  <a:pt x="7824194" y="2413933"/>
                  <a:pt x="7820149" y="2424774"/>
                  <a:pt x="7817654" y="2435320"/>
                </a:cubicBezTo>
                <a:lnTo>
                  <a:pt x="7813512" y="2441989"/>
                </a:lnTo>
                <a:lnTo>
                  <a:pt x="7843639" y="2464615"/>
                </a:lnTo>
                <a:cubicBezTo>
                  <a:pt x="7852426" y="2453500"/>
                  <a:pt x="7843013" y="2439788"/>
                  <a:pt x="7851800" y="2428674"/>
                </a:cubicBezTo>
                <a:cubicBezTo>
                  <a:pt x="7865777" y="2443600"/>
                  <a:pt x="7865777" y="2443600"/>
                  <a:pt x="7886747" y="2436098"/>
                </a:cubicBezTo>
                <a:cubicBezTo>
                  <a:pt x="7895762" y="2434012"/>
                  <a:pt x="7901780" y="2432996"/>
                  <a:pt x="7910938" y="2436553"/>
                </a:cubicBezTo>
                <a:cubicBezTo>
                  <a:pt x="7935328" y="2444906"/>
                  <a:pt x="7959662" y="2451003"/>
                  <a:pt x="7983996" y="2457100"/>
                </a:cubicBezTo>
                <a:cubicBezTo>
                  <a:pt x="8058537" y="2476548"/>
                  <a:pt x="8134420" y="2489253"/>
                  <a:pt x="8207534" y="2512056"/>
                </a:cubicBezTo>
                <a:cubicBezTo>
                  <a:pt x="8213611" y="2513298"/>
                  <a:pt x="8222682" y="2513468"/>
                  <a:pt x="8222825" y="2519111"/>
                </a:cubicBezTo>
                <a:cubicBezTo>
                  <a:pt x="8224480" y="2524782"/>
                  <a:pt x="8216976" y="2526897"/>
                  <a:pt x="8212526" y="2530197"/>
                </a:cubicBezTo>
                <a:cubicBezTo>
                  <a:pt x="8208048" y="2532369"/>
                  <a:pt x="8202055" y="2534512"/>
                  <a:pt x="8205194" y="2539083"/>
                </a:cubicBezTo>
                <a:cubicBezTo>
                  <a:pt x="8206847" y="2544754"/>
                  <a:pt x="8212952" y="2547125"/>
                  <a:pt x="8219029" y="2548367"/>
                </a:cubicBezTo>
                <a:cubicBezTo>
                  <a:pt x="8223565" y="2548452"/>
                  <a:pt x="8228101" y="2548537"/>
                  <a:pt x="8232637" y="2548623"/>
                </a:cubicBezTo>
                <a:lnTo>
                  <a:pt x="8250569" y="2554372"/>
                </a:lnTo>
                <a:lnTo>
                  <a:pt x="8318565" y="2537637"/>
                </a:lnTo>
                <a:cubicBezTo>
                  <a:pt x="8320654" y="2536087"/>
                  <a:pt x="8320654" y="2536087"/>
                  <a:pt x="8322786" y="2536127"/>
                </a:cubicBezTo>
                <a:cubicBezTo>
                  <a:pt x="8379820" y="2518130"/>
                  <a:pt x="8396943" y="2521629"/>
                  <a:pt x="8434036" y="2557287"/>
                </a:cubicBezTo>
                <a:cubicBezTo>
                  <a:pt x="8440348" y="2554228"/>
                  <a:pt x="8436007" y="2550967"/>
                  <a:pt x="8435926" y="2547788"/>
                </a:cubicBezTo>
                <a:cubicBezTo>
                  <a:pt x="8433557" y="2538208"/>
                  <a:pt x="8437695" y="2533519"/>
                  <a:pt x="8452729" y="2538568"/>
                </a:cubicBezTo>
                <a:cubicBezTo>
                  <a:pt x="8456987" y="2538649"/>
                  <a:pt x="8463498" y="2543538"/>
                  <a:pt x="8465549" y="2540399"/>
                </a:cubicBezTo>
                <a:cubicBezTo>
                  <a:pt x="8469688" y="2535709"/>
                  <a:pt x="8467439" y="2530899"/>
                  <a:pt x="8465188" y="2526089"/>
                </a:cubicBezTo>
                <a:cubicBezTo>
                  <a:pt x="8462978" y="2522870"/>
                  <a:pt x="8462897" y="2519691"/>
                  <a:pt x="8460688" y="2516470"/>
                </a:cubicBezTo>
                <a:cubicBezTo>
                  <a:pt x="8458357" y="2508481"/>
                  <a:pt x="8464708" y="2507011"/>
                  <a:pt x="8471178" y="2510311"/>
                </a:cubicBezTo>
                <a:cubicBezTo>
                  <a:pt x="8488340" y="2515401"/>
                  <a:pt x="8503490" y="2525220"/>
                  <a:pt x="8522503" y="2519221"/>
                </a:cubicBezTo>
                <a:cubicBezTo>
                  <a:pt x="8539385" y="2513181"/>
                  <a:pt x="8545415" y="2498993"/>
                  <a:pt x="8553695" y="2489613"/>
                </a:cubicBezTo>
                <a:cubicBezTo>
                  <a:pt x="8579859" y="2513941"/>
                  <a:pt x="8576038" y="2531350"/>
                  <a:pt x="8544526" y="2548239"/>
                </a:cubicBezTo>
                <a:cubicBezTo>
                  <a:pt x="8542397" y="2548199"/>
                  <a:pt x="8540307" y="2549749"/>
                  <a:pt x="8538216" y="2551299"/>
                </a:cubicBezTo>
                <a:cubicBezTo>
                  <a:pt x="8527686" y="2555869"/>
                  <a:pt x="8510764" y="2560317"/>
                  <a:pt x="8515265" y="2569937"/>
                </a:cubicBezTo>
                <a:cubicBezTo>
                  <a:pt x="8519684" y="2576377"/>
                  <a:pt x="8536727" y="2576697"/>
                  <a:pt x="8549548" y="2578527"/>
                </a:cubicBezTo>
                <a:cubicBezTo>
                  <a:pt x="8579411" y="2580677"/>
                  <a:pt x="8609115" y="2576468"/>
                  <a:pt x="8638897" y="2575438"/>
                </a:cubicBezTo>
                <a:cubicBezTo>
                  <a:pt x="8645288" y="2575558"/>
                  <a:pt x="8651638" y="2574088"/>
                  <a:pt x="8658068" y="2575798"/>
                </a:cubicBezTo>
                <a:cubicBezTo>
                  <a:pt x="8675110" y="2576118"/>
                  <a:pt x="8690103" y="2579578"/>
                  <a:pt x="8698263" y="2565430"/>
                </a:cubicBezTo>
                <a:cubicBezTo>
                  <a:pt x="8702363" y="2559150"/>
                  <a:pt x="8715144" y="2559390"/>
                  <a:pt x="8725714" y="2556410"/>
                </a:cubicBezTo>
                <a:cubicBezTo>
                  <a:pt x="8738415" y="2553471"/>
                  <a:pt x="8748945" y="2548901"/>
                  <a:pt x="8748624" y="2536182"/>
                </a:cubicBezTo>
                <a:cubicBezTo>
                  <a:pt x="8750435" y="2523503"/>
                  <a:pt x="8765387" y="2525373"/>
                  <a:pt x="8775958" y="2522393"/>
                </a:cubicBezTo>
                <a:cubicBezTo>
                  <a:pt x="8784398" y="2519373"/>
                  <a:pt x="8792878" y="2517943"/>
                  <a:pt x="8797340" y="2525972"/>
                </a:cubicBezTo>
                <a:cubicBezTo>
                  <a:pt x="8801720" y="2530822"/>
                  <a:pt x="8806020" y="2532492"/>
                  <a:pt x="8812411" y="2532613"/>
                </a:cubicBezTo>
                <a:cubicBezTo>
                  <a:pt x="8829412" y="2531343"/>
                  <a:pt x="8846414" y="2530073"/>
                  <a:pt x="8863656" y="2538343"/>
                </a:cubicBezTo>
                <a:cubicBezTo>
                  <a:pt x="8872257" y="2541683"/>
                  <a:pt x="8878527" y="2537033"/>
                  <a:pt x="8884797" y="2532383"/>
                </a:cubicBezTo>
                <a:cubicBezTo>
                  <a:pt x="8920289" y="2504446"/>
                  <a:pt x="8966953" y="2497376"/>
                  <a:pt x="9015988" y="2499887"/>
                </a:cubicBezTo>
                <a:cubicBezTo>
                  <a:pt x="9039460" y="2501917"/>
                  <a:pt x="9062934" y="2503947"/>
                  <a:pt x="9086245" y="2499618"/>
                </a:cubicBezTo>
                <a:cubicBezTo>
                  <a:pt x="9105337" y="2496798"/>
                  <a:pt x="9122538" y="2503478"/>
                  <a:pt x="9133551" y="2517987"/>
                </a:cubicBezTo>
                <a:cubicBezTo>
                  <a:pt x="9141870" y="2510197"/>
                  <a:pt x="9141550" y="2497478"/>
                  <a:pt x="9160721" y="2497839"/>
                </a:cubicBezTo>
                <a:cubicBezTo>
                  <a:pt x="9184193" y="2499869"/>
                  <a:pt x="9207706" y="2503488"/>
                  <a:pt x="9225109" y="2518118"/>
                </a:cubicBezTo>
                <a:cubicBezTo>
                  <a:pt x="9229450" y="2521378"/>
                  <a:pt x="9233830" y="2526227"/>
                  <a:pt x="9238211" y="2531077"/>
                </a:cubicBezTo>
                <a:cubicBezTo>
                  <a:pt x="9244720" y="2535967"/>
                  <a:pt x="9249182" y="2543996"/>
                  <a:pt x="9261843" y="2539467"/>
                </a:cubicBezTo>
                <a:cubicBezTo>
                  <a:pt x="9274544" y="2536527"/>
                  <a:pt x="9274385" y="2530167"/>
                  <a:pt x="9274223" y="2523807"/>
                </a:cubicBezTo>
                <a:cubicBezTo>
                  <a:pt x="9273542" y="2496780"/>
                  <a:pt x="9283593" y="2473131"/>
                  <a:pt x="9302242" y="2452823"/>
                </a:cubicBezTo>
                <a:cubicBezTo>
                  <a:pt x="9312614" y="2441894"/>
                  <a:pt x="9323064" y="2434144"/>
                  <a:pt x="9344526" y="2440904"/>
                </a:cubicBezTo>
                <a:cubicBezTo>
                  <a:pt x="9361689" y="2445995"/>
                  <a:pt x="9380700" y="2439995"/>
                  <a:pt x="9395450" y="2433916"/>
                </a:cubicBezTo>
                <a:cubicBezTo>
                  <a:pt x="9414422" y="2426326"/>
                  <a:pt x="9437735" y="2421997"/>
                  <a:pt x="9461127" y="2420846"/>
                </a:cubicBezTo>
                <a:cubicBezTo>
                  <a:pt x="9490869" y="2418227"/>
                  <a:pt x="9520453" y="2409249"/>
                  <a:pt x="9547905" y="2400229"/>
                </a:cubicBezTo>
                <a:cubicBezTo>
                  <a:pt x="9571175" y="2394310"/>
                  <a:pt x="9592317" y="2388350"/>
                  <a:pt x="9617919" y="2390420"/>
                </a:cubicBezTo>
                <a:cubicBezTo>
                  <a:pt x="9641432" y="2394040"/>
                  <a:pt x="9662975" y="2403980"/>
                  <a:pt x="9678247" y="2418569"/>
                </a:cubicBezTo>
                <a:cubicBezTo>
                  <a:pt x="9719602" y="2454307"/>
                  <a:pt x="9749384" y="2453277"/>
                  <a:pt x="9778166" y="2412500"/>
                </a:cubicBezTo>
                <a:cubicBezTo>
                  <a:pt x="9778126" y="2410911"/>
                  <a:pt x="9780216" y="2409361"/>
                  <a:pt x="9780176" y="2407771"/>
                </a:cubicBezTo>
                <a:cubicBezTo>
                  <a:pt x="9792516" y="2390523"/>
                  <a:pt x="9792516" y="2390523"/>
                  <a:pt x="9807828" y="2406701"/>
                </a:cubicBezTo>
                <a:cubicBezTo>
                  <a:pt x="9823100" y="2421291"/>
                  <a:pt x="9835922" y="2423120"/>
                  <a:pt x="9861244" y="2414062"/>
                </a:cubicBezTo>
                <a:cubicBezTo>
                  <a:pt x="9901357" y="2400513"/>
                  <a:pt x="9901357" y="2400513"/>
                  <a:pt x="9929169" y="2405802"/>
                </a:cubicBezTo>
                <a:cubicBezTo>
                  <a:pt x="9916668" y="2416692"/>
                  <a:pt x="9899788" y="2422730"/>
                  <a:pt x="9882866" y="2427181"/>
                </a:cubicBezTo>
                <a:cubicBezTo>
                  <a:pt x="9865985" y="2433220"/>
                  <a:pt x="9846894" y="2436039"/>
                  <a:pt x="9827841" y="2440450"/>
                </a:cubicBezTo>
                <a:cubicBezTo>
                  <a:pt x="9842913" y="2447089"/>
                  <a:pt x="9845204" y="2453488"/>
                  <a:pt x="9839054" y="2462908"/>
                </a:cubicBezTo>
                <a:cubicBezTo>
                  <a:pt x="9830773" y="2472286"/>
                  <a:pt x="9837204" y="2473997"/>
                  <a:pt x="9849984" y="2474236"/>
                </a:cubicBezTo>
                <a:cubicBezTo>
                  <a:pt x="9873418" y="2474677"/>
                  <a:pt x="9896809" y="2473528"/>
                  <a:pt x="9920442" y="2481917"/>
                </a:cubicBezTo>
                <a:cubicBezTo>
                  <a:pt x="9935434" y="2485377"/>
                  <a:pt x="9948096" y="2480848"/>
                  <a:pt x="9954165" y="2468249"/>
                </a:cubicBezTo>
                <a:cubicBezTo>
                  <a:pt x="9956174" y="2463518"/>
                  <a:pt x="9958223" y="2460379"/>
                  <a:pt x="9966866" y="2465309"/>
                </a:cubicBezTo>
                <a:cubicBezTo>
                  <a:pt x="9990538" y="2475288"/>
                  <a:pt x="9990538" y="2475288"/>
                  <a:pt x="9992186" y="2456249"/>
                </a:cubicBezTo>
                <a:cubicBezTo>
                  <a:pt x="9992147" y="2454660"/>
                  <a:pt x="9992107" y="2453070"/>
                  <a:pt x="9994158" y="2449931"/>
                </a:cubicBezTo>
                <a:cubicBezTo>
                  <a:pt x="10005088" y="2461259"/>
                  <a:pt x="10018152" y="2472629"/>
                  <a:pt x="10029082" y="2483958"/>
                </a:cubicBezTo>
                <a:cubicBezTo>
                  <a:pt x="10033383" y="2485628"/>
                  <a:pt x="10035714" y="2493618"/>
                  <a:pt x="10042024" y="2490558"/>
                </a:cubicBezTo>
                <a:cubicBezTo>
                  <a:pt x="10050466" y="2487538"/>
                  <a:pt x="10058905" y="2484518"/>
                  <a:pt x="10058665" y="2474979"/>
                </a:cubicBezTo>
                <a:cubicBezTo>
                  <a:pt x="10056294" y="2465400"/>
                  <a:pt x="10051833" y="2457370"/>
                  <a:pt x="10047372" y="2449341"/>
                </a:cubicBezTo>
                <a:cubicBezTo>
                  <a:pt x="10042951" y="2442901"/>
                  <a:pt x="10042792" y="2436542"/>
                  <a:pt x="10053362" y="2433562"/>
                </a:cubicBezTo>
                <a:cubicBezTo>
                  <a:pt x="10091505" y="2426332"/>
                  <a:pt x="10129488" y="2412744"/>
                  <a:pt x="10169843" y="2408735"/>
                </a:cubicBezTo>
                <a:cubicBezTo>
                  <a:pt x="10188934" y="2405915"/>
                  <a:pt x="10208024" y="2403095"/>
                  <a:pt x="10217068" y="2423924"/>
                </a:cubicBezTo>
                <a:cubicBezTo>
                  <a:pt x="10221648" y="2436724"/>
                  <a:pt x="10260152" y="2443804"/>
                  <a:pt x="10270603" y="2436054"/>
                </a:cubicBezTo>
                <a:cubicBezTo>
                  <a:pt x="10274743" y="2431364"/>
                  <a:pt x="10278923" y="2428264"/>
                  <a:pt x="10272373" y="2421785"/>
                </a:cubicBezTo>
                <a:cubicBezTo>
                  <a:pt x="10265821" y="2415305"/>
                  <a:pt x="10261641" y="2418405"/>
                  <a:pt x="10255291" y="2419875"/>
                </a:cubicBezTo>
                <a:cubicBezTo>
                  <a:pt x="10246891" y="2424485"/>
                  <a:pt x="10236320" y="2427464"/>
                  <a:pt x="10229768" y="2420985"/>
                </a:cubicBezTo>
                <a:cubicBezTo>
                  <a:pt x="10223257" y="2416094"/>
                  <a:pt x="10220966" y="2409695"/>
                  <a:pt x="10227197" y="2403455"/>
                </a:cubicBezTo>
                <a:cubicBezTo>
                  <a:pt x="10233388" y="2395627"/>
                  <a:pt x="10239657" y="2390977"/>
                  <a:pt x="10252559" y="2395986"/>
                </a:cubicBezTo>
                <a:cubicBezTo>
                  <a:pt x="10265421" y="2399406"/>
                  <a:pt x="10271732" y="2396347"/>
                  <a:pt x="10271450" y="2385218"/>
                </a:cubicBezTo>
                <a:cubicBezTo>
                  <a:pt x="10271370" y="2382038"/>
                  <a:pt x="10271331" y="2380448"/>
                  <a:pt x="10271250" y="2377268"/>
                </a:cubicBezTo>
                <a:cubicBezTo>
                  <a:pt x="10273300" y="2374128"/>
                  <a:pt x="10273180" y="2369358"/>
                  <a:pt x="10277400" y="2367849"/>
                </a:cubicBezTo>
                <a:cubicBezTo>
                  <a:pt x="10283752" y="2366379"/>
                  <a:pt x="10286001" y="2371188"/>
                  <a:pt x="10290302" y="2372858"/>
                </a:cubicBezTo>
                <a:cubicBezTo>
                  <a:pt x="10305494" y="2384267"/>
                  <a:pt x="10322736" y="2392537"/>
                  <a:pt x="10346127" y="2391388"/>
                </a:cubicBezTo>
                <a:cubicBezTo>
                  <a:pt x="10356778" y="2391588"/>
                  <a:pt x="10363129" y="2390117"/>
                  <a:pt x="10360759" y="2380539"/>
                </a:cubicBezTo>
                <a:cubicBezTo>
                  <a:pt x="10360598" y="2374179"/>
                  <a:pt x="10360438" y="2367819"/>
                  <a:pt x="10360277" y="2361460"/>
                </a:cubicBezTo>
                <a:cubicBezTo>
                  <a:pt x="10364137" y="2345641"/>
                  <a:pt x="10370449" y="2342582"/>
                  <a:pt x="10391829" y="2346161"/>
                </a:cubicBezTo>
                <a:cubicBezTo>
                  <a:pt x="10404652" y="2347992"/>
                  <a:pt x="10415221" y="2345012"/>
                  <a:pt x="10428003" y="2345252"/>
                </a:cubicBezTo>
                <a:cubicBezTo>
                  <a:pt x="10449265" y="2344062"/>
                  <a:pt x="10466467" y="2350742"/>
                  <a:pt x="10475389" y="2366801"/>
                </a:cubicBezTo>
                <a:cubicBezTo>
                  <a:pt x="10481980" y="2374870"/>
                  <a:pt x="10488611" y="2384529"/>
                  <a:pt x="10495242" y="2394189"/>
                </a:cubicBezTo>
                <a:cubicBezTo>
                  <a:pt x="10488851" y="2394070"/>
                  <a:pt x="10484592" y="2393989"/>
                  <a:pt x="10480330" y="2393909"/>
                </a:cubicBezTo>
                <a:cubicBezTo>
                  <a:pt x="10435556" y="2391478"/>
                  <a:pt x="10433425" y="2391438"/>
                  <a:pt x="10417145" y="2421327"/>
                </a:cubicBezTo>
                <a:cubicBezTo>
                  <a:pt x="10413126" y="2430786"/>
                  <a:pt x="10404726" y="2435396"/>
                  <a:pt x="10391945" y="2435155"/>
                </a:cubicBezTo>
                <a:cubicBezTo>
                  <a:pt x="10349420" y="2437534"/>
                  <a:pt x="10311357" y="2447943"/>
                  <a:pt x="10275544" y="2463163"/>
                </a:cubicBezTo>
                <a:cubicBezTo>
                  <a:pt x="10231331" y="2482991"/>
                  <a:pt x="10180447" y="2491569"/>
                  <a:pt x="10131773" y="2503368"/>
                </a:cubicBezTo>
                <a:cubicBezTo>
                  <a:pt x="10104281" y="2510797"/>
                  <a:pt x="10078918" y="2518266"/>
                  <a:pt x="10058058" y="2535354"/>
                </a:cubicBezTo>
                <a:cubicBezTo>
                  <a:pt x="10043426" y="2546204"/>
                  <a:pt x="10024295" y="2547434"/>
                  <a:pt x="10005124" y="2547074"/>
                </a:cubicBezTo>
                <a:cubicBezTo>
                  <a:pt x="9979600" y="2548184"/>
                  <a:pt x="9956209" y="2549333"/>
                  <a:pt x="9954759" y="2576321"/>
                </a:cubicBezTo>
                <a:cubicBezTo>
                  <a:pt x="9930926" y="2559983"/>
                  <a:pt x="9909745" y="2564352"/>
                  <a:pt x="9888683" y="2573491"/>
                </a:cubicBezTo>
                <a:cubicBezTo>
                  <a:pt x="9865572" y="2585770"/>
                  <a:pt x="9837879" y="2585250"/>
                  <a:pt x="9812437" y="2589539"/>
                </a:cubicBezTo>
                <a:cubicBezTo>
                  <a:pt x="9784865" y="2593788"/>
                  <a:pt x="9761634" y="2601298"/>
                  <a:pt x="9740651" y="2613617"/>
                </a:cubicBezTo>
                <a:cubicBezTo>
                  <a:pt x="9730202" y="2621366"/>
                  <a:pt x="9715411" y="2625855"/>
                  <a:pt x="9698329" y="2623945"/>
                </a:cubicBezTo>
                <a:cubicBezTo>
                  <a:pt x="9676986" y="2621955"/>
                  <a:pt x="9657894" y="2624775"/>
                  <a:pt x="9641094" y="2633995"/>
                </a:cubicBezTo>
                <a:cubicBezTo>
                  <a:pt x="9588600" y="2663202"/>
                  <a:pt x="9524893" y="2669951"/>
                  <a:pt x="9463399" y="2679919"/>
                </a:cubicBezTo>
                <a:cubicBezTo>
                  <a:pt x="9425256" y="2687148"/>
                  <a:pt x="9387112" y="2694378"/>
                  <a:pt x="9355640" y="2712856"/>
                </a:cubicBezTo>
                <a:cubicBezTo>
                  <a:pt x="9345189" y="2720605"/>
                  <a:pt x="9332608" y="2728314"/>
                  <a:pt x="9349931" y="2739764"/>
                </a:cubicBezTo>
                <a:cubicBezTo>
                  <a:pt x="9354312" y="2744613"/>
                  <a:pt x="9352262" y="2747753"/>
                  <a:pt x="9350211" y="2750893"/>
                </a:cubicBezTo>
                <a:cubicBezTo>
                  <a:pt x="9346111" y="2757173"/>
                  <a:pt x="9341971" y="2761863"/>
                  <a:pt x="9337832" y="2766552"/>
                </a:cubicBezTo>
                <a:cubicBezTo>
                  <a:pt x="9315041" y="2791550"/>
                  <a:pt x="9293738" y="2791150"/>
                  <a:pt x="9273845" y="2762172"/>
                </a:cubicBezTo>
                <a:cubicBezTo>
                  <a:pt x="9271673" y="2760542"/>
                  <a:pt x="9271634" y="2758952"/>
                  <a:pt x="9267293" y="2755692"/>
                </a:cubicBezTo>
                <a:cubicBezTo>
                  <a:pt x="9263354" y="2768332"/>
                  <a:pt x="9259334" y="2777791"/>
                  <a:pt x="9255395" y="2790429"/>
                </a:cubicBezTo>
                <a:cubicBezTo>
                  <a:pt x="9246713" y="2783910"/>
                  <a:pt x="9242292" y="2777471"/>
                  <a:pt x="9235782" y="2772580"/>
                </a:cubicBezTo>
                <a:cubicBezTo>
                  <a:pt x="9209659" y="2749842"/>
                  <a:pt x="9199008" y="2749642"/>
                  <a:pt x="9176176" y="2773050"/>
                </a:cubicBezTo>
                <a:cubicBezTo>
                  <a:pt x="9165765" y="2782390"/>
                  <a:pt x="9157485" y="2791768"/>
                  <a:pt x="9149205" y="2801148"/>
                </a:cubicBezTo>
                <a:cubicBezTo>
                  <a:pt x="9132725" y="2823087"/>
                  <a:pt x="9126374" y="2824557"/>
                  <a:pt x="9094180" y="2814416"/>
                </a:cubicBezTo>
                <a:cubicBezTo>
                  <a:pt x="9079108" y="2807777"/>
                  <a:pt x="9068619" y="2813937"/>
                  <a:pt x="9058087" y="2818505"/>
                </a:cubicBezTo>
                <a:cubicBezTo>
                  <a:pt x="9032887" y="2832335"/>
                  <a:pt x="9032887" y="2832335"/>
                  <a:pt x="9013233" y="2812896"/>
                </a:cubicBezTo>
                <a:cubicBezTo>
                  <a:pt x="9007002" y="2819135"/>
                  <a:pt x="9005112" y="2828635"/>
                  <a:pt x="8992372" y="2829984"/>
                </a:cubicBezTo>
                <a:cubicBezTo>
                  <a:pt x="8979671" y="2832924"/>
                  <a:pt x="8970990" y="2826405"/>
                  <a:pt x="8960219" y="2821435"/>
                </a:cubicBezTo>
                <a:cubicBezTo>
                  <a:pt x="8947317" y="2816426"/>
                  <a:pt x="8938836" y="2817855"/>
                  <a:pt x="8928344" y="2824014"/>
                </a:cubicBezTo>
                <a:cubicBezTo>
                  <a:pt x="8909453" y="2834784"/>
                  <a:pt x="8897034" y="2848852"/>
                  <a:pt x="8880314" y="2861251"/>
                </a:cubicBezTo>
                <a:cubicBezTo>
                  <a:pt x="8871952" y="2867451"/>
                  <a:pt x="8865642" y="2870511"/>
                  <a:pt x="8854709" y="2859181"/>
                </a:cubicBezTo>
                <a:cubicBezTo>
                  <a:pt x="8845909" y="2847891"/>
                  <a:pt x="8830957" y="2846022"/>
                  <a:pt x="8814076" y="2852062"/>
                </a:cubicBezTo>
                <a:cubicBezTo>
                  <a:pt x="8801455" y="2858181"/>
                  <a:pt x="8786704" y="2864260"/>
                  <a:pt x="8769702" y="2865530"/>
                </a:cubicBezTo>
                <a:cubicBezTo>
                  <a:pt x="8754830" y="2866839"/>
                  <a:pt x="8759292" y="2874869"/>
                  <a:pt x="8761623" y="2882858"/>
                </a:cubicBezTo>
                <a:cubicBezTo>
                  <a:pt x="8761663" y="2884448"/>
                  <a:pt x="8765963" y="2886119"/>
                  <a:pt x="8765963" y="2886119"/>
                </a:cubicBezTo>
                <a:cubicBezTo>
                  <a:pt x="8784774" y="2872169"/>
                  <a:pt x="8795785" y="2886679"/>
                  <a:pt x="8804507" y="2894788"/>
                </a:cubicBezTo>
                <a:cubicBezTo>
                  <a:pt x="8817529" y="2904568"/>
                  <a:pt x="8798519" y="2910566"/>
                  <a:pt x="8792408" y="2921576"/>
                </a:cubicBezTo>
                <a:cubicBezTo>
                  <a:pt x="8807238" y="2918677"/>
                  <a:pt x="8822149" y="2918957"/>
                  <a:pt x="8834891" y="2917606"/>
                </a:cubicBezTo>
                <a:cubicBezTo>
                  <a:pt x="8849723" y="2914707"/>
                  <a:pt x="8860453" y="2918087"/>
                  <a:pt x="8871224" y="2923057"/>
                </a:cubicBezTo>
                <a:cubicBezTo>
                  <a:pt x="8877696" y="2926356"/>
                  <a:pt x="8880066" y="2935936"/>
                  <a:pt x="8888546" y="2934507"/>
                </a:cubicBezTo>
                <a:cubicBezTo>
                  <a:pt x="8903378" y="2931606"/>
                  <a:pt x="8920417" y="2931927"/>
                  <a:pt x="8932960" y="2922628"/>
                </a:cubicBezTo>
                <a:cubicBezTo>
                  <a:pt x="8935011" y="2919488"/>
                  <a:pt x="8937100" y="2917938"/>
                  <a:pt x="8943370" y="2913288"/>
                </a:cubicBezTo>
                <a:cubicBezTo>
                  <a:pt x="8945982" y="2932407"/>
                  <a:pt x="8944292" y="2949856"/>
                  <a:pt x="8946863" y="2967385"/>
                </a:cubicBezTo>
                <a:cubicBezTo>
                  <a:pt x="8949154" y="2973784"/>
                  <a:pt x="8942884" y="2978434"/>
                  <a:pt x="8934362" y="2978273"/>
                </a:cubicBezTo>
                <a:cubicBezTo>
                  <a:pt x="8925882" y="2979704"/>
                  <a:pt x="8921502" y="2974853"/>
                  <a:pt x="8921381" y="2970084"/>
                </a:cubicBezTo>
                <a:cubicBezTo>
                  <a:pt x="8919091" y="2963685"/>
                  <a:pt x="8916800" y="2957286"/>
                  <a:pt x="8906229" y="2960264"/>
                </a:cubicBezTo>
                <a:cubicBezTo>
                  <a:pt x="8897789" y="2963285"/>
                  <a:pt x="8897949" y="2969644"/>
                  <a:pt x="8900240" y="2976044"/>
                </a:cubicBezTo>
                <a:cubicBezTo>
                  <a:pt x="8913582" y="2998541"/>
                  <a:pt x="8930703" y="3002042"/>
                  <a:pt x="8953734" y="2986583"/>
                </a:cubicBezTo>
                <a:cubicBezTo>
                  <a:pt x="8964186" y="2978834"/>
                  <a:pt x="8970537" y="2977364"/>
                  <a:pt x="8979338" y="2988653"/>
                </a:cubicBezTo>
                <a:cubicBezTo>
                  <a:pt x="8990470" y="3007932"/>
                  <a:pt x="9005461" y="3011392"/>
                  <a:pt x="9030864" y="3005514"/>
                </a:cubicBezTo>
                <a:cubicBezTo>
                  <a:pt x="9043565" y="3002573"/>
                  <a:pt x="9056306" y="3001223"/>
                  <a:pt x="9069006" y="2998284"/>
                </a:cubicBezTo>
                <a:cubicBezTo>
                  <a:pt x="9094408" y="2992404"/>
                  <a:pt x="9104819" y="2983065"/>
                  <a:pt x="9102167" y="2962356"/>
                </a:cubicBezTo>
                <a:cubicBezTo>
                  <a:pt x="9101806" y="2948047"/>
                  <a:pt x="9092966" y="2935168"/>
                  <a:pt x="9096866" y="2920940"/>
                </a:cubicBezTo>
                <a:cubicBezTo>
                  <a:pt x="9108685" y="2883022"/>
                  <a:pt x="9165599" y="2860254"/>
                  <a:pt x="9221305" y="2874014"/>
                </a:cubicBezTo>
                <a:cubicBezTo>
                  <a:pt x="9234126" y="2875843"/>
                  <a:pt x="9247067" y="2882443"/>
                  <a:pt x="9259929" y="2885863"/>
                </a:cubicBezTo>
                <a:cubicBezTo>
                  <a:pt x="9277091" y="2890953"/>
                  <a:pt x="9285492" y="2886343"/>
                  <a:pt x="9285171" y="2873624"/>
                </a:cubicBezTo>
                <a:cubicBezTo>
                  <a:pt x="9287220" y="2870485"/>
                  <a:pt x="9287180" y="2868894"/>
                  <a:pt x="9284970" y="2865675"/>
                </a:cubicBezTo>
                <a:cubicBezTo>
                  <a:pt x="9284449" y="2845006"/>
                  <a:pt x="9284449" y="2845006"/>
                  <a:pt x="9310173" y="2851846"/>
                </a:cubicBezTo>
                <a:cubicBezTo>
                  <a:pt x="9320863" y="2853636"/>
                  <a:pt x="9325043" y="2850537"/>
                  <a:pt x="9333484" y="2847517"/>
                </a:cubicBezTo>
                <a:cubicBezTo>
                  <a:pt x="9356637" y="2836827"/>
                  <a:pt x="9371588" y="2838698"/>
                  <a:pt x="9382719" y="2857976"/>
                </a:cubicBezTo>
                <a:cubicBezTo>
                  <a:pt x="9393811" y="2875665"/>
                  <a:pt x="9404544" y="2879045"/>
                  <a:pt x="9425725" y="2874676"/>
                </a:cubicBezTo>
                <a:cubicBezTo>
                  <a:pt x="9444776" y="2870266"/>
                  <a:pt x="9459486" y="2862597"/>
                  <a:pt x="9469817" y="2850077"/>
                </a:cubicBezTo>
                <a:cubicBezTo>
                  <a:pt x="9478058" y="2839109"/>
                  <a:pt x="9484169" y="2828100"/>
                  <a:pt x="9494577" y="2818760"/>
                </a:cubicBezTo>
                <a:cubicBezTo>
                  <a:pt x="9513270" y="2800042"/>
                  <a:pt x="9532320" y="2795632"/>
                  <a:pt x="9562343" y="2804142"/>
                </a:cubicBezTo>
                <a:cubicBezTo>
                  <a:pt x="9573075" y="2807522"/>
                  <a:pt x="9579466" y="2807642"/>
                  <a:pt x="9585696" y="2801402"/>
                </a:cubicBezTo>
                <a:cubicBezTo>
                  <a:pt x="9593976" y="2792023"/>
                  <a:pt x="9606637" y="2787494"/>
                  <a:pt x="9621468" y="2784594"/>
                </a:cubicBezTo>
                <a:cubicBezTo>
                  <a:pt x="9632039" y="2781614"/>
                  <a:pt x="9642649" y="2780224"/>
                  <a:pt x="9653221" y="2777245"/>
                </a:cubicBezTo>
                <a:cubicBezTo>
                  <a:pt x="9657400" y="2774145"/>
                  <a:pt x="9668091" y="2775935"/>
                  <a:pt x="9665802" y="2769535"/>
                </a:cubicBezTo>
                <a:cubicBezTo>
                  <a:pt x="9665682" y="2764765"/>
                  <a:pt x="9657120" y="2763016"/>
                  <a:pt x="9650730" y="2762896"/>
                </a:cubicBezTo>
                <a:cubicBezTo>
                  <a:pt x="9642169" y="2761146"/>
                  <a:pt x="9631479" y="2759355"/>
                  <a:pt x="9629147" y="2751366"/>
                </a:cubicBezTo>
                <a:cubicBezTo>
                  <a:pt x="9626897" y="2746556"/>
                  <a:pt x="9631078" y="2743457"/>
                  <a:pt x="9635297" y="2741946"/>
                </a:cubicBezTo>
                <a:cubicBezTo>
                  <a:pt x="9645828" y="2737377"/>
                  <a:pt x="9654388" y="2739128"/>
                  <a:pt x="9665120" y="2742507"/>
                </a:cubicBezTo>
                <a:cubicBezTo>
                  <a:pt x="9665160" y="2744098"/>
                  <a:pt x="9667289" y="2744137"/>
                  <a:pt x="9667289" y="2744137"/>
                </a:cubicBezTo>
                <a:cubicBezTo>
                  <a:pt x="9697796" y="2771726"/>
                  <a:pt x="9729628" y="2767556"/>
                  <a:pt x="9765480" y="2753928"/>
                </a:cubicBezTo>
                <a:cubicBezTo>
                  <a:pt x="9771752" y="2749278"/>
                  <a:pt x="9780231" y="2747848"/>
                  <a:pt x="9788672" y="2744827"/>
                </a:cubicBezTo>
                <a:cubicBezTo>
                  <a:pt x="9830954" y="2732909"/>
                  <a:pt x="9856718" y="2741339"/>
                  <a:pt x="9874562" y="2773457"/>
                </a:cubicBezTo>
                <a:cubicBezTo>
                  <a:pt x="9876812" y="2778267"/>
                  <a:pt x="9877012" y="2786216"/>
                  <a:pt x="9887663" y="2786416"/>
                </a:cubicBezTo>
                <a:cubicBezTo>
                  <a:pt x="9896184" y="2786577"/>
                  <a:pt x="9902455" y="2781927"/>
                  <a:pt x="9906554" y="2775648"/>
                </a:cubicBezTo>
                <a:cubicBezTo>
                  <a:pt x="9908444" y="2766147"/>
                  <a:pt x="9914635" y="2758319"/>
                  <a:pt x="9918694" y="2750449"/>
                </a:cubicBezTo>
                <a:cubicBezTo>
                  <a:pt x="9925086" y="2750570"/>
                  <a:pt x="9925164" y="2753748"/>
                  <a:pt x="9927376" y="2756968"/>
                </a:cubicBezTo>
                <a:cubicBezTo>
                  <a:pt x="9931795" y="2763408"/>
                  <a:pt x="9932117" y="2776128"/>
                  <a:pt x="9948958" y="2768498"/>
                </a:cubicBezTo>
                <a:cubicBezTo>
                  <a:pt x="9961578" y="2762378"/>
                  <a:pt x="9978540" y="2759519"/>
                  <a:pt x="9963268" y="2744930"/>
                </a:cubicBezTo>
                <a:cubicBezTo>
                  <a:pt x="9956637" y="2735271"/>
                  <a:pt x="9958607" y="2728951"/>
                  <a:pt x="9973437" y="2726051"/>
                </a:cubicBezTo>
                <a:cubicBezTo>
                  <a:pt x="9984050" y="2724661"/>
                  <a:pt x="9992410" y="2718463"/>
                  <a:pt x="10003021" y="2717072"/>
                </a:cubicBezTo>
                <a:cubicBezTo>
                  <a:pt x="10011501" y="2715642"/>
                  <a:pt x="10013472" y="2709323"/>
                  <a:pt x="10015402" y="2701413"/>
                </a:cubicBezTo>
                <a:cubicBezTo>
                  <a:pt x="10015322" y="2698234"/>
                  <a:pt x="10015160" y="2691875"/>
                  <a:pt x="10021512" y="2690404"/>
                </a:cubicBezTo>
                <a:cubicBezTo>
                  <a:pt x="10029994" y="2688974"/>
                  <a:pt x="10032282" y="2695374"/>
                  <a:pt x="10034493" y="2698594"/>
                </a:cubicBezTo>
                <a:cubicBezTo>
                  <a:pt x="10038954" y="2706623"/>
                  <a:pt x="10045424" y="2709923"/>
                  <a:pt x="10055916" y="2703764"/>
                </a:cubicBezTo>
                <a:cubicBezTo>
                  <a:pt x="10099927" y="2675986"/>
                  <a:pt x="10152741" y="2659497"/>
                  <a:pt x="10201216" y="2639749"/>
                </a:cubicBezTo>
                <a:cubicBezTo>
                  <a:pt x="10218096" y="2633709"/>
                  <a:pt x="10234978" y="2627670"/>
                  <a:pt x="10249690" y="2620001"/>
                </a:cubicBezTo>
                <a:cubicBezTo>
                  <a:pt x="10266490" y="2610782"/>
                  <a:pt x="10285542" y="2606373"/>
                  <a:pt x="10306883" y="2608362"/>
                </a:cubicBezTo>
                <a:cubicBezTo>
                  <a:pt x="10323926" y="2608683"/>
                  <a:pt x="10338677" y="2602603"/>
                  <a:pt x="10353427" y="2596524"/>
                </a:cubicBezTo>
                <a:cubicBezTo>
                  <a:pt x="10354028" y="2620373"/>
                  <a:pt x="10356721" y="2642670"/>
                  <a:pt x="10333769" y="2661309"/>
                </a:cubicBezTo>
                <a:cubicBezTo>
                  <a:pt x="10325488" y="2670688"/>
                  <a:pt x="10332160" y="2681937"/>
                  <a:pt x="10332441" y="2693067"/>
                </a:cubicBezTo>
                <a:cubicBezTo>
                  <a:pt x="10334691" y="2697877"/>
                  <a:pt x="10336982" y="2704276"/>
                  <a:pt x="10337102" y="2709046"/>
                </a:cubicBezTo>
                <a:cubicBezTo>
                  <a:pt x="10333282" y="2726455"/>
                  <a:pt x="10350323" y="2726775"/>
                  <a:pt x="10365156" y="2723876"/>
                </a:cubicBezTo>
                <a:cubicBezTo>
                  <a:pt x="10384287" y="2722645"/>
                  <a:pt x="10403257" y="2715056"/>
                  <a:pt x="10413549" y="2700947"/>
                </a:cubicBezTo>
                <a:cubicBezTo>
                  <a:pt x="10421668" y="2685208"/>
                  <a:pt x="10436540" y="2683899"/>
                  <a:pt x="10455791" y="2687438"/>
                </a:cubicBezTo>
                <a:cubicBezTo>
                  <a:pt x="10460092" y="2689108"/>
                  <a:pt x="10464352" y="2689189"/>
                  <a:pt x="10468613" y="2689269"/>
                </a:cubicBezTo>
                <a:cubicBezTo>
                  <a:pt x="10485736" y="2692769"/>
                  <a:pt x="10496265" y="2688199"/>
                  <a:pt x="10495905" y="2673890"/>
                </a:cubicBezTo>
                <a:cubicBezTo>
                  <a:pt x="10495664" y="2664351"/>
                  <a:pt x="10499765" y="2658072"/>
                  <a:pt x="10512786" y="2667851"/>
                </a:cubicBezTo>
                <a:cubicBezTo>
                  <a:pt x="10527898" y="2676080"/>
                  <a:pt x="10542928" y="2681130"/>
                  <a:pt x="10557641" y="2673461"/>
                </a:cubicBezTo>
                <a:cubicBezTo>
                  <a:pt x="10574523" y="2667422"/>
                  <a:pt x="10582761" y="2656452"/>
                  <a:pt x="10580271" y="2642103"/>
                </a:cubicBezTo>
                <a:cubicBezTo>
                  <a:pt x="10577821" y="2629344"/>
                  <a:pt x="10586140" y="2621555"/>
                  <a:pt x="10600932" y="2617065"/>
                </a:cubicBezTo>
                <a:cubicBezTo>
                  <a:pt x="10613593" y="2612536"/>
                  <a:pt x="10628465" y="2611226"/>
                  <a:pt x="10630273" y="2598546"/>
                </a:cubicBezTo>
                <a:cubicBezTo>
                  <a:pt x="10630154" y="2593776"/>
                  <a:pt x="10636625" y="2597077"/>
                  <a:pt x="10638795" y="2598706"/>
                </a:cubicBezTo>
                <a:cubicBezTo>
                  <a:pt x="10655957" y="2603797"/>
                  <a:pt x="10656236" y="2614926"/>
                  <a:pt x="10656517" y="2626055"/>
                </a:cubicBezTo>
                <a:cubicBezTo>
                  <a:pt x="10659169" y="2646764"/>
                  <a:pt x="10672310" y="2661312"/>
                  <a:pt x="10698032" y="2668153"/>
                </a:cubicBezTo>
                <a:cubicBezTo>
                  <a:pt x="10700163" y="2668192"/>
                  <a:pt x="10702295" y="2668232"/>
                  <a:pt x="10702254" y="2666643"/>
                </a:cubicBezTo>
                <a:cubicBezTo>
                  <a:pt x="10716765" y="2651023"/>
                  <a:pt x="10740319" y="2656234"/>
                  <a:pt x="10761619" y="2656634"/>
                </a:cubicBezTo>
                <a:cubicBezTo>
                  <a:pt x="10793531" y="2655644"/>
                  <a:pt x="10799801" y="2650994"/>
                  <a:pt x="10805591" y="2627266"/>
                </a:cubicBezTo>
                <a:cubicBezTo>
                  <a:pt x="10824923" y="2633986"/>
                  <a:pt x="10829384" y="2642015"/>
                  <a:pt x="10825565" y="2659423"/>
                </a:cubicBezTo>
                <a:cubicBezTo>
                  <a:pt x="10817846" y="2691062"/>
                  <a:pt x="10817846" y="2691062"/>
                  <a:pt x="10858079" y="2682283"/>
                </a:cubicBezTo>
                <a:cubicBezTo>
                  <a:pt x="10906872" y="2675254"/>
                  <a:pt x="10942565" y="2655266"/>
                  <a:pt x="10965196" y="2623908"/>
                </a:cubicBezTo>
                <a:cubicBezTo>
                  <a:pt x="10973437" y="2612939"/>
                  <a:pt x="10981798" y="2606739"/>
                  <a:pt x="10996669" y="2605430"/>
                </a:cubicBezTo>
                <a:cubicBezTo>
                  <a:pt x="11015761" y="2602610"/>
                  <a:pt x="11028621" y="2606030"/>
                  <a:pt x="11033242" y="2620419"/>
                </a:cubicBezTo>
                <a:cubicBezTo>
                  <a:pt x="11046785" y="2650866"/>
                  <a:pt x="11059688" y="2655877"/>
                  <a:pt x="11099960" y="2648688"/>
                </a:cubicBezTo>
                <a:cubicBezTo>
                  <a:pt x="11108441" y="2647259"/>
                  <a:pt x="11114831" y="2647378"/>
                  <a:pt x="11123352" y="2647538"/>
                </a:cubicBezTo>
                <a:cubicBezTo>
                  <a:pt x="11125523" y="2649168"/>
                  <a:pt x="11125523" y="2649168"/>
                  <a:pt x="11127652" y="2649209"/>
                </a:cubicBezTo>
                <a:cubicBezTo>
                  <a:pt x="11127652" y="2649209"/>
                  <a:pt x="11125482" y="2647577"/>
                  <a:pt x="11125442" y="2645988"/>
                </a:cubicBezTo>
                <a:cubicBezTo>
                  <a:pt x="11125322" y="2641219"/>
                  <a:pt x="11123031" y="2634819"/>
                  <a:pt x="11120782" y="2630009"/>
                </a:cubicBezTo>
                <a:cubicBezTo>
                  <a:pt x="11111700" y="2607591"/>
                  <a:pt x="11128300" y="2590422"/>
                  <a:pt x="11160213" y="2589432"/>
                </a:cubicBezTo>
                <a:cubicBezTo>
                  <a:pt x="11179385" y="2589793"/>
                  <a:pt x="11196506" y="2593293"/>
                  <a:pt x="11211618" y="2601522"/>
                </a:cubicBezTo>
                <a:cubicBezTo>
                  <a:pt x="11224560" y="2608122"/>
                  <a:pt x="11237381" y="2609951"/>
                  <a:pt x="11249962" y="2602243"/>
                </a:cubicBezTo>
                <a:cubicBezTo>
                  <a:pt x="11256232" y="2597594"/>
                  <a:pt x="11266764" y="2593023"/>
                  <a:pt x="11273355" y="2601094"/>
                </a:cubicBezTo>
                <a:cubicBezTo>
                  <a:pt x="11277815" y="2609122"/>
                  <a:pt x="11280145" y="2617111"/>
                  <a:pt x="11269655" y="2623272"/>
                </a:cubicBezTo>
                <a:cubicBezTo>
                  <a:pt x="11229662" y="2641590"/>
                  <a:pt x="11217843" y="2679507"/>
                  <a:pt x="11175640" y="2694606"/>
                </a:cubicBezTo>
                <a:cubicBezTo>
                  <a:pt x="11165068" y="2697586"/>
                  <a:pt x="11161049" y="2707045"/>
                  <a:pt x="11159118" y="2714953"/>
                </a:cubicBezTo>
                <a:cubicBezTo>
                  <a:pt x="11157549" y="2737173"/>
                  <a:pt x="11140909" y="2752751"/>
                  <a:pt x="11122098" y="2766700"/>
                </a:cubicBezTo>
                <a:cubicBezTo>
                  <a:pt x="11105334" y="2777509"/>
                  <a:pt x="11088616" y="2789908"/>
                  <a:pt x="11078405" y="2807198"/>
                </a:cubicBezTo>
                <a:cubicBezTo>
                  <a:pt x="11070166" y="2818166"/>
                  <a:pt x="11061646" y="2818007"/>
                  <a:pt x="11050752" y="2808267"/>
                </a:cubicBezTo>
                <a:cubicBezTo>
                  <a:pt x="11046452" y="2806596"/>
                  <a:pt x="11046331" y="2801828"/>
                  <a:pt x="11039942" y="2801707"/>
                </a:cubicBezTo>
                <a:cubicBezTo>
                  <a:pt x="11035802" y="2806397"/>
                  <a:pt x="11040141" y="2809656"/>
                  <a:pt x="11040261" y="2814427"/>
                </a:cubicBezTo>
                <a:cubicBezTo>
                  <a:pt x="11044883" y="2828815"/>
                  <a:pt x="11028242" y="2844394"/>
                  <a:pt x="11009071" y="2844034"/>
                </a:cubicBezTo>
                <a:cubicBezTo>
                  <a:pt x="10996249" y="2842204"/>
                  <a:pt x="10996089" y="2835844"/>
                  <a:pt x="10993798" y="2829445"/>
                </a:cubicBezTo>
                <a:cubicBezTo>
                  <a:pt x="10993637" y="2823085"/>
                  <a:pt x="10993438" y="2815136"/>
                  <a:pt x="10984956" y="2816565"/>
                </a:cubicBezTo>
                <a:cubicBezTo>
                  <a:pt x="10974307" y="2816366"/>
                  <a:pt x="10968076" y="2822605"/>
                  <a:pt x="10968275" y="2830554"/>
                </a:cubicBezTo>
                <a:cubicBezTo>
                  <a:pt x="10970487" y="2833774"/>
                  <a:pt x="10970566" y="2836954"/>
                  <a:pt x="10970607" y="2838544"/>
                </a:cubicBezTo>
                <a:cubicBezTo>
                  <a:pt x="10973057" y="2851303"/>
                  <a:pt x="10966908" y="2860722"/>
                  <a:pt x="10949947" y="2863582"/>
                </a:cubicBezTo>
                <a:cubicBezTo>
                  <a:pt x="10930894" y="2867991"/>
                  <a:pt x="10911842" y="2872401"/>
                  <a:pt x="10894922" y="2876850"/>
                </a:cubicBezTo>
                <a:cubicBezTo>
                  <a:pt x="10877960" y="2879711"/>
                  <a:pt x="10867509" y="2887460"/>
                  <a:pt x="10865701" y="2900138"/>
                </a:cubicBezTo>
                <a:cubicBezTo>
                  <a:pt x="10863811" y="2909638"/>
                  <a:pt x="10859590" y="2911148"/>
                  <a:pt x="10848818" y="2906178"/>
                </a:cubicBezTo>
                <a:cubicBezTo>
                  <a:pt x="10835838" y="2897988"/>
                  <a:pt x="10821006" y="2900888"/>
                  <a:pt x="10806173" y="2903788"/>
                </a:cubicBezTo>
                <a:cubicBezTo>
                  <a:pt x="10766061" y="2917336"/>
                  <a:pt x="10725708" y="2921346"/>
                  <a:pt x="10682943" y="2914186"/>
                </a:cubicBezTo>
                <a:cubicBezTo>
                  <a:pt x="10661562" y="2910606"/>
                  <a:pt x="10638569" y="2927654"/>
                  <a:pt x="10639011" y="2945143"/>
                </a:cubicBezTo>
                <a:cubicBezTo>
                  <a:pt x="10639130" y="2949913"/>
                  <a:pt x="10647732" y="2953253"/>
                  <a:pt x="10652072" y="2956513"/>
                </a:cubicBezTo>
                <a:cubicBezTo>
                  <a:pt x="10669555" y="2974321"/>
                  <a:pt x="10693148" y="2981122"/>
                  <a:pt x="10718469" y="2972062"/>
                </a:cubicBezTo>
                <a:cubicBezTo>
                  <a:pt x="10724780" y="2969002"/>
                  <a:pt x="10729040" y="2969083"/>
                  <a:pt x="10733420" y="2973932"/>
                </a:cubicBezTo>
                <a:cubicBezTo>
                  <a:pt x="10737762" y="2977192"/>
                  <a:pt x="10735751" y="2981922"/>
                  <a:pt x="10731571" y="2985022"/>
                </a:cubicBezTo>
                <a:cubicBezTo>
                  <a:pt x="10731611" y="2986611"/>
                  <a:pt x="10729480" y="2986571"/>
                  <a:pt x="10729522" y="2988162"/>
                </a:cubicBezTo>
                <a:cubicBezTo>
                  <a:pt x="10725380" y="2992850"/>
                  <a:pt x="10708379" y="2994120"/>
                  <a:pt x="10721361" y="3002311"/>
                </a:cubicBezTo>
                <a:cubicBezTo>
                  <a:pt x="10732213" y="3010460"/>
                  <a:pt x="10740572" y="3004260"/>
                  <a:pt x="10746763" y="2996431"/>
                </a:cubicBezTo>
                <a:cubicBezTo>
                  <a:pt x="10748854" y="2994882"/>
                  <a:pt x="10750904" y="2991741"/>
                  <a:pt x="10752953" y="2988601"/>
                </a:cubicBezTo>
                <a:cubicBezTo>
                  <a:pt x="10755003" y="2985462"/>
                  <a:pt x="10759184" y="2982362"/>
                  <a:pt x="10765574" y="2982482"/>
                </a:cubicBezTo>
                <a:cubicBezTo>
                  <a:pt x="10772005" y="2984192"/>
                  <a:pt x="10767864" y="2988881"/>
                  <a:pt x="10770076" y="2992101"/>
                </a:cubicBezTo>
                <a:cubicBezTo>
                  <a:pt x="10781207" y="3011380"/>
                  <a:pt x="10794107" y="3016391"/>
                  <a:pt x="10815049" y="3002481"/>
                </a:cubicBezTo>
                <a:cubicBezTo>
                  <a:pt x="10869472" y="2965364"/>
                  <a:pt x="10937439" y="2958695"/>
                  <a:pt x="11007736" y="2960016"/>
                </a:cubicBezTo>
                <a:cubicBezTo>
                  <a:pt x="11024778" y="2960336"/>
                  <a:pt x="11041818" y="2960656"/>
                  <a:pt x="11056731" y="2960936"/>
                </a:cubicBezTo>
                <a:cubicBezTo>
                  <a:pt x="11082292" y="2961417"/>
                  <a:pt x="11105565" y="2955497"/>
                  <a:pt x="11126627" y="2946358"/>
                </a:cubicBezTo>
                <a:cubicBezTo>
                  <a:pt x="11141378" y="2940279"/>
                  <a:pt x="11160349" y="2932689"/>
                  <a:pt x="11179802" y="2944179"/>
                </a:cubicBezTo>
                <a:cubicBezTo>
                  <a:pt x="11194952" y="2953998"/>
                  <a:pt x="11202065" y="2982737"/>
                  <a:pt x="11195995" y="2995336"/>
                </a:cubicBezTo>
                <a:cubicBezTo>
                  <a:pt x="11189925" y="3007935"/>
                  <a:pt x="11179553" y="3018863"/>
                  <a:pt x="11164964" y="3031303"/>
                </a:cubicBezTo>
                <a:cubicBezTo>
                  <a:pt x="11166534" y="3009085"/>
                  <a:pt x="11155561" y="2996165"/>
                  <a:pt x="11132008" y="2990955"/>
                </a:cubicBezTo>
                <a:cubicBezTo>
                  <a:pt x="11119146" y="2987536"/>
                  <a:pt x="11110747" y="2992144"/>
                  <a:pt x="11113117" y="3001724"/>
                </a:cubicBezTo>
                <a:cubicBezTo>
                  <a:pt x="11117577" y="3009753"/>
                  <a:pt x="11117779" y="3017703"/>
                  <a:pt x="11117978" y="3025652"/>
                </a:cubicBezTo>
                <a:cubicBezTo>
                  <a:pt x="11118539" y="3047912"/>
                  <a:pt x="11101819" y="3060310"/>
                  <a:pt x="11072036" y="3061340"/>
                </a:cubicBezTo>
                <a:cubicBezTo>
                  <a:pt x="11065645" y="3061220"/>
                  <a:pt x="11059255" y="3061099"/>
                  <a:pt x="11052864" y="3060979"/>
                </a:cubicBezTo>
                <a:cubicBezTo>
                  <a:pt x="11044384" y="3062410"/>
                  <a:pt x="11035944" y="3065429"/>
                  <a:pt x="11034013" y="3073338"/>
                </a:cubicBezTo>
                <a:cubicBezTo>
                  <a:pt x="11029913" y="3079618"/>
                  <a:pt x="11038514" y="3082958"/>
                  <a:pt x="11044984" y="3086258"/>
                </a:cubicBezTo>
                <a:cubicBezTo>
                  <a:pt x="11051496" y="3091147"/>
                  <a:pt x="11062228" y="3094527"/>
                  <a:pt x="11060297" y="3102437"/>
                </a:cubicBezTo>
                <a:cubicBezTo>
                  <a:pt x="11060497" y="3110385"/>
                  <a:pt x="11047716" y="3110146"/>
                  <a:pt x="11039235" y="3111575"/>
                </a:cubicBezTo>
                <a:cubicBezTo>
                  <a:pt x="10937747" y="3139863"/>
                  <a:pt x="10831638" y="3153761"/>
                  <a:pt x="10727900" y="3177239"/>
                </a:cubicBezTo>
                <a:cubicBezTo>
                  <a:pt x="10694018" y="3184548"/>
                  <a:pt x="10660134" y="3191856"/>
                  <a:pt x="10626331" y="3202346"/>
                </a:cubicBezTo>
                <a:cubicBezTo>
                  <a:pt x="10613670" y="3206875"/>
                  <a:pt x="10605109" y="3205126"/>
                  <a:pt x="10592248" y="3201705"/>
                </a:cubicBezTo>
                <a:cubicBezTo>
                  <a:pt x="10562145" y="3190016"/>
                  <a:pt x="10562145" y="3190016"/>
                  <a:pt x="10543495" y="3210324"/>
                </a:cubicBezTo>
                <a:cubicBezTo>
                  <a:pt x="10530311" y="3194185"/>
                  <a:pt x="10542612" y="3175346"/>
                  <a:pt x="10529431" y="3159208"/>
                </a:cubicBezTo>
                <a:cubicBezTo>
                  <a:pt x="10519141" y="3173317"/>
                  <a:pt x="10502338" y="3182536"/>
                  <a:pt x="10485539" y="3191755"/>
                </a:cubicBezTo>
                <a:cubicBezTo>
                  <a:pt x="10466606" y="3200934"/>
                  <a:pt x="10454146" y="3213414"/>
                  <a:pt x="10445986" y="3227562"/>
                </a:cubicBezTo>
                <a:cubicBezTo>
                  <a:pt x="10423395" y="3260511"/>
                  <a:pt x="10380991" y="3267659"/>
                  <a:pt x="10342047" y="3243090"/>
                </a:cubicBezTo>
                <a:cubicBezTo>
                  <a:pt x="10331236" y="3236530"/>
                  <a:pt x="10322553" y="3230010"/>
                  <a:pt x="10313873" y="3223491"/>
                </a:cubicBezTo>
                <a:cubicBezTo>
                  <a:pt x="10303021" y="3215342"/>
                  <a:pt x="10294541" y="3216772"/>
                  <a:pt x="10290561" y="3227821"/>
                </a:cubicBezTo>
                <a:cubicBezTo>
                  <a:pt x="10290641" y="3231000"/>
                  <a:pt x="10288551" y="3232550"/>
                  <a:pt x="10288630" y="3235730"/>
                </a:cubicBezTo>
                <a:cubicBezTo>
                  <a:pt x="10278822" y="3268918"/>
                  <a:pt x="10255630" y="3278017"/>
                  <a:pt x="10215236" y="3280436"/>
                </a:cubicBezTo>
                <a:cubicBezTo>
                  <a:pt x="10185454" y="3281466"/>
                  <a:pt x="10155670" y="3282495"/>
                  <a:pt x="10128178" y="3289925"/>
                </a:cubicBezTo>
                <a:cubicBezTo>
                  <a:pt x="10109128" y="3294334"/>
                  <a:pt x="10087785" y="3292344"/>
                  <a:pt x="10070423" y="3279305"/>
                </a:cubicBezTo>
                <a:cubicBezTo>
                  <a:pt x="10051852" y="3302793"/>
                  <a:pt x="9990477" y="3317531"/>
                  <a:pt x="9954025" y="3307312"/>
                </a:cubicBezTo>
                <a:cubicBezTo>
                  <a:pt x="9945423" y="3303972"/>
                  <a:pt x="9939071" y="3305442"/>
                  <a:pt x="9932801" y="3310092"/>
                </a:cubicBezTo>
                <a:cubicBezTo>
                  <a:pt x="9905469" y="3323881"/>
                  <a:pt x="9877777" y="3323360"/>
                  <a:pt x="9849843" y="3313300"/>
                </a:cubicBezTo>
                <a:cubicBezTo>
                  <a:pt x="9836942" y="3308291"/>
                  <a:pt x="9828421" y="3308131"/>
                  <a:pt x="9815801" y="3314250"/>
                </a:cubicBezTo>
                <a:cubicBezTo>
                  <a:pt x="9784288" y="3331139"/>
                  <a:pt x="9748076" y="3330458"/>
                  <a:pt x="9709531" y="3321789"/>
                </a:cubicBezTo>
                <a:cubicBezTo>
                  <a:pt x="9698840" y="3319998"/>
                  <a:pt x="9694580" y="3319918"/>
                  <a:pt x="9690519" y="3327788"/>
                </a:cubicBezTo>
                <a:cubicBezTo>
                  <a:pt x="9680230" y="3341897"/>
                  <a:pt x="9659007" y="3344676"/>
                  <a:pt x="9637825" y="3349046"/>
                </a:cubicBezTo>
                <a:cubicBezTo>
                  <a:pt x="9614473" y="3351786"/>
                  <a:pt x="9591121" y="3354525"/>
                  <a:pt x="9578822" y="3373363"/>
                </a:cubicBezTo>
                <a:cubicBezTo>
                  <a:pt x="9576810" y="3378093"/>
                  <a:pt x="9570420" y="3377973"/>
                  <a:pt x="9561860" y="3376223"/>
                </a:cubicBezTo>
                <a:cubicBezTo>
                  <a:pt x="9538348" y="3372603"/>
                  <a:pt x="9512745" y="3370533"/>
                  <a:pt x="9491123" y="3357414"/>
                </a:cubicBezTo>
                <a:cubicBezTo>
                  <a:pt x="9478101" y="3347635"/>
                  <a:pt x="9473960" y="3352324"/>
                  <a:pt x="9469980" y="3363373"/>
                </a:cubicBezTo>
                <a:cubicBezTo>
                  <a:pt x="9461940" y="3382292"/>
                  <a:pt x="9451771" y="3401170"/>
                  <a:pt x="9471464" y="3422200"/>
                </a:cubicBezTo>
                <a:cubicBezTo>
                  <a:pt x="9475883" y="3428640"/>
                  <a:pt x="9467483" y="3433248"/>
                  <a:pt x="9461173" y="3436308"/>
                </a:cubicBezTo>
                <a:cubicBezTo>
                  <a:pt x="9450602" y="3439288"/>
                  <a:pt x="9442041" y="3437538"/>
                  <a:pt x="9437580" y="3429508"/>
                </a:cubicBezTo>
                <a:cubicBezTo>
                  <a:pt x="9433041" y="3418298"/>
                  <a:pt x="9426369" y="3407049"/>
                  <a:pt x="9417568" y="3395760"/>
                </a:cubicBezTo>
                <a:cubicBezTo>
                  <a:pt x="9415398" y="3394130"/>
                  <a:pt x="9413186" y="3390910"/>
                  <a:pt x="9411016" y="3389282"/>
                </a:cubicBezTo>
                <a:cubicBezTo>
                  <a:pt x="9404425" y="3381211"/>
                  <a:pt x="9395664" y="3371511"/>
                  <a:pt x="9385014" y="3371311"/>
                </a:cubicBezTo>
                <a:cubicBezTo>
                  <a:pt x="9372232" y="3371071"/>
                  <a:pt x="9383244" y="3385581"/>
                  <a:pt x="9374843" y="3390190"/>
                </a:cubicBezTo>
                <a:cubicBezTo>
                  <a:pt x="9374843" y="3390190"/>
                  <a:pt x="9372712" y="3390150"/>
                  <a:pt x="9370583" y="3390110"/>
                </a:cubicBezTo>
                <a:cubicBezTo>
                  <a:pt x="9346470" y="3362642"/>
                  <a:pt x="9325208" y="3363832"/>
                  <a:pt x="9289275" y="3374281"/>
                </a:cubicBezTo>
                <a:cubicBezTo>
                  <a:pt x="9242811" y="3389300"/>
                  <a:pt x="9196307" y="3402728"/>
                  <a:pt x="9143093" y="3403317"/>
                </a:cubicBezTo>
                <a:cubicBezTo>
                  <a:pt x="9126050" y="3402997"/>
                  <a:pt x="9117771" y="3412376"/>
                  <a:pt x="9122311" y="3423586"/>
                </a:cubicBezTo>
                <a:cubicBezTo>
                  <a:pt x="9126971" y="3439564"/>
                  <a:pt x="9116441" y="3444134"/>
                  <a:pt x="9101609" y="3447033"/>
                </a:cubicBezTo>
                <a:cubicBezTo>
                  <a:pt x="9076248" y="3454503"/>
                  <a:pt x="9050606" y="3450842"/>
                  <a:pt x="9022913" y="3450323"/>
                </a:cubicBezTo>
                <a:cubicBezTo>
                  <a:pt x="9005830" y="3448413"/>
                  <a:pt x="8986619" y="3446463"/>
                  <a:pt x="8967448" y="3446103"/>
                </a:cubicBezTo>
                <a:cubicBezTo>
                  <a:pt x="8937624" y="3445542"/>
                  <a:pt x="8931354" y="3450191"/>
                  <a:pt x="8940435" y="3472611"/>
                </a:cubicBezTo>
                <a:cubicBezTo>
                  <a:pt x="8947227" y="3488629"/>
                  <a:pt x="8941037" y="3496459"/>
                  <a:pt x="8917565" y="3494428"/>
                </a:cubicBezTo>
                <a:cubicBezTo>
                  <a:pt x="8906914" y="3494228"/>
                  <a:pt x="8902534" y="3489379"/>
                  <a:pt x="8900203" y="3481389"/>
                </a:cubicBezTo>
                <a:cubicBezTo>
                  <a:pt x="8897752" y="3468631"/>
                  <a:pt x="8889191" y="3466880"/>
                  <a:pt x="8874400" y="3471369"/>
                </a:cubicBezTo>
                <a:cubicBezTo>
                  <a:pt x="8855350" y="3475779"/>
                  <a:pt x="8834167" y="3480149"/>
                  <a:pt x="8812986" y="3484518"/>
                </a:cubicBezTo>
                <a:cubicBezTo>
                  <a:pt x="8789673" y="3488847"/>
                  <a:pt x="8766161" y="3485227"/>
                  <a:pt x="8744618" y="3475288"/>
                </a:cubicBezTo>
                <a:cubicBezTo>
                  <a:pt x="8733847" y="3470319"/>
                  <a:pt x="8723195" y="3470118"/>
                  <a:pt x="8712625" y="3473098"/>
                </a:cubicBezTo>
                <a:cubicBezTo>
                  <a:pt x="8693654" y="3480688"/>
                  <a:pt x="8674681" y="3488277"/>
                  <a:pt x="8660091" y="3500715"/>
                </a:cubicBezTo>
                <a:cubicBezTo>
                  <a:pt x="8651730" y="3506916"/>
                  <a:pt x="8643249" y="3508345"/>
                  <a:pt x="8634608" y="3503415"/>
                </a:cubicBezTo>
                <a:cubicBezTo>
                  <a:pt x="8606596" y="3490176"/>
                  <a:pt x="8578903" y="3489656"/>
                  <a:pt x="8551411" y="3497085"/>
                </a:cubicBezTo>
                <a:lnTo>
                  <a:pt x="8498088" y="3509835"/>
                </a:lnTo>
                <a:lnTo>
                  <a:pt x="8495729" y="3518598"/>
                </a:lnTo>
                <a:cubicBezTo>
                  <a:pt x="8480979" y="3524252"/>
                  <a:pt x="8470861" y="3533612"/>
                  <a:pt x="8460576" y="3542681"/>
                </a:cubicBezTo>
                <a:lnTo>
                  <a:pt x="8447157" y="3553382"/>
                </a:lnTo>
                <a:lnTo>
                  <a:pt x="8449343" y="3555158"/>
                </a:lnTo>
                <a:cubicBezTo>
                  <a:pt x="8451285" y="3558372"/>
                  <a:pt x="8451909" y="3561959"/>
                  <a:pt x="8450923" y="3565119"/>
                </a:cubicBezTo>
                <a:cubicBezTo>
                  <a:pt x="8448995" y="3573029"/>
                  <a:pt x="8438303" y="3571238"/>
                  <a:pt x="8431913" y="3571118"/>
                </a:cubicBezTo>
                <a:cubicBezTo>
                  <a:pt x="8427652" y="3571039"/>
                  <a:pt x="8422829" y="3569756"/>
                  <a:pt x="8418564" y="3569477"/>
                </a:cubicBezTo>
                <a:lnTo>
                  <a:pt x="8415507" y="3570816"/>
                </a:lnTo>
                <a:lnTo>
                  <a:pt x="8411348" y="3578642"/>
                </a:lnTo>
                <a:lnTo>
                  <a:pt x="8411056" y="3579194"/>
                </a:lnTo>
                <a:lnTo>
                  <a:pt x="8419814" y="3597907"/>
                </a:lnTo>
                <a:cubicBezTo>
                  <a:pt x="8430625" y="3604466"/>
                  <a:pt x="8441396" y="3609437"/>
                  <a:pt x="8456227" y="3606536"/>
                </a:cubicBezTo>
                <a:cubicBezTo>
                  <a:pt x="8505061" y="3601097"/>
                  <a:pt x="8551725" y="3594028"/>
                  <a:pt x="8556914" y="3546452"/>
                </a:cubicBezTo>
                <a:cubicBezTo>
                  <a:pt x="8559206" y="3552851"/>
                  <a:pt x="8559365" y="3559210"/>
                  <a:pt x="8561656" y="3565611"/>
                </a:cubicBezTo>
                <a:cubicBezTo>
                  <a:pt x="8566397" y="3584769"/>
                  <a:pt x="8581589" y="3596178"/>
                  <a:pt x="8607271" y="3601428"/>
                </a:cubicBezTo>
                <a:lnTo>
                  <a:pt x="8640871" y="3606743"/>
                </a:lnTo>
                <a:lnTo>
                  <a:pt x="8642961" y="3606003"/>
                </a:lnTo>
                <a:lnTo>
                  <a:pt x="8643936" y="3606978"/>
                </a:lnTo>
                <a:lnTo>
                  <a:pt x="8657199" y="3607730"/>
                </a:lnTo>
                <a:cubicBezTo>
                  <a:pt x="8661158" y="3606414"/>
                  <a:pt x="8663741" y="3603284"/>
                  <a:pt x="8664665" y="3597739"/>
                </a:cubicBezTo>
                <a:cubicBezTo>
                  <a:pt x="8668646" y="3586690"/>
                  <a:pt x="8679178" y="3582121"/>
                  <a:pt x="8691957" y="3582361"/>
                </a:cubicBezTo>
                <a:cubicBezTo>
                  <a:pt x="8708959" y="3581091"/>
                  <a:pt x="8725961" y="3579820"/>
                  <a:pt x="8742963" y="3578552"/>
                </a:cubicBezTo>
                <a:cubicBezTo>
                  <a:pt x="8753614" y="3578751"/>
                  <a:pt x="8762175" y="3580501"/>
                  <a:pt x="8768685" y="3585391"/>
                </a:cubicBezTo>
                <a:cubicBezTo>
                  <a:pt x="8792397" y="3596960"/>
                  <a:pt x="8815790" y="3595811"/>
                  <a:pt x="8836852" y="3586672"/>
                </a:cubicBezTo>
                <a:cubicBezTo>
                  <a:pt x="8862092" y="3574432"/>
                  <a:pt x="8889547" y="3565413"/>
                  <a:pt x="8917038" y="3557985"/>
                </a:cubicBezTo>
                <a:cubicBezTo>
                  <a:pt x="8929740" y="3555044"/>
                  <a:pt x="8931749" y="3550316"/>
                  <a:pt x="8925158" y="3542246"/>
                </a:cubicBezTo>
                <a:cubicBezTo>
                  <a:pt x="8916317" y="3529366"/>
                  <a:pt x="8928778" y="3516888"/>
                  <a:pt x="8947989" y="3518837"/>
                </a:cubicBezTo>
                <a:cubicBezTo>
                  <a:pt x="8960769" y="3519078"/>
                  <a:pt x="8956751" y="3528537"/>
                  <a:pt x="8956870" y="3533307"/>
                </a:cubicBezTo>
                <a:cubicBezTo>
                  <a:pt x="8959442" y="3550835"/>
                  <a:pt x="8965911" y="3554135"/>
                  <a:pt x="8989264" y="3551395"/>
                </a:cubicBezTo>
                <a:cubicBezTo>
                  <a:pt x="9008356" y="3548575"/>
                  <a:pt x="9012456" y="3542296"/>
                  <a:pt x="9007836" y="3527908"/>
                </a:cubicBezTo>
                <a:cubicBezTo>
                  <a:pt x="9005545" y="3521508"/>
                  <a:pt x="9001163" y="3516658"/>
                  <a:pt x="8998914" y="3511848"/>
                </a:cubicBezTo>
                <a:cubicBezTo>
                  <a:pt x="8998874" y="3510258"/>
                  <a:pt x="9000963" y="3508709"/>
                  <a:pt x="9000963" y="3508709"/>
                </a:cubicBezTo>
                <a:cubicBezTo>
                  <a:pt x="9046499" y="3541346"/>
                  <a:pt x="9099994" y="3551886"/>
                  <a:pt x="9157470" y="3551378"/>
                </a:cubicBezTo>
                <a:cubicBezTo>
                  <a:pt x="9193683" y="3552057"/>
                  <a:pt x="9227767" y="3552698"/>
                  <a:pt x="9264181" y="3561327"/>
                </a:cubicBezTo>
                <a:cubicBezTo>
                  <a:pt x="9283473" y="3566457"/>
                  <a:pt x="9289743" y="3561808"/>
                  <a:pt x="9291513" y="3547539"/>
                </a:cubicBezTo>
                <a:cubicBezTo>
                  <a:pt x="9291312" y="3539589"/>
                  <a:pt x="9295532" y="3538079"/>
                  <a:pt x="9306184" y="3538279"/>
                </a:cubicBezTo>
                <a:cubicBezTo>
                  <a:pt x="9321055" y="3536970"/>
                  <a:pt x="9336046" y="3540430"/>
                  <a:pt x="9351078" y="3545479"/>
                </a:cubicBezTo>
                <a:cubicBezTo>
                  <a:pt x="9411285" y="3568858"/>
                  <a:pt x="9462049" y="3555510"/>
                  <a:pt x="9490749" y="3511553"/>
                </a:cubicBezTo>
                <a:cubicBezTo>
                  <a:pt x="9496819" y="3498954"/>
                  <a:pt x="9502849" y="3484765"/>
                  <a:pt x="9526201" y="3482026"/>
                </a:cubicBezTo>
                <a:cubicBezTo>
                  <a:pt x="9534684" y="3480596"/>
                  <a:pt x="9547384" y="3477656"/>
                  <a:pt x="9549713" y="3485645"/>
                </a:cubicBezTo>
                <a:cubicBezTo>
                  <a:pt x="9552084" y="3495225"/>
                  <a:pt x="9545934" y="3504644"/>
                  <a:pt x="9531023" y="3504365"/>
                </a:cubicBezTo>
                <a:cubicBezTo>
                  <a:pt x="9518241" y="3504124"/>
                  <a:pt x="9509842" y="3508733"/>
                  <a:pt x="9505821" y="3518193"/>
                </a:cubicBezTo>
                <a:cubicBezTo>
                  <a:pt x="9503811" y="3522923"/>
                  <a:pt x="9501762" y="3526062"/>
                  <a:pt x="9512452" y="3527852"/>
                </a:cubicBezTo>
                <a:cubicBezTo>
                  <a:pt x="9516753" y="3529522"/>
                  <a:pt x="9521092" y="3532782"/>
                  <a:pt x="9525433" y="3536042"/>
                </a:cubicBezTo>
                <a:cubicBezTo>
                  <a:pt x="9536245" y="3542602"/>
                  <a:pt x="9544806" y="3544352"/>
                  <a:pt x="9555337" y="3539782"/>
                </a:cubicBezTo>
                <a:cubicBezTo>
                  <a:pt x="9605940" y="3520073"/>
                  <a:pt x="9665586" y="3521194"/>
                  <a:pt x="9720731" y="3512695"/>
                </a:cubicBezTo>
                <a:cubicBezTo>
                  <a:pt x="9737732" y="3511425"/>
                  <a:pt x="9752804" y="3518065"/>
                  <a:pt x="9767875" y="3524705"/>
                </a:cubicBezTo>
                <a:cubicBezTo>
                  <a:pt x="9800151" y="3538025"/>
                  <a:pt x="9832302" y="3546574"/>
                  <a:pt x="9868677" y="3553615"/>
                </a:cubicBezTo>
                <a:cubicBezTo>
                  <a:pt x="9894320" y="3557275"/>
                  <a:pt x="9917710" y="3556125"/>
                  <a:pt x="9936522" y="3542175"/>
                </a:cubicBezTo>
                <a:cubicBezTo>
                  <a:pt x="9944923" y="3537566"/>
                  <a:pt x="9953404" y="3536136"/>
                  <a:pt x="9964095" y="3537926"/>
                </a:cubicBezTo>
                <a:cubicBezTo>
                  <a:pt x="10030372" y="3548707"/>
                  <a:pt x="10089817" y="3541877"/>
                  <a:pt x="10142230" y="3509491"/>
                </a:cubicBezTo>
                <a:cubicBezTo>
                  <a:pt x="10152721" y="3503330"/>
                  <a:pt x="10161321" y="3506671"/>
                  <a:pt x="10174063" y="3505321"/>
                </a:cubicBezTo>
                <a:cubicBezTo>
                  <a:pt x="10195325" y="3504131"/>
                  <a:pt x="10201996" y="3515381"/>
                  <a:pt x="10212888" y="3525120"/>
                </a:cubicBezTo>
                <a:cubicBezTo>
                  <a:pt x="10221608" y="3533229"/>
                  <a:pt x="10232220" y="3531840"/>
                  <a:pt x="10240660" y="3528819"/>
                </a:cubicBezTo>
                <a:cubicBezTo>
                  <a:pt x="10253321" y="3524289"/>
                  <a:pt x="10265942" y="3518171"/>
                  <a:pt x="10278603" y="3513641"/>
                </a:cubicBezTo>
                <a:cubicBezTo>
                  <a:pt x="10306014" y="3503032"/>
                  <a:pt x="10318877" y="3506452"/>
                  <a:pt x="10334309" y="3527400"/>
                </a:cubicBezTo>
                <a:cubicBezTo>
                  <a:pt x="10338770" y="3535430"/>
                  <a:pt x="10345321" y="3541909"/>
                  <a:pt x="10353962" y="3546840"/>
                </a:cubicBezTo>
                <a:cubicBezTo>
                  <a:pt x="10358262" y="3548509"/>
                  <a:pt x="10360512" y="3553320"/>
                  <a:pt x="10366823" y="3550259"/>
                </a:cubicBezTo>
                <a:cubicBezTo>
                  <a:pt x="10371003" y="3547160"/>
                  <a:pt x="10370883" y="3542390"/>
                  <a:pt x="10366542" y="3539131"/>
                </a:cubicBezTo>
                <a:cubicBezTo>
                  <a:pt x="10364333" y="3535911"/>
                  <a:pt x="10362161" y="3534281"/>
                  <a:pt x="10359952" y="3531061"/>
                </a:cubicBezTo>
                <a:cubicBezTo>
                  <a:pt x="10351272" y="3524541"/>
                  <a:pt x="10348939" y="3516551"/>
                  <a:pt x="10361600" y="3512023"/>
                </a:cubicBezTo>
                <a:cubicBezTo>
                  <a:pt x="10374221" y="3505903"/>
                  <a:pt x="10382783" y="3507652"/>
                  <a:pt x="10391543" y="3517352"/>
                </a:cubicBezTo>
                <a:cubicBezTo>
                  <a:pt x="10393835" y="3523752"/>
                  <a:pt x="10398215" y="3528601"/>
                  <a:pt x="10402635" y="3535041"/>
                </a:cubicBezTo>
                <a:cubicBezTo>
                  <a:pt x="10409266" y="3544700"/>
                  <a:pt x="10419838" y="3541720"/>
                  <a:pt x="10430448" y="3540331"/>
                </a:cubicBezTo>
                <a:cubicBezTo>
                  <a:pt x="10441020" y="3537351"/>
                  <a:pt x="10434469" y="3530871"/>
                  <a:pt x="10432219" y="3526062"/>
                </a:cubicBezTo>
                <a:cubicBezTo>
                  <a:pt x="10432178" y="3524472"/>
                  <a:pt x="10432138" y="3522882"/>
                  <a:pt x="10432098" y="3521292"/>
                </a:cubicBezTo>
                <a:cubicBezTo>
                  <a:pt x="10424947" y="3490964"/>
                  <a:pt x="10433306" y="3484765"/>
                  <a:pt x="10473901" y="3490295"/>
                </a:cubicBezTo>
                <a:cubicBezTo>
                  <a:pt x="10503803" y="3494034"/>
                  <a:pt x="10535757" y="3494635"/>
                  <a:pt x="10565498" y="3492015"/>
                </a:cubicBezTo>
                <a:cubicBezTo>
                  <a:pt x="10597411" y="3491025"/>
                  <a:pt x="10606052" y="3495955"/>
                  <a:pt x="10615175" y="3519964"/>
                </a:cubicBezTo>
                <a:cubicBezTo>
                  <a:pt x="10617425" y="3524774"/>
                  <a:pt x="10619715" y="3531173"/>
                  <a:pt x="10626105" y="3531293"/>
                </a:cubicBezTo>
                <a:cubicBezTo>
                  <a:pt x="10636757" y="3531493"/>
                  <a:pt x="10642988" y="3525254"/>
                  <a:pt x="10647046" y="3517384"/>
                </a:cubicBezTo>
                <a:cubicBezTo>
                  <a:pt x="10629967" y="3515474"/>
                  <a:pt x="10619154" y="3508915"/>
                  <a:pt x="10623055" y="3494686"/>
                </a:cubicBezTo>
                <a:cubicBezTo>
                  <a:pt x="10625024" y="3488366"/>
                  <a:pt x="10629205" y="3485267"/>
                  <a:pt x="10640015" y="3491826"/>
                </a:cubicBezTo>
                <a:cubicBezTo>
                  <a:pt x="10655128" y="3500056"/>
                  <a:pt x="10670279" y="3509875"/>
                  <a:pt x="10674941" y="3525854"/>
                </a:cubicBezTo>
                <a:cubicBezTo>
                  <a:pt x="10674981" y="3527444"/>
                  <a:pt x="10675022" y="3529035"/>
                  <a:pt x="10677151" y="3529075"/>
                </a:cubicBezTo>
                <a:cubicBezTo>
                  <a:pt x="10692382" y="3542073"/>
                  <a:pt x="10690453" y="3549982"/>
                  <a:pt x="10669353" y="3557532"/>
                </a:cubicBezTo>
                <a:cubicBezTo>
                  <a:pt x="10633378" y="3566392"/>
                  <a:pt x="10599497" y="3573700"/>
                  <a:pt x="10561313" y="3579339"/>
                </a:cubicBezTo>
                <a:cubicBezTo>
                  <a:pt x="10540090" y="3582119"/>
                  <a:pt x="10529640" y="3589868"/>
                  <a:pt x="10530081" y="3607357"/>
                </a:cubicBezTo>
                <a:cubicBezTo>
                  <a:pt x="10532372" y="3613757"/>
                  <a:pt x="10528231" y="3618446"/>
                  <a:pt x="10526261" y="3624766"/>
                </a:cubicBezTo>
                <a:cubicBezTo>
                  <a:pt x="10524332" y="3632676"/>
                  <a:pt x="10524492" y="3639034"/>
                  <a:pt x="10535263" y="3644004"/>
                </a:cubicBezTo>
                <a:cubicBezTo>
                  <a:pt x="10546034" y="3648974"/>
                  <a:pt x="10550135" y="3642694"/>
                  <a:pt x="10556405" y="3638046"/>
                </a:cubicBezTo>
                <a:cubicBezTo>
                  <a:pt x="10568985" y="3630336"/>
                  <a:pt x="10583697" y="3622666"/>
                  <a:pt x="10600658" y="3619807"/>
                </a:cubicBezTo>
                <a:cubicBezTo>
                  <a:pt x="10619749" y="3616988"/>
                  <a:pt x="10638921" y="3617348"/>
                  <a:pt x="10658254" y="3624067"/>
                </a:cubicBezTo>
                <a:cubicBezTo>
                  <a:pt x="10694707" y="3634288"/>
                  <a:pt x="10733052" y="3635008"/>
                  <a:pt x="10769024" y="3626148"/>
                </a:cubicBezTo>
                <a:cubicBezTo>
                  <a:pt x="10777464" y="3623129"/>
                  <a:pt x="10781686" y="3621619"/>
                  <a:pt x="10781524" y="3615259"/>
                </a:cubicBezTo>
                <a:cubicBezTo>
                  <a:pt x="10779155" y="3605680"/>
                  <a:pt x="10783334" y="3602580"/>
                  <a:pt x="10794186" y="3610730"/>
                </a:cubicBezTo>
                <a:cubicBezTo>
                  <a:pt x="10809377" y="3622139"/>
                  <a:pt x="10826339" y="3619279"/>
                  <a:pt x="10841011" y="3610020"/>
                </a:cubicBezTo>
                <a:cubicBezTo>
                  <a:pt x="10855641" y="3599171"/>
                  <a:pt x="10870311" y="3589912"/>
                  <a:pt x="10895914" y="3591982"/>
                </a:cubicBezTo>
                <a:cubicBezTo>
                  <a:pt x="10902304" y="3592103"/>
                  <a:pt x="10908615" y="3589042"/>
                  <a:pt x="10908455" y="3582683"/>
                </a:cubicBezTo>
                <a:cubicBezTo>
                  <a:pt x="10906085" y="3573103"/>
                  <a:pt x="10910265" y="3570003"/>
                  <a:pt x="10920836" y="3567024"/>
                </a:cubicBezTo>
                <a:cubicBezTo>
                  <a:pt x="10935707" y="3565715"/>
                  <a:pt x="10944267" y="3567464"/>
                  <a:pt x="10952990" y="3575574"/>
                </a:cubicBezTo>
                <a:cubicBezTo>
                  <a:pt x="10968260" y="3590163"/>
                  <a:pt x="10970832" y="3607692"/>
                  <a:pt x="10975533" y="3625260"/>
                </a:cubicBezTo>
                <a:cubicBezTo>
                  <a:pt x="10977904" y="3634840"/>
                  <a:pt x="10961064" y="3642469"/>
                  <a:pt x="10946191" y="3643779"/>
                </a:cubicBezTo>
                <a:cubicBezTo>
                  <a:pt x="10929230" y="3646639"/>
                  <a:pt x="10916570" y="3651168"/>
                  <a:pt x="10923442" y="3670367"/>
                </a:cubicBezTo>
                <a:cubicBezTo>
                  <a:pt x="10910419" y="3660587"/>
                  <a:pt x="10910178" y="3651048"/>
                  <a:pt x="10905717" y="3643018"/>
                </a:cubicBezTo>
                <a:cubicBezTo>
                  <a:pt x="10899126" y="3634950"/>
                  <a:pt x="10892535" y="3626880"/>
                  <a:pt x="10877704" y="3629780"/>
                </a:cubicBezTo>
                <a:cubicBezTo>
                  <a:pt x="10862833" y="3631089"/>
                  <a:pt x="10848042" y="3635579"/>
                  <a:pt x="10850534" y="3649928"/>
                </a:cubicBezTo>
                <a:cubicBezTo>
                  <a:pt x="10852862" y="3657917"/>
                  <a:pt x="10848803" y="3665786"/>
                  <a:pt x="10842533" y="3670436"/>
                </a:cubicBezTo>
                <a:cubicBezTo>
                  <a:pt x="10821632" y="3685936"/>
                  <a:pt x="10810940" y="3684144"/>
                  <a:pt x="10795548" y="3664786"/>
                </a:cubicBezTo>
                <a:cubicBezTo>
                  <a:pt x="10781158" y="3685175"/>
                  <a:pt x="10764596" y="3703933"/>
                  <a:pt x="10741527" y="3717803"/>
                </a:cubicBezTo>
                <a:cubicBezTo>
                  <a:pt x="10701654" y="3740890"/>
                  <a:pt x="10657119" y="3747999"/>
                  <a:pt x="10608244" y="3751848"/>
                </a:cubicBezTo>
                <a:cubicBezTo>
                  <a:pt x="10546591" y="3755457"/>
                  <a:pt x="10487185" y="3763876"/>
                  <a:pt x="10432280" y="3781915"/>
                </a:cubicBezTo>
                <a:cubicBezTo>
                  <a:pt x="10425929" y="3783384"/>
                  <a:pt x="10419579" y="3784854"/>
                  <a:pt x="10417529" y="3787993"/>
                </a:cubicBezTo>
                <a:cubicBezTo>
                  <a:pt x="10405028" y="3798883"/>
                  <a:pt x="10407318" y="3805282"/>
                  <a:pt x="10426530" y="3807233"/>
                </a:cubicBezTo>
                <a:cubicBezTo>
                  <a:pt x="10445742" y="3809182"/>
                  <a:pt x="10458643" y="3814192"/>
                  <a:pt x="10454824" y="3831601"/>
                </a:cubicBezTo>
                <a:cubicBezTo>
                  <a:pt x="10452854" y="3837921"/>
                  <a:pt x="10459245" y="3838042"/>
                  <a:pt x="10465635" y="3838161"/>
                </a:cubicBezTo>
                <a:cubicBezTo>
                  <a:pt x="10471986" y="3836691"/>
                  <a:pt x="10480588" y="3840031"/>
                  <a:pt x="10480388" y="3832082"/>
                </a:cubicBezTo>
                <a:cubicBezTo>
                  <a:pt x="10480187" y="3824133"/>
                  <a:pt x="10477774" y="3812963"/>
                  <a:pt x="10490476" y="3810023"/>
                </a:cubicBezTo>
                <a:cubicBezTo>
                  <a:pt x="10503176" y="3807083"/>
                  <a:pt x="10509849" y="3818333"/>
                  <a:pt x="10520660" y="3824893"/>
                </a:cubicBezTo>
                <a:cubicBezTo>
                  <a:pt x="10525001" y="3828152"/>
                  <a:pt x="10531510" y="3833041"/>
                  <a:pt x="10538022" y="3837932"/>
                </a:cubicBezTo>
                <a:cubicBezTo>
                  <a:pt x="10548874" y="3846081"/>
                  <a:pt x="10561694" y="3847911"/>
                  <a:pt x="10574275" y="3840202"/>
                </a:cubicBezTo>
                <a:cubicBezTo>
                  <a:pt x="10595257" y="3827883"/>
                  <a:pt x="10618689" y="3828323"/>
                  <a:pt x="10642242" y="3833534"/>
                </a:cubicBezTo>
                <a:cubicBezTo>
                  <a:pt x="10661454" y="3835483"/>
                  <a:pt x="10676365" y="3835763"/>
                  <a:pt x="10693246" y="3829724"/>
                </a:cubicBezTo>
                <a:cubicBezTo>
                  <a:pt x="10705908" y="3825195"/>
                  <a:pt x="10714588" y="3831714"/>
                  <a:pt x="10716960" y="3841293"/>
                </a:cubicBezTo>
                <a:cubicBezTo>
                  <a:pt x="10719251" y="3847692"/>
                  <a:pt x="10708879" y="3858622"/>
                  <a:pt x="10725960" y="3860532"/>
                </a:cubicBezTo>
                <a:cubicBezTo>
                  <a:pt x="10740873" y="3860812"/>
                  <a:pt x="10755664" y="3856323"/>
                  <a:pt x="10761733" y="3843724"/>
                </a:cubicBezTo>
                <a:cubicBezTo>
                  <a:pt x="10767884" y="3834304"/>
                  <a:pt x="10765553" y="3826315"/>
                  <a:pt x="10765273" y="3815186"/>
                </a:cubicBezTo>
                <a:cubicBezTo>
                  <a:pt x="10778775" y="3844043"/>
                  <a:pt x="10806468" y="3844564"/>
                  <a:pt x="10838340" y="3841985"/>
                </a:cubicBezTo>
                <a:cubicBezTo>
                  <a:pt x="10857471" y="3840755"/>
                  <a:pt x="10874554" y="3842665"/>
                  <a:pt x="10891555" y="3841395"/>
                </a:cubicBezTo>
                <a:cubicBezTo>
                  <a:pt x="10925599" y="3840445"/>
                  <a:pt x="10957391" y="3834686"/>
                  <a:pt x="10982472" y="3816087"/>
                </a:cubicBezTo>
                <a:cubicBezTo>
                  <a:pt x="10992884" y="3806749"/>
                  <a:pt x="11003615" y="3810128"/>
                  <a:pt x="11012377" y="3819828"/>
                </a:cubicBezTo>
                <a:cubicBezTo>
                  <a:pt x="11043080" y="3855366"/>
                  <a:pt x="11075074" y="3857556"/>
                  <a:pt x="11114826" y="3829698"/>
                </a:cubicBezTo>
                <a:cubicBezTo>
                  <a:pt x="11125276" y="3821949"/>
                  <a:pt x="11138018" y="3820599"/>
                  <a:pt x="11150759" y="3819248"/>
                </a:cubicBezTo>
                <a:cubicBezTo>
                  <a:pt x="11174190" y="3819689"/>
                  <a:pt x="11195493" y="3820089"/>
                  <a:pt x="11212094" y="3802920"/>
                </a:cubicBezTo>
                <a:cubicBezTo>
                  <a:pt x="11218243" y="3793502"/>
                  <a:pt x="11227044" y="3804791"/>
                  <a:pt x="11233555" y="3809681"/>
                </a:cubicBezTo>
                <a:cubicBezTo>
                  <a:pt x="11237897" y="3812940"/>
                  <a:pt x="11238056" y="3819301"/>
                  <a:pt x="11238176" y="3824069"/>
                </a:cubicBezTo>
                <a:cubicBezTo>
                  <a:pt x="11236126" y="3827209"/>
                  <a:pt x="11238417" y="3833610"/>
                  <a:pt x="11242679" y="3833689"/>
                </a:cubicBezTo>
                <a:cubicBezTo>
                  <a:pt x="11259799" y="3837189"/>
                  <a:pt x="11274630" y="3834289"/>
                  <a:pt x="11289423" y="3829800"/>
                </a:cubicBezTo>
                <a:cubicBezTo>
                  <a:pt x="11297863" y="3826780"/>
                  <a:pt x="11299832" y="3820461"/>
                  <a:pt x="11299633" y="3812511"/>
                </a:cubicBezTo>
                <a:cubicBezTo>
                  <a:pt x="11301161" y="3788702"/>
                  <a:pt x="11311651" y="3782544"/>
                  <a:pt x="11343605" y="3783144"/>
                </a:cubicBezTo>
                <a:cubicBezTo>
                  <a:pt x="11352165" y="3784894"/>
                  <a:pt x="11356507" y="3788153"/>
                  <a:pt x="11352367" y="3792843"/>
                </a:cubicBezTo>
                <a:cubicBezTo>
                  <a:pt x="11342116" y="3808542"/>
                  <a:pt x="11357108" y="3812002"/>
                  <a:pt x="11369969" y="3815422"/>
                </a:cubicBezTo>
                <a:cubicBezTo>
                  <a:pt x="11384960" y="3818882"/>
                  <a:pt x="11399791" y="3815981"/>
                  <a:pt x="11412533" y="3814632"/>
                </a:cubicBezTo>
                <a:cubicBezTo>
                  <a:pt x="11427405" y="3813322"/>
                  <a:pt x="11442315" y="3813602"/>
                  <a:pt x="11457104" y="3809113"/>
                </a:cubicBezTo>
                <a:cubicBezTo>
                  <a:pt x="11467638" y="3804543"/>
                  <a:pt x="11474269" y="3814203"/>
                  <a:pt x="11476560" y="3820602"/>
                </a:cubicBezTo>
                <a:cubicBezTo>
                  <a:pt x="11478970" y="3831772"/>
                  <a:pt x="11485401" y="3833482"/>
                  <a:pt x="11498100" y="3830542"/>
                </a:cubicBezTo>
                <a:cubicBezTo>
                  <a:pt x="11502322" y="3829032"/>
                  <a:pt x="11506542" y="3827522"/>
                  <a:pt x="11512933" y="3827642"/>
                </a:cubicBezTo>
                <a:cubicBezTo>
                  <a:pt x="11519284" y="3826172"/>
                  <a:pt x="11527765" y="3824742"/>
                  <a:pt x="11534276" y="3829632"/>
                </a:cubicBezTo>
                <a:cubicBezTo>
                  <a:pt x="11538655" y="3834481"/>
                  <a:pt x="11530215" y="3837502"/>
                  <a:pt x="11528205" y="3842231"/>
                </a:cubicBezTo>
                <a:cubicBezTo>
                  <a:pt x="11520046" y="3856381"/>
                  <a:pt x="11526637" y="3864450"/>
                  <a:pt x="11556500" y="3866601"/>
                </a:cubicBezTo>
                <a:cubicBezTo>
                  <a:pt x="11557259" y="3896809"/>
                  <a:pt x="11557981" y="3925426"/>
                  <a:pt x="11558743" y="3955634"/>
                </a:cubicBezTo>
                <a:cubicBezTo>
                  <a:pt x="11541741" y="3956903"/>
                  <a:pt x="11530931" y="3950345"/>
                  <a:pt x="11524221" y="3937505"/>
                </a:cubicBezTo>
                <a:cubicBezTo>
                  <a:pt x="11506376" y="3905387"/>
                  <a:pt x="11482743" y="3896998"/>
                  <a:pt x="11440540" y="3912096"/>
                </a:cubicBezTo>
                <a:cubicBezTo>
                  <a:pt x="11421529" y="3918095"/>
                  <a:pt x="11406698" y="3920995"/>
                  <a:pt x="11387526" y="3920634"/>
                </a:cubicBezTo>
                <a:cubicBezTo>
                  <a:pt x="11378964" y="3918885"/>
                  <a:pt x="11368313" y="3918684"/>
                  <a:pt x="11366345" y="3925004"/>
                </a:cubicBezTo>
                <a:cubicBezTo>
                  <a:pt x="11362244" y="3931284"/>
                  <a:pt x="11372976" y="3934664"/>
                  <a:pt x="11377316" y="3937923"/>
                </a:cubicBezTo>
                <a:cubicBezTo>
                  <a:pt x="11381656" y="3941183"/>
                  <a:pt x="11385955" y="3942854"/>
                  <a:pt x="11390296" y="3946113"/>
                </a:cubicBezTo>
                <a:cubicBezTo>
                  <a:pt x="11396807" y="3951004"/>
                  <a:pt x="11407580" y="3955972"/>
                  <a:pt x="11405609" y="3962292"/>
                </a:cubicBezTo>
                <a:cubicBezTo>
                  <a:pt x="11401549" y="3970162"/>
                  <a:pt x="11388769" y="3969921"/>
                  <a:pt x="11380247" y="3969761"/>
                </a:cubicBezTo>
                <a:cubicBezTo>
                  <a:pt x="11365375" y="3971071"/>
                  <a:pt x="11350464" y="3970791"/>
                  <a:pt x="11335512" y="3968921"/>
                </a:cubicBezTo>
                <a:cubicBezTo>
                  <a:pt x="11303520" y="3966730"/>
                  <a:pt x="11276027" y="3974160"/>
                  <a:pt x="11253037" y="3991208"/>
                </a:cubicBezTo>
                <a:cubicBezTo>
                  <a:pt x="11248855" y="3994309"/>
                  <a:pt x="11244595" y="3994228"/>
                  <a:pt x="11240256" y="3990969"/>
                </a:cubicBezTo>
                <a:cubicBezTo>
                  <a:pt x="11235915" y="3987708"/>
                  <a:pt x="11231654" y="3987630"/>
                  <a:pt x="11225263" y="3987509"/>
                </a:cubicBezTo>
                <a:cubicBezTo>
                  <a:pt x="11221003" y="3987428"/>
                  <a:pt x="11214573" y="3985719"/>
                  <a:pt x="11212523" y="3988859"/>
                </a:cubicBezTo>
                <a:cubicBezTo>
                  <a:pt x="11210512" y="3993588"/>
                  <a:pt x="11214814" y="3995258"/>
                  <a:pt x="11219112" y="3996928"/>
                </a:cubicBezTo>
                <a:cubicBezTo>
                  <a:pt x="11227755" y="4001857"/>
                  <a:pt x="11230045" y="4008257"/>
                  <a:pt x="11236596" y="4014737"/>
                </a:cubicBezTo>
                <a:cubicBezTo>
                  <a:pt x="11243107" y="4019626"/>
                  <a:pt x="11243266" y="4025986"/>
                  <a:pt x="11236996" y="4030636"/>
                </a:cubicBezTo>
                <a:cubicBezTo>
                  <a:pt x="11228636" y="4036835"/>
                  <a:pt x="11222205" y="4035125"/>
                  <a:pt x="11215693" y="4030235"/>
                </a:cubicBezTo>
                <a:cubicBezTo>
                  <a:pt x="11209264" y="4028526"/>
                  <a:pt x="11204923" y="4025266"/>
                  <a:pt x="11200583" y="4022006"/>
                </a:cubicBezTo>
                <a:cubicBezTo>
                  <a:pt x="11185350" y="4009007"/>
                  <a:pt x="11174579" y="4004037"/>
                  <a:pt x="11153558" y="4014766"/>
                </a:cubicBezTo>
                <a:cubicBezTo>
                  <a:pt x="11136757" y="4023986"/>
                  <a:pt x="11113205" y="4018775"/>
                  <a:pt x="11091783" y="4013605"/>
                </a:cubicBezTo>
                <a:cubicBezTo>
                  <a:pt x="11081091" y="4011816"/>
                  <a:pt x="11070279" y="4005256"/>
                  <a:pt x="11064128" y="4014676"/>
                </a:cubicBezTo>
                <a:cubicBezTo>
                  <a:pt x="11055848" y="4024055"/>
                  <a:pt x="11064490" y="4028985"/>
                  <a:pt x="11073171" y="4035505"/>
                </a:cubicBezTo>
                <a:cubicBezTo>
                  <a:pt x="11077511" y="4038763"/>
                  <a:pt x="11081852" y="4042023"/>
                  <a:pt x="11084063" y="4045244"/>
                </a:cubicBezTo>
                <a:cubicBezTo>
                  <a:pt x="11088484" y="4051683"/>
                  <a:pt x="11090733" y="4056492"/>
                  <a:pt x="11077993" y="4057842"/>
                </a:cubicBezTo>
                <a:cubicBezTo>
                  <a:pt x="11020678" y="4064712"/>
                  <a:pt x="10993787" y="4095988"/>
                  <a:pt x="10966935" y="4128856"/>
                </a:cubicBezTo>
                <a:cubicBezTo>
                  <a:pt x="10964884" y="4131996"/>
                  <a:pt x="10965006" y="4136766"/>
                  <a:pt x="10965125" y="4141536"/>
                </a:cubicBezTo>
                <a:cubicBezTo>
                  <a:pt x="10965486" y="4155844"/>
                  <a:pt x="10959176" y="4158904"/>
                  <a:pt x="10939925" y="4155365"/>
                </a:cubicBezTo>
                <a:cubicBezTo>
                  <a:pt x="10888519" y="4143274"/>
                  <a:pt x="10841895" y="4151933"/>
                  <a:pt x="10804233" y="4178242"/>
                </a:cubicBezTo>
                <a:cubicBezTo>
                  <a:pt x="10779151" y="4196840"/>
                  <a:pt x="10749609" y="4207408"/>
                  <a:pt x="10713235" y="4200369"/>
                </a:cubicBezTo>
                <a:cubicBezTo>
                  <a:pt x="10696114" y="4196869"/>
                  <a:pt x="10685744" y="4207798"/>
                  <a:pt x="10677463" y="4217177"/>
                </a:cubicBezTo>
                <a:cubicBezTo>
                  <a:pt x="10671272" y="4225007"/>
                  <a:pt x="10662832" y="4228027"/>
                  <a:pt x="10647880" y="4226156"/>
                </a:cubicBezTo>
                <a:cubicBezTo>
                  <a:pt x="10609417" y="4220667"/>
                  <a:pt x="10573405" y="4227936"/>
                  <a:pt x="10537431" y="4236795"/>
                </a:cubicBezTo>
                <a:cubicBezTo>
                  <a:pt x="10497197" y="4245575"/>
                  <a:pt x="10457044" y="4257532"/>
                  <a:pt x="10412350" y="4258282"/>
                </a:cubicBezTo>
                <a:cubicBezTo>
                  <a:pt x="10399568" y="4258042"/>
                  <a:pt x="10389078" y="4264201"/>
                  <a:pt x="10380797" y="4273580"/>
                </a:cubicBezTo>
                <a:cubicBezTo>
                  <a:pt x="10357966" y="4296989"/>
                  <a:pt x="10347355" y="4298379"/>
                  <a:pt x="10310862" y="4286568"/>
                </a:cubicBezTo>
                <a:cubicBezTo>
                  <a:pt x="10293659" y="4279889"/>
                  <a:pt x="10276659" y="4281159"/>
                  <a:pt x="10259777" y="4287197"/>
                </a:cubicBezTo>
                <a:cubicBezTo>
                  <a:pt x="10209053" y="4302136"/>
                  <a:pt x="10151617" y="4304236"/>
                  <a:pt x="10100813" y="4315995"/>
                </a:cubicBezTo>
                <a:cubicBezTo>
                  <a:pt x="10083892" y="4320445"/>
                  <a:pt x="10066810" y="4318535"/>
                  <a:pt x="10051777" y="4313485"/>
                </a:cubicBezTo>
                <a:cubicBezTo>
                  <a:pt x="10041048" y="4310104"/>
                  <a:pt x="10032566" y="4311535"/>
                  <a:pt x="10026336" y="4317773"/>
                </a:cubicBezTo>
                <a:cubicBezTo>
                  <a:pt x="10007604" y="4334902"/>
                  <a:pt x="9986464" y="4340862"/>
                  <a:pt x="9956521" y="4335532"/>
                </a:cubicBezTo>
                <a:cubicBezTo>
                  <a:pt x="9922277" y="4328532"/>
                  <a:pt x="9890564" y="4337471"/>
                  <a:pt x="9858731" y="4341641"/>
                </a:cubicBezTo>
                <a:cubicBezTo>
                  <a:pt x="9837510" y="4344420"/>
                  <a:pt x="9818379" y="4345650"/>
                  <a:pt x="9799086" y="4340521"/>
                </a:cubicBezTo>
                <a:cubicBezTo>
                  <a:pt x="9769103" y="4333600"/>
                  <a:pt x="9739321" y="4334630"/>
                  <a:pt x="9716209" y="4346910"/>
                </a:cubicBezTo>
                <a:cubicBezTo>
                  <a:pt x="9657405" y="4379177"/>
                  <a:pt x="9589358" y="4382665"/>
                  <a:pt x="9516932" y="4381304"/>
                </a:cubicBezTo>
                <a:cubicBezTo>
                  <a:pt x="9452985" y="4378514"/>
                  <a:pt x="9389480" y="4393213"/>
                  <a:pt x="9325774" y="4399961"/>
                </a:cubicBezTo>
                <a:cubicBezTo>
                  <a:pt x="9126257" y="4424819"/>
                  <a:pt x="8928949" y="4452894"/>
                  <a:pt x="8727101" y="4469761"/>
                </a:cubicBezTo>
                <a:cubicBezTo>
                  <a:pt x="8645290" y="4476170"/>
                  <a:pt x="8563467" y="4482181"/>
                  <a:pt x="8481624" y="4487397"/>
                </a:cubicBezTo>
                <a:lnTo>
                  <a:pt x="8375724" y="4492945"/>
                </a:lnTo>
                <a:lnTo>
                  <a:pt x="8375948" y="4493212"/>
                </a:lnTo>
                <a:cubicBezTo>
                  <a:pt x="8380205" y="4496892"/>
                  <a:pt x="8379878" y="4501358"/>
                  <a:pt x="8375131" y="4504378"/>
                </a:cubicBezTo>
                <a:cubicBezTo>
                  <a:pt x="8368799" y="4508404"/>
                  <a:pt x="8364378" y="4506957"/>
                  <a:pt x="8360121" y="4503277"/>
                </a:cubicBezTo>
                <a:cubicBezTo>
                  <a:pt x="8355699" y="4501830"/>
                  <a:pt x="8352862" y="4499376"/>
                  <a:pt x="8350025" y="4496924"/>
                </a:cubicBezTo>
                <a:lnTo>
                  <a:pt x="8346412" y="4494481"/>
                </a:lnTo>
                <a:lnTo>
                  <a:pt x="8258362" y="4499094"/>
                </a:lnTo>
                <a:lnTo>
                  <a:pt x="8259151" y="4501484"/>
                </a:lnTo>
                <a:cubicBezTo>
                  <a:pt x="8261989" y="4503937"/>
                  <a:pt x="8264827" y="4506390"/>
                  <a:pt x="8266163" y="4508733"/>
                </a:cubicBezTo>
                <a:cubicBezTo>
                  <a:pt x="8268838" y="4513419"/>
                  <a:pt x="8270093" y="4516880"/>
                  <a:pt x="8261007" y="4517336"/>
                </a:cubicBezTo>
                <a:cubicBezTo>
                  <a:pt x="8240541" y="4518641"/>
                  <a:pt x="8225020" y="4524518"/>
                  <a:pt x="8211961" y="4532822"/>
                </a:cubicBezTo>
                <a:lnTo>
                  <a:pt x="8186908" y="4554784"/>
                </a:lnTo>
                <a:lnTo>
                  <a:pt x="8271393" y="4551781"/>
                </a:lnTo>
                <a:cubicBezTo>
                  <a:pt x="8335300" y="4552981"/>
                  <a:pt x="8396955" y="4549372"/>
                  <a:pt x="8458490" y="4540993"/>
                </a:cubicBezTo>
                <a:cubicBezTo>
                  <a:pt x="8498763" y="4533804"/>
                  <a:pt x="8541327" y="4533014"/>
                  <a:pt x="8581881" y="4536954"/>
                </a:cubicBezTo>
                <a:cubicBezTo>
                  <a:pt x="8628787" y="4539424"/>
                  <a:pt x="8673361" y="4533906"/>
                  <a:pt x="8713473" y="4520357"/>
                </a:cubicBezTo>
                <a:cubicBezTo>
                  <a:pt x="8734574" y="4512807"/>
                  <a:pt x="8753667" y="4509989"/>
                  <a:pt x="8775129" y="4516749"/>
                </a:cubicBezTo>
                <a:cubicBezTo>
                  <a:pt x="8828744" y="4532057"/>
                  <a:pt x="8879709" y="4526658"/>
                  <a:pt x="8932723" y="4518119"/>
                </a:cubicBezTo>
                <a:cubicBezTo>
                  <a:pt x="9002659" y="4505132"/>
                  <a:pt x="9070425" y="4490513"/>
                  <a:pt x="9142692" y="4485514"/>
                </a:cubicBezTo>
                <a:cubicBezTo>
                  <a:pt x="9202215" y="4481865"/>
                  <a:pt x="9263872" y="4478255"/>
                  <a:pt x="9323358" y="4473017"/>
                </a:cubicBezTo>
                <a:cubicBezTo>
                  <a:pt x="9416807" y="4463649"/>
                  <a:pt x="9512425" y="4455911"/>
                  <a:pt x="9605793" y="4443361"/>
                </a:cubicBezTo>
                <a:cubicBezTo>
                  <a:pt x="9626976" y="4438992"/>
                  <a:pt x="9635615" y="4443923"/>
                  <a:pt x="9642407" y="4459941"/>
                </a:cubicBezTo>
                <a:cubicBezTo>
                  <a:pt x="9642447" y="4461531"/>
                  <a:pt x="9644576" y="4461571"/>
                  <a:pt x="9644576" y="4461571"/>
                </a:cubicBezTo>
                <a:cubicBezTo>
                  <a:pt x="9656350" y="4506288"/>
                  <a:pt x="9662661" y="4503227"/>
                  <a:pt x="9718006" y="4502678"/>
                </a:cubicBezTo>
                <a:cubicBezTo>
                  <a:pt x="9732918" y="4502960"/>
                  <a:pt x="9749919" y="4501689"/>
                  <a:pt x="9766961" y="4502009"/>
                </a:cubicBezTo>
                <a:cubicBezTo>
                  <a:pt x="9781872" y="4502289"/>
                  <a:pt x="9790152" y="4492910"/>
                  <a:pt x="9798433" y="4483531"/>
                </a:cubicBezTo>
                <a:cubicBezTo>
                  <a:pt x="9807113" y="4490051"/>
                  <a:pt x="9813625" y="4494940"/>
                  <a:pt x="9822267" y="4499869"/>
                </a:cubicBezTo>
                <a:cubicBezTo>
                  <a:pt x="9841758" y="4512949"/>
                  <a:pt x="9854498" y="4511599"/>
                  <a:pt x="9864751" y="4495901"/>
                </a:cubicBezTo>
                <a:cubicBezTo>
                  <a:pt x="9875000" y="4480202"/>
                  <a:pt x="9887660" y="4475672"/>
                  <a:pt x="9907033" y="4483981"/>
                </a:cubicBezTo>
                <a:cubicBezTo>
                  <a:pt x="9913464" y="4485692"/>
                  <a:pt x="9919853" y="4485812"/>
                  <a:pt x="9924075" y="4484302"/>
                </a:cubicBezTo>
                <a:cubicBezTo>
                  <a:pt x="9985449" y="4469563"/>
                  <a:pt x="10049235" y="4465993"/>
                  <a:pt x="10113102" y="4465605"/>
                </a:cubicBezTo>
                <a:cubicBezTo>
                  <a:pt x="10130143" y="4465925"/>
                  <a:pt x="10144975" y="4463026"/>
                  <a:pt x="10151004" y="4448836"/>
                </a:cubicBezTo>
                <a:cubicBezTo>
                  <a:pt x="10153054" y="4445697"/>
                  <a:pt x="10152974" y="4442517"/>
                  <a:pt x="10159365" y="4442638"/>
                </a:cubicBezTo>
                <a:cubicBezTo>
                  <a:pt x="10189309" y="4447967"/>
                  <a:pt x="10212540" y="4440458"/>
                  <a:pt x="10240073" y="4434618"/>
                </a:cubicBezTo>
                <a:cubicBezTo>
                  <a:pt x="10252813" y="4433268"/>
                  <a:pt x="10265514" y="4430329"/>
                  <a:pt x="10278294" y="4430569"/>
                </a:cubicBezTo>
                <a:cubicBezTo>
                  <a:pt x="10291075" y="4430809"/>
                  <a:pt x="10297547" y="4434109"/>
                  <a:pt x="10291397" y="4443528"/>
                </a:cubicBezTo>
                <a:cubicBezTo>
                  <a:pt x="10289427" y="4449848"/>
                  <a:pt x="10283198" y="4456087"/>
                  <a:pt x="10291878" y="4462607"/>
                </a:cubicBezTo>
                <a:cubicBezTo>
                  <a:pt x="10300520" y="4467536"/>
                  <a:pt x="10308879" y="4461338"/>
                  <a:pt x="10315190" y="4458277"/>
                </a:cubicBezTo>
                <a:cubicBezTo>
                  <a:pt x="10325760" y="4455298"/>
                  <a:pt x="10336333" y="4452318"/>
                  <a:pt x="10349234" y="4457328"/>
                </a:cubicBezTo>
                <a:cubicBezTo>
                  <a:pt x="10432992" y="4485917"/>
                  <a:pt x="10500598" y="4464939"/>
                  <a:pt x="10559121" y="4421543"/>
                </a:cubicBezTo>
                <a:cubicBezTo>
                  <a:pt x="10571662" y="4412243"/>
                  <a:pt x="10580102" y="4409224"/>
                  <a:pt x="10595254" y="4419042"/>
                </a:cubicBezTo>
                <a:cubicBezTo>
                  <a:pt x="10623310" y="4433871"/>
                  <a:pt x="10655261" y="4434473"/>
                  <a:pt x="10687053" y="4428713"/>
                </a:cubicBezTo>
                <a:cubicBezTo>
                  <a:pt x="10723106" y="4423035"/>
                  <a:pt x="10759000" y="4410995"/>
                  <a:pt x="10797222" y="4406946"/>
                </a:cubicBezTo>
                <a:cubicBezTo>
                  <a:pt x="10818445" y="4404165"/>
                  <a:pt x="10833436" y="4407627"/>
                  <a:pt x="10850718" y="4417485"/>
                </a:cubicBezTo>
                <a:cubicBezTo>
                  <a:pt x="10874551" y="4433825"/>
                  <a:pt x="10885162" y="4432435"/>
                  <a:pt x="10903853" y="4413716"/>
                </a:cubicBezTo>
                <a:cubicBezTo>
                  <a:pt x="10916353" y="4402827"/>
                  <a:pt x="10933276" y="4398378"/>
                  <a:pt x="10952406" y="4397147"/>
                </a:cubicBezTo>
                <a:cubicBezTo>
                  <a:pt x="10971497" y="4394329"/>
                  <a:pt x="10988420" y="4389878"/>
                  <a:pt x="11005181" y="4379070"/>
                </a:cubicBezTo>
                <a:cubicBezTo>
                  <a:pt x="11026122" y="4365162"/>
                  <a:pt x="11053975" y="4372042"/>
                  <a:pt x="11060928" y="4394419"/>
                </a:cubicBezTo>
                <a:cubicBezTo>
                  <a:pt x="11063257" y="4402409"/>
                  <a:pt x="11063458" y="4410358"/>
                  <a:pt x="11061528" y="4418269"/>
                </a:cubicBezTo>
                <a:cubicBezTo>
                  <a:pt x="11059799" y="4434126"/>
                  <a:pt x="11047137" y="4438656"/>
                  <a:pt x="11027766" y="4430347"/>
                </a:cubicBezTo>
                <a:cubicBezTo>
                  <a:pt x="10991231" y="4416947"/>
                  <a:pt x="10965788" y="4421237"/>
                  <a:pt x="10949429" y="4447945"/>
                </a:cubicBezTo>
                <a:cubicBezTo>
                  <a:pt x="10947340" y="4449495"/>
                  <a:pt x="10945289" y="4452634"/>
                  <a:pt x="10943239" y="4455774"/>
                </a:cubicBezTo>
                <a:cubicBezTo>
                  <a:pt x="10926757" y="4477712"/>
                  <a:pt x="10926757" y="4477712"/>
                  <a:pt x="10946451" y="4498741"/>
                </a:cubicBezTo>
                <a:cubicBezTo>
                  <a:pt x="10946491" y="4500331"/>
                  <a:pt x="10944361" y="4500291"/>
                  <a:pt x="10944400" y="4501881"/>
                </a:cubicBezTo>
                <a:cubicBezTo>
                  <a:pt x="10929409" y="4498421"/>
                  <a:pt x="10916428" y="4490232"/>
                  <a:pt x="10903487" y="4483632"/>
                </a:cubicBezTo>
                <a:cubicBezTo>
                  <a:pt x="10881943" y="4473691"/>
                  <a:pt x="10877723" y="4475203"/>
                  <a:pt x="10871733" y="4490981"/>
                </a:cubicBezTo>
                <a:cubicBezTo>
                  <a:pt x="10869803" y="4498890"/>
                  <a:pt x="10865663" y="4503579"/>
                  <a:pt x="10852882" y="4503340"/>
                </a:cubicBezTo>
                <a:cubicBezTo>
                  <a:pt x="10844361" y="4503179"/>
                  <a:pt x="10833830" y="4507749"/>
                  <a:pt x="10825350" y="4509179"/>
                </a:cubicBezTo>
                <a:cubicBezTo>
                  <a:pt x="10812689" y="4513709"/>
                  <a:pt x="10799867" y="4511878"/>
                  <a:pt x="10789016" y="4503730"/>
                </a:cubicBezTo>
                <a:cubicBezTo>
                  <a:pt x="10778206" y="4497170"/>
                  <a:pt x="10769684" y="4497010"/>
                  <a:pt x="10761324" y="4503209"/>
                </a:cubicBezTo>
                <a:cubicBezTo>
                  <a:pt x="10746572" y="4509289"/>
                  <a:pt x="10733831" y="4510638"/>
                  <a:pt x="10716629" y="4503958"/>
                </a:cubicBezTo>
                <a:cubicBezTo>
                  <a:pt x="10695127" y="4495609"/>
                  <a:pt x="10678326" y="4504828"/>
                  <a:pt x="10680897" y="4522357"/>
                </a:cubicBezTo>
                <a:cubicBezTo>
                  <a:pt x="10685518" y="4536746"/>
                  <a:pt x="10677117" y="4541355"/>
                  <a:pt x="10662326" y="4545845"/>
                </a:cubicBezTo>
                <a:cubicBezTo>
                  <a:pt x="10639054" y="4551764"/>
                  <a:pt x="10615582" y="4549735"/>
                  <a:pt x="10592230" y="4552474"/>
                </a:cubicBezTo>
                <a:cubicBezTo>
                  <a:pt x="10528604" y="4562403"/>
                  <a:pt x="10464980" y="4572331"/>
                  <a:pt x="10401355" y="4582260"/>
                </a:cubicBezTo>
                <a:cubicBezTo>
                  <a:pt x="10382262" y="4585079"/>
                  <a:pt x="10373982" y="4594459"/>
                  <a:pt x="10378643" y="4610438"/>
                </a:cubicBezTo>
                <a:cubicBezTo>
                  <a:pt x="10380974" y="4618427"/>
                  <a:pt x="10383264" y="4624827"/>
                  <a:pt x="10385595" y="4632816"/>
                </a:cubicBezTo>
                <a:cubicBezTo>
                  <a:pt x="10374903" y="4631027"/>
                  <a:pt x="10370442" y="4622997"/>
                  <a:pt x="10361842" y="4619657"/>
                </a:cubicBezTo>
                <a:cubicBezTo>
                  <a:pt x="10312287" y="4596479"/>
                  <a:pt x="10260881" y="4584388"/>
                  <a:pt x="10203686" y="4596027"/>
                </a:cubicBezTo>
                <a:cubicBezTo>
                  <a:pt x="10184594" y="4598847"/>
                  <a:pt x="10167633" y="4601707"/>
                  <a:pt x="10150431" y="4595027"/>
                </a:cubicBezTo>
                <a:cubicBezTo>
                  <a:pt x="10144000" y="4593316"/>
                  <a:pt x="10137569" y="4591607"/>
                  <a:pt x="10133429" y="4596296"/>
                </a:cubicBezTo>
                <a:cubicBezTo>
                  <a:pt x="10127118" y="4599357"/>
                  <a:pt x="10131499" y="4604206"/>
                  <a:pt x="10135841" y="4607466"/>
                </a:cubicBezTo>
                <a:cubicBezTo>
                  <a:pt x="10144601" y="4617165"/>
                  <a:pt x="10142592" y="4621895"/>
                  <a:pt x="10127680" y="4621614"/>
                </a:cubicBezTo>
                <a:cubicBezTo>
                  <a:pt x="10121289" y="4621494"/>
                  <a:pt x="10114978" y="4624554"/>
                  <a:pt x="10108628" y="4626024"/>
                </a:cubicBezTo>
                <a:cubicBezTo>
                  <a:pt x="10091626" y="4627294"/>
                  <a:pt x="10085397" y="4633534"/>
                  <a:pt x="10096366" y="4646453"/>
                </a:cubicBezTo>
                <a:cubicBezTo>
                  <a:pt x="10100749" y="4651302"/>
                  <a:pt x="10105170" y="4657742"/>
                  <a:pt x="10098900" y="4662392"/>
                </a:cubicBezTo>
                <a:cubicBezTo>
                  <a:pt x="10092629" y="4667041"/>
                  <a:pt x="10084068" y="4665292"/>
                  <a:pt x="10075506" y="4663541"/>
                </a:cubicBezTo>
                <a:cubicBezTo>
                  <a:pt x="10054084" y="4658372"/>
                  <a:pt x="10030491" y="4651571"/>
                  <a:pt x="10008990" y="4643222"/>
                </a:cubicBezTo>
                <a:cubicBezTo>
                  <a:pt x="9989617" y="4634911"/>
                  <a:pt x="9987489" y="4634872"/>
                  <a:pt x="9990059" y="4652400"/>
                </a:cubicBezTo>
                <a:cubicBezTo>
                  <a:pt x="9990139" y="4655581"/>
                  <a:pt x="9990219" y="4658760"/>
                  <a:pt x="9990339" y="4663530"/>
                </a:cubicBezTo>
                <a:cubicBezTo>
                  <a:pt x="9990500" y="4669890"/>
                  <a:pt x="9986360" y="4674579"/>
                  <a:pt x="9975628" y="4671200"/>
                </a:cubicBezTo>
                <a:cubicBezTo>
                  <a:pt x="9954245" y="4667619"/>
                  <a:pt x="9935235" y="4673619"/>
                  <a:pt x="9918354" y="4679659"/>
                </a:cubicBezTo>
                <a:cubicBezTo>
                  <a:pt x="9884630" y="4693328"/>
                  <a:pt x="9852838" y="4699086"/>
                  <a:pt x="9814054" y="4680877"/>
                </a:cubicBezTo>
                <a:cubicBezTo>
                  <a:pt x="9792510" y="4670938"/>
                  <a:pt x="9762849" y="4676737"/>
                  <a:pt x="9741866" y="4689056"/>
                </a:cubicBezTo>
                <a:cubicBezTo>
                  <a:pt x="9706174" y="4709044"/>
                  <a:pt x="9665902" y="4716233"/>
                  <a:pt x="9621127" y="4713804"/>
                </a:cubicBezTo>
                <a:cubicBezTo>
                  <a:pt x="9591262" y="4711653"/>
                  <a:pt x="9565782" y="4714353"/>
                  <a:pt x="9542709" y="4728221"/>
                </a:cubicBezTo>
                <a:cubicBezTo>
                  <a:pt x="9525990" y="4740620"/>
                  <a:pt x="9506697" y="4735491"/>
                  <a:pt x="9487326" y="4727182"/>
                </a:cubicBezTo>
                <a:cubicBezTo>
                  <a:pt x="9478684" y="4722251"/>
                  <a:pt x="9472294" y="4722131"/>
                  <a:pt x="9463931" y="4728330"/>
                </a:cubicBezTo>
                <a:cubicBezTo>
                  <a:pt x="9438852" y="4746929"/>
                  <a:pt x="9407141" y="4755868"/>
                  <a:pt x="9370926" y="4755188"/>
                </a:cubicBezTo>
                <a:cubicBezTo>
                  <a:pt x="9290014" y="4755257"/>
                  <a:pt x="9213691" y="4768126"/>
                  <a:pt x="9135154" y="4777774"/>
                </a:cubicBezTo>
                <a:cubicBezTo>
                  <a:pt x="9088450" y="4783252"/>
                  <a:pt x="9041587" y="4782373"/>
                  <a:pt x="8994681" y="4779902"/>
                </a:cubicBezTo>
                <a:cubicBezTo>
                  <a:pt x="8945646" y="4777392"/>
                  <a:pt x="8900993" y="4779732"/>
                  <a:pt x="8863290" y="4804450"/>
                </a:cubicBezTo>
                <a:cubicBezTo>
                  <a:pt x="8857020" y="4809098"/>
                  <a:pt x="8850629" y="4808978"/>
                  <a:pt x="8842108" y="4808818"/>
                </a:cubicBezTo>
                <a:cubicBezTo>
                  <a:pt x="8756820" y="4804039"/>
                  <a:pt x="8671853" y="4811977"/>
                  <a:pt x="8586965" y="4823096"/>
                </a:cubicBezTo>
                <a:cubicBezTo>
                  <a:pt x="8495687" y="4834093"/>
                  <a:pt x="8404168" y="4835553"/>
                  <a:pt x="8312650" y="4837011"/>
                </a:cubicBezTo>
                <a:cubicBezTo>
                  <a:pt x="8195609" y="4839581"/>
                  <a:pt x="8080738" y="4843780"/>
                  <a:pt x="7963818" y="4851116"/>
                </a:cubicBezTo>
                <a:cubicBezTo>
                  <a:pt x="7910684" y="4854886"/>
                  <a:pt x="7857429" y="4853886"/>
                  <a:pt x="7804254" y="4856065"/>
                </a:cubicBezTo>
                <a:lnTo>
                  <a:pt x="7769614" y="4856838"/>
                </a:lnTo>
                <a:lnTo>
                  <a:pt x="7747032" y="4859073"/>
                </a:lnTo>
                <a:cubicBezTo>
                  <a:pt x="7733359" y="4860317"/>
                  <a:pt x="7726865" y="4866575"/>
                  <a:pt x="7729047" y="4877961"/>
                </a:cubicBezTo>
                <a:cubicBezTo>
                  <a:pt x="7730138" y="4883654"/>
                  <a:pt x="7731313" y="4888231"/>
                  <a:pt x="7732404" y="4893924"/>
                </a:cubicBezTo>
                <a:cubicBezTo>
                  <a:pt x="7724981" y="4892256"/>
                  <a:pt x="7722389" y="4886454"/>
                  <a:pt x="7716549" y="4883780"/>
                </a:cubicBezTo>
                <a:cubicBezTo>
                  <a:pt x="7683175" y="4865615"/>
                  <a:pt x="7647727" y="4855157"/>
                  <a:pt x="7606547" y="4861117"/>
                </a:cubicBezTo>
                <a:cubicBezTo>
                  <a:pt x="7599712" y="4861737"/>
                  <a:pt x="7593250" y="4862386"/>
                  <a:pt x="7587039" y="4862211"/>
                </a:cubicBezTo>
                <a:lnTo>
                  <a:pt x="7571765" y="4858949"/>
                </a:lnTo>
                <a:lnTo>
                  <a:pt x="7556966" y="4858857"/>
                </a:lnTo>
                <a:lnTo>
                  <a:pt x="7557864" y="4866526"/>
                </a:lnTo>
                <a:cubicBezTo>
                  <a:pt x="7563375" y="4873665"/>
                  <a:pt x="7561629" y="4876905"/>
                  <a:pt x="7551123" y="4876135"/>
                </a:cubicBezTo>
                <a:cubicBezTo>
                  <a:pt x="7546620" y="4875804"/>
                  <a:pt x="7541953" y="4877709"/>
                  <a:pt x="7537369" y="4878494"/>
                </a:cubicBezTo>
                <a:cubicBezTo>
                  <a:pt x="7525280" y="4878729"/>
                  <a:pt x="7520449" y="4882866"/>
                  <a:pt x="7527298" y="4892350"/>
                </a:cubicBezTo>
                <a:cubicBezTo>
                  <a:pt x="7530055" y="4895919"/>
                  <a:pt x="7532728" y="4900606"/>
                  <a:pt x="7527981" y="4903625"/>
                </a:cubicBezTo>
                <a:cubicBezTo>
                  <a:pt x="7523232" y="4906644"/>
                  <a:pt x="7517310" y="4905087"/>
                  <a:pt x="7511389" y="4903530"/>
                </a:cubicBezTo>
                <a:cubicBezTo>
                  <a:pt x="7496626" y="4899080"/>
                  <a:pt x="7480444" y="4893402"/>
                  <a:pt x="7465844" y="4886719"/>
                </a:cubicBezTo>
                <a:cubicBezTo>
                  <a:pt x="7452745" y="4880145"/>
                  <a:pt x="7451245" y="4880035"/>
                  <a:pt x="7451844" y="4892427"/>
                </a:cubicBezTo>
                <a:cubicBezTo>
                  <a:pt x="7451680" y="4894660"/>
                  <a:pt x="7451516" y="4896894"/>
                  <a:pt x="7451270" y="4900243"/>
                </a:cubicBezTo>
                <a:cubicBezTo>
                  <a:pt x="7450943" y="4904710"/>
                  <a:pt x="7447696" y="4907839"/>
                  <a:pt x="7440355" y="4905056"/>
                </a:cubicBezTo>
                <a:cubicBezTo>
                  <a:pt x="7425510" y="4901721"/>
                  <a:pt x="7411675" y="4905196"/>
                  <a:pt x="7399339" y="4908782"/>
                </a:cubicBezTo>
                <a:cubicBezTo>
                  <a:pt x="7374589" y="4917070"/>
                  <a:pt x="7351747" y="4919885"/>
                  <a:pt x="7325631" y="4905621"/>
                </a:cubicBezTo>
                <a:cubicBezTo>
                  <a:pt x="7311115" y="4897820"/>
                  <a:pt x="7289774" y="4900745"/>
                  <a:pt x="7274110" y="4908578"/>
                </a:cubicBezTo>
                <a:cubicBezTo>
                  <a:pt x="7247531" y="4921221"/>
                  <a:pt x="7218603" y="4924713"/>
                  <a:pt x="7187166" y="4921283"/>
                </a:cubicBezTo>
                <a:cubicBezTo>
                  <a:pt x="7166236" y="4918626"/>
                  <a:pt x="7148061" y="4919537"/>
                  <a:pt x="7130814" y="4928376"/>
                </a:cubicBezTo>
                <a:cubicBezTo>
                  <a:pt x="7118153" y="4936427"/>
                  <a:pt x="7104891" y="4932087"/>
                  <a:pt x="7091791" y="4925513"/>
                </a:cubicBezTo>
                <a:cubicBezTo>
                  <a:pt x="7086033" y="4921723"/>
                  <a:pt x="7081530" y="4921393"/>
                  <a:pt x="7075200" y="4925419"/>
                </a:cubicBezTo>
                <a:cubicBezTo>
                  <a:pt x="7056205" y="4937497"/>
                  <a:pt x="7033200" y="4942545"/>
                  <a:pt x="7007685" y="4940672"/>
                </a:cubicBezTo>
                <a:cubicBezTo>
                  <a:pt x="6950569" y="4937607"/>
                  <a:pt x="6895800" y="4943692"/>
                  <a:pt x="6839694" y="4947435"/>
                </a:cubicBezTo>
                <a:cubicBezTo>
                  <a:pt x="6806347" y="4949478"/>
                  <a:pt x="6773328" y="4947056"/>
                  <a:pt x="6740389" y="4943519"/>
                </a:cubicBezTo>
                <a:cubicBezTo>
                  <a:pt x="6705950" y="4939868"/>
                  <a:pt x="6674267" y="4939790"/>
                  <a:pt x="6645941" y="4955674"/>
                </a:cubicBezTo>
                <a:cubicBezTo>
                  <a:pt x="6641193" y="4958693"/>
                  <a:pt x="6636690" y="4958363"/>
                  <a:pt x="6630686" y="4957922"/>
                </a:cubicBezTo>
                <a:cubicBezTo>
                  <a:pt x="6570815" y="4951285"/>
                  <a:pt x="6510288" y="4953582"/>
                  <a:pt x="6449596" y="4958110"/>
                </a:cubicBezTo>
                <a:cubicBezTo>
                  <a:pt x="6384403" y="4962309"/>
                  <a:pt x="6319700" y="4959808"/>
                  <a:pt x="6254998" y="4957306"/>
                </a:cubicBezTo>
                <a:cubicBezTo>
                  <a:pt x="6172204" y="4954602"/>
                  <a:pt x="6090827" y="4953121"/>
                  <a:pt x="6007786" y="4953765"/>
                </a:cubicBezTo>
                <a:cubicBezTo>
                  <a:pt x="5970018" y="4954363"/>
                  <a:pt x="5932496" y="4951611"/>
                  <a:pt x="5894810" y="4951092"/>
                </a:cubicBezTo>
                <a:lnTo>
                  <a:pt x="5782982" y="4945891"/>
                </a:lnTo>
                <a:lnTo>
                  <a:pt x="5773533" y="4946865"/>
                </a:lnTo>
                <a:cubicBezTo>
                  <a:pt x="5772049" y="4946996"/>
                  <a:pt x="5770805" y="4948239"/>
                  <a:pt x="5767837" y="4948499"/>
                </a:cubicBezTo>
                <a:cubicBezTo>
                  <a:pt x="5758934" y="4949279"/>
                  <a:pt x="5750032" y="4950060"/>
                  <a:pt x="5739644" y="4950969"/>
                </a:cubicBezTo>
                <a:cubicBezTo>
                  <a:pt x="5709727" y="4952456"/>
                  <a:pt x="5678567" y="4955186"/>
                  <a:pt x="5648889" y="4957786"/>
                </a:cubicBezTo>
                <a:cubicBezTo>
                  <a:pt x="5599442" y="4959849"/>
                  <a:pt x="5551719" y="4962893"/>
                  <a:pt x="5503995" y="4965941"/>
                </a:cubicBezTo>
                <a:cubicBezTo>
                  <a:pt x="5436742" y="4969562"/>
                  <a:pt x="5369006" y="4970956"/>
                  <a:pt x="5301272" y="4972347"/>
                </a:cubicBezTo>
                <a:cubicBezTo>
                  <a:pt x="5212525" y="4974447"/>
                  <a:pt x="5124254" y="4978774"/>
                  <a:pt x="5036708" y="4986445"/>
                </a:cubicBezTo>
                <a:cubicBezTo>
                  <a:pt x="4922452" y="4996457"/>
                  <a:pt x="4806992" y="5000896"/>
                  <a:pt x="4690815" y="5001992"/>
                </a:cubicBezTo>
                <a:cubicBezTo>
                  <a:pt x="4568700" y="5003608"/>
                  <a:pt x="4447349" y="5001749"/>
                  <a:pt x="4324755" y="5001137"/>
                </a:cubicBezTo>
                <a:cubicBezTo>
                  <a:pt x="4214512" y="5001713"/>
                  <a:pt x="4102305" y="5000190"/>
                  <a:pt x="3989813" y="5004369"/>
                </a:cubicBezTo>
                <a:cubicBezTo>
                  <a:pt x="3962624" y="5004480"/>
                  <a:pt x="3935435" y="5004592"/>
                  <a:pt x="3907524" y="5001360"/>
                </a:cubicBezTo>
                <a:cubicBezTo>
                  <a:pt x="3868745" y="4996810"/>
                  <a:pt x="3831650" y="5000059"/>
                  <a:pt x="3794313" y="5002196"/>
                </a:cubicBezTo>
                <a:cubicBezTo>
                  <a:pt x="3753768" y="5003477"/>
                  <a:pt x="3714467" y="5003515"/>
                  <a:pt x="3675208" y="4996735"/>
                </a:cubicBezTo>
                <a:cubicBezTo>
                  <a:pt x="3626806" y="4989621"/>
                  <a:pt x="3581048" y="4994766"/>
                  <a:pt x="3534808" y="4997682"/>
                </a:cubicBezTo>
                <a:cubicBezTo>
                  <a:pt x="3500438" y="4999558"/>
                  <a:pt x="3465589" y="4999205"/>
                  <a:pt x="3430501" y="4997738"/>
                </a:cubicBezTo>
                <a:cubicBezTo>
                  <a:pt x="3409004" y="4996214"/>
                  <a:pt x="3388471" y="4999149"/>
                  <a:pt x="3368659" y="5005428"/>
                </a:cubicBezTo>
                <a:cubicBezTo>
                  <a:pt x="3314914" y="5022626"/>
                  <a:pt x="3259051" y="5022979"/>
                  <a:pt x="3200503" y="5017889"/>
                </a:cubicBezTo>
                <a:cubicBezTo>
                  <a:pt x="3177523" y="5016496"/>
                  <a:pt x="3157753" y="5015958"/>
                  <a:pt x="3140865" y="5028793"/>
                </a:cubicBezTo>
                <a:cubicBezTo>
                  <a:pt x="3134407" y="5033902"/>
                  <a:pt x="3127992" y="5032193"/>
                  <a:pt x="3121095" y="5028255"/>
                </a:cubicBezTo>
                <a:cubicBezTo>
                  <a:pt x="3111995" y="5021103"/>
                  <a:pt x="3101127" y="5019784"/>
                  <a:pt x="3089016" y="5019711"/>
                </a:cubicBezTo>
                <a:cubicBezTo>
                  <a:pt x="3058378" y="5017853"/>
                  <a:pt x="3028982" y="5014751"/>
                  <a:pt x="2999588" y="5011649"/>
                </a:cubicBezTo>
                <a:cubicBezTo>
                  <a:pt x="2994897" y="5010924"/>
                  <a:pt x="2990445" y="5011314"/>
                  <a:pt x="2985993" y="5011705"/>
                </a:cubicBezTo>
                <a:cubicBezTo>
                  <a:pt x="2975606" y="5012615"/>
                  <a:pt x="2969190" y="5010906"/>
                  <a:pt x="2963298" y="5004610"/>
                </a:cubicBezTo>
                <a:cubicBezTo>
                  <a:pt x="2955681" y="4997329"/>
                  <a:pt x="2944091" y="4992666"/>
                  <a:pt x="2931261" y="4989249"/>
                </a:cubicBezTo>
                <a:cubicBezTo>
                  <a:pt x="2920152" y="4986815"/>
                  <a:pt x="2915176" y="4991793"/>
                  <a:pt x="2911929" y="4997755"/>
                </a:cubicBezTo>
                <a:cubicBezTo>
                  <a:pt x="2905949" y="5005092"/>
                  <a:pt x="2900014" y="5005613"/>
                  <a:pt x="2893883" y="4998202"/>
                </a:cubicBezTo>
                <a:cubicBezTo>
                  <a:pt x="2884299" y="4988821"/>
                  <a:pt x="2873432" y="4987503"/>
                  <a:pt x="2858354" y="4987688"/>
                </a:cubicBezTo>
                <a:cubicBezTo>
                  <a:pt x="2810389" y="4989620"/>
                  <a:pt x="2761705" y="4988208"/>
                  <a:pt x="2715832" y="4971788"/>
                </a:cubicBezTo>
                <a:cubicBezTo>
                  <a:pt x="2707693" y="4969096"/>
                  <a:pt x="2697545" y="4971121"/>
                  <a:pt x="2688884" y="4973015"/>
                </a:cubicBezTo>
                <a:cubicBezTo>
                  <a:pt x="2680220" y="4974910"/>
                  <a:pt x="2670794" y="4980277"/>
                  <a:pt x="2659685" y="4977844"/>
                </a:cubicBezTo>
                <a:cubicBezTo>
                  <a:pt x="2654755" y="4976005"/>
                  <a:pt x="2652268" y="4978494"/>
                  <a:pt x="2649780" y="4980984"/>
                </a:cubicBezTo>
                <a:cubicBezTo>
                  <a:pt x="2647292" y="4983472"/>
                  <a:pt x="2649498" y="4986686"/>
                  <a:pt x="2651461" y="4988785"/>
                </a:cubicBezTo>
                <a:cubicBezTo>
                  <a:pt x="2656876" y="4992852"/>
                  <a:pt x="2662285" y="4996920"/>
                  <a:pt x="2666216" y="5001118"/>
                </a:cubicBezTo>
                <a:cubicBezTo>
                  <a:pt x="2679486" y="5013580"/>
                  <a:pt x="2679486" y="5013580"/>
                  <a:pt x="2697334" y="5005204"/>
                </a:cubicBezTo>
                <a:cubicBezTo>
                  <a:pt x="2706999" y="5000951"/>
                  <a:pt x="2716384" y="5002398"/>
                  <a:pt x="2722277" y="5008695"/>
                </a:cubicBezTo>
                <a:cubicBezTo>
                  <a:pt x="2727689" y="5012763"/>
                  <a:pt x="2742768" y="5012577"/>
                  <a:pt x="2736029" y="5023388"/>
                </a:cubicBezTo>
                <a:cubicBezTo>
                  <a:pt x="2731774" y="5031709"/>
                  <a:pt x="2721387" y="5032619"/>
                  <a:pt x="2709035" y="5031431"/>
                </a:cubicBezTo>
                <a:cubicBezTo>
                  <a:pt x="2667770" y="5029369"/>
                  <a:pt x="2626788" y="5021604"/>
                  <a:pt x="2592546" y="5003031"/>
                </a:cubicBezTo>
                <a:cubicBezTo>
                  <a:pt x="2587373" y="5000077"/>
                  <a:pt x="2582682" y="4999352"/>
                  <a:pt x="2576747" y="4999873"/>
                </a:cubicBezTo>
                <a:cubicBezTo>
                  <a:pt x="2561907" y="5001173"/>
                  <a:pt x="2548836" y="4996641"/>
                  <a:pt x="2537006" y="4990864"/>
                </a:cubicBezTo>
                <a:cubicBezTo>
                  <a:pt x="2506453" y="4975374"/>
                  <a:pt x="2473892" y="4964601"/>
                  <a:pt x="2436558" y="4966737"/>
                </a:cubicBezTo>
                <a:cubicBezTo>
                  <a:pt x="2414300" y="4968686"/>
                  <a:pt x="2393569" y="4963690"/>
                  <a:pt x="2375082" y="4955090"/>
                </a:cubicBezTo>
                <a:cubicBezTo>
                  <a:pt x="2326526" y="4933229"/>
                  <a:pt x="2274719" y="4917330"/>
                  <a:pt x="2220903" y="4906148"/>
                </a:cubicBezTo>
                <a:cubicBezTo>
                  <a:pt x="2203379" y="4902006"/>
                  <a:pt x="2185375" y="4895635"/>
                  <a:pt x="2167130" y="4888149"/>
                </a:cubicBezTo>
                <a:cubicBezTo>
                  <a:pt x="2155541" y="4883487"/>
                  <a:pt x="2144914" y="4883283"/>
                  <a:pt x="2132040" y="4886682"/>
                </a:cubicBezTo>
                <a:cubicBezTo>
                  <a:pt x="2107777" y="4893350"/>
                  <a:pt x="2084557" y="4890842"/>
                  <a:pt x="2064872" y="4876670"/>
                </a:cubicBezTo>
                <a:cubicBezTo>
                  <a:pt x="2054285" y="4869649"/>
                  <a:pt x="2044944" y="4861384"/>
                  <a:pt x="2038570" y="4852859"/>
                </a:cubicBezTo>
                <a:cubicBezTo>
                  <a:pt x="2017486" y="4825183"/>
                  <a:pt x="1983682" y="4815655"/>
                  <a:pt x="1944664" y="4809989"/>
                </a:cubicBezTo>
                <a:cubicBezTo>
                  <a:pt x="1909093" y="4806294"/>
                  <a:pt x="1874484" y="4807055"/>
                  <a:pt x="1844723" y="4823288"/>
                </a:cubicBezTo>
                <a:cubicBezTo>
                  <a:pt x="1828597" y="4832650"/>
                  <a:pt x="1821942" y="4829826"/>
                  <a:pt x="1811159" y="4814874"/>
                </a:cubicBezTo>
                <a:cubicBezTo>
                  <a:pt x="1808954" y="4811661"/>
                  <a:pt x="1806990" y="4809562"/>
                  <a:pt x="1804785" y="4806349"/>
                </a:cubicBezTo>
                <a:cubicBezTo>
                  <a:pt x="1803302" y="4806478"/>
                  <a:pt x="1801578" y="4805494"/>
                  <a:pt x="1801578" y="4805494"/>
                </a:cubicBezTo>
                <a:cubicBezTo>
                  <a:pt x="1780238" y="4818719"/>
                  <a:pt x="1769131" y="4816285"/>
                  <a:pt x="1753175" y="4798380"/>
                </a:cubicBezTo>
                <a:cubicBezTo>
                  <a:pt x="1747042" y="4790970"/>
                  <a:pt x="1740909" y="4783558"/>
                  <a:pt x="1733292" y="4776278"/>
                </a:cubicBezTo>
                <a:cubicBezTo>
                  <a:pt x="1715330" y="4763091"/>
                  <a:pt x="1696563" y="4760192"/>
                  <a:pt x="1674022" y="4767844"/>
                </a:cubicBezTo>
                <a:cubicBezTo>
                  <a:pt x="1661629" y="4773473"/>
                  <a:pt x="1650959" y="4780085"/>
                  <a:pt x="1640770" y="4788926"/>
                </a:cubicBezTo>
                <a:cubicBezTo>
                  <a:pt x="1637040" y="4792659"/>
                  <a:pt x="1634071" y="4792919"/>
                  <a:pt x="1627656" y="4791211"/>
                </a:cubicBezTo>
                <a:cubicBezTo>
                  <a:pt x="1599547" y="4780048"/>
                  <a:pt x="1577896" y="4763777"/>
                  <a:pt x="1556245" y="4747507"/>
                </a:cubicBezTo>
                <a:cubicBezTo>
                  <a:pt x="1539769" y="4734187"/>
                  <a:pt x="1523531" y="4721986"/>
                  <a:pt x="1508777" y="4709651"/>
                </a:cubicBezTo>
                <a:cubicBezTo>
                  <a:pt x="1484921" y="4690168"/>
                  <a:pt x="1456290" y="4683593"/>
                  <a:pt x="1423645" y="4686454"/>
                </a:cubicBezTo>
                <a:cubicBezTo>
                  <a:pt x="1382337" y="4691207"/>
                  <a:pt x="1346046" y="4684168"/>
                  <a:pt x="1310321" y="4665724"/>
                </a:cubicBezTo>
                <a:cubicBezTo>
                  <a:pt x="1294803" y="4656863"/>
                  <a:pt x="1275556" y="4651739"/>
                  <a:pt x="1256548" y="4647725"/>
                </a:cubicBezTo>
                <a:cubicBezTo>
                  <a:pt x="1228398" y="4643380"/>
                  <a:pt x="1203978" y="4635299"/>
                  <a:pt x="1181564" y="4622503"/>
                </a:cubicBezTo>
                <a:cubicBezTo>
                  <a:pt x="1153738" y="4605637"/>
                  <a:pt x="1125149" y="4592244"/>
                  <a:pt x="1094837" y="4577869"/>
                </a:cubicBezTo>
                <a:cubicBezTo>
                  <a:pt x="1052934" y="4558830"/>
                  <a:pt x="1019738" y="4531079"/>
                  <a:pt x="981326" y="4507194"/>
                </a:cubicBezTo>
                <a:cubicBezTo>
                  <a:pt x="956948" y="4492298"/>
                  <a:pt x="944442" y="4476361"/>
                  <a:pt x="945571" y="4453552"/>
                </a:cubicBezTo>
                <a:cubicBezTo>
                  <a:pt x="945855" y="4447850"/>
                  <a:pt x="942929" y="4441292"/>
                  <a:pt x="937516" y="4437226"/>
                </a:cubicBezTo>
                <a:cubicBezTo>
                  <a:pt x="928655" y="4431189"/>
                  <a:pt x="933871" y="4427326"/>
                  <a:pt x="941530" y="4427790"/>
                </a:cubicBezTo>
                <a:cubicBezTo>
                  <a:pt x="976380" y="4428142"/>
                  <a:pt x="1005138" y="4414268"/>
                  <a:pt x="1039025" y="4410163"/>
                </a:cubicBezTo>
                <a:cubicBezTo>
                  <a:pt x="1035860" y="4402493"/>
                  <a:pt x="1027240" y="4397570"/>
                  <a:pt x="1021347" y="4391273"/>
                </a:cubicBezTo>
                <a:cubicBezTo>
                  <a:pt x="1017898" y="4389304"/>
                  <a:pt x="1015934" y="4387206"/>
                  <a:pt x="1012486" y="4385237"/>
                </a:cubicBezTo>
                <a:cubicBezTo>
                  <a:pt x="1008558" y="4381038"/>
                  <a:pt x="1002904" y="4375857"/>
                  <a:pt x="1004911" y="4371139"/>
                </a:cubicBezTo>
                <a:cubicBezTo>
                  <a:pt x="1007159" y="4367535"/>
                  <a:pt x="1016542" y="4368984"/>
                  <a:pt x="1022477" y="4368465"/>
                </a:cubicBezTo>
                <a:cubicBezTo>
                  <a:pt x="1073648" y="4367386"/>
                  <a:pt x="1122531" y="4376730"/>
                  <a:pt x="1170891" y="4390661"/>
                </a:cubicBezTo>
                <a:cubicBezTo>
                  <a:pt x="1216043" y="4403737"/>
                  <a:pt x="1259951" y="4418057"/>
                  <a:pt x="1303620" y="4431263"/>
                </a:cubicBezTo>
                <a:cubicBezTo>
                  <a:pt x="1308551" y="4433103"/>
                  <a:pt x="1315448" y="4437040"/>
                  <a:pt x="1320422" y="4432061"/>
                </a:cubicBezTo>
                <a:cubicBezTo>
                  <a:pt x="1326880" y="4426955"/>
                  <a:pt x="1325920" y="4422497"/>
                  <a:pt x="1322994" y="4415941"/>
                </a:cubicBezTo>
                <a:cubicBezTo>
                  <a:pt x="1316140" y="4405186"/>
                  <a:pt x="1306558" y="4395806"/>
                  <a:pt x="1302432" y="4383677"/>
                </a:cubicBezTo>
                <a:cubicBezTo>
                  <a:pt x="1301710" y="4380333"/>
                  <a:pt x="1295535" y="4379739"/>
                  <a:pt x="1290843" y="4379015"/>
                </a:cubicBezTo>
                <a:cubicBezTo>
                  <a:pt x="1239713" y="4373275"/>
                  <a:pt x="1192838" y="4359215"/>
                  <a:pt x="1152463" y="4333229"/>
                </a:cubicBezTo>
                <a:cubicBezTo>
                  <a:pt x="1141877" y="4326208"/>
                  <a:pt x="1127561" y="4322920"/>
                  <a:pt x="1114730" y="4319503"/>
                </a:cubicBezTo>
                <a:cubicBezTo>
                  <a:pt x="1061198" y="4302618"/>
                  <a:pt x="1005419" y="4289340"/>
                  <a:pt x="950120" y="4278287"/>
                </a:cubicBezTo>
                <a:cubicBezTo>
                  <a:pt x="932837" y="4275259"/>
                  <a:pt x="916797" y="4270988"/>
                  <a:pt x="900517" y="4265601"/>
                </a:cubicBezTo>
                <a:cubicBezTo>
                  <a:pt x="881269" y="4260474"/>
                  <a:pt x="877383" y="4249460"/>
                  <a:pt x="888335" y="4237145"/>
                </a:cubicBezTo>
                <a:cubicBezTo>
                  <a:pt x="891826" y="4232298"/>
                  <a:pt x="895556" y="4228565"/>
                  <a:pt x="901011" y="4225815"/>
                </a:cubicBezTo>
                <a:cubicBezTo>
                  <a:pt x="924795" y="4216918"/>
                  <a:pt x="944410" y="4202709"/>
                  <a:pt x="972603" y="4200239"/>
                </a:cubicBezTo>
                <a:cubicBezTo>
                  <a:pt x="984234" y="4198083"/>
                  <a:pt x="985999" y="4192252"/>
                  <a:pt x="981350" y="4184711"/>
                </a:cubicBezTo>
                <a:cubicBezTo>
                  <a:pt x="979387" y="4182613"/>
                  <a:pt x="977421" y="4180512"/>
                  <a:pt x="975217" y="4177299"/>
                </a:cubicBezTo>
                <a:cubicBezTo>
                  <a:pt x="970327" y="4168644"/>
                  <a:pt x="974058" y="4164910"/>
                  <a:pt x="986170" y="4164985"/>
                </a:cubicBezTo>
                <a:cubicBezTo>
                  <a:pt x="1005699" y="4164409"/>
                  <a:pt x="1009670" y="4161791"/>
                  <a:pt x="1008031" y="4147172"/>
                </a:cubicBezTo>
                <a:cubicBezTo>
                  <a:pt x="1007112" y="4135899"/>
                  <a:pt x="1012567" y="4133150"/>
                  <a:pt x="1027123" y="4137551"/>
                </a:cubicBezTo>
                <a:cubicBezTo>
                  <a:pt x="1035022" y="4139131"/>
                  <a:pt x="1040435" y="4143198"/>
                  <a:pt x="1045848" y="4147266"/>
                </a:cubicBezTo>
                <a:cubicBezTo>
                  <a:pt x="1049296" y="4149234"/>
                  <a:pt x="1055953" y="4152057"/>
                  <a:pt x="1059923" y="4149440"/>
                </a:cubicBezTo>
                <a:cubicBezTo>
                  <a:pt x="1063895" y="4146820"/>
                  <a:pt x="1059966" y="4142622"/>
                  <a:pt x="1057761" y="4139408"/>
                </a:cubicBezTo>
                <a:cubicBezTo>
                  <a:pt x="1048420" y="4131143"/>
                  <a:pt x="1040562" y="4122748"/>
                  <a:pt x="1031221" y="4114482"/>
                </a:cubicBezTo>
                <a:cubicBezTo>
                  <a:pt x="1052236" y="4113776"/>
                  <a:pt x="1070083" y="4105400"/>
                  <a:pt x="1091097" y="4104694"/>
                </a:cubicBezTo>
                <a:cubicBezTo>
                  <a:pt x="1115079" y="4103728"/>
                  <a:pt x="1121737" y="4106551"/>
                  <a:pt x="1122853" y="4125757"/>
                </a:cubicBezTo>
                <a:cubicBezTo>
                  <a:pt x="1123574" y="4129100"/>
                  <a:pt x="1124054" y="4131329"/>
                  <a:pt x="1126259" y="4134543"/>
                </a:cubicBezTo>
                <a:cubicBezTo>
                  <a:pt x="1126979" y="4137885"/>
                  <a:pt x="1131911" y="4139725"/>
                  <a:pt x="1136122" y="4138220"/>
                </a:cubicBezTo>
                <a:cubicBezTo>
                  <a:pt x="1140575" y="4137830"/>
                  <a:pt x="1141577" y="4135470"/>
                  <a:pt x="1142340" y="4131998"/>
                </a:cubicBezTo>
                <a:cubicBezTo>
                  <a:pt x="1144673" y="4114761"/>
                  <a:pt x="1131686" y="4096596"/>
                  <a:pt x="1109993" y="4087141"/>
                </a:cubicBezTo>
                <a:cubicBezTo>
                  <a:pt x="1096680" y="4081495"/>
                  <a:pt x="1087338" y="4073230"/>
                  <a:pt x="1080485" y="4062475"/>
                </a:cubicBezTo>
                <a:cubicBezTo>
                  <a:pt x="1062847" y="4036768"/>
                  <a:pt x="1049535" y="4031121"/>
                  <a:pt x="1012680" y="4035487"/>
                </a:cubicBezTo>
                <a:cubicBezTo>
                  <a:pt x="999564" y="4037772"/>
                  <a:pt x="987453" y="4037696"/>
                  <a:pt x="975102" y="4036508"/>
                </a:cubicBezTo>
                <a:cubicBezTo>
                  <a:pt x="931632" y="4031232"/>
                  <a:pt x="885632" y="4035263"/>
                  <a:pt x="842446" y="4024285"/>
                </a:cubicBezTo>
                <a:cubicBezTo>
                  <a:pt x="834306" y="4021592"/>
                  <a:pt x="826165" y="4018900"/>
                  <a:pt x="818506" y="4018435"/>
                </a:cubicBezTo>
                <a:cubicBezTo>
                  <a:pt x="802465" y="4014164"/>
                  <a:pt x="792121" y="4008257"/>
                  <a:pt x="786270" y="3995145"/>
                </a:cubicBezTo>
                <a:cubicBezTo>
                  <a:pt x="777975" y="3977702"/>
                  <a:pt x="766867" y="3975269"/>
                  <a:pt x="742603" y="3981938"/>
                </a:cubicBezTo>
                <a:cubicBezTo>
                  <a:pt x="729728" y="3985336"/>
                  <a:pt x="714649" y="3985522"/>
                  <a:pt x="698850" y="3982364"/>
                </a:cubicBezTo>
                <a:cubicBezTo>
                  <a:pt x="684775" y="3980192"/>
                  <a:pt x="668736" y="3975919"/>
                  <a:pt x="652172" y="3976235"/>
                </a:cubicBezTo>
                <a:cubicBezTo>
                  <a:pt x="637093" y="3976421"/>
                  <a:pt x="627992" y="3969269"/>
                  <a:pt x="619894" y="3959759"/>
                </a:cubicBezTo>
                <a:cubicBezTo>
                  <a:pt x="608631" y="3942579"/>
                  <a:pt x="598046" y="3935558"/>
                  <a:pt x="572142" y="3927608"/>
                </a:cubicBezTo>
                <a:cubicBezTo>
                  <a:pt x="570377" y="3933440"/>
                  <a:pt x="572821" y="3937769"/>
                  <a:pt x="572778" y="3944585"/>
                </a:cubicBezTo>
                <a:cubicBezTo>
                  <a:pt x="555735" y="3942671"/>
                  <a:pt x="540699" y="3936040"/>
                  <a:pt x="529633" y="3926791"/>
                </a:cubicBezTo>
                <a:cubicBezTo>
                  <a:pt x="514639" y="3913344"/>
                  <a:pt x="500888" y="3898652"/>
                  <a:pt x="487139" y="3883960"/>
                </a:cubicBezTo>
                <a:cubicBezTo>
                  <a:pt x="458633" y="3856933"/>
                  <a:pt x="465219" y="3831377"/>
                  <a:pt x="483915" y="3805892"/>
                </a:cubicBezTo>
                <a:cubicBezTo>
                  <a:pt x="500123" y="3782898"/>
                  <a:pt x="523230" y="3763841"/>
                  <a:pt x="531299" y="3738152"/>
                </a:cubicBezTo>
                <a:cubicBezTo>
                  <a:pt x="543890" y="3740456"/>
                  <a:pt x="548539" y="3747996"/>
                  <a:pt x="557160" y="3752919"/>
                </a:cubicBezTo>
                <a:cubicBezTo>
                  <a:pt x="568225" y="3762168"/>
                  <a:pt x="580337" y="3762243"/>
                  <a:pt x="583869" y="3750578"/>
                </a:cubicBezTo>
                <a:cubicBezTo>
                  <a:pt x="591416" y="3729478"/>
                  <a:pt x="604290" y="3726079"/>
                  <a:pt x="631197" y="3731670"/>
                </a:cubicBezTo>
                <a:cubicBezTo>
                  <a:pt x="650204" y="3735682"/>
                  <a:pt x="669495" y="3733992"/>
                  <a:pt x="689264" y="3734531"/>
                </a:cubicBezTo>
                <a:cubicBezTo>
                  <a:pt x="710519" y="3734939"/>
                  <a:pt x="727280" y="3742555"/>
                  <a:pt x="739066" y="3755148"/>
                </a:cubicBezTo>
                <a:cubicBezTo>
                  <a:pt x="744719" y="3760331"/>
                  <a:pt x="749369" y="3767871"/>
                  <a:pt x="761721" y="3769059"/>
                </a:cubicBezTo>
                <a:cubicBezTo>
                  <a:pt x="759558" y="3759030"/>
                  <a:pt x="753184" y="3750505"/>
                  <a:pt x="742599" y="3743483"/>
                </a:cubicBezTo>
                <a:cubicBezTo>
                  <a:pt x="731534" y="3734233"/>
                  <a:pt x="718985" y="3725114"/>
                  <a:pt x="706436" y="3715994"/>
                </a:cubicBezTo>
                <a:cubicBezTo>
                  <a:pt x="697814" y="3711071"/>
                  <a:pt x="693645" y="3705758"/>
                  <a:pt x="699384" y="3697307"/>
                </a:cubicBezTo>
                <a:cubicBezTo>
                  <a:pt x="706604" y="3688727"/>
                  <a:pt x="713783" y="3686962"/>
                  <a:pt x="723124" y="3695228"/>
                </a:cubicBezTo>
                <a:cubicBezTo>
                  <a:pt x="737399" y="3705332"/>
                  <a:pt x="754682" y="3708360"/>
                  <a:pt x="771965" y="3711387"/>
                </a:cubicBezTo>
                <a:lnTo>
                  <a:pt x="795341" y="3716509"/>
                </a:lnTo>
                <a:lnTo>
                  <a:pt x="746713" y="3681401"/>
                </a:lnTo>
                <a:cubicBezTo>
                  <a:pt x="728306" y="3669137"/>
                  <a:pt x="709376" y="3657260"/>
                  <a:pt x="689904" y="3644975"/>
                </a:cubicBezTo>
                <a:cubicBezTo>
                  <a:pt x="635848" y="3612177"/>
                  <a:pt x="596422" y="3568530"/>
                  <a:pt x="548596" y="3529492"/>
                </a:cubicBezTo>
                <a:cubicBezTo>
                  <a:pt x="518171" y="3505083"/>
                  <a:pt x="504790" y="3480995"/>
                  <a:pt x="512509" y="3449358"/>
                </a:cubicBezTo>
                <a:cubicBezTo>
                  <a:pt x="514437" y="3441447"/>
                  <a:pt x="512068" y="3431868"/>
                  <a:pt x="505516" y="3425389"/>
                </a:cubicBezTo>
                <a:cubicBezTo>
                  <a:pt x="494625" y="3415649"/>
                  <a:pt x="503027" y="3411040"/>
                  <a:pt x="513717" y="3412830"/>
                </a:cubicBezTo>
                <a:cubicBezTo>
                  <a:pt x="562831" y="3418519"/>
                  <a:pt x="607165" y="3403461"/>
                  <a:pt x="656119" y="3402791"/>
                </a:cubicBezTo>
                <a:cubicBezTo>
                  <a:pt x="653709" y="3391622"/>
                  <a:pt x="642857" y="3383472"/>
                  <a:pt x="636226" y="3373814"/>
                </a:cubicBezTo>
                <a:cubicBezTo>
                  <a:pt x="631886" y="3370553"/>
                  <a:pt x="629675" y="3367333"/>
                  <a:pt x="625335" y="3364075"/>
                </a:cubicBezTo>
                <a:cubicBezTo>
                  <a:pt x="620914" y="3357634"/>
                  <a:pt x="614323" y="3349565"/>
                  <a:pt x="618424" y="3343285"/>
                </a:cubicBezTo>
                <a:cubicBezTo>
                  <a:pt x="622565" y="3338596"/>
                  <a:pt x="635424" y="3342015"/>
                  <a:pt x="643946" y="3342175"/>
                </a:cubicBezTo>
                <a:cubicBezTo>
                  <a:pt x="716492" y="3348306"/>
                  <a:pt x="783010" y="3368625"/>
                  <a:pt x="847558" y="3395264"/>
                </a:cubicBezTo>
                <a:lnTo>
                  <a:pt x="951911" y="3440438"/>
                </a:lnTo>
                <a:lnTo>
                  <a:pt x="956334" y="3439001"/>
                </a:lnTo>
                <a:cubicBezTo>
                  <a:pt x="958395" y="3436627"/>
                  <a:pt x="958639" y="3433277"/>
                  <a:pt x="957425" y="3429258"/>
                </a:cubicBezTo>
                <a:cubicBezTo>
                  <a:pt x="956089" y="3426916"/>
                  <a:pt x="954752" y="3424572"/>
                  <a:pt x="953497" y="3421112"/>
                </a:cubicBezTo>
                <a:cubicBezTo>
                  <a:pt x="951150" y="3411959"/>
                  <a:pt x="955899" y="3408940"/>
                  <a:pt x="967824" y="3410937"/>
                </a:cubicBezTo>
                <a:cubicBezTo>
                  <a:pt x="987254" y="3413485"/>
                  <a:pt x="991920" y="3411583"/>
                  <a:pt x="994487" y="3397177"/>
                </a:cubicBezTo>
                <a:lnTo>
                  <a:pt x="999331" y="3390180"/>
                </a:lnTo>
                <a:lnTo>
                  <a:pt x="920775" y="3364658"/>
                </a:lnTo>
                <a:cubicBezTo>
                  <a:pt x="890084" y="3350773"/>
                  <a:pt x="861970" y="3333558"/>
                  <a:pt x="836952" y="3312429"/>
                </a:cubicBezTo>
                <a:cubicBezTo>
                  <a:pt x="823891" y="3301060"/>
                  <a:pt x="804558" y="3294340"/>
                  <a:pt x="787357" y="3287661"/>
                </a:cubicBezTo>
                <a:cubicBezTo>
                  <a:pt x="716299" y="3256131"/>
                  <a:pt x="641100" y="3229293"/>
                  <a:pt x="565982" y="3205634"/>
                </a:cubicBezTo>
                <a:cubicBezTo>
                  <a:pt x="542388" y="3198834"/>
                  <a:pt x="520887" y="3190484"/>
                  <a:pt x="499344" y="3180545"/>
                </a:cubicBezTo>
                <a:cubicBezTo>
                  <a:pt x="473541" y="3170525"/>
                  <a:pt x="471010" y="3154587"/>
                  <a:pt x="489782" y="3139048"/>
                </a:cubicBezTo>
                <a:cubicBezTo>
                  <a:pt x="496013" y="3132808"/>
                  <a:pt x="502283" y="3128158"/>
                  <a:pt x="510723" y="3125139"/>
                </a:cubicBezTo>
                <a:cubicBezTo>
                  <a:pt x="528711" y="3120709"/>
                  <a:pt x="545582" y="3114272"/>
                  <a:pt x="563015" y="3109038"/>
                </a:cubicBezTo>
                <a:lnTo>
                  <a:pt x="583319" y="3104074"/>
                </a:lnTo>
                <a:lnTo>
                  <a:pt x="555990" y="3059662"/>
                </a:lnTo>
                <a:cubicBezTo>
                  <a:pt x="535606" y="3028980"/>
                  <a:pt x="549416" y="3005295"/>
                  <a:pt x="575149" y="2983608"/>
                </a:cubicBezTo>
                <a:cubicBezTo>
                  <a:pt x="597718" y="2963934"/>
                  <a:pt x="625964" y="2949168"/>
                  <a:pt x="641274" y="2925593"/>
                </a:cubicBezTo>
                <a:cubicBezTo>
                  <a:pt x="653034" y="2929824"/>
                  <a:pt x="655463" y="2937860"/>
                  <a:pt x="662557" y="2943993"/>
                </a:cubicBezTo>
                <a:cubicBezTo>
                  <a:pt x="670826" y="2954703"/>
                  <a:pt x="682751" y="2956701"/>
                  <a:pt x="689574" y="2945975"/>
                </a:cubicBezTo>
                <a:cubicBezTo>
                  <a:pt x="703056" y="2926757"/>
                  <a:pt x="716727" y="2925515"/>
                  <a:pt x="741670" y="2935202"/>
                </a:cubicBezTo>
                <a:cubicBezTo>
                  <a:pt x="759271" y="2942107"/>
                  <a:pt x="778782" y="2943538"/>
                  <a:pt x="798130" y="2947202"/>
                </a:cubicBezTo>
                <a:cubicBezTo>
                  <a:pt x="818979" y="2950977"/>
                  <a:pt x="833332" y="2961011"/>
                  <a:pt x="841354" y="2975070"/>
                </a:cubicBezTo>
                <a:cubicBezTo>
                  <a:pt x="845447" y="2980985"/>
                  <a:pt x="847877" y="2989020"/>
                  <a:pt x="859720" y="2992135"/>
                </a:cubicBezTo>
                <a:lnTo>
                  <a:pt x="850938" y="2970990"/>
                </a:lnTo>
                <a:lnTo>
                  <a:pt x="843047" y="2962933"/>
                </a:lnTo>
                <a:cubicBezTo>
                  <a:pt x="825765" y="2953073"/>
                  <a:pt x="814793" y="2940155"/>
                  <a:pt x="808002" y="2924136"/>
                </a:cubicBezTo>
                <a:cubicBezTo>
                  <a:pt x="799000" y="2904897"/>
                  <a:pt x="790179" y="2892812"/>
                  <a:pt x="776956" y="2885612"/>
                </a:cubicBezTo>
                <a:lnTo>
                  <a:pt x="761163" y="2880667"/>
                </a:lnTo>
                <a:lnTo>
                  <a:pt x="759243" y="2882476"/>
                </a:lnTo>
                <a:cubicBezTo>
                  <a:pt x="753778" y="2889790"/>
                  <a:pt x="753887" y="2898576"/>
                  <a:pt x="742848" y="2904416"/>
                </a:cubicBezTo>
                <a:cubicBezTo>
                  <a:pt x="730818" y="2892827"/>
                  <a:pt x="716098" y="2883943"/>
                  <a:pt x="700582" y="2875680"/>
                </a:cubicBezTo>
                <a:lnTo>
                  <a:pt x="698870" y="2874771"/>
                </a:lnTo>
                <a:lnTo>
                  <a:pt x="666166" y="2872208"/>
                </a:lnTo>
                <a:cubicBezTo>
                  <a:pt x="606201" y="2858368"/>
                  <a:pt x="540163" y="2857128"/>
                  <a:pt x="482128" y="2835378"/>
                </a:cubicBezTo>
                <a:cubicBezTo>
                  <a:pt x="471356" y="2830409"/>
                  <a:pt x="460584" y="2825439"/>
                  <a:pt x="449894" y="2823650"/>
                </a:cubicBezTo>
                <a:cubicBezTo>
                  <a:pt x="428392" y="2815299"/>
                  <a:pt x="415370" y="2805519"/>
                  <a:pt x="410628" y="2786360"/>
                </a:cubicBezTo>
                <a:cubicBezTo>
                  <a:pt x="403597" y="2760802"/>
                  <a:pt x="388565" y="2755753"/>
                  <a:pt x="352513" y="2761432"/>
                </a:cubicBezTo>
                <a:cubicBezTo>
                  <a:pt x="333420" y="2764251"/>
                  <a:pt x="312079" y="2762261"/>
                  <a:pt x="290617" y="2755502"/>
                </a:cubicBezTo>
                <a:cubicBezTo>
                  <a:pt x="271324" y="2750372"/>
                  <a:pt x="249822" y="2742022"/>
                  <a:pt x="226349" y="2739993"/>
                </a:cubicBezTo>
                <a:cubicBezTo>
                  <a:pt x="205006" y="2738002"/>
                  <a:pt x="194075" y="2726672"/>
                  <a:pt x="185195" y="2712203"/>
                </a:cubicBezTo>
                <a:cubicBezTo>
                  <a:pt x="173901" y="2686565"/>
                  <a:pt x="160841" y="2675196"/>
                  <a:pt x="126396" y="2660247"/>
                </a:cubicBezTo>
                <a:cubicBezTo>
                  <a:pt x="122336" y="2668116"/>
                  <a:pt x="124626" y="2674515"/>
                  <a:pt x="122737" y="2684015"/>
                </a:cubicBezTo>
                <a:cubicBezTo>
                  <a:pt x="99184" y="2678804"/>
                  <a:pt x="79733" y="2667316"/>
                  <a:pt x="66590" y="2652767"/>
                </a:cubicBezTo>
                <a:cubicBezTo>
                  <a:pt x="49027" y="2631777"/>
                  <a:pt x="33555" y="2609239"/>
                  <a:pt x="18082" y="2586700"/>
                </a:cubicBezTo>
                <a:cubicBezTo>
                  <a:pt x="-14912" y="2544762"/>
                  <a:pt x="1247" y="2510105"/>
                  <a:pt x="34490" y="2477358"/>
                </a:cubicBezTo>
                <a:cubicBezTo>
                  <a:pt x="63551" y="2447710"/>
                  <a:pt x="101294" y="2424582"/>
                  <a:pt x="119583" y="2389965"/>
                </a:cubicBezTo>
                <a:cubicBezTo>
                  <a:pt x="136744" y="2395053"/>
                  <a:pt x="141286" y="2406263"/>
                  <a:pt x="152137" y="2414413"/>
                </a:cubicBezTo>
                <a:cubicBezTo>
                  <a:pt x="165279" y="2428963"/>
                  <a:pt x="182361" y="2430872"/>
                  <a:pt x="190481" y="2415134"/>
                </a:cubicBezTo>
                <a:cubicBezTo>
                  <a:pt x="206800" y="2386836"/>
                  <a:pt x="225893" y="2384016"/>
                  <a:pt x="262386" y="2395826"/>
                </a:cubicBezTo>
                <a:cubicBezTo>
                  <a:pt x="288149" y="2404255"/>
                  <a:pt x="315843" y="2404776"/>
                  <a:pt x="343615" y="2408476"/>
                </a:cubicBezTo>
                <a:cubicBezTo>
                  <a:pt x="373518" y="2412216"/>
                  <a:pt x="395140" y="2425335"/>
                  <a:pt x="408402" y="2444654"/>
                </a:cubicBezTo>
                <a:cubicBezTo>
                  <a:pt x="414994" y="2452723"/>
                  <a:pt x="419535" y="2463932"/>
                  <a:pt x="436656" y="2467432"/>
                </a:cubicBezTo>
                <a:cubicBezTo>
                  <a:pt x="436294" y="2453124"/>
                  <a:pt x="429584" y="2440285"/>
                  <a:pt x="416523" y="2428915"/>
                </a:cubicBezTo>
                <a:cubicBezTo>
                  <a:pt x="403382" y="2414366"/>
                  <a:pt x="388108" y="2399777"/>
                  <a:pt x="372836" y="2385188"/>
                </a:cubicBezTo>
                <a:cubicBezTo>
                  <a:pt x="361985" y="2377038"/>
                  <a:pt x="357524" y="2369008"/>
                  <a:pt x="367895" y="2358079"/>
                </a:cubicBezTo>
                <a:cubicBezTo>
                  <a:pt x="380395" y="2347191"/>
                  <a:pt x="391006" y="2345800"/>
                  <a:pt x="401978" y="2358719"/>
                </a:cubicBezTo>
                <a:cubicBezTo>
                  <a:pt x="419419" y="2374939"/>
                  <a:pt x="443013" y="2381739"/>
                  <a:pt x="466606" y="2388538"/>
                </a:cubicBezTo>
                <a:cubicBezTo>
                  <a:pt x="485937" y="2395258"/>
                  <a:pt x="507400" y="2402017"/>
                  <a:pt x="526732" y="2408737"/>
                </a:cubicBezTo>
                <a:cubicBezTo>
                  <a:pt x="528862" y="2408778"/>
                  <a:pt x="531033" y="2410408"/>
                  <a:pt x="531033" y="2410408"/>
                </a:cubicBezTo>
                <a:cubicBezTo>
                  <a:pt x="533162" y="2410448"/>
                  <a:pt x="535293" y="2410487"/>
                  <a:pt x="537423" y="2410528"/>
                </a:cubicBezTo>
                <a:cubicBezTo>
                  <a:pt x="535293" y="2410487"/>
                  <a:pt x="535253" y="2408897"/>
                  <a:pt x="533122" y="2408857"/>
                </a:cubicBezTo>
                <a:cubicBezTo>
                  <a:pt x="533083" y="2407268"/>
                  <a:pt x="533042" y="2405677"/>
                  <a:pt x="530912" y="2405637"/>
                </a:cubicBezTo>
                <a:cubicBezTo>
                  <a:pt x="517811" y="2392678"/>
                  <a:pt x="502578" y="2379679"/>
                  <a:pt x="489475" y="2366720"/>
                </a:cubicBezTo>
                <a:cubicBezTo>
                  <a:pt x="485096" y="2361871"/>
                  <a:pt x="478586" y="2356980"/>
                  <a:pt x="478385" y="2349031"/>
                </a:cubicBezTo>
                <a:cubicBezTo>
                  <a:pt x="478224" y="2342671"/>
                  <a:pt x="482405" y="2339572"/>
                  <a:pt x="488714" y="2336513"/>
                </a:cubicBezTo>
                <a:cubicBezTo>
                  <a:pt x="497157" y="2333492"/>
                  <a:pt x="501495" y="2336752"/>
                  <a:pt x="507967" y="2340051"/>
                </a:cubicBezTo>
                <a:cubicBezTo>
                  <a:pt x="510137" y="2341681"/>
                  <a:pt x="510177" y="2343271"/>
                  <a:pt x="512307" y="2343312"/>
                </a:cubicBezTo>
                <a:cubicBezTo>
                  <a:pt x="521670" y="2376859"/>
                  <a:pt x="564555" y="2388789"/>
                  <a:pt x="590678" y="2411528"/>
                </a:cubicBezTo>
                <a:cubicBezTo>
                  <a:pt x="603700" y="2421307"/>
                  <a:pt x="616520" y="2423138"/>
                  <a:pt x="629061" y="2413837"/>
                </a:cubicBezTo>
                <a:cubicBezTo>
                  <a:pt x="639552" y="2407679"/>
                  <a:pt x="646023" y="2410978"/>
                  <a:pt x="648394" y="2420558"/>
                </a:cubicBezTo>
                <a:cubicBezTo>
                  <a:pt x="649659" y="2428528"/>
                  <a:pt x="652995" y="2434152"/>
                  <a:pt x="658672" y="2437635"/>
                </a:cubicBezTo>
                <a:lnTo>
                  <a:pt x="680915" y="2441505"/>
                </a:lnTo>
                <a:lnTo>
                  <a:pt x="694645" y="2434081"/>
                </a:lnTo>
                <a:cubicBezTo>
                  <a:pt x="702175" y="2433095"/>
                  <a:pt x="709650" y="2429851"/>
                  <a:pt x="717125" y="2426608"/>
                </a:cubicBezTo>
                <a:lnTo>
                  <a:pt x="733081" y="2423432"/>
                </a:lnTo>
                <a:lnTo>
                  <a:pt x="731111" y="2407809"/>
                </a:lnTo>
                <a:cubicBezTo>
                  <a:pt x="733001" y="2398310"/>
                  <a:pt x="734890" y="2388811"/>
                  <a:pt x="736780" y="2379312"/>
                </a:cubicBezTo>
                <a:cubicBezTo>
                  <a:pt x="738510" y="2363452"/>
                  <a:pt x="753221" y="2355783"/>
                  <a:pt x="772472" y="2359323"/>
                </a:cubicBezTo>
                <a:cubicBezTo>
                  <a:pt x="783164" y="2361113"/>
                  <a:pt x="791845" y="2367633"/>
                  <a:pt x="804506" y="2363103"/>
                </a:cubicBezTo>
                <a:cubicBezTo>
                  <a:pt x="819216" y="2355435"/>
                  <a:pt x="831797" y="2347725"/>
                  <a:pt x="839998" y="2335167"/>
                </a:cubicBezTo>
                <a:lnTo>
                  <a:pt x="850792" y="2322085"/>
                </a:lnTo>
                <a:lnTo>
                  <a:pt x="847607" y="2322107"/>
                </a:lnTo>
                <a:cubicBezTo>
                  <a:pt x="833199" y="2320398"/>
                  <a:pt x="818833" y="2317739"/>
                  <a:pt x="804266" y="2316690"/>
                </a:cubicBezTo>
                <a:cubicBezTo>
                  <a:pt x="797141" y="2315506"/>
                  <a:pt x="791109" y="2312860"/>
                  <a:pt x="784619" y="2309043"/>
                </a:cubicBezTo>
                <a:cubicBezTo>
                  <a:pt x="766063" y="2299933"/>
                  <a:pt x="763027" y="2287919"/>
                  <a:pt x="778895" y="2277401"/>
                </a:cubicBezTo>
                <a:lnTo>
                  <a:pt x="816864" y="2252915"/>
                </a:lnTo>
                <a:lnTo>
                  <a:pt x="816499" y="2247159"/>
                </a:lnTo>
                <a:cubicBezTo>
                  <a:pt x="814546" y="2244584"/>
                  <a:pt x="810723" y="2242821"/>
                  <a:pt x="804662" y="2242143"/>
                </a:cubicBezTo>
                <a:cubicBezTo>
                  <a:pt x="775934" y="2241603"/>
                  <a:pt x="752941" y="2228765"/>
                  <a:pt x="727067" y="2221510"/>
                </a:cubicBezTo>
                <a:cubicBezTo>
                  <a:pt x="720962" y="2219139"/>
                  <a:pt x="716341" y="2215669"/>
                  <a:pt x="711692" y="2211070"/>
                </a:cubicBezTo>
                <a:cubicBezTo>
                  <a:pt x="697800" y="2199529"/>
                  <a:pt x="699028" y="2188274"/>
                  <a:pt x="717000" y="2181843"/>
                </a:cubicBezTo>
                <a:cubicBezTo>
                  <a:pt x="731949" y="2175356"/>
                  <a:pt x="746926" y="2169999"/>
                  <a:pt x="763445" y="2165797"/>
                </a:cubicBezTo>
                <a:lnTo>
                  <a:pt x="775785" y="2161610"/>
                </a:lnTo>
                <a:lnTo>
                  <a:pt x="726249" y="2159949"/>
                </a:lnTo>
                <a:lnTo>
                  <a:pt x="712305" y="2135604"/>
                </a:lnTo>
                <a:cubicBezTo>
                  <a:pt x="712623" y="2127352"/>
                  <a:pt x="717907" y="2119307"/>
                  <a:pt x="727244" y="2110914"/>
                </a:cubicBezTo>
                <a:lnTo>
                  <a:pt x="733532" y="2104438"/>
                </a:lnTo>
                <a:lnTo>
                  <a:pt x="734030" y="2103046"/>
                </a:lnTo>
                <a:lnTo>
                  <a:pt x="718111" y="2105082"/>
                </a:lnTo>
                <a:cubicBezTo>
                  <a:pt x="710810" y="2107706"/>
                  <a:pt x="703226" y="2105350"/>
                  <a:pt x="708233" y="2096865"/>
                </a:cubicBezTo>
                <a:cubicBezTo>
                  <a:pt x="711053" y="2091304"/>
                  <a:pt x="709851" y="2083981"/>
                  <a:pt x="706005" y="2078409"/>
                </a:cubicBezTo>
                <a:lnTo>
                  <a:pt x="705371" y="2076466"/>
                </a:lnTo>
                <a:lnTo>
                  <a:pt x="738156" y="2076723"/>
                </a:lnTo>
                <a:lnTo>
                  <a:pt x="738279" y="2067845"/>
                </a:lnTo>
                <a:cubicBezTo>
                  <a:pt x="743093" y="2060710"/>
                  <a:pt x="752428" y="2054320"/>
                  <a:pt x="765734" y="2048089"/>
                </a:cubicBezTo>
                <a:cubicBezTo>
                  <a:pt x="786630" y="2038105"/>
                  <a:pt x="805476" y="2027361"/>
                  <a:pt x="825108" y="2017101"/>
                </a:cubicBezTo>
                <a:lnTo>
                  <a:pt x="846331" y="2007798"/>
                </a:lnTo>
                <a:lnTo>
                  <a:pt x="886698" y="1978804"/>
                </a:lnTo>
                <a:cubicBezTo>
                  <a:pt x="904642" y="1964105"/>
                  <a:pt x="929227" y="1952886"/>
                  <a:pt x="961831" y="1944013"/>
                </a:cubicBezTo>
                <a:cubicBezTo>
                  <a:pt x="982922" y="1937142"/>
                  <a:pt x="1003367" y="1929315"/>
                  <a:pt x="1015788" y="1919138"/>
                </a:cubicBezTo>
                <a:cubicBezTo>
                  <a:pt x="1046064" y="1897308"/>
                  <a:pt x="1086867" y="1884696"/>
                  <a:pt x="1144272" y="1880780"/>
                </a:cubicBezTo>
                <a:cubicBezTo>
                  <a:pt x="1188867" y="1876952"/>
                  <a:pt x="1220180" y="1866167"/>
                  <a:pt x="1234240" y="1845729"/>
                </a:cubicBezTo>
                <a:cubicBezTo>
                  <a:pt x="1242694" y="1832857"/>
                  <a:pt x="1253175" y="1819811"/>
                  <a:pt x="1263010" y="1805810"/>
                </a:cubicBezTo>
                <a:cubicBezTo>
                  <a:pt x="1276986" y="1788414"/>
                  <a:pt x="1290959" y="1771021"/>
                  <a:pt x="1317656" y="1756583"/>
                </a:cubicBezTo>
                <a:lnTo>
                  <a:pt x="1329372" y="1756205"/>
                </a:lnTo>
                <a:lnTo>
                  <a:pt x="1316332" y="1742731"/>
                </a:lnTo>
                <a:cubicBezTo>
                  <a:pt x="1298127" y="1723446"/>
                  <a:pt x="1275333" y="1716576"/>
                  <a:pt x="1248761" y="1718769"/>
                </a:cubicBezTo>
                <a:cubicBezTo>
                  <a:pt x="1215073" y="1722645"/>
                  <a:pt x="1186108" y="1715190"/>
                  <a:pt x="1158241" y="1696703"/>
                </a:cubicBezTo>
                <a:cubicBezTo>
                  <a:pt x="1146184" y="1687852"/>
                  <a:pt x="1130899" y="1682549"/>
                  <a:pt x="1115747" y="1678329"/>
                </a:cubicBezTo>
                <a:cubicBezTo>
                  <a:pt x="1093216" y="1673625"/>
                  <a:pt x="1073913" y="1665373"/>
                  <a:pt x="1056498" y="1652587"/>
                </a:cubicBezTo>
                <a:cubicBezTo>
                  <a:pt x="1034932" y="1635768"/>
                  <a:pt x="1012556" y="1622299"/>
                  <a:pt x="988839" y="1607846"/>
                </a:cubicBezTo>
                <a:cubicBezTo>
                  <a:pt x="956008" y="1588675"/>
                  <a:pt x="930710" y="1561223"/>
                  <a:pt x="900975" y="1537421"/>
                </a:cubicBezTo>
                <a:cubicBezTo>
                  <a:pt x="882090" y="1522569"/>
                  <a:pt x="872867" y="1506919"/>
                  <a:pt x="875062" y="1484856"/>
                </a:cubicBezTo>
                <a:cubicBezTo>
                  <a:pt x="875611" y="1479341"/>
                  <a:pt x="873613" y="1472941"/>
                  <a:pt x="869463" y="1468908"/>
                </a:cubicBezTo>
                <a:cubicBezTo>
                  <a:pt x="862634" y="1462907"/>
                  <a:pt x="867070" y="1459259"/>
                  <a:pt x="873241" y="1459843"/>
                </a:cubicBezTo>
                <a:cubicBezTo>
                  <a:pt x="901416" y="1460799"/>
                  <a:pt x="925462" y="1447873"/>
                  <a:pt x="953110" y="1444495"/>
                </a:cubicBezTo>
                <a:cubicBezTo>
                  <a:pt x="950981" y="1437013"/>
                  <a:pt x="944283" y="1432096"/>
                  <a:pt x="939869" y="1425895"/>
                </a:cubicBezTo>
                <a:cubicBezTo>
                  <a:pt x="937189" y="1423928"/>
                  <a:pt x="935718" y="1421861"/>
                  <a:pt x="933039" y="1419895"/>
                </a:cubicBezTo>
                <a:cubicBezTo>
                  <a:pt x="930097" y="1415762"/>
                  <a:pt x="925814" y="1410645"/>
                  <a:pt x="927703" y="1406113"/>
                </a:cubicBezTo>
                <a:cubicBezTo>
                  <a:pt x="929723" y="1402664"/>
                  <a:pt x="937233" y="1404231"/>
                  <a:pt x="942066" y="1403833"/>
                </a:cubicBezTo>
                <a:cubicBezTo>
                  <a:pt x="983526" y="1403691"/>
                  <a:pt x="1022550" y="1413598"/>
                  <a:pt x="1060892" y="1427938"/>
                </a:cubicBezTo>
                <a:cubicBezTo>
                  <a:pt x="1096688" y="1441394"/>
                  <a:pt x="1131407" y="1456033"/>
                  <a:pt x="1165994" y="1469588"/>
                </a:cubicBezTo>
                <a:cubicBezTo>
                  <a:pt x="1169882" y="1471455"/>
                  <a:pt x="1175240" y="1475389"/>
                  <a:pt x="1179544" y="1470657"/>
                </a:cubicBezTo>
                <a:cubicBezTo>
                  <a:pt x="1185056" y="1465826"/>
                  <a:pt x="1184529" y="1461493"/>
                  <a:pt x="1182531" y="1455094"/>
                </a:cubicBezTo>
                <a:cubicBezTo>
                  <a:pt x="1177590" y="1444561"/>
                  <a:pt x="1170366" y="1435311"/>
                  <a:pt x="1167708" y="1423495"/>
                </a:cubicBezTo>
                <a:cubicBezTo>
                  <a:pt x="1167312" y="1420246"/>
                  <a:pt x="1162349" y="1419561"/>
                  <a:pt x="1158595" y="1418777"/>
                </a:cubicBezTo>
                <a:cubicBezTo>
                  <a:pt x="1117550" y="1412319"/>
                  <a:pt x="1080416" y="1397880"/>
                  <a:pt x="1049210" y="1372010"/>
                </a:cubicBezTo>
                <a:cubicBezTo>
                  <a:pt x="1041041" y="1365026"/>
                  <a:pt x="1029644" y="1361591"/>
                  <a:pt x="1019454" y="1358057"/>
                </a:cubicBezTo>
                <a:cubicBezTo>
                  <a:pt x="977092" y="1340766"/>
                  <a:pt x="932711" y="1326926"/>
                  <a:pt x="888593" y="1315251"/>
                </a:cubicBezTo>
                <a:cubicBezTo>
                  <a:pt x="874779" y="1312015"/>
                  <a:pt x="862043" y="1307596"/>
                  <a:pt x="849174" y="1302094"/>
                </a:cubicBezTo>
                <a:cubicBezTo>
                  <a:pt x="833890" y="1296792"/>
                  <a:pt x="831364" y="1286059"/>
                  <a:pt x="840917" y="1274330"/>
                </a:cubicBezTo>
                <a:cubicBezTo>
                  <a:pt x="844013" y="1269698"/>
                  <a:pt x="847241" y="1266150"/>
                  <a:pt x="851809" y="1263583"/>
                </a:cubicBezTo>
                <a:cubicBezTo>
                  <a:pt x="871552" y="1255389"/>
                  <a:pt x="888220" y="1241978"/>
                  <a:pt x="911169" y="1240083"/>
                </a:cubicBezTo>
                <a:cubicBezTo>
                  <a:pt x="920700" y="1238203"/>
                  <a:pt x="922456" y="1232587"/>
                  <a:pt x="919118" y="1225204"/>
                </a:cubicBezTo>
                <a:cubicBezTo>
                  <a:pt x="917648" y="1223138"/>
                  <a:pt x="916176" y="1221071"/>
                  <a:pt x="914573" y="1217920"/>
                </a:cubicBezTo>
                <a:cubicBezTo>
                  <a:pt x="911103" y="1209455"/>
                  <a:pt x="914331" y="1205906"/>
                  <a:pt x="924126" y="1206191"/>
                </a:cubicBezTo>
                <a:cubicBezTo>
                  <a:pt x="939959" y="1205979"/>
                  <a:pt x="943319" y="1203512"/>
                  <a:pt x="942814" y="1189331"/>
                </a:cubicBezTo>
                <a:cubicBezTo>
                  <a:pt x="942705" y="1178399"/>
                  <a:pt x="947273" y="1175834"/>
                  <a:pt x="958801" y="1180353"/>
                </a:cubicBezTo>
                <a:cubicBezTo>
                  <a:pt x="965104" y="1182020"/>
                  <a:pt x="969254" y="1186054"/>
                  <a:pt x="973405" y="1190087"/>
                </a:cubicBezTo>
                <a:cubicBezTo>
                  <a:pt x="976084" y="1192055"/>
                  <a:pt x="981311" y="1194905"/>
                  <a:pt x="984670" y="1192439"/>
                </a:cubicBezTo>
                <a:cubicBezTo>
                  <a:pt x="988030" y="1189974"/>
                  <a:pt x="985088" y="1185841"/>
                  <a:pt x="983485" y="1182691"/>
                </a:cubicBezTo>
                <a:cubicBezTo>
                  <a:pt x="976392" y="1174523"/>
                  <a:pt x="970507" y="1166257"/>
                  <a:pt x="963413" y="1158090"/>
                </a:cubicBezTo>
                <a:cubicBezTo>
                  <a:pt x="980455" y="1157777"/>
                  <a:pt x="995366" y="1149982"/>
                  <a:pt x="1012407" y="1149668"/>
                </a:cubicBezTo>
                <a:cubicBezTo>
                  <a:pt x="1031864" y="1149157"/>
                  <a:pt x="1037091" y="1152008"/>
                  <a:pt x="1036914" y="1170621"/>
                </a:cubicBezTo>
                <a:cubicBezTo>
                  <a:pt x="1037311" y="1173871"/>
                  <a:pt x="1037574" y="1176037"/>
                  <a:pt x="1039177" y="1179186"/>
                </a:cubicBezTo>
                <a:cubicBezTo>
                  <a:pt x="1039572" y="1182437"/>
                  <a:pt x="1043459" y="1184304"/>
                  <a:pt x="1046950" y="1182921"/>
                </a:cubicBezTo>
                <a:cubicBezTo>
                  <a:pt x="1050574" y="1182622"/>
                  <a:pt x="1051518" y="1180356"/>
                  <a:pt x="1052330" y="1177007"/>
                </a:cubicBezTo>
                <a:cubicBezTo>
                  <a:pt x="1055186" y="1160360"/>
                  <a:pt x="1045699" y="1142544"/>
                  <a:pt x="1028680" y="1133008"/>
                </a:cubicBezTo>
                <a:cubicBezTo>
                  <a:pt x="1018227" y="1127306"/>
                  <a:pt x="1011134" y="1119140"/>
                  <a:pt x="1006193" y="1108607"/>
                </a:cubicBezTo>
                <a:cubicBezTo>
                  <a:pt x="993368" y="1083408"/>
                  <a:pt x="982915" y="1077706"/>
                  <a:pt x="952851" y="1081282"/>
                </a:cubicBezTo>
                <a:cubicBezTo>
                  <a:pt x="942112" y="1083263"/>
                  <a:pt x="932318" y="1082977"/>
                  <a:pt x="922392" y="1081610"/>
                </a:cubicBezTo>
                <a:cubicBezTo>
                  <a:pt x="887519" y="1075736"/>
                  <a:pt x="850076" y="1078827"/>
                  <a:pt x="815752" y="1067438"/>
                </a:cubicBezTo>
                <a:cubicBezTo>
                  <a:pt x="809318" y="1064687"/>
                  <a:pt x="802884" y="1061936"/>
                  <a:pt x="796713" y="1061352"/>
                </a:cubicBezTo>
                <a:cubicBezTo>
                  <a:pt x="783976" y="1056934"/>
                  <a:pt x="775938" y="1051032"/>
                  <a:pt x="771941" y="1038233"/>
                </a:cubicBezTo>
                <a:cubicBezTo>
                  <a:pt x="766210" y="1021201"/>
                  <a:pt x="757360" y="1018649"/>
                  <a:pt x="737355" y="1024677"/>
                </a:cubicBezTo>
                <a:cubicBezTo>
                  <a:pt x="726748" y="1027742"/>
                  <a:pt x="714538" y="1027656"/>
                  <a:pt x="701932" y="1024320"/>
                </a:cubicBezTo>
                <a:cubicBezTo>
                  <a:pt x="690667" y="1021968"/>
                  <a:pt x="677930" y="1017549"/>
                  <a:pt x="664512" y="1017563"/>
                </a:cubicBezTo>
                <a:cubicBezTo>
                  <a:pt x="652301" y="1017476"/>
                  <a:pt x="645340" y="1010393"/>
                  <a:pt x="639323" y="1001043"/>
                </a:cubicBezTo>
                <a:cubicBezTo>
                  <a:pt x="631177" y="984211"/>
                  <a:pt x="623007" y="977226"/>
                  <a:pt x="602496" y="969073"/>
                </a:cubicBezTo>
                <a:cubicBezTo>
                  <a:pt x="600740" y="974689"/>
                  <a:pt x="602473" y="978922"/>
                  <a:pt x="602057" y="985520"/>
                </a:cubicBezTo>
                <a:cubicBezTo>
                  <a:pt x="588375" y="983368"/>
                  <a:pt x="576583" y="976683"/>
                  <a:pt x="568150" y="967533"/>
                </a:cubicBezTo>
                <a:cubicBezTo>
                  <a:pt x="556774" y="954249"/>
                  <a:pt x="546476" y="939782"/>
                  <a:pt x="536176" y="925316"/>
                </a:cubicBezTo>
                <a:cubicBezTo>
                  <a:pt x="514633" y="898648"/>
                  <a:pt x="521397" y="874020"/>
                  <a:pt x="537956" y="849677"/>
                </a:cubicBezTo>
                <a:cubicBezTo>
                  <a:pt x="552363" y="827700"/>
                  <a:pt x="572126" y="809657"/>
                  <a:pt x="580098" y="784929"/>
                </a:cubicBezTo>
                <a:cubicBezTo>
                  <a:pt x="590156" y="787381"/>
                  <a:pt x="593494" y="794763"/>
                  <a:pt x="600191" y="799681"/>
                </a:cubicBezTo>
                <a:cubicBezTo>
                  <a:pt x="608625" y="808832"/>
                  <a:pt x="618419" y="809117"/>
                  <a:pt x="621933" y="797887"/>
                </a:cubicBezTo>
                <a:cubicBezTo>
                  <a:pt x="629224" y="777591"/>
                  <a:pt x="639831" y="774527"/>
                  <a:pt x="661286" y="780414"/>
                </a:cubicBezTo>
                <a:cubicBezTo>
                  <a:pt x="676439" y="784633"/>
                  <a:pt x="692141" y="783337"/>
                  <a:pt x="708106" y="784206"/>
                </a:cubicBezTo>
                <a:cubicBezTo>
                  <a:pt x="725278" y="784976"/>
                  <a:pt x="738411" y="792645"/>
                  <a:pt x="747239" y="805046"/>
                </a:cubicBezTo>
                <a:cubicBezTo>
                  <a:pt x="751521" y="810162"/>
                  <a:pt x="754859" y="817545"/>
                  <a:pt x="764785" y="818914"/>
                </a:cubicBezTo>
                <a:cubicBezTo>
                  <a:pt x="763599" y="809165"/>
                  <a:pt x="758922" y="800798"/>
                  <a:pt x="750753" y="793814"/>
                </a:cubicBezTo>
                <a:cubicBezTo>
                  <a:pt x="742320" y="784664"/>
                  <a:pt x="732679" y="775613"/>
                  <a:pt x="723039" y="766563"/>
                </a:cubicBezTo>
                <a:cubicBezTo>
                  <a:pt x="716340" y="761646"/>
                  <a:pt x="713267" y="756429"/>
                  <a:pt x="718384" y="748347"/>
                </a:cubicBezTo>
                <a:cubicBezTo>
                  <a:pt x="724708" y="740167"/>
                  <a:pt x="730616" y="738585"/>
                  <a:pt x="737709" y="746752"/>
                </a:cubicBezTo>
                <a:cubicBezTo>
                  <a:pt x="748689" y="756787"/>
                  <a:pt x="762502" y="760022"/>
                  <a:pt x="776315" y="763258"/>
                </a:cubicBezTo>
                <a:cubicBezTo>
                  <a:pt x="787712" y="766693"/>
                  <a:pt x="800318" y="770029"/>
                  <a:pt x="811715" y="773464"/>
                </a:cubicBezTo>
                <a:cubicBezTo>
                  <a:pt x="812923" y="773365"/>
                  <a:pt x="814262" y="774348"/>
                  <a:pt x="814262" y="774348"/>
                </a:cubicBezTo>
                <a:cubicBezTo>
                  <a:pt x="815470" y="774248"/>
                  <a:pt x="816679" y="774148"/>
                  <a:pt x="817886" y="774049"/>
                </a:cubicBezTo>
                <a:cubicBezTo>
                  <a:pt x="816679" y="774148"/>
                  <a:pt x="816546" y="773065"/>
                  <a:pt x="815339" y="773165"/>
                </a:cubicBezTo>
                <a:cubicBezTo>
                  <a:pt x="815207" y="772082"/>
                  <a:pt x="815076" y="770999"/>
                  <a:pt x="813867" y="771099"/>
                </a:cubicBezTo>
                <a:cubicBezTo>
                  <a:pt x="805566" y="763031"/>
                  <a:pt x="796057" y="755063"/>
                  <a:pt x="787756" y="746996"/>
                </a:cubicBezTo>
                <a:cubicBezTo>
                  <a:pt x="784945" y="743946"/>
                  <a:pt x="780926" y="740996"/>
                  <a:pt x="780267" y="735580"/>
                </a:cubicBezTo>
                <a:cubicBezTo>
                  <a:pt x="779741" y="731247"/>
                  <a:pt x="781893" y="728881"/>
                  <a:pt x="785253" y="726416"/>
                </a:cubicBezTo>
                <a:cubicBezTo>
                  <a:pt x="789821" y="723850"/>
                  <a:pt x="792499" y="725817"/>
                  <a:pt x="796387" y="727684"/>
                </a:cubicBezTo>
                <a:cubicBezTo>
                  <a:pt x="797727" y="728667"/>
                  <a:pt x="797858" y="729751"/>
                  <a:pt x="799066" y="729651"/>
                </a:cubicBezTo>
                <a:cubicBezTo>
                  <a:pt x="806664" y="751999"/>
                  <a:pt x="831742" y="757588"/>
                  <a:pt x="848081" y="771555"/>
                </a:cubicBezTo>
                <a:cubicBezTo>
                  <a:pt x="856119" y="777457"/>
                  <a:pt x="863498" y="777941"/>
                  <a:pt x="869954" y="770844"/>
                </a:cubicBezTo>
                <a:cubicBezTo>
                  <a:pt x="875466" y="766012"/>
                  <a:pt x="879353" y="767879"/>
                  <a:pt x="881351" y="774279"/>
                </a:cubicBezTo>
                <a:cubicBezTo>
                  <a:pt x="883877" y="785012"/>
                  <a:pt x="890443" y="788845"/>
                  <a:pt x="902389" y="786765"/>
                </a:cubicBezTo>
                <a:cubicBezTo>
                  <a:pt x="916883" y="785569"/>
                  <a:pt x="930696" y="788804"/>
                  <a:pt x="942488" y="795489"/>
                </a:cubicBezTo>
                <a:cubicBezTo>
                  <a:pt x="965679" y="805610"/>
                  <a:pt x="988474" y="812480"/>
                  <a:pt x="1014365" y="814719"/>
                </a:cubicBezTo>
                <a:cubicBezTo>
                  <a:pt x="1014365" y="814719"/>
                  <a:pt x="1015573" y="814619"/>
                  <a:pt x="1016780" y="814519"/>
                </a:cubicBezTo>
                <a:cubicBezTo>
                  <a:pt x="1016649" y="813436"/>
                  <a:pt x="1015441" y="813535"/>
                  <a:pt x="1015441" y="813535"/>
                </a:cubicBezTo>
                <a:cubicBezTo>
                  <a:pt x="1014782" y="808119"/>
                  <a:pt x="1013047" y="803886"/>
                  <a:pt x="1013596" y="798371"/>
                </a:cubicBezTo>
                <a:cubicBezTo>
                  <a:pt x="1014300" y="784090"/>
                  <a:pt x="1005999" y="776023"/>
                  <a:pt x="992866" y="768354"/>
                </a:cubicBezTo>
                <a:cubicBezTo>
                  <a:pt x="986168" y="763437"/>
                  <a:pt x="981337" y="763836"/>
                  <a:pt x="977428" y="771817"/>
                </a:cubicBezTo>
                <a:cubicBezTo>
                  <a:pt x="973387" y="778715"/>
                  <a:pt x="974573" y="788464"/>
                  <a:pt x="966382" y="791328"/>
                </a:cubicBezTo>
                <a:cubicBezTo>
                  <a:pt x="957115" y="795375"/>
                  <a:pt x="952174" y="784843"/>
                  <a:pt x="943455" y="783375"/>
                </a:cubicBezTo>
                <a:cubicBezTo>
                  <a:pt x="930850" y="780039"/>
                  <a:pt x="926173" y="771673"/>
                  <a:pt x="927271" y="760641"/>
                </a:cubicBezTo>
                <a:cubicBezTo>
                  <a:pt x="927688" y="754042"/>
                  <a:pt x="928106" y="747443"/>
                  <a:pt x="928523" y="740844"/>
                </a:cubicBezTo>
                <a:cubicBezTo>
                  <a:pt x="928413" y="729912"/>
                  <a:pt x="936209" y="723798"/>
                  <a:pt x="947342" y="725067"/>
                </a:cubicBezTo>
                <a:cubicBezTo>
                  <a:pt x="953514" y="725651"/>
                  <a:pt x="958873" y="729586"/>
                  <a:pt x="965724" y="725738"/>
                </a:cubicBezTo>
                <a:cubicBezTo>
                  <a:pt x="973520" y="719623"/>
                  <a:pt x="980107" y="713609"/>
                  <a:pt x="983885" y="704545"/>
                </a:cubicBezTo>
                <a:cubicBezTo>
                  <a:pt x="986850" y="698830"/>
                  <a:pt x="989683" y="692031"/>
                  <a:pt x="993855" y="686216"/>
                </a:cubicBezTo>
                <a:cubicBezTo>
                  <a:pt x="1005429" y="671038"/>
                  <a:pt x="1023150" y="666293"/>
                  <a:pt x="1041268" y="664797"/>
                </a:cubicBezTo>
                <a:cubicBezTo>
                  <a:pt x="1055762" y="663600"/>
                  <a:pt x="1056575" y="660251"/>
                  <a:pt x="1050426" y="649817"/>
                </a:cubicBezTo>
                <a:cubicBezTo>
                  <a:pt x="1046011" y="643617"/>
                  <a:pt x="1040522" y="638600"/>
                  <a:pt x="1038261" y="630034"/>
                </a:cubicBezTo>
                <a:cubicBezTo>
                  <a:pt x="1063316" y="645471"/>
                  <a:pt x="1088813" y="644459"/>
                  <a:pt x="1114835" y="647781"/>
                </a:cubicBezTo>
                <a:cubicBezTo>
                  <a:pt x="1134556" y="649436"/>
                  <a:pt x="1152388" y="655621"/>
                  <a:pt x="1165103" y="669889"/>
                </a:cubicBezTo>
                <a:cubicBezTo>
                  <a:pt x="1166310" y="669789"/>
                  <a:pt x="1167519" y="669690"/>
                  <a:pt x="1167519" y="669690"/>
                </a:cubicBezTo>
                <a:cubicBezTo>
                  <a:pt x="1177489" y="651361"/>
                  <a:pt x="1182320" y="650962"/>
                  <a:pt x="1199735" y="663748"/>
                </a:cubicBezTo>
                <a:cubicBezTo>
                  <a:pt x="1205093" y="667682"/>
                  <a:pt x="1210451" y="671615"/>
                  <a:pt x="1215809" y="675549"/>
                </a:cubicBezTo>
                <a:cubicBezTo>
                  <a:pt x="1219696" y="677416"/>
                  <a:pt x="1223320" y="677117"/>
                  <a:pt x="1222661" y="671701"/>
                </a:cubicBezTo>
                <a:cubicBezTo>
                  <a:pt x="1222288" y="658603"/>
                  <a:pt x="1216271" y="649254"/>
                  <a:pt x="1204347" y="641485"/>
                </a:cubicBezTo>
                <a:cubicBezTo>
                  <a:pt x="1195101" y="635685"/>
                  <a:pt x="1184780" y="631066"/>
                  <a:pt x="1176611" y="624082"/>
                </a:cubicBezTo>
                <a:cubicBezTo>
                  <a:pt x="1187766" y="615502"/>
                  <a:pt x="1199713" y="613422"/>
                  <a:pt x="1212581" y="618924"/>
                </a:cubicBezTo>
                <a:cubicBezTo>
                  <a:pt x="1211527" y="610258"/>
                  <a:pt x="1204830" y="605341"/>
                  <a:pt x="1199209" y="599240"/>
                </a:cubicBezTo>
                <a:cubicBezTo>
                  <a:pt x="1193718" y="594223"/>
                  <a:pt x="1189436" y="589106"/>
                  <a:pt x="1188645" y="582607"/>
                </a:cubicBezTo>
                <a:cubicBezTo>
                  <a:pt x="1187987" y="577191"/>
                  <a:pt x="1190138" y="574825"/>
                  <a:pt x="1196441" y="576493"/>
                </a:cubicBezTo>
                <a:cubicBezTo>
                  <a:pt x="1210387" y="580812"/>
                  <a:pt x="1219895" y="588780"/>
                  <a:pt x="1228460" y="599013"/>
                </a:cubicBezTo>
                <a:cubicBezTo>
                  <a:pt x="1237024" y="609247"/>
                  <a:pt x="1244381" y="619581"/>
                  <a:pt x="1254152" y="629715"/>
                </a:cubicBezTo>
                <a:cubicBezTo>
                  <a:pt x="1252286" y="624398"/>
                  <a:pt x="1251496" y="617899"/>
                  <a:pt x="1249497" y="611499"/>
                </a:cubicBezTo>
                <a:cubicBezTo>
                  <a:pt x="1247763" y="607266"/>
                  <a:pt x="1248312" y="601751"/>
                  <a:pt x="1254219" y="600169"/>
                </a:cubicBezTo>
                <a:cubicBezTo>
                  <a:pt x="1261334" y="598487"/>
                  <a:pt x="1268713" y="598972"/>
                  <a:pt x="1270843" y="606455"/>
                </a:cubicBezTo>
                <a:cubicBezTo>
                  <a:pt x="1273105" y="615021"/>
                  <a:pt x="1278990" y="623288"/>
                  <a:pt x="1276552" y="633335"/>
                </a:cubicBezTo>
                <a:cubicBezTo>
                  <a:pt x="1276685" y="634419"/>
                  <a:pt x="1275871" y="637767"/>
                  <a:pt x="1279363" y="636385"/>
                </a:cubicBezTo>
                <a:cubicBezTo>
                  <a:pt x="1288762" y="633422"/>
                  <a:pt x="1294516" y="640605"/>
                  <a:pt x="1299874" y="644539"/>
                </a:cubicBezTo>
                <a:cubicBezTo>
                  <a:pt x="1306704" y="650540"/>
                  <a:pt x="1312874" y="651124"/>
                  <a:pt x="1317859" y="641960"/>
                </a:cubicBezTo>
                <a:cubicBezTo>
                  <a:pt x="1322713" y="631712"/>
                  <a:pt x="1325260" y="632596"/>
                  <a:pt x="1333562" y="640664"/>
                </a:cubicBezTo>
                <a:cubicBezTo>
                  <a:pt x="1343334" y="650797"/>
                  <a:pt x="1355543" y="650883"/>
                  <a:pt x="1369093" y="651953"/>
                </a:cubicBezTo>
                <a:cubicBezTo>
                  <a:pt x="1375132" y="651454"/>
                  <a:pt x="1381303" y="652039"/>
                  <a:pt x="1387474" y="652623"/>
                </a:cubicBezTo>
                <a:cubicBezTo>
                  <a:pt x="1402100" y="652510"/>
                  <a:pt x="1413893" y="659195"/>
                  <a:pt x="1422457" y="669428"/>
                </a:cubicBezTo>
                <a:cubicBezTo>
                  <a:pt x="1445735" y="700329"/>
                  <a:pt x="1478456" y="708568"/>
                  <a:pt x="1517370" y="707543"/>
                </a:cubicBezTo>
                <a:cubicBezTo>
                  <a:pt x="1522201" y="707144"/>
                  <a:pt x="1528108" y="705562"/>
                  <a:pt x="1532939" y="705164"/>
                </a:cubicBezTo>
                <a:cubicBezTo>
                  <a:pt x="1549980" y="704851"/>
                  <a:pt x="1560434" y="710553"/>
                  <a:pt x="1565770" y="724335"/>
                </a:cubicBezTo>
                <a:cubicBezTo>
                  <a:pt x="1572446" y="739101"/>
                  <a:pt x="1577672" y="741952"/>
                  <a:pt x="1595921" y="741539"/>
                </a:cubicBezTo>
                <a:cubicBezTo>
                  <a:pt x="1602092" y="742123"/>
                  <a:pt x="1609207" y="740442"/>
                  <a:pt x="1615642" y="743193"/>
                </a:cubicBezTo>
                <a:cubicBezTo>
                  <a:pt x="1618189" y="744077"/>
                  <a:pt x="1620473" y="742794"/>
                  <a:pt x="1622625" y="740428"/>
                </a:cubicBezTo>
                <a:cubicBezTo>
                  <a:pt x="1627742" y="732347"/>
                  <a:pt x="1634177" y="735098"/>
                  <a:pt x="1639799" y="741198"/>
                </a:cubicBezTo>
                <a:cubicBezTo>
                  <a:pt x="1645156" y="745132"/>
                  <a:pt x="1649306" y="749165"/>
                  <a:pt x="1654665" y="753100"/>
                </a:cubicBezTo>
                <a:cubicBezTo>
                  <a:pt x="1660155" y="758117"/>
                  <a:pt x="1664723" y="755551"/>
                  <a:pt x="1666348" y="748853"/>
                </a:cubicBezTo>
                <a:cubicBezTo>
                  <a:pt x="1668105" y="743238"/>
                  <a:pt x="1664899" y="736937"/>
                  <a:pt x="1661824" y="731721"/>
                </a:cubicBezTo>
                <a:cubicBezTo>
                  <a:pt x="1658618" y="725422"/>
                  <a:pt x="1655412" y="719121"/>
                  <a:pt x="1654621" y="712622"/>
                </a:cubicBezTo>
                <a:cubicBezTo>
                  <a:pt x="1653018" y="709472"/>
                  <a:pt x="1653831" y="706123"/>
                  <a:pt x="1657191" y="703657"/>
                </a:cubicBezTo>
                <a:cubicBezTo>
                  <a:pt x="1660551" y="701192"/>
                  <a:pt x="1663362" y="704242"/>
                  <a:pt x="1665910" y="705126"/>
                </a:cubicBezTo>
                <a:cubicBezTo>
                  <a:pt x="1698345" y="721047"/>
                  <a:pt x="1726607" y="742784"/>
                  <a:pt x="1756891" y="761071"/>
                </a:cubicBezTo>
                <a:cubicBezTo>
                  <a:pt x="1777930" y="773556"/>
                  <a:pt x="1799911" y="783776"/>
                  <a:pt x="1822574" y="789564"/>
                </a:cubicBezTo>
                <a:cubicBezTo>
                  <a:pt x="1825121" y="790448"/>
                  <a:pt x="1829140" y="793399"/>
                  <a:pt x="1831160" y="789949"/>
                </a:cubicBezTo>
                <a:cubicBezTo>
                  <a:pt x="1833313" y="787583"/>
                  <a:pt x="1829426" y="785716"/>
                  <a:pt x="1827954" y="783649"/>
                </a:cubicBezTo>
                <a:cubicBezTo>
                  <a:pt x="1825012" y="779516"/>
                  <a:pt x="1819653" y="775582"/>
                  <a:pt x="1823958" y="770851"/>
                </a:cubicBezTo>
                <a:cubicBezTo>
                  <a:pt x="1827054" y="766219"/>
                  <a:pt x="1833489" y="768970"/>
                  <a:pt x="1837376" y="770837"/>
                </a:cubicBezTo>
                <a:cubicBezTo>
                  <a:pt x="1843678" y="772504"/>
                  <a:pt x="1851320" y="775155"/>
                  <a:pt x="1857623" y="776824"/>
                </a:cubicBezTo>
                <a:cubicBezTo>
                  <a:pt x="1862587" y="777507"/>
                  <a:pt x="1867550" y="778192"/>
                  <a:pt x="1870646" y="773560"/>
                </a:cubicBezTo>
                <a:cubicBezTo>
                  <a:pt x="1873611" y="767845"/>
                  <a:pt x="1872007" y="764695"/>
                  <a:pt x="1866649" y="760761"/>
                </a:cubicBezTo>
                <a:cubicBezTo>
                  <a:pt x="1858875" y="757027"/>
                  <a:pt x="1851101" y="753292"/>
                  <a:pt x="1850047" y="744627"/>
                </a:cubicBezTo>
                <a:cubicBezTo>
                  <a:pt x="1848180" y="739310"/>
                  <a:pt x="1849125" y="737044"/>
                  <a:pt x="1856372" y="736446"/>
                </a:cubicBezTo>
                <a:cubicBezTo>
                  <a:pt x="1881999" y="736518"/>
                  <a:pt x="1904926" y="744472"/>
                  <a:pt x="1927040" y="755775"/>
                </a:cubicBezTo>
                <a:cubicBezTo>
                  <a:pt x="1942587" y="763244"/>
                  <a:pt x="1957456" y="775145"/>
                  <a:pt x="1975968" y="776899"/>
                </a:cubicBezTo>
                <a:cubicBezTo>
                  <a:pt x="1982139" y="777483"/>
                  <a:pt x="1985081" y="781617"/>
                  <a:pt x="1982117" y="787332"/>
                </a:cubicBezTo>
                <a:cubicBezTo>
                  <a:pt x="1980096" y="790781"/>
                  <a:pt x="1979415" y="795213"/>
                  <a:pt x="1976450" y="800929"/>
                </a:cubicBezTo>
                <a:cubicBezTo>
                  <a:pt x="1991494" y="794216"/>
                  <a:pt x="2005044" y="795286"/>
                  <a:pt x="2019669" y="795172"/>
                </a:cubicBezTo>
                <a:cubicBezTo>
                  <a:pt x="2030671" y="795358"/>
                  <a:pt x="2041147" y="791211"/>
                  <a:pt x="2046131" y="782047"/>
                </a:cubicBezTo>
                <a:cubicBezTo>
                  <a:pt x="2048020" y="777514"/>
                  <a:pt x="2050304" y="776232"/>
                  <a:pt x="2055399" y="777999"/>
                </a:cubicBezTo>
                <a:cubicBezTo>
                  <a:pt x="2068004" y="781335"/>
                  <a:pt x="2080345" y="782504"/>
                  <a:pt x="2092424" y="781507"/>
                </a:cubicBezTo>
                <a:cubicBezTo>
                  <a:pt x="2109333" y="780111"/>
                  <a:pt x="2125166" y="779897"/>
                  <a:pt x="2141659" y="785100"/>
                </a:cubicBezTo>
                <a:cubicBezTo>
                  <a:pt x="2153188" y="789618"/>
                  <a:pt x="2156417" y="786070"/>
                  <a:pt x="2158722" y="774939"/>
                </a:cubicBezTo>
                <a:cubicBezTo>
                  <a:pt x="2159535" y="771589"/>
                  <a:pt x="2156461" y="766373"/>
                  <a:pt x="2163708" y="765775"/>
                </a:cubicBezTo>
                <a:cubicBezTo>
                  <a:pt x="2169746" y="765276"/>
                  <a:pt x="2173633" y="767143"/>
                  <a:pt x="2177784" y="771176"/>
                </a:cubicBezTo>
                <a:cubicBezTo>
                  <a:pt x="2178992" y="771077"/>
                  <a:pt x="2179124" y="772160"/>
                  <a:pt x="2179255" y="773244"/>
                </a:cubicBezTo>
                <a:cubicBezTo>
                  <a:pt x="2190500" y="785445"/>
                  <a:pt x="2193046" y="786328"/>
                  <a:pt x="2208353" y="781783"/>
                </a:cubicBezTo>
                <a:cubicBezTo>
                  <a:pt x="2214260" y="780200"/>
                  <a:pt x="2216544" y="778917"/>
                  <a:pt x="2219751" y="785217"/>
                </a:cubicBezTo>
                <a:cubicBezTo>
                  <a:pt x="2227371" y="797717"/>
                  <a:pt x="2253394" y="801039"/>
                  <a:pt x="2267097" y="793343"/>
                </a:cubicBezTo>
                <a:cubicBezTo>
                  <a:pt x="2293164" y="776968"/>
                  <a:pt x="2300411" y="776369"/>
                  <a:pt x="2325731" y="793972"/>
                </a:cubicBezTo>
                <a:cubicBezTo>
                  <a:pt x="2332297" y="797806"/>
                  <a:pt x="2338336" y="797308"/>
                  <a:pt x="2343849" y="792476"/>
                </a:cubicBezTo>
                <a:cubicBezTo>
                  <a:pt x="2349360" y="787645"/>
                  <a:pt x="2353665" y="782913"/>
                  <a:pt x="2360385" y="777982"/>
                </a:cubicBezTo>
                <a:cubicBezTo>
                  <a:pt x="2361307" y="785565"/>
                  <a:pt x="2357134" y="791379"/>
                  <a:pt x="2356849" y="799062"/>
                </a:cubicBezTo>
                <a:cubicBezTo>
                  <a:pt x="2357771" y="806644"/>
                  <a:pt x="2361922" y="810678"/>
                  <a:pt x="2370640" y="812145"/>
                </a:cubicBezTo>
                <a:cubicBezTo>
                  <a:pt x="2378150" y="813714"/>
                  <a:pt x="2384321" y="814299"/>
                  <a:pt x="2391700" y="814784"/>
                </a:cubicBezTo>
                <a:cubicBezTo>
                  <a:pt x="2401626" y="816152"/>
                  <a:pt x="2404986" y="813686"/>
                  <a:pt x="2403800" y="803938"/>
                </a:cubicBezTo>
                <a:cubicBezTo>
                  <a:pt x="2402065" y="799704"/>
                  <a:pt x="2401539" y="795371"/>
                  <a:pt x="2401011" y="791039"/>
                </a:cubicBezTo>
                <a:cubicBezTo>
                  <a:pt x="2406370" y="794973"/>
                  <a:pt x="2411728" y="798907"/>
                  <a:pt x="2416955" y="801757"/>
                </a:cubicBezTo>
                <a:cubicBezTo>
                  <a:pt x="2435708" y="815526"/>
                  <a:pt x="2460129" y="815698"/>
                  <a:pt x="2479212" y="802087"/>
                </a:cubicBezTo>
                <a:cubicBezTo>
                  <a:pt x="2483649" y="798439"/>
                  <a:pt x="2483121" y="794106"/>
                  <a:pt x="2485010" y="789574"/>
                </a:cubicBezTo>
                <a:cubicBezTo>
                  <a:pt x="2486767" y="783959"/>
                  <a:pt x="2490259" y="782576"/>
                  <a:pt x="2494409" y="786610"/>
                </a:cubicBezTo>
                <a:cubicBezTo>
                  <a:pt x="2499767" y="790544"/>
                  <a:pt x="2503917" y="794577"/>
                  <a:pt x="2509276" y="798511"/>
                </a:cubicBezTo>
                <a:cubicBezTo>
                  <a:pt x="2513295" y="801462"/>
                  <a:pt x="2517050" y="802246"/>
                  <a:pt x="2521486" y="798598"/>
                </a:cubicBezTo>
                <a:cubicBezTo>
                  <a:pt x="2525922" y="794949"/>
                  <a:pt x="2522980" y="790816"/>
                  <a:pt x="2518961" y="787865"/>
                </a:cubicBezTo>
                <a:cubicBezTo>
                  <a:pt x="2515074" y="785997"/>
                  <a:pt x="2514547" y="781665"/>
                  <a:pt x="2512944" y="778515"/>
                </a:cubicBezTo>
                <a:cubicBezTo>
                  <a:pt x="2509475" y="770049"/>
                  <a:pt x="2505060" y="763849"/>
                  <a:pt x="2494608" y="758147"/>
                </a:cubicBezTo>
                <a:cubicBezTo>
                  <a:pt x="2519027" y="758319"/>
                  <a:pt x="2539845" y="748942"/>
                  <a:pt x="2561850" y="749314"/>
                </a:cubicBezTo>
                <a:cubicBezTo>
                  <a:pt x="2565606" y="750097"/>
                  <a:pt x="2570437" y="749699"/>
                  <a:pt x="2574192" y="750482"/>
                </a:cubicBezTo>
                <a:cubicBezTo>
                  <a:pt x="2589608" y="756868"/>
                  <a:pt x="2602609" y="763453"/>
                  <a:pt x="2620879" y="753192"/>
                </a:cubicBezTo>
                <a:cubicBezTo>
                  <a:pt x="2628807" y="748161"/>
                  <a:pt x="2644355" y="755630"/>
                  <a:pt x="2650372" y="764980"/>
                </a:cubicBezTo>
                <a:cubicBezTo>
                  <a:pt x="2654918" y="772263"/>
                  <a:pt x="2659463" y="779546"/>
                  <a:pt x="2670466" y="779732"/>
                </a:cubicBezTo>
                <a:cubicBezTo>
                  <a:pt x="2683883" y="779719"/>
                  <a:pt x="2694490" y="776654"/>
                  <a:pt x="2703100" y="767191"/>
                </a:cubicBezTo>
                <a:cubicBezTo>
                  <a:pt x="2705250" y="764825"/>
                  <a:pt x="2707271" y="761376"/>
                  <a:pt x="2710632" y="758911"/>
                </a:cubicBezTo>
                <a:cubicBezTo>
                  <a:pt x="2720316" y="748265"/>
                  <a:pt x="2727564" y="747666"/>
                  <a:pt x="2740696" y="755335"/>
                </a:cubicBezTo>
                <a:cubicBezTo>
                  <a:pt x="2750073" y="762219"/>
                  <a:pt x="2756507" y="764970"/>
                  <a:pt x="2766323" y="755407"/>
                </a:cubicBezTo>
                <a:cubicBezTo>
                  <a:pt x="2774932" y="745943"/>
                  <a:pt x="2788350" y="745929"/>
                  <a:pt x="2800691" y="747099"/>
                </a:cubicBezTo>
                <a:cubicBezTo>
                  <a:pt x="2811693" y="747285"/>
                  <a:pt x="2822564" y="746387"/>
                  <a:pt x="2833039" y="742240"/>
                </a:cubicBezTo>
                <a:cubicBezTo>
                  <a:pt x="2843515" y="738092"/>
                  <a:pt x="2853440" y="739462"/>
                  <a:pt x="2863630" y="742996"/>
                </a:cubicBezTo>
                <a:cubicBezTo>
                  <a:pt x="2877838" y="749482"/>
                  <a:pt x="2893122" y="754785"/>
                  <a:pt x="2904366" y="766985"/>
                </a:cubicBezTo>
                <a:cubicBezTo>
                  <a:pt x="2908780" y="773184"/>
                  <a:pt x="2913611" y="772786"/>
                  <a:pt x="2919124" y="767954"/>
                </a:cubicBezTo>
                <a:cubicBezTo>
                  <a:pt x="2925843" y="763023"/>
                  <a:pt x="2925185" y="757607"/>
                  <a:pt x="2918487" y="752690"/>
                </a:cubicBezTo>
                <a:cubicBezTo>
                  <a:pt x="2915807" y="750723"/>
                  <a:pt x="2911921" y="748856"/>
                  <a:pt x="2907902" y="745905"/>
                </a:cubicBezTo>
                <a:cubicBezTo>
                  <a:pt x="2917982" y="738509"/>
                  <a:pt x="2925624" y="741160"/>
                  <a:pt x="2933661" y="747061"/>
                </a:cubicBezTo>
                <a:cubicBezTo>
                  <a:pt x="2939152" y="752078"/>
                  <a:pt x="2942907" y="752862"/>
                  <a:pt x="2944269" y="743997"/>
                </a:cubicBezTo>
                <a:cubicBezTo>
                  <a:pt x="2945916" y="727450"/>
                  <a:pt x="2955183" y="723402"/>
                  <a:pt x="2973147" y="730671"/>
                </a:cubicBezTo>
                <a:cubicBezTo>
                  <a:pt x="2979581" y="733423"/>
                  <a:pt x="2986016" y="736174"/>
                  <a:pt x="2992999" y="733409"/>
                </a:cubicBezTo>
                <a:cubicBezTo>
                  <a:pt x="3008306" y="728862"/>
                  <a:pt x="3021723" y="728850"/>
                  <a:pt x="3032155" y="744399"/>
                </a:cubicBezTo>
                <a:cubicBezTo>
                  <a:pt x="3027367" y="725101"/>
                  <a:pt x="3040126" y="719671"/>
                  <a:pt x="3055564" y="716209"/>
                </a:cubicBezTo>
                <a:cubicBezTo>
                  <a:pt x="3066171" y="713145"/>
                  <a:pt x="3070080" y="705163"/>
                  <a:pt x="3066347" y="694530"/>
                </a:cubicBezTo>
                <a:cubicBezTo>
                  <a:pt x="3074252" y="699349"/>
                  <a:pt x="3076120" y="704664"/>
                  <a:pt x="3074626" y="712446"/>
                </a:cubicBezTo>
                <a:cubicBezTo>
                  <a:pt x="3073791" y="725644"/>
                  <a:pt x="3073923" y="726727"/>
                  <a:pt x="3088680" y="727697"/>
                </a:cubicBezTo>
                <a:cubicBezTo>
                  <a:pt x="3105854" y="728468"/>
                  <a:pt x="3121160" y="723921"/>
                  <a:pt x="3134732" y="715142"/>
                </a:cubicBezTo>
                <a:cubicBezTo>
                  <a:pt x="3138091" y="712677"/>
                  <a:pt x="3143604" y="707845"/>
                  <a:pt x="3141869" y="703612"/>
                </a:cubicBezTo>
                <a:cubicBezTo>
                  <a:pt x="3138268" y="694063"/>
                  <a:pt x="3146854" y="694448"/>
                  <a:pt x="3152629" y="691783"/>
                </a:cubicBezTo>
                <a:cubicBezTo>
                  <a:pt x="3160952" y="690001"/>
                  <a:pt x="3169143" y="687137"/>
                  <a:pt x="3176259" y="685456"/>
                </a:cubicBezTo>
                <a:cubicBezTo>
                  <a:pt x="3198549" y="678145"/>
                  <a:pt x="3217721" y="685315"/>
                  <a:pt x="3236210" y="696917"/>
                </a:cubicBezTo>
                <a:cubicBezTo>
                  <a:pt x="3246795" y="703701"/>
                  <a:pt x="3248003" y="703602"/>
                  <a:pt x="3253932" y="692172"/>
                </a:cubicBezTo>
                <a:cubicBezTo>
                  <a:pt x="3256897" y="686457"/>
                  <a:pt x="3260390" y="685073"/>
                  <a:pt x="3265747" y="689008"/>
                </a:cubicBezTo>
                <a:cubicBezTo>
                  <a:pt x="3272445" y="693925"/>
                  <a:pt x="3279450" y="696356"/>
                  <a:pt x="3286728" y="697259"/>
                </a:cubicBezTo>
                <a:lnTo>
                  <a:pt x="3305729" y="696495"/>
                </a:lnTo>
                <a:lnTo>
                  <a:pt x="3378444" y="672555"/>
                </a:lnTo>
                <a:cubicBezTo>
                  <a:pt x="3492538" y="644919"/>
                  <a:pt x="3602786" y="611712"/>
                  <a:pt x="3712401" y="581139"/>
                </a:cubicBezTo>
                <a:cubicBezTo>
                  <a:pt x="3833509" y="545899"/>
                  <a:pt x="3952610" y="509777"/>
                  <a:pt x="4074638" y="476882"/>
                </a:cubicBezTo>
                <a:cubicBezTo>
                  <a:pt x="4190459" y="445148"/>
                  <a:pt x="4307656" y="416931"/>
                  <a:pt x="4427148" y="394576"/>
                </a:cubicBezTo>
                <a:cubicBezTo>
                  <a:pt x="4518707" y="377446"/>
                  <a:pt x="4608890" y="356800"/>
                  <a:pt x="4698154" y="333808"/>
                </a:cubicBezTo>
                <a:cubicBezTo>
                  <a:pt x="4766150" y="316055"/>
                  <a:pt x="4834150" y="298301"/>
                  <a:pt x="4903063" y="282891"/>
                </a:cubicBezTo>
                <a:cubicBezTo>
                  <a:pt x="4952263" y="272428"/>
                  <a:pt x="5001464" y="261965"/>
                  <a:pt x="5051757" y="250039"/>
                </a:cubicBezTo>
                <a:cubicBezTo>
                  <a:pt x="5082794" y="244232"/>
                  <a:pt x="5115382" y="238136"/>
                  <a:pt x="5145960" y="231157"/>
                </a:cubicBezTo>
                <a:cubicBezTo>
                  <a:pt x="5156822" y="229125"/>
                  <a:pt x="5166135" y="227383"/>
                  <a:pt x="5175445" y="225641"/>
                </a:cubicBezTo>
                <a:cubicBezTo>
                  <a:pt x="5178549" y="225060"/>
                  <a:pt x="5180558" y="225942"/>
                  <a:pt x="5182111" y="225652"/>
                </a:cubicBezTo>
                <a:cubicBezTo>
                  <a:pt x="5331830" y="203932"/>
                  <a:pt x="5476960" y="170488"/>
                  <a:pt x="5628057" y="152287"/>
                </a:cubicBezTo>
                <a:cubicBezTo>
                  <a:pt x="5667773" y="147373"/>
                  <a:pt x="5706565" y="140114"/>
                  <a:pt x="5746738" y="136372"/>
                </a:cubicBezTo>
                <a:cubicBezTo>
                  <a:pt x="5834843" y="127438"/>
                  <a:pt x="5920477" y="116450"/>
                  <a:pt x="6007206" y="103999"/>
                </a:cubicBezTo>
                <a:cubicBezTo>
                  <a:pt x="6074853" y="93859"/>
                  <a:pt x="6142499" y="83719"/>
                  <a:pt x="6212900" y="80613"/>
                </a:cubicBezTo>
                <a:cubicBezTo>
                  <a:pt x="6278644" y="78379"/>
                  <a:pt x="6343471" y="73799"/>
                  <a:pt x="6404626" y="59841"/>
                </a:cubicBezTo>
                <a:cubicBezTo>
                  <a:pt x="6410834" y="58681"/>
                  <a:pt x="6415489" y="57810"/>
                  <a:pt x="6421522" y="60456"/>
                </a:cubicBezTo>
                <a:cubicBezTo>
                  <a:pt x="6456797" y="73986"/>
                  <a:pt x="6490303" y="70234"/>
                  <a:pt x="6525536" y="62384"/>
                </a:cubicBezTo>
                <a:cubicBezTo>
                  <a:pt x="6559217" y="54825"/>
                  <a:pt x="6593359" y="48437"/>
                  <a:pt x="6629334" y="46739"/>
                </a:cubicBezTo>
                <a:cubicBezTo>
                  <a:pt x="6689963" y="44203"/>
                  <a:pt x="6749960" y="44302"/>
                  <a:pt x="6809389" y="34442"/>
                </a:cubicBezTo>
                <a:cubicBezTo>
                  <a:pt x="6835770" y="29506"/>
                  <a:pt x="6861800" y="32185"/>
                  <a:pt x="6885929" y="42769"/>
                </a:cubicBezTo>
                <a:cubicBezTo>
                  <a:pt x="6893971" y="46297"/>
                  <a:pt x="6898627" y="45426"/>
                  <a:pt x="6903459" y="40747"/>
                </a:cubicBezTo>
                <a:cubicBezTo>
                  <a:pt x="6915130" y="32274"/>
                  <a:pt x="6927720" y="26143"/>
                  <a:pt x="6943806" y="33200"/>
                </a:cubicBezTo>
                <a:cubicBezTo>
                  <a:pt x="6965006" y="40556"/>
                  <a:pt x="6984545" y="39417"/>
                  <a:pt x="7005813" y="34179"/>
                </a:cubicBezTo>
                <a:cubicBezTo>
                  <a:pt x="7037944" y="26911"/>
                  <a:pt x="7069721" y="27256"/>
                  <a:pt x="7102068" y="37560"/>
                </a:cubicBezTo>
                <a:cubicBezTo>
                  <a:pt x="7121258" y="44036"/>
                  <a:pt x="7144818" y="44660"/>
                  <a:pt x="7157584" y="34723"/>
                </a:cubicBezTo>
                <a:cubicBezTo>
                  <a:pt x="7180470" y="16602"/>
                  <a:pt x="7205582" y="16936"/>
                  <a:pt x="7234542" y="22841"/>
                </a:cubicBezTo>
                <a:cubicBezTo>
                  <a:pt x="7248791" y="25207"/>
                  <a:pt x="7264595" y="27284"/>
                  <a:pt x="7279195" y="22036"/>
                </a:cubicBezTo>
                <a:cubicBezTo>
                  <a:pt x="7286036" y="18240"/>
                  <a:pt x="7290516" y="21177"/>
                  <a:pt x="7292352" y="25865"/>
                </a:cubicBezTo>
                <a:cubicBezTo>
                  <a:pt x="7293729" y="29383"/>
                  <a:pt x="7294646" y="31727"/>
                  <a:pt x="7295564" y="34072"/>
                </a:cubicBezTo>
                <a:cubicBezTo>
                  <a:pt x="7299060" y="47258"/>
                  <a:pt x="7300611" y="46967"/>
                  <a:pt x="7312283" y="38492"/>
                </a:cubicBezTo>
                <a:cubicBezTo>
                  <a:pt x="7325507" y="29728"/>
                  <a:pt x="7340742" y="21845"/>
                  <a:pt x="7354884" y="15425"/>
                </a:cubicBezTo>
                <a:cubicBezTo>
                  <a:pt x="7360632" y="13091"/>
                  <a:pt x="7366380" y="10758"/>
                  <a:pt x="7372413" y="13403"/>
                </a:cubicBezTo>
                <a:cubicBezTo>
                  <a:pt x="7378446" y="16049"/>
                  <a:pt x="7377177" y="21320"/>
                  <a:pt x="7375450" y="25417"/>
                </a:cubicBezTo>
                <a:cubicBezTo>
                  <a:pt x="7371362" y="36247"/>
                  <a:pt x="7377853" y="40065"/>
                  <a:pt x="7390727" y="38915"/>
                </a:cubicBezTo>
                <a:cubicBezTo>
                  <a:pt x="7395839" y="39216"/>
                  <a:pt x="7401414" y="40689"/>
                  <a:pt x="7406069" y="39818"/>
                </a:cubicBezTo>
                <a:cubicBezTo>
                  <a:pt x="7416931" y="37787"/>
                  <a:pt x="7419860" y="41013"/>
                  <a:pt x="7416407" y="49209"/>
                </a:cubicBezTo>
                <a:cubicBezTo>
                  <a:pt x="7414220" y="52133"/>
                  <a:pt x="7412494" y="56231"/>
                  <a:pt x="7418065" y="57704"/>
                </a:cubicBezTo>
                <a:cubicBezTo>
                  <a:pt x="7422546" y="60641"/>
                  <a:pt x="7426743" y="58597"/>
                  <a:pt x="7430940" y="56554"/>
                </a:cubicBezTo>
                <a:cubicBezTo>
                  <a:pt x="7441519" y="49543"/>
                  <a:pt x="7454851" y="49565"/>
                  <a:pt x="7469737" y="49297"/>
                </a:cubicBezTo>
                <a:cubicBezTo>
                  <a:pt x="7515306" y="50836"/>
                  <a:pt x="7549339" y="35662"/>
                  <a:pt x="7578606" y="12571"/>
                </a:cubicBezTo>
                <a:cubicBezTo>
                  <a:pt x="7583897" y="9066"/>
                  <a:pt x="7584707" y="2623"/>
                  <a:pt x="7592006" y="0"/>
                </a:cubicBezTo>
                <a:close/>
              </a:path>
            </a:pathLst>
          </a:custGeom>
          <a:solidFill>
            <a:schemeClr val="bg1">
              <a:lumMod val="95000"/>
            </a:schemeClr>
          </a:solidFill>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99291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0_Images &amp; Contents Layout">
    <p:spTree>
      <p:nvGrpSpPr>
        <p:cNvPr id="1" name=""/>
        <p:cNvGrpSpPr/>
        <p:nvPr/>
      </p:nvGrpSpPr>
      <p:grpSpPr>
        <a:xfrm>
          <a:off x="0" y="0"/>
          <a:ext cx="0" cy="0"/>
          <a:chOff x="0" y="0"/>
          <a:chExt cx="0" cy="0"/>
        </a:xfrm>
      </p:grpSpPr>
      <p:sp>
        <p:nvSpPr>
          <p:cNvPr id="5" name="자유형: 도형 4">
            <a:extLst>
              <a:ext uri="{FF2B5EF4-FFF2-40B4-BE49-F238E27FC236}">
                <a16:creationId xmlns:a16="http://schemas.microsoft.com/office/drawing/2014/main" id="{78F6B799-98B2-4847-BD9B-40F503BFFC4A}"/>
              </a:ext>
            </a:extLst>
          </p:cNvPr>
          <p:cNvSpPr>
            <a:spLocks noGrp="1"/>
          </p:cNvSpPr>
          <p:nvPr>
            <p:ph type="pic" idx="1" hasCustomPrompt="1"/>
          </p:nvPr>
        </p:nvSpPr>
        <p:spPr>
          <a:xfrm>
            <a:off x="306032" y="251889"/>
            <a:ext cx="11885969" cy="6478119"/>
          </a:xfrm>
          <a:custGeom>
            <a:avLst/>
            <a:gdLst>
              <a:gd name="connsiteX0" fmla="*/ 675258 w 11885969"/>
              <a:gd name="connsiteY0" fmla="*/ 5618985 h 6478119"/>
              <a:gd name="connsiteX1" fmla="*/ 673692 w 11885969"/>
              <a:gd name="connsiteY1" fmla="*/ 5632399 h 6478119"/>
              <a:gd name="connsiteX2" fmla="*/ 649423 w 11885969"/>
              <a:gd name="connsiteY2" fmla="*/ 5740720 h 6478119"/>
              <a:gd name="connsiteX3" fmla="*/ 651403 w 11885969"/>
              <a:gd name="connsiteY3" fmla="*/ 5769939 h 6478119"/>
              <a:gd name="connsiteX4" fmla="*/ 657111 w 11885969"/>
              <a:gd name="connsiteY4" fmla="*/ 5786205 h 6478119"/>
              <a:gd name="connsiteX5" fmla="*/ 672621 w 11885969"/>
              <a:gd name="connsiteY5" fmla="*/ 5755204 h 6478119"/>
              <a:gd name="connsiteX6" fmla="*/ 704751 w 11885969"/>
              <a:gd name="connsiteY6" fmla="*/ 5746774 h 6478119"/>
              <a:gd name="connsiteX7" fmla="*/ 691949 w 11885969"/>
              <a:gd name="connsiteY7" fmla="*/ 5694325 h 6478119"/>
              <a:gd name="connsiteX8" fmla="*/ 675963 w 11885969"/>
              <a:gd name="connsiteY8" fmla="*/ 5620178 h 6478119"/>
              <a:gd name="connsiteX9" fmla="*/ 7043632 w 11885969"/>
              <a:gd name="connsiteY9" fmla="*/ 5495091 h 6478119"/>
              <a:gd name="connsiteX10" fmla="*/ 7042066 w 11885969"/>
              <a:gd name="connsiteY10" fmla="*/ 5508505 h 6478119"/>
              <a:gd name="connsiteX11" fmla="*/ 7017797 w 11885969"/>
              <a:gd name="connsiteY11" fmla="*/ 5616826 h 6478119"/>
              <a:gd name="connsiteX12" fmla="*/ 7019777 w 11885969"/>
              <a:gd name="connsiteY12" fmla="*/ 5646045 h 6478119"/>
              <a:gd name="connsiteX13" fmla="*/ 7025485 w 11885969"/>
              <a:gd name="connsiteY13" fmla="*/ 5662311 h 6478119"/>
              <a:gd name="connsiteX14" fmla="*/ 7040994 w 11885969"/>
              <a:gd name="connsiteY14" fmla="*/ 5631310 h 6478119"/>
              <a:gd name="connsiteX15" fmla="*/ 7073125 w 11885969"/>
              <a:gd name="connsiteY15" fmla="*/ 5622880 h 6478119"/>
              <a:gd name="connsiteX16" fmla="*/ 7060323 w 11885969"/>
              <a:gd name="connsiteY16" fmla="*/ 5570431 h 6478119"/>
              <a:gd name="connsiteX17" fmla="*/ 7044337 w 11885969"/>
              <a:gd name="connsiteY17" fmla="*/ 5496284 h 6478119"/>
              <a:gd name="connsiteX18" fmla="*/ 213275 w 11885969"/>
              <a:gd name="connsiteY18" fmla="*/ 5072762 h 6478119"/>
              <a:gd name="connsiteX19" fmla="*/ 222882 w 11885969"/>
              <a:gd name="connsiteY19" fmla="*/ 5100072 h 6478119"/>
              <a:gd name="connsiteX20" fmla="*/ 223919 w 11885969"/>
              <a:gd name="connsiteY20" fmla="*/ 5098159 h 6478119"/>
              <a:gd name="connsiteX21" fmla="*/ 223816 w 11885969"/>
              <a:gd name="connsiteY21" fmla="*/ 5094298 h 6478119"/>
              <a:gd name="connsiteX22" fmla="*/ 223781 w 11885969"/>
              <a:gd name="connsiteY22" fmla="*/ 5092994 h 6478119"/>
              <a:gd name="connsiteX23" fmla="*/ 222159 w 11885969"/>
              <a:gd name="connsiteY23" fmla="*/ 5081293 h 6478119"/>
              <a:gd name="connsiteX24" fmla="*/ 226920 w 11885969"/>
              <a:gd name="connsiteY24" fmla="*/ 5078256 h 6478119"/>
              <a:gd name="connsiteX25" fmla="*/ 223485 w 11885969"/>
              <a:gd name="connsiteY25" fmla="*/ 5075594 h 6478119"/>
              <a:gd name="connsiteX26" fmla="*/ 6581648 w 11885969"/>
              <a:gd name="connsiteY26" fmla="*/ 4948868 h 6478119"/>
              <a:gd name="connsiteX27" fmla="*/ 6591256 w 11885969"/>
              <a:gd name="connsiteY27" fmla="*/ 4976178 h 6478119"/>
              <a:gd name="connsiteX28" fmla="*/ 6592293 w 11885969"/>
              <a:gd name="connsiteY28" fmla="*/ 4974265 h 6478119"/>
              <a:gd name="connsiteX29" fmla="*/ 6592190 w 11885969"/>
              <a:gd name="connsiteY29" fmla="*/ 4970404 h 6478119"/>
              <a:gd name="connsiteX30" fmla="*/ 6592155 w 11885969"/>
              <a:gd name="connsiteY30" fmla="*/ 4969100 h 6478119"/>
              <a:gd name="connsiteX31" fmla="*/ 6590533 w 11885969"/>
              <a:gd name="connsiteY31" fmla="*/ 4957399 h 6478119"/>
              <a:gd name="connsiteX32" fmla="*/ 6595294 w 11885969"/>
              <a:gd name="connsiteY32" fmla="*/ 4954362 h 6478119"/>
              <a:gd name="connsiteX33" fmla="*/ 6591859 w 11885969"/>
              <a:gd name="connsiteY33" fmla="*/ 4951700 h 6478119"/>
              <a:gd name="connsiteX34" fmla="*/ 5104225 w 11885969"/>
              <a:gd name="connsiteY34" fmla="*/ 4725169 h 6478119"/>
              <a:gd name="connsiteX35" fmla="*/ 5097460 w 11885969"/>
              <a:gd name="connsiteY35" fmla="*/ 4743289 h 6478119"/>
              <a:gd name="connsiteX36" fmla="*/ 5100544 w 11885969"/>
              <a:gd name="connsiteY36" fmla="*/ 4770410 h 6478119"/>
              <a:gd name="connsiteX37" fmla="*/ 5103825 w 11885969"/>
              <a:gd name="connsiteY37" fmla="*/ 4770843 h 6478119"/>
              <a:gd name="connsiteX38" fmla="*/ 5145682 w 11885969"/>
              <a:gd name="connsiteY38" fmla="*/ 4775310 h 6478119"/>
              <a:gd name="connsiteX39" fmla="*/ 5143821 w 11885969"/>
              <a:gd name="connsiteY39" fmla="*/ 4768378 h 6478119"/>
              <a:gd name="connsiteX40" fmla="*/ 5125013 w 11885969"/>
              <a:gd name="connsiteY40" fmla="*/ 4759009 h 6478119"/>
              <a:gd name="connsiteX41" fmla="*/ 5108185 w 11885969"/>
              <a:gd name="connsiteY41" fmla="*/ 4743243 h 6478119"/>
              <a:gd name="connsiteX42" fmla="*/ 5078101 w 11885969"/>
              <a:gd name="connsiteY42" fmla="*/ 4645532 h 6478119"/>
              <a:gd name="connsiteX43" fmla="*/ 5077446 w 11885969"/>
              <a:gd name="connsiteY43" fmla="*/ 4650356 h 6478119"/>
              <a:gd name="connsiteX44" fmla="*/ 5082568 w 11885969"/>
              <a:gd name="connsiteY44" fmla="*/ 4691581 h 6478119"/>
              <a:gd name="connsiteX45" fmla="*/ 5083511 w 11885969"/>
              <a:gd name="connsiteY45" fmla="*/ 4694259 h 6478119"/>
              <a:gd name="connsiteX46" fmla="*/ 5086874 w 11885969"/>
              <a:gd name="connsiteY46" fmla="*/ 4666546 h 6478119"/>
              <a:gd name="connsiteX47" fmla="*/ 5082843 w 11885969"/>
              <a:gd name="connsiteY47" fmla="*/ 4598910 h 6478119"/>
              <a:gd name="connsiteX48" fmla="*/ 5082940 w 11885969"/>
              <a:gd name="connsiteY48" fmla="*/ 4602811 h 6478119"/>
              <a:gd name="connsiteX49" fmla="*/ 5084027 w 11885969"/>
              <a:gd name="connsiteY49" fmla="*/ 4600909 h 6478119"/>
              <a:gd name="connsiteX50" fmla="*/ 11445372 w 11885969"/>
              <a:gd name="connsiteY50" fmla="*/ 4306346 h 6478119"/>
              <a:gd name="connsiteX51" fmla="*/ 11443014 w 11885969"/>
              <a:gd name="connsiteY51" fmla="*/ 4320005 h 6478119"/>
              <a:gd name="connsiteX52" fmla="*/ 11440892 w 11885969"/>
              <a:gd name="connsiteY52" fmla="*/ 4337625 h 6478119"/>
              <a:gd name="connsiteX53" fmla="*/ 11432889 w 11885969"/>
              <a:gd name="connsiteY53" fmla="*/ 4356593 h 6478119"/>
              <a:gd name="connsiteX54" fmla="*/ 11431797 w 11885969"/>
              <a:gd name="connsiteY54" fmla="*/ 4356689 h 6478119"/>
              <a:gd name="connsiteX55" fmla="*/ 11432236 w 11885969"/>
              <a:gd name="connsiteY55" fmla="*/ 4360171 h 6478119"/>
              <a:gd name="connsiteX56" fmla="*/ 11439149 w 11885969"/>
              <a:gd name="connsiteY56" fmla="*/ 4379738 h 6478119"/>
              <a:gd name="connsiteX57" fmla="*/ 11450317 w 11885969"/>
              <a:gd name="connsiteY57" fmla="*/ 4438951 h 6478119"/>
              <a:gd name="connsiteX58" fmla="*/ 11451463 w 11885969"/>
              <a:gd name="connsiteY58" fmla="*/ 4484905 h 6478119"/>
              <a:gd name="connsiteX59" fmla="*/ 11450941 w 11885969"/>
              <a:gd name="connsiteY59" fmla="*/ 4567687 h 6478119"/>
              <a:gd name="connsiteX60" fmla="*/ 11451885 w 11885969"/>
              <a:gd name="connsiteY60" fmla="*/ 4570365 h 6478119"/>
              <a:gd name="connsiteX61" fmla="*/ 11460813 w 11885969"/>
              <a:gd name="connsiteY61" fmla="*/ 4496785 h 6478119"/>
              <a:gd name="connsiteX62" fmla="*/ 11463603 w 11885969"/>
              <a:gd name="connsiteY62" fmla="*/ 4413547 h 6478119"/>
              <a:gd name="connsiteX63" fmla="*/ 11445679 w 11885969"/>
              <a:gd name="connsiteY63" fmla="*/ 4402102 h 6478119"/>
              <a:gd name="connsiteX64" fmla="*/ 11449465 w 11885969"/>
              <a:gd name="connsiteY64" fmla="*/ 4315084 h 6478119"/>
              <a:gd name="connsiteX65" fmla="*/ 11450515 w 11885969"/>
              <a:gd name="connsiteY65" fmla="*/ 4307131 h 6478119"/>
              <a:gd name="connsiteX66" fmla="*/ 3565439 w 11885969"/>
              <a:gd name="connsiteY66" fmla="*/ 2903462 h 6478119"/>
              <a:gd name="connsiteX67" fmla="*/ 3564400 w 11885969"/>
              <a:gd name="connsiteY67" fmla="*/ 2906410 h 6478119"/>
              <a:gd name="connsiteX68" fmla="*/ 3564975 w 11885969"/>
              <a:gd name="connsiteY68" fmla="*/ 2997569 h 6478119"/>
              <a:gd name="connsiteX69" fmla="*/ 3563713 w 11885969"/>
              <a:gd name="connsiteY69" fmla="*/ 3048173 h 6478119"/>
              <a:gd name="connsiteX70" fmla="*/ 3551414 w 11885969"/>
              <a:gd name="connsiteY70" fmla="*/ 3113378 h 6478119"/>
              <a:gd name="connsiteX71" fmla="*/ 3543802 w 11885969"/>
              <a:gd name="connsiteY71" fmla="*/ 3134925 h 6478119"/>
              <a:gd name="connsiteX72" fmla="*/ 3543319 w 11885969"/>
              <a:gd name="connsiteY72" fmla="*/ 3138759 h 6478119"/>
              <a:gd name="connsiteX73" fmla="*/ 3544523 w 11885969"/>
              <a:gd name="connsiteY73" fmla="*/ 3138866 h 6478119"/>
              <a:gd name="connsiteX74" fmla="*/ 3553335 w 11885969"/>
              <a:gd name="connsiteY74" fmla="*/ 3159752 h 6478119"/>
              <a:gd name="connsiteX75" fmla="*/ 3555670 w 11885969"/>
              <a:gd name="connsiteY75" fmla="*/ 3179156 h 6478119"/>
              <a:gd name="connsiteX76" fmla="*/ 3554600 w 11885969"/>
              <a:gd name="connsiteY76" fmla="*/ 3187847 h 6478119"/>
              <a:gd name="connsiteX77" fmla="*/ 3557419 w 11885969"/>
              <a:gd name="connsiteY77" fmla="*/ 3192728 h 6478119"/>
              <a:gd name="connsiteX78" fmla="*/ 3562881 w 11885969"/>
              <a:gd name="connsiteY78" fmla="*/ 3185389 h 6478119"/>
              <a:gd name="connsiteX79" fmla="*/ 3562774 w 11885969"/>
              <a:gd name="connsiteY79" fmla="*/ 3184574 h 6478119"/>
              <a:gd name="connsiteX80" fmla="*/ 3558605 w 11885969"/>
              <a:gd name="connsiteY80" fmla="*/ 3088750 h 6478119"/>
              <a:gd name="connsiteX81" fmla="*/ 3578343 w 11885969"/>
              <a:gd name="connsiteY81" fmla="*/ 3076148 h 6478119"/>
              <a:gd name="connsiteX82" fmla="*/ 3575270 w 11885969"/>
              <a:gd name="connsiteY82" fmla="*/ 2984487 h 6478119"/>
              <a:gd name="connsiteX83" fmla="*/ 3611907 w 11885969"/>
              <a:gd name="connsiteY83" fmla="*/ 2816556 h 6478119"/>
              <a:gd name="connsiteX84" fmla="*/ 3587809 w 11885969"/>
              <a:gd name="connsiteY84" fmla="*/ 2819127 h 6478119"/>
              <a:gd name="connsiteX85" fmla="*/ 3584195 w 11885969"/>
              <a:gd name="connsiteY85" fmla="*/ 2819605 h 6478119"/>
              <a:gd name="connsiteX86" fmla="*/ 3580800 w 11885969"/>
              <a:gd name="connsiteY86" fmla="*/ 2849470 h 6478119"/>
              <a:gd name="connsiteX87" fmla="*/ 3597532 w 11885969"/>
              <a:gd name="connsiteY87" fmla="*/ 2894282 h 6478119"/>
              <a:gd name="connsiteX88" fmla="*/ 3598792 w 11885969"/>
              <a:gd name="connsiteY88" fmla="*/ 2904430 h 6478119"/>
              <a:gd name="connsiteX89" fmla="*/ 3612616 w 11885969"/>
              <a:gd name="connsiteY89" fmla="*/ 2824591 h 6478119"/>
              <a:gd name="connsiteX90" fmla="*/ 3608305 w 11885969"/>
              <a:gd name="connsiteY90" fmla="*/ 2819795 h 6478119"/>
              <a:gd name="connsiteX91" fmla="*/ 3610704 w 11885969"/>
              <a:gd name="connsiteY91" fmla="*/ 2817638 h 6478119"/>
              <a:gd name="connsiteX92" fmla="*/ 9933812 w 11885969"/>
              <a:gd name="connsiteY92" fmla="*/ 2779568 h 6478119"/>
              <a:gd name="connsiteX93" fmla="*/ 9932774 w 11885969"/>
              <a:gd name="connsiteY93" fmla="*/ 2782516 h 6478119"/>
              <a:gd name="connsiteX94" fmla="*/ 9933348 w 11885969"/>
              <a:gd name="connsiteY94" fmla="*/ 2873675 h 6478119"/>
              <a:gd name="connsiteX95" fmla="*/ 9932086 w 11885969"/>
              <a:gd name="connsiteY95" fmla="*/ 2924279 h 6478119"/>
              <a:gd name="connsiteX96" fmla="*/ 9919788 w 11885969"/>
              <a:gd name="connsiteY96" fmla="*/ 2989484 h 6478119"/>
              <a:gd name="connsiteX97" fmla="*/ 9912175 w 11885969"/>
              <a:gd name="connsiteY97" fmla="*/ 3011031 h 6478119"/>
              <a:gd name="connsiteX98" fmla="*/ 9911693 w 11885969"/>
              <a:gd name="connsiteY98" fmla="*/ 3014865 h 6478119"/>
              <a:gd name="connsiteX99" fmla="*/ 9912896 w 11885969"/>
              <a:gd name="connsiteY99" fmla="*/ 3014972 h 6478119"/>
              <a:gd name="connsiteX100" fmla="*/ 9921708 w 11885969"/>
              <a:gd name="connsiteY100" fmla="*/ 3035858 h 6478119"/>
              <a:gd name="connsiteX101" fmla="*/ 9924043 w 11885969"/>
              <a:gd name="connsiteY101" fmla="*/ 3055262 h 6478119"/>
              <a:gd name="connsiteX102" fmla="*/ 9922974 w 11885969"/>
              <a:gd name="connsiteY102" fmla="*/ 3063953 h 6478119"/>
              <a:gd name="connsiteX103" fmla="*/ 9925792 w 11885969"/>
              <a:gd name="connsiteY103" fmla="*/ 3068834 h 6478119"/>
              <a:gd name="connsiteX104" fmla="*/ 9931255 w 11885969"/>
              <a:gd name="connsiteY104" fmla="*/ 3061495 h 6478119"/>
              <a:gd name="connsiteX105" fmla="*/ 9931147 w 11885969"/>
              <a:gd name="connsiteY105" fmla="*/ 3060680 h 6478119"/>
              <a:gd name="connsiteX106" fmla="*/ 9926979 w 11885969"/>
              <a:gd name="connsiteY106" fmla="*/ 2964856 h 6478119"/>
              <a:gd name="connsiteX107" fmla="*/ 9946716 w 11885969"/>
              <a:gd name="connsiteY107" fmla="*/ 2952254 h 6478119"/>
              <a:gd name="connsiteX108" fmla="*/ 9943644 w 11885969"/>
              <a:gd name="connsiteY108" fmla="*/ 2860593 h 6478119"/>
              <a:gd name="connsiteX109" fmla="*/ 9980281 w 11885969"/>
              <a:gd name="connsiteY109" fmla="*/ 2692662 h 6478119"/>
              <a:gd name="connsiteX110" fmla="*/ 9956182 w 11885969"/>
              <a:gd name="connsiteY110" fmla="*/ 2695233 h 6478119"/>
              <a:gd name="connsiteX111" fmla="*/ 9952569 w 11885969"/>
              <a:gd name="connsiteY111" fmla="*/ 2695711 h 6478119"/>
              <a:gd name="connsiteX112" fmla="*/ 9949173 w 11885969"/>
              <a:gd name="connsiteY112" fmla="*/ 2725576 h 6478119"/>
              <a:gd name="connsiteX113" fmla="*/ 9965905 w 11885969"/>
              <a:gd name="connsiteY113" fmla="*/ 2770388 h 6478119"/>
              <a:gd name="connsiteX114" fmla="*/ 9967166 w 11885969"/>
              <a:gd name="connsiteY114" fmla="*/ 2780536 h 6478119"/>
              <a:gd name="connsiteX115" fmla="*/ 9980990 w 11885969"/>
              <a:gd name="connsiteY115" fmla="*/ 2700697 h 6478119"/>
              <a:gd name="connsiteX116" fmla="*/ 9976678 w 11885969"/>
              <a:gd name="connsiteY116" fmla="*/ 2695901 h 6478119"/>
              <a:gd name="connsiteX117" fmla="*/ 9979078 w 11885969"/>
              <a:gd name="connsiteY117" fmla="*/ 2693744 h 6478119"/>
              <a:gd name="connsiteX118" fmla="*/ 11688109 w 11885969"/>
              <a:gd name="connsiteY118" fmla="*/ 2658595 h 6478119"/>
              <a:gd name="connsiteX119" fmla="*/ 11684025 w 11885969"/>
              <a:gd name="connsiteY119" fmla="*/ 2659909 h 6478119"/>
              <a:gd name="connsiteX120" fmla="*/ 11662931 w 11885969"/>
              <a:gd name="connsiteY120" fmla="*/ 2659661 h 6478119"/>
              <a:gd name="connsiteX121" fmla="*/ 11657452 w 11885969"/>
              <a:gd name="connsiteY121" fmla="*/ 2666821 h 6478119"/>
              <a:gd name="connsiteX122" fmla="*/ 11663849 w 11885969"/>
              <a:gd name="connsiteY122" fmla="*/ 2676259 h 6478119"/>
              <a:gd name="connsiteX123" fmla="*/ 11674857 w 11885969"/>
              <a:gd name="connsiteY123" fmla="*/ 2730098 h 6478119"/>
              <a:gd name="connsiteX124" fmla="*/ 11675775 w 11885969"/>
              <a:gd name="connsiteY124" fmla="*/ 2746696 h 6478119"/>
              <a:gd name="connsiteX125" fmla="*/ 11687819 w 11885969"/>
              <a:gd name="connsiteY125" fmla="*/ 2755524 h 6478119"/>
              <a:gd name="connsiteX126" fmla="*/ 11695035 w 11885969"/>
              <a:gd name="connsiteY126" fmla="*/ 2762989 h 6478119"/>
              <a:gd name="connsiteX127" fmla="*/ 11690033 w 11885969"/>
              <a:gd name="connsiteY127" fmla="*/ 2732688 h 6478119"/>
              <a:gd name="connsiteX128" fmla="*/ 11683579 w 11885969"/>
              <a:gd name="connsiteY128" fmla="*/ 2683533 h 6478119"/>
              <a:gd name="connsiteX129" fmla="*/ 11688239 w 11885969"/>
              <a:gd name="connsiteY129" fmla="*/ 2667335 h 6478119"/>
              <a:gd name="connsiteX130" fmla="*/ 11687651 w 11885969"/>
              <a:gd name="connsiteY130" fmla="*/ 2636810 h 6478119"/>
              <a:gd name="connsiteX131" fmla="*/ 11685859 w 11885969"/>
              <a:gd name="connsiteY131" fmla="*/ 2638603 h 6478119"/>
              <a:gd name="connsiteX132" fmla="*/ 11687887 w 11885969"/>
              <a:gd name="connsiteY132" fmla="*/ 2643756 h 6478119"/>
              <a:gd name="connsiteX133" fmla="*/ 11687801 w 11885969"/>
              <a:gd name="connsiteY133" fmla="*/ 2637919 h 6478119"/>
              <a:gd name="connsiteX134" fmla="*/ 2032739 w 11885969"/>
              <a:gd name="connsiteY134" fmla="*/ 1955300 h 6478119"/>
              <a:gd name="connsiteX135" fmla="*/ 2026371 w 11885969"/>
              <a:gd name="connsiteY135" fmla="*/ 1970330 h 6478119"/>
              <a:gd name="connsiteX136" fmla="*/ 2022653 w 11885969"/>
              <a:gd name="connsiteY136" fmla="*/ 1994593 h 6478119"/>
              <a:gd name="connsiteX137" fmla="*/ 2035187 w 11885969"/>
              <a:gd name="connsiteY137" fmla="*/ 2021448 h 6478119"/>
              <a:gd name="connsiteX138" fmla="*/ 2044326 w 11885969"/>
              <a:gd name="connsiteY138" fmla="*/ 2046472 h 6478119"/>
              <a:gd name="connsiteX139" fmla="*/ 2045592 w 11885969"/>
              <a:gd name="connsiteY139" fmla="*/ 2053495 h 6478119"/>
              <a:gd name="connsiteX140" fmla="*/ 2052441 w 11885969"/>
              <a:gd name="connsiteY140" fmla="*/ 2061861 h 6478119"/>
              <a:gd name="connsiteX141" fmla="*/ 2057163 w 11885969"/>
              <a:gd name="connsiteY141" fmla="*/ 2047934 h 6478119"/>
              <a:gd name="connsiteX142" fmla="*/ 2058562 w 11885969"/>
              <a:gd name="connsiteY142" fmla="*/ 2010899 h 6478119"/>
              <a:gd name="connsiteX143" fmla="*/ 2064136 w 11885969"/>
              <a:gd name="connsiteY143" fmla="*/ 1959234 h 6478119"/>
              <a:gd name="connsiteX144" fmla="*/ 7162660 w 11885969"/>
              <a:gd name="connsiteY144" fmla="*/ 1692427 h 6478119"/>
              <a:gd name="connsiteX145" fmla="*/ 7154617 w 11885969"/>
              <a:gd name="connsiteY145" fmla="*/ 1693285 h 6478119"/>
              <a:gd name="connsiteX146" fmla="*/ 7151004 w 11885969"/>
              <a:gd name="connsiteY146" fmla="*/ 1693763 h 6478119"/>
              <a:gd name="connsiteX147" fmla="*/ 7149019 w 11885969"/>
              <a:gd name="connsiteY147" fmla="*/ 1711222 h 6478119"/>
              <a:gd name="connsiteX148" fmla="*/ 7168560 w 11885969"/>
              <a:gd name="connsiteY148" fmla="*/ 1761503 h 6478119"/>
              <a:gd name="connsiteX149" fmla="*/ 7168964 w 11885969"/>
              <a:gd name="connsiteY149" fmla="*/ 1759166 h 6478119"/>
              <a:gd name="connsiteX150" fmla="*/ 7156877 w 11885969"/>
              <a:gd name="connsiteY150" fmla="*/ 1729965 h 6478119"/>
              <a:gd name="connsiteX151" fmla="*/ 7161826 w 11885969"/>
              <a:gd name="connsiteY151" fmla="*/ 1697507 h 6478119"/>
              <a:gd name="connsiteX152" fmla="*/ 8886544 w 11885969"/>
              <a:gd name="connsiteY152" fmla="*/ 1656647 h 6478119"/>
              <a:gd name="connsiteX153" fmla="*/ 8882459 w 11885969"/>
              <a:gd name="connsiteY153" fmla="*/ 1657961 h 6478119"/>
              <a:gd name="connsiteX154" fmla="*/ 8861367 w 11885969"/>
              <a:gd name="connsiteY154" fmla="*/ 1657713 h 6478119"/>
              <a:gd name="connsiteX155" fmla="*/ 8855887 w 11885969"/>
              <a:gd name="connsiteY155" fmla="*/ 1664873 h 6478119"/>
              <a:gd name="connsiteX156" fmla="*/ 8862284 w 11885969"/>
              <a:gd name="connsiteY156" fmla="*/ 1674311 h 6478119"/>
              <a:gd name="connsiteX157" fmla="*/ 8873292 w 11885969"/>
              <a:gd name="connsiteY157" fmla="*/ 1728150 h 6478119"/>
              <a:gd name="connsiteX158" fmla="*/ 8874210 w 11885969"/>
              <a:gd name="connsiteY158" fmla="*/ 1744748 h 6478119"/>
              <a:gd name="connsiteX159" fmla="*/ 8879358 w 11885969"/>
              <a:gd name="connsiteY159" fmla="*/ 1748522 h 6478119"/>
              <a:gd name="connsiteX160" fmla="*/ 8886640 w 11885969"/>
              <a:gd name="connsiteY160" fmla="*/ 1716811 h 6478119"/>
              <a:gd name="connsiteX161" fmla="*/ 8882015 w 11885969"/>
              <a:gd name="connsiteY161" fmla="*/ 1681585 h 6478119"/>
              <a:gd name="connsiteX162" fmla="*/ 8886675 w 11885969"/>
              <a:gd name="connsiteY162" fmla="*/ 1665387 h 6478119"/>
              <a:gd name="connsiteX163" fmla="*/ 8886086 w 11885969"/>
              <a:gd name="connsiteY163" fmla="*/ 1634862 h 6478119"/>
              <a:gd name="connsiteX164" fmla="*/ 8884294 w 11885969"/>
              <a:gd name="connsiteY164" fmla="*/ 1636656 h 6478119"/>
              <a:gd name="connsiteX165" fmla="*/ 8886321 w 11885969"/>
              <a:gd name="connsiteY165" fmla="*/ 1641808 h 6478119"/>
              <a:gd name="connsiteX166" fmla="*/ 8886236 w 11885969"/>
              <a:gd name="connsiteY166" fmla="*/ 1635971 h 6478119"/>
              <a:gd name="connsiteX167" fmla="*/ 7240756 w 11885969"/>
              <a:gd name="connsiteY167" fmla="*/ 1560205 h 6478119"/>
              <a:gd name="connsiteX168" fmla="*/ 7237261 w 11885969"/>
              <a:gd name="connsiteY168" fmla="*/ 1604335 h 6478119"/>
              <a:gd name="connsiteX169" fmla="*/ 7236752 w 11885969"/>
              <a:gd name="connsiteY169" fmla="*/ 1630979 h 6478119"/>
              <a:gd name="connsiteX170" fmla="*/ 7238545 w 11885969"/>
              <a:gd name="connsiteY170" fmla="*/ 1633334 h 6478119"/>
              <a:gd name="connsiteX171" fmla="*/ 7244807 w 11885969"/>
              <a:gd name="connsiteY171" fmla="*/ 1602548 h 6478119"/>
              <a:gd name="connsiteX172" fmla="*/ 7244248 w 11885969"/>
              <a:gd name="connsiteY172" fmla="*/ 1598761 h 6478119"/>
              <a:gd name="connsiteX173" fmla="*/ 7204169 w 11885969"/>
              <a:gd name="connsiteY173" fmla="*/ 1431591 h 6478119"/>
              <a:gd name="connsiteX174" fmla="*/ 7195347 w 11885969"/>
              <a:gd name="connsiteY174" fmla="*/ 1450090 h 6478119"/>
              <a:gd name="connsiteX175" fmla="*/ 7188038 w 11885969"/>
              <a:gd name="connsiteY175" fmla="*/ 1505840 h 6478119"/>
              <a:gd name="connsiteX176" fmla="*/ 7193793 w 11885969"/>
              <a:gd name="connsiteY176" fmla="*/ 1521798 h 6478119"/>
              <a:gd name="connsiteX177" fmla="*/ 7198196 w 11885969"/>
              <a:gd name="connsiteY177" fmla="*/ 1554551 h 6478119"/>
              <a:gd name="connsiteX178" fmla="*/ 7192690 w 11885969"/>
              <a:gd name="connsiteY178" fmla="*/ 1587910 h 6478119"/>
              <a:gd name="connsiteX179" fmla="*/ 7194724 w 11885969"/>
              <a:gd name="connsiteY179" fmla="*/ 1593374 h 6478119"/>
              <a:gd name="connsiteX180" fmla="*/ 7198483 w 11885969"/>
              <a:gd name="connsiteY180" fmla="*/ 1583849 h 6478119"/>
              <a:gd name="connsiteX181" fmla="*/ 7231134 w 11885969"/>
              <a:gd name="connsiteY181" fmla="*/ 1514978 h 6478119"/>
              <a:gd name="connsiteX182" fmla="*/ 7231445 w 11885969"/>
              <a:gd name="connsiteY182" fmla="*/ 1514222 h 6478119"/>
              <a:gd name="connsiteX183" fmla="*/ 7221493 w 11885969"/>
              <a:gd name="connsiteY183" fmla="*/ 1481007 h 6478119"/>
              <a:gd name="connsiteX184" fmla="*/ 7211971 w 11885969"/>
              <a:gd name="connsiteY184" fmla="*/ 1432871 h 6478119"/>
              <a:gd name="connsiteX185" fmla="*/ 5599548 w 11885969"/>
              <a:gd name="connsiteY185" fmla="*/ 829458 h 6478119"/>
              <a:gd name="connsiteX186" fmla="*/ 5593180 w 11885969"/>
              <a:gd name="connsiteY186" fmla="*/ 844488 h 6478119"/>
              <a:gd name="connsiteX187" fmla="*/ 5589462 w 11885969"/>
              <a:gd name="connsiteY187" fmla="*/ 868751 h 6478119"/>
              <a:gd name="connsiteX188" fmla="*/ 5601996 w 11885969"/>
              <a:gd name="connsiteY188" fmla="*/ 895606 h 6478119"/>
              <a:gd name="connsiteX189" fmla="*/ 5611134 w 11885969"/>
              <a:gd name="connsiteY189" fmla="*/ 920630 h 6478119"/>
              <a:gd name="connsiteX190" fmla="*/ 5612401 w 11885969"/>
              <a:gd name="connsiteY190" fmla="*/ 927653 h 6478119"/>
              <a:gd name="connsiteX191" fmla="*/ 5619250 w 11885969"/>
              <a:gd name="connsiteY191" fmla="*/ 936018 h 6478119"/>
              <a:gd name="connsiteX192" fmla="*/ 5623971 w 11885969"/>
              <a:gd name="connsiteY192" fmla="*/ 922092 h 6478119"/>
              <a:gd name="connsiteX193" fmla="*/ 5625371 w 11885969"/>
              <a:gd name="connsiteY193" fmla="*/ 885057 h 6478119"/>
              <a:gd name="connsiteX194" fmla="*/ 5630945 w 11885969"/>
              <a:gd name="connsiteY194" fmla="*/ 833392 h 6478119"/>
              <a:gd name="connsiteX195" fmla="*/ 6558678 w 11885969"/>
              <a:gd name="connsiteY195" fmla="*/ 296 h 6478119"/>
              <a:gd name="connsiteX196" fmla="*/ 6577620 w 11885969"/>
              <a:gd name="connsiteY196" fmla="*/ 9928 h 6478119"/>
              <a:gd name="connsiteX197" fmla="*/ 6591163 w 11885969"/>
              <a:gd name="connsiteY197" fmla="*/ 16657 h 6478119"/>
              <a:gd name="connsiteX198" fmla="*/ 6636934 w 11885969"/>
              <a:gd name="connsiteY198" fmla="*/ 42895 h 6478119"/>
              <a:gd name="connsiteX199" fmla="*/ 6638203 w 11885969"/>
              <a:gd name="connsiteY199" fmla="*/ 166947 h 6478119"/>
              <a:gd name="connsiteX200" fmla="*/ 6634210 w 11885969"/>
              <a:gd name="connsiteY200" fmla="*/ 199019 h 6478119"/>
              <a:gd name="connsiteX201" fmla="*/ 6646381 w 11885969"/>
              <a:gd name="connsiteY201" fmla="*/ 345079 h 6478119"/>
              <a:gd name="connsiteX202" fmla="*/ 6671978 w 11885969"/>
              <a:gd name="connsiteY202" fmla="*/ 411943 h 6478119"/>
              <a:gd name="connsiteX203" fmla="*/ 6680917 w 11885969"/>
              <a:gd name="connsiteY203" fmla="*/ 440835 h 6478119"/>
              <a:gd name="connsiteX204" fmla="*/ 6685837 w 11885969"/>
              <a:gd name="connsiteY204" fmla="*/ 449684 h 6478119"/>
              <a:gd name="connsiteX205" fmla="*/ 6693398 w 11885969"/>
              <a:gd name="connsiteY205" fmla="*/ 443254 h 6478119"/>
              <a:gd name="connsiteX206" fmla="*/ 6706666 w 11885969"/>
              <a:gd name="connsiteY206" fmla="*/ 348548 h 6478119"/>
              <a:gd name="connsiteX207" fmla="*/ 6698356 w 11885969"/>
              <a:gd name="connsiteY207" fmla="*/ 207025 h 6478119"/>
              <a:gd name="connsiteX208" fmla="*/ 6697520 w 11885969"/>
              <a:gd name="connsiteY208" fmla="*/ 199914 h 6478119"/>
              <a:gd name="connsiteX209" fmla="*/ 6712708 w 11885969"/>
              <a:gd name="connsiteY209" fmla="*/ 168748 h 6478119"/>
              <a:gd name="connsiteX210" fmla="*/ 6737379 w 11885969"/>
              <a:gd name="connsiteY210" fmla="*/ 194687 h 6478119"/>
              <a:gd name="connsiteX211" fmla="*/ 6745799 w 11885969"/>
              <a:gd name="connsiteY211" fmla="*/ 247484 h 6478119"/>
              <a:gd name="connsiteX212" fmla="*/ 6759773 w 11885969"/>
              <a:gd name="connsiteY212" fmla="*/ 371154 h 6478119"/>
              <a:gd name="connsiteX213" fmla="*/ 6782706 w 11885969"/>
              <a:gd name="connsiteY213" fmla="*/ 401179 h 6478119"/>
              <a:gd name="connsiteX214" fmla="*/ 6816901 w 11885969"/>
              <a:gd name="connsiteY214" fmla="*/ 413805 h 6478119"/>
              <a:gd name="connsiteX215" fmla="*/ 6836651 w 11885969"/>
              <a:gd name="connsiteY215" fmla="*/ 430895 h 6478119"/>
              <a:gd name="connsiteX216" fmla="*/ 6826900 w 11885969"/>
              <a:gd name="connsiteY216" fmla="*/ 447009 h 6478119"/>
              <a:gd name="connsiteX217" fmla="*/ 6812004 w 11885969"/>
              <a:gd name="connsiteY217" fmla="*/ 457072 h 6478119"/>
              <a:gd name="connsiteX218" fmla="*/ 6817601 w 11885969"/>
              <a:gd name="connsiteY218" fmla="*/ 457524 h 6478119"/>
              <a:gd name="connsiteX219" fmla="*/ 6850602 w 11885969"/>
              <a:gd name="connsiteY219" fmla="*/ 502449 h 6478119"/>
              <a:gd name="connsiteX220" fmla="*/ 6836924 w 11885969"/>
              <a:gd name="connsiteY220" fmla="*/ 532332 h 6478119"/>
              <a:gd name="connsiteX221" fmla="*/ 6874168 w 11885969"/>
              <a:gd name="connsiteY221" fmla="*/ 594500 h 6478119"/>
              <a:gd name="connsiteX222" fmla="*/ 6889381 w 11885969"/>
              <a:gd name="connsiteY222" fmla="*/ 615449 h 6478119"/>
              <a:gd name="connsiteX223" fmla="*/ 6909806 w 11885969"/>
              <a:gd name="connsiteY223" fmla="*/ 624145 h 6478119"/>
              <a:gd name="connsiteX224" fmla="*/ 6909331 w 11885969"/>
              <a:gd name="connsiteY224" fmla="*/ 577625 h 6478119"/>
              <a:gd name="connsiteX225" fmla="*/ 6896917 w 11885969"/>
              <a:gd name="connsiteY225" fmla="*/ 556902 h 6478119"/>
              <a:gd name="connsiteX226" fmla="*/ 6880417 w 11885969"/>
              <a:gd name="connsiteY226" fmla="*/ 534441 h 6478119"/>
              <a:gd name="connsiteX227" fmla="*/ 6873984 w 11885969"/>
              <a:gd name="connsiteY227" fmla="*/ 526876 h 6478119"/>
              <a:gd name="connsiteX228" fmla="*/ 6910886 w 11885969"/>
              <a:gd name="connsiteY228" fmla="*/ 505917 h 6478119"/>
              <a:gd name="connsiteX229" fmla="*/ 6922466 w 11885969"/>
              <a:gd name="connsiteY229" fmla="*/ 519531 h 6478119"/>
              <a:gd name="connsiteX230" fmla="*/ 6945781 w 11885969"/>
              <a:gd name="connsiteY230" fmla="*/ 562263 h 6478119"/>
              <a:gd name="connsiteX231" fmla="*/ 6949417 w 11885969"/>
              <a:gd name="connsiteY231" fmla="*/ 569599 h 6478119"/>
              <a:gd name="connsiteX232" fmla="*/ 6975105 w 11885969"/>
              <a:gd name="connsiteY232" fmla="*/ 670273 h 6478119"/>
              <a:gd name="connsiteX233" fmla="*/ 6977384 w 11885969"/>
              <a:gd name="connsiteY233" fmla="*/ 694400 h 6478119"/>
              <a:gd name="connsiteX234" fmla="*/ 6984451 w 11885969"/>
              <a:gd name="connsiteY234" fmla="*/ 763991 h 6478119"/>
              <a:gd name="connsiteX235" fmla="*/ 6988695 w 11885969"/>
              <a:gd name="connsiteY235" fmla="*/ 781236 h 6478119"/>
              <a:gd name="connsiteX236" fmla="*/ 6999756 w 11885969"/>
              <a:gd name="connsiteY236" fmla="*/ 818752 h 6478119"/>
              <a:gd name="connsiteX237" fmla="*/ 7046206 w 11885969"/>
              <a:gd name="connsiteY237" fmla="*/ 836594 h 6478119"/>
              <a:gd name="connsiteX238" fmla="*/ 7092137 w 11885969"/>
              <a:gd name="connsiteY238" fmla="*/ 878339 h 6478119"/>
              <a:gd name="connsiteX239" fmla="*/ 7113113 w 11885969"/>
              <a:gd name="connsiteY239" fmla="*/ 1089903 h 6478119"/>
              <a:gd name="connsiteX240" fmla="*/ 7112845 w 11885969"/>
              <a:gd name="connsiteY240" fmla="*/ 1163124 h 6478119"/>
              <a:gd name="connsiteX241" fmla="*/ 7098424 w 11885969"/>
              <a:gd name="connsiteY241" fmla="*/ 1219706 h 6478119"/>
              <a:gd name="connsiteX242" fmla="*/ 7099193 w 11885969"/>
              <a:gd name="connsiteY242" fmla="*/ 1245122 h 6478119"/>
              <a:gd name="connsiteX243" fmla="*/ 7123754 w 11885969"/>
              <a:gd name="connsiteY243" fmla="*/ 1359788 h 6478119"/>
              <a:gd name="connsiteX244" fmla="*/ 7162167 w 11885969"/>
              <a:gd name="connsiteY244" fmla="*/ 1337544 h 6478119"/>
              <a:gd name="connsiteX245" fmla="*/ 7171917 w 11885969"/>
              <a:gd name="connsiteY245" fmla="*/ 1321429 h 6478119"/>
              <a:gd name="connsiteX246" fmla="*/ 7151374 w 11885969"/>
              <a:gd name="connsiteY246" fmla="*/ 1226807 h 6478119"/>
              <a:gd name="connsiteX247" fmla="*/ 7158300 w 11885969"/>
              <a:gd name="connsiteY247" fmla="*/ 1158349 h 6478119"/>
              <a:gd name="connsiteX248" fmla="*/ 7159722 w 11885969"/>
              <a:gd name="connsiteY248" fmla="*/ 1123252 h 6478119"/>
              <a:gd name="connsiteX249" fmla="*/ 7130082 w 11885969"/>
              <a:gd name="connsiteY249" fmla="*/ 984230 h 6478119"/>
              <a:gd name="connsiteX250" fmla="*/ 7135813 w 11885969"/>
              <a:gd name="connsiteY250" fmla="*/ 948071 h 6478119"/>
              <a:gd name="connsiteX251" fmla="*/ 7174795 w 11885969"/>
              <a:gd name="connsiteY251" fmla="*/ 1006156 h 6478119"/>
              <a:gd name="connsiteX252" fmla="*/ 7212354 w 11885969"/>
              <a:gd name="connsiteY252" fmla="*/ 1099340 h 6478119"/>
              <a:gd name="connsiteX253" fmla="*/ 7219647 w 11885969"/>
              <a:gd name="connsiteY253" fmla="*/ 1166128 h 6478119"/>
              <a:gd name="connsiteX254" fmla="*/ 7220145 w 11885969"/>
              <a:gd name="connsiteY254" fmla="*/ 1264765 h 6478119"/>
              <a:gd name="connsiteX255" fmla="*/ 7220531 w 11885969"/>
              <a:gd name="connsiteY255" fmla="*/ 1277472 h 6478119"/>
              <a:gd name="connsiteX256" fmla="*/ 7221165 w 11885969"/>
              <a:gd name="connsiteY256" fmla="*/ 1339498 h 6478119"/>
              <a:gd name="connsiteX257" fmla="*/ 7216325 w 11885969"/>
              <a:gd name="connsiteY257" fmla="*/ 1399545 h 6478119"/>
              <a:gd name="connsiteX258" fmla="*/ 7224311 w 11885969"/>
              <a:gd name="connsiteY258" fmla="*/ 1368424 h 6478119"/>
              <a:gd name="connsiteX259" fmla="*/ 7239686 w 11885969"/>
              <a:gd name="connsiteY259" fmla="*/ 1358221 h 6478119"/>
              <a:gd name="connsiteX260" fmla="*/ 7269179 w 11885969"/>
              <a:gd name="connsiteY260" fmla="*/ 1327575 h 6478119"/>
              <a:gd name="connsiteX261" fmla="*/ 7262558 w 11885969"/>
              <a:gd name="connsiteY261" fmla="*/ 1314254 h 6478119"/>
              <a:gd name="connsiteX262" fmla="*/ 7258259 w 11885969"/>
              <a:gd name="connsiteY262" fmla="*/ 1292752 h 6478119"/>
              <a:gd name="connsiteX263" fmla="*/ 7279722 w 11885969"/>
              <a:gd name="connsiteY263" fmla="*/ 1305079 h 6478119"/>
              <a:gd name="connsiteX264" fmla="*/ 7280847 w 11885969"/>
              <a:gd name="connsiteY264" fmla="*/ 1308871 h 6478119"/>
              <a:gd name="connsiteX265" fmla="*/ 7282076 w 11885969"/>
              <a:gd name="connsiteY265" fmla="*/ 1291178 h 6478119"/>
              <a:gd name="connsiteX266" fmla="*/ 7289407 w 11885969"/>
              <a:gd name="connsiteY266" fmla="*/ 1228950 h 6478119"/>
              <a:gd name="connsiteX267" fmla="*/ 7302106 w 11885969"/>
              <a:gd name="connsiteY267" fmla="*/ 1111506 h 6478119"/>
              <a:gd name="connsiteX268" fmla="*/ 7302196 w 11885969"/>
              <a:gd name="connsiteY268" fmla="*/ 1102492 h 6478119"/>
              <a:gd name="connsiteX269" fmla="*/ 7286312 w 11885969"/>
              <a:gd name="connsiteY269" fmla="*/ 1031295 h 6478119"/>
              <a:gd name="connsiteX270" fmla="*/ 7297627 w 11885969"/>
              <a:gd name="connsiteY270" fmla="*/ 980915 h 6478119"/>
              <a:gd name="connsiteX271" fmla="*/ 7312211 w 11885969"/>
              <a:gd name="connsiteY271" fmla="*/ 964827 h 6478119"/>
              <a:gd name="connsiteX272" fmla="*/ 7329588 w 11885969"/>
              <a:gd name="connsiteY272" fmla="*/ 921358 h 6478119"/>
              <a:gd name="connsiteX273" fmla="*/ 7335740 w 11885969"/>
              <a:gd name="connsiteY273" fmla="*/ 919253 h 6478119"/>
              <a:gd name="connsiteX274" fmla="*/ 7344171 w 11885969"/>
              <a:gd name="connsiteY274" fmla="*/ 905269 h 6478119"/>
              <a:gd name="connsiteX275" fmla="*/ 7359180 w 11885969"/>
              <a:gd name="connsiteY275" fmla="*/ 882695 h 6478119"/>
              <a:gd name="connsiteX276" fmla="*/ 7387161 w 11885969"/>
              <a:gd name="connsiteY276" fmla="*/ 860964 h 6478119"/>
              <a:gd name="connsiteX277" fmla="*/ 7408924 w 11885969"/>
              <a:gd name="connsiteY277" fmla="*/ 811768 h 6478119"/>
              <a:gd name="connsiteX278" fmla="*/ 7415588 w 11885969"/>
              <a:gd name="connsiteY278" fmla="*/ 794162 h 6478119"/>
              <a:gd name="connsiteX279" fmla="*/ 7448398 w 11885969"/>
              <a:gd name="connsiteY279" fmla="*/ 721629 h 6478119"/>
              <a:gd name="connsiteX280" fmla="*/ 7487271 w 11885969"/>
              <a:gd name="connsiteY280" fmla="*/ 656008 h 6478119"/>
              <a:gd name="connsiteX281" fmla="*/ 7489551 w 11885969"/>
              <a:gd name="connsiteY281" fmla="*/ 644128 h 6478119"/>
              <a:gd name="connsiteX282" fmla="*/ 7504471 w 11885969"/>
              <a:gd name="connsiteY282" fmla="*/ 630568 h 6478119"/>
              <a:gd name="connsiteX283" fmla="*/ 7524266 w 11885969"/>
              <a:gd name="connsiteY283" fmla="*/ 634365 h 6478119"/>
              <a:gd name="connsiteX284" fmla="*/ 7516773 w 11885969"/>
              <a:gd name="connsiteY284" fmla="*/ 626360 h 6478119"/>
              <a:gd name="connsiteX285" fmla="*/ 7504401 w 11885969"/>
              <a:gd name="connsiteY285" fmla="*/ 600996 h 6478119"/>
              <a:gd name="connsiteX286" fmla="*/ 7538604 w 11885969"/>
              <a:gd name="connsiteY286" fmla="*/ 606735 h 6478119"/>
              <a:gd name="connsiteX287" fmla="*/ 7543391 w 11885969"/>
              <a:gd name="connsiteY287" fmla="*/ 633107 h 6478119"/>
              <a:gd name="connsiteX288" fmla="*/ 7547171 w 11885969"/>
              <a:gd name="connsiteY288" fmla="*/ 651896 h 6478119"/>
              <a:gd name="connsiteX289" fmla="*/ 7565624 w 11885969"/>
              <a:gd name="connsiteY289" fmla="*/ 645581 h 6478119"/>
              <a:gd name="connsiteX290" fmla="*/ 7575824 w 11885969"/>
              <a:gd name="connsiteY290" fmla="*/ 635222 h 6478119"/>
              <a:gd name="connsiteX291" fmla="*/ 7584325 w 11885969"/>
              <a:gd name="connsiteY291" fmla="*/ 650810 h 6478119"/>
              <a:gd name="connsiteX292" fmla="*/ 7624210 w 11885969"/>
              <a:gd name="connsiteY292" fmla="*/ 738106 h 6478119"/>
              <a:gd name="connsiteX293" fmla="*/ 7639594 w 11885969"/>
              <a:gd name="connsiteY293" fmla="*/ 640884 h 6478119"/>
              <a:gd name="connsiteX294" fmla="*/ 7663192 w 11885969"/>
              <a:gd name="connsiteY294" fmla="*/ 624882 h 6478119"/>
              <a:gd name="connsiteX295" fmla="*/ 7683145 w 11885969"/>
              <a:gd name="connsiteY295" fmla="*/ 649236 h 6478119"/>
              <a:gd name="connsiteX296" fmla="*/ 7704508 w 11885969"/>
              <a:gd name="connsiteY296" fmla="*/ 713274 h 6478119"/>
              <a:gd name="connsiteX297" fmla="*/ 7730236 w 11885969"/>
              <a:gd name="connsiteY297" fmla="*/ 810171 h 6478119"/>
              <a:gd name="connsiteX298" fmla="*/ 7739409 w 11885969"/>
              <a:gd name="connsiteY298" fmla="*/ 830814 h 6478119"/>
              <a:gd name="connsiteX299" fmla="*/ 7779293 w 11885969"/>
              <a:gd name="connsiteY299" fmla="*/ 918110 h 6478119"/>
              <a:gd name="connsiteX300" fmla="*/ 7797181 w 11885969"/>
              <a:gd name="connsiteY300" fmla="*/ 1023766 h 6478119"/>
              <a:gd name="connsiteX301" fmla="*/ 7817786 w 11885969"/>
              <a:gd name="connsiteY301" fmla="*/ 1108420 h 6478119"/>
              <a:gd name="connsiteX302" fmla="*/ 7816279 w 11885969"/>
              <a:gd name="connsiteY302" fmla="*/ 1096971 h 6478119"/>
              <a:gd name="connsiteX303" fmla="*/ 7807104 w 11885969"/>
              <a:gd name="connsiteY303" fmla="*/ 1062554 h 6478119"/>
              <a:gd name="connsiteX304" fmla="*/ 7820151 w 11885969"/>
              <a:gd name="connsiteY304" fmla="*/ 996574 h 6478119"/>
              <a:gd name="connsiteX305" fmla="*/ 7799197 w 11885969"/>
              <a:gd name="connsiteY305" fmla="*/ 943077 h 6478119"/>
              <a:gd name="connsiteX306" fmla="*/ 7784327 w 11885969"/>
              <a:gd name="connsiteY306" fmla="*/ 775609 h 6478119"/>
              <a:gd name="connsiteX307" fmla="*/ 7775912 w 11885969"/>
              <a:gd name="connsiteY307" fmla="*/ 665630 h 6478119"/>
              <a:gd name="connsiteX308" fmla="*/ 7775406 w 11885969"/>
              <a:gd name="connsiteY308" fmla="*/ 675128 h 6478119"/>
              <a:gd name="connsiteX309" fmla="*/ 7769895 w 11885969"/>
              <a:gd name="connsiteY309" fmla="*/ 689123 h 6478119"/>
              <a:gd name="connsiteX310" fmla="*/ 7765908 w 11885969"/>
              <a:gd name="connsiteY310" fmla="*/ 674625 h 6478119"/>
              <a:gd name="connsiteX311" fmla="*/ 7756410 w 11885969"/>
              <a:gd name="connsiteY311" fmla="*/ 674120 h 6478119"/>
              <a:gd name="connsiteX312" fmla="*/ 7762427 w 11885969"/>
              <a:gd name="connsiteY312" fmla="*/ 650627 h 6478119"/>
              <a:gd name="connsiteX313" fmla="*/ 7762934 w 11885969"/>
              <a:gd name="connsiteY313" fmla="*/ 641131 h 6478119"/>
              <a:gd name="connsiteX314" fmla="*/ 7768444 w 11885969"/>
              <a:gd name="connsiteY314" fmla="*/ 627136 h 6478119"/>
              <a:gd name="connsiteX315" fmla="*/ 7776927 w 11885969"/>
              <a:gd name="connsiteY315" fmla="*/ 646635 h 6478119"/>
              <a:gd name="connsiteX316" fmla="*/ 7800925 w 11885969"/>
              <a:gd name="connsiteY316" fmla="*/ 643144 h 6478119"/>
              <a:gd name="connsiteX317" fmla="*/ 7819275 w 11885969"/>
              <a:gd name="connsiteY317" fmla="*/ 834608 h 6478119"/>
              <a:gd name="connsiteX318" fmla="*/ 7829142 w 11885969"/>
              <a:gd name="connsiteY318" fmla="*/ 1006574 h 6478119"/>
              <a:gd name="connsiteX319" fmla="*/ 7844150 w 11885969"/>
              <a:gd name="connsiteY319" fmla="*/ 993083 h 6478119"/>
              <a:gd name="connsiteX320" fmla="*/ 7862569 w 11885969"/>
              <a:gd name="connsiteY320" fmla="*/ 1094067 h 6478119"/>
              <a:gd name="connsiteX321" fmla="*/ 7862969 w 11885969"/>
              <a:gd name="connsiteY321" fmla="*/ 1142127 h 6478119"/>
              <a:gd name="connsiteX322" fmla="*/ 7865777 w 11885969"/>
              <a:gd name="connsiteY322" fmla="*/ 1143254 h 6478119"/>
              <a:gd name="connsiteX323" fmla="*/ 7868462 w 11885969"/>
              <a:gd name="connsiteY323" fmla="*/ 1163474 h 6478119"/>
              <a:gd name="connsiteX324" fmla="*/ 7864849 w 11885969"/>
              <a:gd name="connsiteY324" fmla="*/ 1182620 h 6478119"/>
              <a:gd name="connsiteX325" fmla="*/ 7865982 w 11885969"/>
              <a:gd name="connsiteY325" fmla="*/ 1208544 h 6478119"/>
              <a:gd name="connsiteX326" fmla="*/ 7864831 w 11885969"/>
              <a:gd name="connsiteY326" fmla="*/ 1211404 h 6478119"/>
              <a:gd name="connsiteX327" fmla="*/ 7865190 w 11885969"/>
              <a:gd name="connsiteY327" fmla="*/ 1216321 h 6478119"/>
              <a:gd name="connsiteX328" fmla="*/ 7876832 w 11885969"/>
              <a:gd name="connsiteY328" fmla="*/ 1265253 h 6478119"/>
              <a:gd name="connsiteX329" fmla="*/ 7883140 w 11885969"/>
              <a:gd name="connsiteY329" fmla="*/ 1283706 h 6478119"/>
              <a:gd name="connsiteX330" fmla="*/ 7883477 w 11885969"/>
              <a:gd name="connsiteY330" fmla="*/ 1283823 h 6478119"/>
              <a:gd name="connsiteX331" fmla="*/ 7883358 w 11885969"/>
              <a:gd name="connsiteY331" fmla="*/ 1280609 h 6478119"/>
              <a:gd name="connsiteX332" fmla="*/ 7894656 w 11885969"/>
              <a:gd name="connsiteY332" fmla="*/ 1249031 h 6478119"/>
              <a:gd name="connsiteX333" fmla="*/ 7907923 w 11885969"/>
              <a:gd name="connsiteY333" fmla="*/ 1223342 h 6478119"/>
              <a:gd name="connsiteX334" fmla="*/ 7912488 w 11885969"/>
              <a:gd name="connsiteY334" fmla="*/ 1202787 h 6478119"/>
              <a:gd name="connsiteX335" fmla="*/ 7911937 w 11885969"/>
              <a:gd name="connsiteY335" fmla="*/ 1174893 h 6478119"/>
              <a:gd name="connsiteX336" fmla="*/ 7895881 w 11885969"/>
              <a:gd name="connsiteY336" fmla="*/ 1089089 h 6478119"/>
              <a:gd name="connsiteX337" fmla="*/ 7893868 w 11885969"/>
              <a:gd name="connsiteY337" fmla="*/ 1073922 h 6478119"/>
              <a:gd name="connsiteX338" fmla="*/ 7897890 w 11885969"/>
              <a:gd name="connsiteY338" fmla="*/ 958920 h 6478119"/>
              <a:gd name="connsiteX339" fmla="*/ 7891711 w 11885969"/>
              <a:gd name="connsiteY339" fmla="*/ 854277 h 6478119"/>
              <a:gd name="connsiteX340" fmla="*/ 7907096 w 11885969"/>
              <a:gd name="connsiteY340" fmla="*/ 757056 h 6478119"/>
              <a:gd name="connsiteX341" fmla="*/ 7921591 w 11885969"/>
              <a:gd name="connsiteY341" fmla="*/ 749984 h 6478119"/>
              <a:gd name="connsiteX342" fmla="*/ 7950668 w 11885969"/>
              <a:gd name="connsiteY342" fmla="*/ 726821 h 6478119"/>
              <a:gd name="connsiteX343" fmla="*/ 7946462 w 11885969"/>
              <a:gd name="connsiteY343" fmla="*/ 714519 h 6478119"/>
              <a:gd name="connsiteX344" fmla="*/ 7945210 w 11885969"/>
              <a:gd name="connsiteY344" fmla="*/ 695393 h 6478119"/>
              <a:gd name="connsiteX345" fmla="*/ 7962388 w 11885969"/>
              <a:gd name="connsiteY345" fmla="*/ 708542 h 6478119"/>
              <a:gd name="connsiteX346" fmla="*/ 7970532 w 11885969"/>
              <a:gd name="connsiteY346" fmla="*/ 760190 h 6478119"/>
              <a:gd name="connsiteX347" fmla="*/ 7982992 w 11885969"/>
              <a:gd name="connsiteY347" fmla="*/ 776539 h 6478119"/>
              <a:gd name="connsiteX348" fmla="*/ 8001534 w 11885969"/>
              <a:gd name="connsiteY348" fmla="*/ 761209 h 6478119"/>
              <a:gd name="connsiteX349" fmla="*/ 8008508 w 11885969"/>
              <a:gd name="connsiteY349" fmla="*/ 639383 h 6478119"/>
              <a:gd name="connsiteX350" fmla="*/ 8017452 w 11885969"/>
              <a:gd name="connsiteY350" fmla="*/ 609897 h 6478119"/>
              <a:gd name="connsiteX351" fmla="*/ 8051564 w 11885969"/>
              <a:gd name="connsiteY351" fmla="*/ 624651 h 6478119"/>
              <a:gd name="connsiteX352" fmla="*/ 8054003 w 11885969"/>
              <a:gd name="connsiteY352" fmla="*/ 633329 h 6478119"/>
              <a:gd name="connsiteX353" fmla="*/ 8072614 w 11885969"/>
              <a:gd name="connsiteY353" fmla="*/ 647573 h 6478119"/>
              <a:gd name="connsiteX354" fmla="*/ 8105786 w 11885969"/>
              <a:gd name="connsiteY354" fmla="*/ 684316 h 6478119"/>
              <a:gd name="connsiteX355" fmla="*/ 8109595 w 11885969"/>
              <a:gd name="connsiteY355" fmla="*/ 809853 h 6478119"/>
              <a:gd name="connsiteX356" fmla="*/ 8110512 w 11885969"/>
              <a:gd name="connsiteY356" fmla="*/ 826450 h 6478119"/>
              <a:gd name="connsiteX357" fmla="*/ 8120107 w 11885969"/>
              <a:gd name="connsiteY357" fmla="*/ 840606 h 6478119"/>
              <a:gd name="connsiteX358" fmla="*/ 8130307 w 11885969"/>
              <a:gd name="connsiteY358" fmla="*/ 830247 h 6478119"/>
              <a:gd name="connsiteX359" fmla="*/ 8154173 w 11885969"/>
              <a:gd name="connsiteY359" fmla="*/ 787201 h 6478119"/>
              <a:gd name="connsiteX360" fmla="*/ 8177189 w 11885969"/>
              <a:gd name="connsiteY360" fmla="*/ 757129 h 6478119"/>
              <a:gd name="connsiteX361" fmla="*/ 8195127 w 11885969"/>
              <a:gd name="connsiteY361" fmla="*/ 766317 h 6478119"/>
              <a:gd name="connsiteX362" fmla="*/ 8222818 w 11885969"/>
              <a:gd name="connsiteY362" fmla="*/ 810220 h 6478119"/>
              <a:gd name="connsiteX363" fmla="*/ 8247959 w 11885969"/>
              <a:gd name="connsiteY363" fmla="*/ 747712 h 6478119"/>
              <a:gd name="connsiteX364" fmla="*/ 8258319 w 11885969"/>
              <a:gd name="connsiteY364" fmla="*/ 729016 h 6478119"/>
              <a:gd name="connsiteX365" fmla="*/ 8262569 w 11885969"/>
              <a:gd name="connsiteY365" fmla="*/ 706804 h 6478119"/>
              <a:gd name="connsiteX366" fmla="*/ 8313799 w 11885969"/>
              <a:gd name="connsiteY366" fmla="*/ 579494 h 6478119"/>
              <a:gd name="connsiteX367" fmla="*/ 8316725 w 11885969"/>
              <a:gd name="connsiteY367" fmla="*/ 625320 h 6478119"/>
              <a:gd name="connsiteX368" fmla="*/ 8317613 w 11885969"/>
              <a:gd name="connsiteY368" fmla="*/ 635458 h 6478119"/>
              <a:gd name="connsiteX369" fmla="*/ 8315475 w 11885969"/>
              <a:gd name="connsiteY369" fmla="*/ 637536 h 6478119"/>
              <a:gd name="connsiteX370" fmla="*/ 8318257 w 11885969"/>
              <a:gd name="connsiteY370" fmla="*/ 642791 h 6478119"/>
              <a:gd name="connsiteX371" fmla="*/ 8317613 w 11885969"/>
              <a:gd name="connsiteY371" fmla="*/ 635458 h 6478119"/>
              <a:gd name="connsiteX372" fmla="*/ 8319739 w 11885969"/>
              <a:gd name="connsiteY372" fmla="*/ 633395 h 6478119"/>
              <a:gd name="connsiteX373" fmla="*/ 8325177 w 11885969"/>
              <a:gd name="connsiteY373" fmla="*/ 629441 h 6478119"/>
              <a:gd name="connsiteX374" fmla="*/ 8322212 w 11885969"/>
              <a:gd name="connsiteY374" fmla="*/ 648231 h 6478119"/>
              <a:gd name="connsiteX375" fmla="*/ 8326169 w 11885969"/>
              <a:gd name="connsiteY375" fmla="*/ 653672 h 6478119"/>
              <a:gd name="connsiteX376" fmla="*/ 8320731 w 11885969"/>
              <a:gd name="connsiteY376" fmla="*/ 657627 h 6478119"/>
              <a:gd name="connsiteX377" fmla="*/ 8321009 w 11885969"/>
              <a:gd name="connsiteY377" fmla="*/ 710717 h 6478119"/>
              <a:gd name="connsiteX378" fmla="*/ 8323938 w 11885969"/>
              <a:gd name="connsiteY378" fmla="*/ 725605 h 6478119"/>
              <a:gd name="connsiteX379" fmla="*/ 8324793 w 11885969"/>
              <a:gd name="connsiteY379" fmla="*/ 745205 h 6478119"/>
              <a:gd name="connsiteX380" fmla="*/ 8352801 w 11885969"/>
              <a:gd name="connsiteY380" fmla="*/ 830224 h 6478119"/>
              <a:gd name="connsiteX381" fmla="*/ 8368637 w 11885969"/>
              <a:gd name="connsiteY381" fmla="*/ 833261 h 6478119"/>
              <a:gd name="connsiteX382" fmla="*/ 8379507 w 11885969"/>
              <a:gd name="connsiteY382" fmla="*/ 827955 h 6478119"/>
              <a:gd name="connsiteX383" fmla="*/ 8381521 w 11885969"/>
              <a:gd name="connsiteY383" fmla="*/ 843121 h 6478119"/>
              <a:gd name="connsiteX384" fmla="*/ 8395480 w 11885969"/>
              <a:gd name="connsiteY384" fmla="*/ 890138 h 6478119"/>
              <a:gd name="connsiteX385" fmla="*/ 8422435 w 11885969"/>
              <a:gd name="connsiteY385" fmla="*/ 899412 h 6478119"/>
              <a:gd name="connsiteX386" fmla="*/ 8427846 w 11885969"/>
              <a:gd name="connsiteY386" fmla="*/ 862681 h 6478119"/>
              <a:gd name="connsiteX387" fmla="*/ 8423640 w 11885969"/>
              <a:gd name="connsiteY387" fmla="*/ 850378 h 6478119"/>
              <a:gd name="connsiteX388" fmla="*/ 8438045 w 11885969"/>
              <a:gd name="connsiteY388" fmla="*/ 852320 h 6478119"/>
              <a:gd name="connsiteX389" fmla="*/ 8476047 w 11885969"/>
              <a:gd name="connsiteY389" fmla="*/ 838261 h 6478119"/>
              <a:gd name="connsiteX390" fmla="*/ 8485596 w 11885969"/>
              <a:gd name="connsiteY390" fmla="*/ 784257 h 6478119"/>
              <a:gd name="connsiteX391" fmla="*/ 8501631 w 11885969"/>
              <a:gd name="connsiteY391" fmla="*/ 730678 h 6478119"/>
              <a:gd name="connsiteX392" fmla="*/ 8525160 w 11885969"/>
              <a:gd name="connsiteY392" fmla="*/ 685104 h 6478119"/>
              <a:gd name="connsiteX393" fmla="*/ 8540415 w 11885969"/>
              <a:gd name="connsiteY393" fmla="*/ 674071 h 6478119"/>
              <a:gd name="connsiteX394" fmla="*/ 8551778 w 11885969"/>
              <a:gd name="connsiteY394" fmla="*/ 691851 h 6478119"/>
              <a:gd name="connsiteX395" fmla="*/ 8553914 w 11885969"/>
              <a:gd name="connsiteY395" fmla="*/ 950084 h 6478119"/>
              <a:gd name="connsiteX396" fmla="*/ 8566353 w 11885969"/>
              <a:gd name="connsiteY396" fmla="*/ 1005019 h 6478119"/>
              <a:gd name="connsiteX397" fmla="*/ 8567359 w 11885969"/>
              <a:gd name="connsiteY397" fmla="*/ 1012602 h 6478119"/>
              <a:gd name="connsiteX398" fmla="*/ 8570853 w 11885969"/>
              <a:gd name="connsiteY398" fmla="*/ 1097023 h 6478119"/>
              <a:gd name="connsiteX399" fmla="*/ 8573695 w 11885969"/>
              <a:gd name="connsiteY399" fmla="*/ 1137802 h 6478119"/>
              <a:gd name="connsiteX400" fmla="*/ 8595169 w 11885969"/>
              <a:gd name="connsiteY400" fmla="*/ 1154236 h 6478119"/>
              <a:gd name="connsiteX401" fmla="*/ 8605793 w 11885969"/>
              <a:gd name="connsiteY401" fmla="*/ 1137389 h 6478119"/>
              <a:gd name="connsiteX402" fmla="*/ 8618562 w 11885969"/>
              <a:gd name="connsiteY402" fmla="*/ 1049518 h 6478119"/>
              <a:gd name="connsiteX403" fmla="*/ 8660455 w 11885969"/>
              <a:gd name="connsiteY403" fmla="*/ 1006645 h 6478119"/>
              <a:gd name="connsiteX404" fmla="*/ 8679401 w 11885969"/>
              <a:gd name="connsiteY404" fmla="*/ 1023417 h 6478119"/>
              <a:gd name="connsiteX405" fmla="*/ 8688505 w 11885969"/>
              <a:gd name="connsiteY405" fmla="*/ 1014489 h 6478119"/>
              <a:gd name="connsiteX406" fmla="*/ 8726102 w 11885969"/>
              <a:gd name="connsiteY406" fmla="*/ 968327 h 6478119"/>
              <a:gd name="connsiteX407" fmla="*/ 8727287 w 11885969"/>
              <a:gd name="connsiteY407" fmla="*/ 957882 h 6478119"/>
              <a:gd name="connsiteX408" fmla="*/ 8727466 w 11885969"/>
              <a:gd name="connsiteY408" fmla="*/ 939853 h 6478119"/>
              <a:gd name="connsiteX409" fmla="*/ 8755268 w 11885969"/>
              <a:gd name="connsiteY409" fmla="*/ 936153 h 6478119"/>
              <a:gd name="connsiteX410" fmla="*/ 8801860 w 11885969"/>
              <a:gd name="connsiteY410" fmla="*/ 928667 h 6478119"/>
              <a:gd name="connsiteX411" fmla="*/ 8833334 w 11885969"/>
              <a:gd name="connsiteY411" fmla="*/ 991358 h 6478119"/>
              <a:gd name="connsiteX412" fmla="*/ 8863445 w 11885969"/>
              <a:gd name="connsiteY412" fmla="*/ 1082527 h 6478119"/>
              <a:gd name="connsiteX413" fmla="*/ 8875973 w 11885969"/>
              <a:gd name="connsiteY413" fmla="*/ 1128448 h 6478119"/>
              <a:gd name="connsiteX414" fmla="*/ 8875527 w 11885969"/>
              <a:gd name="connsiteY414" fmla="*/ 1173522 h 6478119"/>
              <a:gd name="connsiteX415" fmla="*/ 8885843 w 11885969"/>
              <a:gd name="connsiteY415" fmla="*/ 1260893 h 6478119"/>
              <a:gd name="connsiteX416" fmla="*/ 8877657 w 11885969"/>
              <a:gd name="connsiteY416" fmla="*/ 1286420 h 6478119"/>
              <a:gd name="connsiteX417" fmla="*/ 8859945 w 11885969"/>
              <a:gd name="connsiteY417" fmla="*/ 1327361 h 6478119"/>
              <a:gd name="connsiteX418" fmla="*/ 8887191 w 11885969"/>
              <a:gd name="connsiteY418" fmla="*/ 1416339 h 6478119"/>
              <a:gd name="connsiteX419" fmla="*/ 8887527 w 11885969"/>
              <a:gd name="connsiteY419" fmla="*/ 1418866 h 6478119"/>
              <a:gd name="connsiteX420" fmla="*/ 8892651 w 11885969"/>
              <a:gd name="connsiteY420" fmla="*/ 1447766 h 6478119"/>
              <a:gd name="connsiteX421" fmla="*/ 8889520 w 11885969"/>
              <a:gd name="connsiteY421" fmla="*/ 1472619 h 6478119"/>
              <a:gd name="connsiteX422" fmla="*/ 8899027 w 11885969"/>
              <a:gd name="connsiteY422" fmla="*/ 1495791 h 6478119"/>
              <a:gd name="connsiteX423" fmla="*/ 8906499 w 11885969"/>
              <a:gd name="connsiteY423" fmla="*/ 1542385 h 6478119"/>
              <a:gd name="connsiteX424" fmla="*/ 8909769 w 11885969"/>
              <a:gd name="connsiteY424" fmla="*/ 1576675 h 6478119"/>
              <a:gd name="connsiteX425" fmla="*/ 8905467 w 11885969"/>
              <a:gd name="connsiteY425" fmla="*/ 1587956 h 6478119"/>
              <a:gd name="connsiteX426" fmla="*/ 8908209 w 11885969"/>
              <a:gd name="connsiteY426" fmla="*/ 1603503 h 6478119"/>
              <a:gd name="connsiteX427" fmla="*/ 8915306 w 11885969"/>
              <a:gd name="connsiteY427" fmla="*/ 1665427 h 6478119"/>
              <a:gd name="connsiteX428" fmla="*/ 8919386 w 11885969"/>
              <a:gd name="connsiteY428" fmla="*/ 1666263 h 6478119"/>
              <a:gd name="connsiteX429" fmla="*/ 8933153 w 11885969"/>
              <a:gd name="connsiteY429" fmla="*/ 1670193 h 6478119"/>
              <a:gd name="connsiteX430" fmla="*/ 8972203 w 11885969"/>
              <a:gd name="connsiteY430" fmla="*/ 1709973 h 6478119"/>
              <a:gd name="connsiteX431" fmla="*/ 8939119 w 11885969"/>
              <a:gd name="connsiteY431" fmla="*/ 1805892 h 6478119"/>
              <a:gd name="connsiteX432" fmla="*/ 8941623 w 11885969"/>
              <a:gd name="connsiteY432" fmla="*/ 1827223 h 6478119"/>
              <a:gd name="connsiteX433" fmla="*/ 8924924 w 11885969"/>
              <a:gd name="connsiteY433" fmla="*/ 1859675 h 6478119"/>
              <a:gd name="connsiteX434" fmla="*/ 8924047 w 11885969"/>
              <a:gd name="connsiteY434" fmla="*/ 1860020 h 6478119"/>
              <a:gd name="connsiteX435" fmla="*/ 8925096 w 11885969"/>
              <a:gd name="connsiteY435" fmla="*/ 1879832 h 6478119"/>
              <a:gd name="connsiteX436" fmla="*/ 8935014 w 11885969"/>
              <a:gd name="connsiteY436" fmla="*/ 1883028 h 6478119"/>
              <a:gd name="connsiteX437" fmla="*/ 8933412 w 11885969"/>
              <a:gd name="connsiteY437" fmla="*/ 1894167 h 6478119"/>
              <a:gd name="connsiteX438" fmla="*/ 8930964 w 11885969"/>
              <a:gd name="connsiteY438" fmla="*/ 1905413 h 6478119"/>
              <a:gd name="connsiteX439" fmla="*/ 8933265 w 11885969"/>
              <a:gd name="connsiteY439" fmla="*/ 1906765 h 6478119"/>
              <a:gd name="connsiteX440" fmla="*/ 8934334 w 11885969"/>
              <a:gd name="connsiteY440" fmla="*/ 1905804 h 6478119"/>
              <a:gd name="connsiteX441" fmla="*/ 8941839 w 11885969"/>
              <a:gd name="connsiteY441" fmla="*/ 1899058 h 6478119"/>
              <a:gd name="connsiteX442" fmla="*/ 8943461 w 11885969"/>
              <a:gd name="connsiteY442" fmla="*/ 1906052 h 6478119"/>
              <a:gd name="connsiteX443" fmla="*/ 8948013 w 11885969"/>
              <a:gd name="connsiteY443" fmla="*/ 1905208 h 6478119"/>
              <a:gd name="connsiteX444" fmla="*/ 8945682 w 11885969"/>
              <a:gd name="connsiteY444" fmla="*/ 1915628 h 6478119"/>
              <a:gd name="connsiteX445" fmla="*/ 8954419 w 11885969"/>
              <a:gd name="connsiteY445" fmla="*/ 1953302 h 6478119"/>
              <a:gd name="connsiteX446" fmla="*/ 8956373 w 11885969"/>
              <a:gd name="connsiteY446" fmla="*/ 1968949 h 6478119"/>
              <a:gd name="connsiteX447" fmla="*/ 8959616 w 11885969"/>
              <a:gd name="connsiteY447" fmla="*/ 1970938 h 6478119"/>
              <a:gd name="connsiteX448" fmla="*/ 8992209 w 11885969"/>
              <a:gd name="connsiteY448" fmla="*/ 1951038 h 6478119"/>
              <a:gd name="connsiteX449" fmla="*/ 9006179 w 11885969"/>
              <a:gd name="connsiteY449" fmla="*/ 1900052 h 6478119"/>
              <a:gd name="connsiteX450" fmla="*/ 9013170 w 11885969"/>
              <a:gd name="connsiteY450" fmla="*/ 1813290 h 6478119"/>
              <a:gd name="connsiteX451" fmla="*/ 9028854 w 11885969"/>
              <a:gd name="connsiteY451" fmla="*/ 1706105 h 6478119"/>
              <a:gd name="connsiteX452" fmla="*/ 9039889 w 11885969"/>
              <a:gd name="connsiteY452" fmla="*/ 1691503 h 6478119"/>
              <a:gd name="connsiteX453" fmla="*/ 9040408 w 11885969"/>
              <a:gd name="connsiteY453" fmla="*/ 1667599 h 6478119"/>
              <a:gd name="connsiteX454" fmla="*/ 9038736 w 11885969"/>
              <a:gd name="connsiteY454" fmla="*/ 1653381 h 6478119"/>
              <a:gd name="connsiteX455" fmla="*/ 9060017 w 11885969"/>
              <a:gd name="connsiteY455" fmla="*/ 1546646 h 6478119"/>
              <a:gd name="connsiteX456" fmla="*/ 9085133 w 11885969"/>
              <a:gd name="connsiteY456" fmla="*/ 1392334 h 6478119"/>
              <a:gd name="connsiteX457" fmla="*/ 9092759 w 11885969"/>
              <a:gd name="connsiteY457" fmla="*/ 1367596 h 6478119"/>
              <a:gd name="connsiteX458" fmla="*/ 9123095 w 11885969"/>
              <a:gd name="connsiteY458" fmla="*/ 1375684 h 6478119"/>
              <a:gd name="connsiteX459" fmla="*/ 9169026 w 11885969"/>
              <a:gd name="connsiteY459" fmla="*/ 1417431 h 6478119"/>
              <a:gd name="connsiteX460" fmla="*/ 9175935 w 11885969"/>
              <a:gd name="connsiteY460" fmla="*/ 1471512 h 6478119"/>
              <a:gd name="connsiteX461" fmla="*/ 9170270 w 11885969"/>
              <a:gd name="connsiteY461" fmla="*/ 1489364 h 6478119"/>
              <a:gd name="connsiteX462" fmla="*/ 9155240 w 11885969"/>
              <a:gd name="connsiteY462" fmla="*/ 1536038 h 6478119"/>
              <a:gd name="connsiteX463" fmla="*/ 9170453 w 11885969"/>
              <a:gd name="connsiteY463" fmla="*/ 1556987 h 6478119"/>
              <a:gd name="connsiteX464" fmla="*/ 9180971 w 11885969"/>
              <a:gd name="connsiteY464" fmla="*/ 1566289 h 6478119"/>
              <a:gd name="connsiteX465" fmla="*/ 9167587 w 11885969"/>
              <a:gd name="connsiteY465" fmla="*/ 1575066 h 6478119"/>
              <a:gd name="connsiteX466" fmla="*/ 9151339 w 11885969"/>
              <a:gd name="connsiteY466" fmla="*/ 1601922 h 6478119"/>
              <a:gd name="connsiteX467" fmla="*/ 9164477 w 11885969"/>
              <a:gd name="connsiteY467" fmla="*/ 1718482 h 6478119"/>
              <a:gd name="connsiteX468" fmla="*/ 9175923 w 11885969"/>
              <a:gd name="connsiteY468" fmla="*/ 1768705 h 6478119"/>
              <a:gd name="connsiteX469" fmla="*/ 9185379 w 11885969"/>
              <a:gd name="connsiteY469" fmla="*/ 1773696 h 6478119"/>
              <a:gd name="connsiteX470" fmla="*/ 9206098 w 11885969"/>
              <a:gd name="connsiteY470" fmla="*/ 1761287 h 6478119"/>
              <a:gd name="connsiteX471" fmla="*/ 9204653 w 11885969"/>
              <a:gd name="connsiteY471" fmla="*/ 1744267 h 6478119"/>
              <a:gd name="connsiteX472" fmla="*/ 9197002 w 11885969"/>
              <a:gd name="connsiteY472" fmla="*/ 1716888 h 6478119"/>
              <a:gd name="connsiteX473" fmla="*/ 9215257 w 11885969"/>
              <a:gd name="connsiteY473" fmla="*/ 1612725 h 6478119"/>
              <a:gd name="connsiteX474" fmla="*/ 9229317 w 11885969"/>
              <a:gd name="connsiteY474" fmla="*/ 1595552 h 6478119"/>
              <a:gd name="connsiteX475" fmla="*/ 9248818 w 11885969"/>
              <a:gd name="connsiteY475" fmla="*/ 1563326 h 6478119"/>
              <a:gd name="connsiteX476" fmla="*/ 9284883 w 11885969"/>
              <a:gd name="connsiteY476" fmla="*/ 1535256 h 6478119"/>
              <a:gd name="connsiteX477" fmla="*/ 9295469 w 11885969"/>
              <a:gd name="connsiteY477" fmla="*/ 1526252 h 6478119"/>
              <a:gd name="connsiteX478" fmla="*/ 9307157 w 11885969"/>
              <a:gd name="connsiteY478" fmla="*/ 1451139 h 6478119"/>
              <a:gd name="connsiteX479" fmla="*/ 9323875 w 11885969"/>
              <a:gd name="connsiteY479" fmla="*/ 1296147 h 6478119"/>
              <a:gd name="connsiteX480" fmla="*/ 9342357 w 11885969"/>
              <a:gd name="connsiteY480" fmla="*/ 1189186 h 6478119"/>
              <a:gd name="connsiteX481" fmla="*/ 9339015 w 11885969"/>
              <a:gd name="connsiteY481" fmla="*/ 1160744 h 6478119"/>
              <a:gd name="connsiteX482" fmla="*/ 9348831 w 11885969"/>
              <a:gd name="connsiteY482" fmla="*/ 1126326 h 6478119"/>
              <a:gd name="connsiteX483" fmla="*/ 9352758 w 11885969"/>
              <a:gd name="connsiteY483" fmla="*/ 1112559 h 6478119"/>
              <a:gd name="connsiteX484" fmla="*/ 9341540 w 11885969"/>
              <a:gd name="connsiteY484" fmla="*/ 1059536 h 6478119"/>
              <a:gd name="connsiteX485" fmla="*/ 9347498 w 11885969"/>
              <a:gd name="connsiteY485" fmla="*/ 1020581 h 6478119"/>
              <a:gd name="connsiteX486" fmla="*/ 9360243 w 11885969"/>
              <a:gd name="connsiteY486" fmla="*/ 1002244 h 6478119"/>
              <a:gd name="connsiteX487" fmla="*/ 9379185 w 11885969"/>
              <a:gd name="connsiteY487" fmla="*/ 1011876 h 6478119"/>
              <a:gd name="connsiteX488" fmla="*/ 9392728 w 11885969"/>
              <a:gd name="connsiteY488" fmla="*/ 1018605 h 6478119"/>
              <a:gd name="connsiteX489" fmla="*/ 9438499 w 11885969"/>
              <a:gd name="connsiteY489" fmla="*/ 1044843 h 6478119"/>
              <a:gd name="connsiteX490" fmla="*/ 9439768 w 11885969"/>
              <a:gd name="connsiteY490" fmla="*/ 1168895 h 6478119"/>
              <a:gd name="connsiteX491" fmla="*/ 9435775 w 11885969"/>
              <a:gd name="connsiteY491" fmla="*/ 1200967 h 6478119"/>
              <a:gd name="connsiteX492" fmla="*/ 9447946 w 11885969"/>
              <a:gd name="connsiteY492" fmla="*/ 1347027 h 6478119"/>
              <a:gd name="connsiteX493" fmla="*/ 9473543 w 11885969"/>
              <a:gd name="connsiteY493" fmla="*/ 1413891 h 6478119"/>
              <a:gd name="connsiteX494" fmla="*/ 9482482 w 11885969"/>
              <a:gd name="connsiteY494" fmla="*/ 1442783 h 6478119"/>
              <a:gd name="connsiteX495" fmla="*/ 9487402 w 11885969"/>
              <a:gd name="connsiteY495" fmla="*/ 1451632 h 6478119"/>
              <a:gd name="connsiteX496" fmla="*/ 9494963 w 11885969"/>
              <a:gd name="connsiteY496" fmla="*/ 1445202 h 6478119"/>
              <a:gd name="connsiteX497" fmla="*/ 9508231 w 11885969"/>
              <a:gd name="connsiteY497" fmla="*/ 1350496 h 6478119"/>
              <a:gd name="connsiteX498" fmla="*/ 9499921 w 11885969"/>
              <a:gd name="connsiteY498" fmla="*/ 1208973 h 6478119"/>
              <a:gd name="connsiteX499" fmla="*/ 9499085 w 11885969"/>
              <a:gd name="connsiteY499" fmla="*/ 1201862 h 6478119"/>
              <a:gd name="connsiteX500" fmla="*/ 9514273 w 11885969"/>
              <a:gd name="connsiteY500" fmla="*/ 1170696 h 6478119"/>
              <a:gd name="connsiteX501" fmla="*/ 9538944 w 11885969"/>
              <a:gd name="connsiteY501" fmla="*/ 1196635 h 6478119"/>
              <a:gd name="connsiteX502" fmla="*/ 9547364 w 11885969"/>
              <a:gd name="connsiteY502" fmla="*/ 1249432 h 6478119"/>
              <a:gd name="connsiteX503" fmla="*/ 9561338 w 11885969"/>
              <a:gd name="connsiteY503" fmla="*/ 1373102 h 6478119"/>
              <a:gd name="connsiteX504" fmla="*/ 9584271 w 11885969"/>
              <a:gd name="connsiteY504" fmla="*/ 1403127 h 6478119"/>
              <a:gd name="connsiteX505" fmla="*/ 9618465 w 11885969"/>
              <a:gd name="connsiteY505" fmla="*/ 1415753 h 6478119"/>
              <a:gd name="connsiteX506" fmla="*/ 9638216 w 11885969"/>
              <a:gd name="connsiteY506" fmla="*/ 1432843 h 6478119"/>
              <a:gd name="connsiteX507" fmla="*/ 9628465 w 11885969"/>
              <a:gd name="connsiteY507" fmla="*/ 1448957 h 6478119"/>
              <a:gd name="connsiteX508" fmla="*/ 9613569 w 11885969"/>
              <a:gd name="connsiteY508" fmla="*/ 1459020 h 6478119"/>
              <a:gd name="connsiteX509" fmla="*/ 9619166 w 11885969"/>
              <a:gd name="connsiteY509" fmla="*/ 1459472 h 6478119"/>
              <a:gd name="connsiteX510" fmla="*/ 9652167 w 11885969"/>
              <a:gd name="connsiteY510" fmla="*/ 1504397 h 6478119"/>
              <a:gd name="connsiteX511" fmla="*/ 9638489 w 11885969"/>
              <a:gd name="connsiteY511" fmla="*/ 1534280 h 6478119"/>
              <a:gd name="connsiteX512" fmla="*/ 9675733 w 11885969"/>
              <a:gd name="connsiteY512" fmla="*/ 1596448 h 6478119"/>
              <a:gd name="connsiteX513" fmla="*/ 9690946 w 11885969"/>
              <a:gd name="connsiteY513" fmla="*/ 1617397 h 6478119"/>
              <a:gd name="connsiteX514" fmla="*/ 9711371 w 11885969"/>
              <a:gd name="connsiteY514" fmla="*/ 1626093 h 6478119"/>
              <a:gd name="connsiteX515" fmla="*/ 9710896 w 11885969"/>
              <a:gd name="connsiteY515" fmla="*/ 1579573 h 6478119"/>
              <a:gd name="connsiteX516" fmla="*/ 9698482 w 11885969"/>
              <a:gd name="connsiteY516" fmla="*/ 1558850 h 6478119"/>
              <a:gd name="connsiteX517" fmla="*/ 9681982 w 11885969"/>
              <a:gd name="connsiteY517" fmla="*/ 1536389 h 6478119"/>
              <a:gd name="connsiteX518" fmla="*/ 9675549 w 11885969"/>
              <a:gd name="connsiteY518" fmla="*/ 1528824 h 6478119"/>
              <a:gd name="connsiteX519" fmla="*/ 9712451 w 11885969"/>
              <a:gd name="connsiteY519" fmla="*/ 1507865 h 6478119"/>
              <a:gd name="connsiteX520" fmla="*/ 9724031 w 11885969"/>
              <a:gd name="connsiteY520" fmla="*/ 1521479 h 6478119"/>
              <a:gd name="connsiteX521" fmla="*/ 9747345 w 11885969"/>
              <a:gd name="connsiteY521" fmla="*/ 1564211 h 6478119"/>
              <a:gd name="connsiteX522" fmla="*/ 9750982 w 11885969"/>
              <a:gd name="connsiteY522" fmla="*/ 1571547 h 6478119"/>
              <a:gd name="connsiteX523" fmla="*/ 9776669 w 11885969"/>
              <a:gd name="connsiteY523" fmla="*/ 1672221 h 6478119"/>
              <a:gd name="connsiteX524" fmla="*/ 9778949 w 11885969"/>
              <a:gd name="connsiteY524" fmla="*/ 1696348 h 6478119"/>
              <a:gd name="connsiteX525" fmla="*/ 9786016 w 11885969"/>
              <a:gd name="connsiteY525" fmla="*/ 1765939 h 6478119"/>
              <a:gd name="connsiteX526" fmla="*/ 9790260 w 11885969"/>
              <a:gd name="connsiteY526" fmla="*/ 1783184 h 6478119"/>
              <a:gd name="connsiteX527" fmla="*/ 9801321 w 11885969"/>
              <a:gd name="connsiteY527" fmla="*/ 1820700 h 6478119"/>
              <a:gd name="connsiteX528" fmla="*/ 9847771 w 11885969"/>
              <a:gd name="connsiteY528" fmla="*/ 1838542 h 6478119"/>
              <a:gd name="connsiteX529" fmla="*/ 9893702 w 11885969"/>
              <a:gd name="connsiteY529" fmla="*/ 1880287 h 6478119"/>
              <a:gd name="connsiteX530" fmla="*/ 9914678 w 11885969"/>
              <a:gd name="connsiteY530" fmla="*/ 2091851 h 6478119"/>
              <a:gd name="connsiteX531" fmla="*/ 9914409 w 11885969"/>
              <a:gd name="connsiteY531" fmla="*/ 2165072 h 6478119"/>
              <a:gd name="connsiteX532" fmla="*/ 9899989 w 11885969"/>
              <a:gd name="connsiteY532" fmla="*/ 2221654 h 6478119"/>
              <a:gd name="connsiteX533" fmla="*/ 9900757 w 11885969"/>
              <a:gd name="connsiteY533" fmla="*/ 2247070 h 6478119"/>
              <a:gd name="connsiteX534" fmla="*/ 9925319 w 11885969"/>
              <a:gd name="connsiteY534" fmla="*/ 2361736 h 6478119"/>
              <a:gd name="connsiteX535" fmla="*/ 9963732 w 11885969"/>
              <a:gd name="connsiteY535" fmla="*/ 2339492 h 6478119"/>
              <a:gd name="connsiteX536" fmla="*/ 9973481 w 11885969"/>
              <a:gd name="connsiteY536" fmla="*/ 2323377 h 6478119"/>
              <a:gd name="connsiteX537" fmla="*/ 9952939 w 11885969"/>
              <a:gd name="connsiteY537" fmla="*/ 2228755 h 6478119"/>
              <a:gd name="connsiteX538" fmla="*/ 9959865 w 11885969"/>
              <a:gd name="connsiteY538" fmla="*/ 2160297 h 6478119"/>
              <a:gd name="connsiteX539" fmla="*/ 9961287 w 11885969"/>
              <a:gd name="connsiteY539" fmla="*/ 2125200 h 6478119"/>
              <a:gd name="connsiteX540" fmla="*/ 9931647 w 11885969"/>
              <a:gd name="connsiteY540" fmla="*/ 1986178 h 6478119"/>
              <a:gd name="connsiteX541" fmla="*/ 9937378 w 11885969"/>
              <a:gd name="connsiteY541" fmla="*/ 1950019 h 6478119"/>
              <a:gd name="connsiteX542" fmla="*/ 9976360 w 11885969"/>
              <a:gd name="connsiteY542" fmla="*/ 2008104 h 6478119"/>
              <a:gd name="connsiteX543" fmla="*/ 10013919 w 11885969"/>
              <a:gd name="connsiteY543" fmla="*/ 2101288 h 6478119"/>
              <a:gd name="connsiteX544" fmla="*/ 10021212 w 11885969"/>
              <a:gd name="connsiteY544" fmla="*/ 2168076 h 6478119"/>
              <a:gd name="connsiteX545" fmla="*/ 10021710 w 11885969"/>
              <a:gd name="connsiteY545" fmla="*/ 2266713 h 6478119"/>
              <a:gd name="connsiteX546" fmla="*/ 10022096 w 11885969"/>
              <a:gd name="connsiteY546" fmla="*/ 2279419 h 6478119"/>
              <a:gd name="connsiteX547" fmla="*/ 10022730 w 11885969"/>
              <a:gd name="connsiteY547" fmla="*/ 2341446 h 6478119"/>
              <a:gd name="connsiteX548" fmla="*/ 10017316 w 11885969"/>
              <a:gd name="connsiteY548" fmla="*/ 2408615 h 6478119"/>
              <a:gd name="connsiteX549" fmla="*/ 10022237 w 11885969"/>
              <a:gd name="connsiteY549" fmla="*/ 2417465 h 6478119"/>
              <a:gd name="connsiteX550" fmla="*/ 10016572 w 11885969"/>
              <a:gd name="connsiteY550" fmla="*/ 2435316 h 6478119"/>
              <a:gd name="connsiteX551" fmla="*/ 9996912 w 11885969"/>
              <a:gd name="connsiteY551" fmla="*/ 2452038 h 6478119"/>
              <a:gd name="connsiteX552" fmla="*/ 9989603 w 11885969"/>
              <a:gd name="connsiteY552" fmla="*/ 2507788 h 6478119"/>
              <a:gd name="connsiteX553" fmla="*/ 9995358 w 11885969"/>
              <a:gd name="connsiteY553" fmla="*/ 2523746 h 6478119"/>
              <a:gd name="connsiteX554" fmla="*/ 9999761 w 11885969"/>
              <a:gd name="connsiteY554" fmla="*/ 2556499 h 6478119"/>
              <a:gd name="connsiteX555" fmla="*/ 9994255 w 11885969"/>
              <a:gd name="connsiteY555" fmla="*/ 2589857 h 6478119"/>
              <a:gd name="connsiteX556" fmla="*/ 9996289 w 11885969"/>
              <a:gd name="connsiteY556" fmla="*/ 2595322 h 6478119"/>
              <a:gd name="connsiteX557" fmla="*/ 10000047 w 11885969"/>
              <a:gd name="connsiteY557" fmla="*/ 2585797 h 6478119"/>
              <a:gd name="connsiteX558" fmla="*/ 10032699 w 11885969"/>
              <a:gd name="connsiteY558" fmla="*/ 2516926 h 6478119"/>
              <a:gd name="connsiteX559" fmla="*/ 10064843 w 11885969"/>
              <a:gd name="connsiteY559" fmla="*/ 2474698 h 6478119"/>
              <a:gd name="connsiteX560" fmla="*/ 10067550 w 11885969"/>
              <a:gd name="connsiteY560" fmla="*/ 2502339 h 6478119"/>
              <a:gd name="connsiteX561" fmla="*/ 10038825 w 11885969"/>
              <a:gd name="connsiteY561" fmla="*/ 2606283 h 6478119"/>
              <a:gd name="connsiteX562" fmla="*/ 10038317 w 11885969"/>
              <a:gd name="connsiteY562" fmla="*/ 2632927 h 6478119"/>
              <a:gd name="connsiteX563" fmla="*/ 10040110 w 11885969"/>
              <a:gd name="connsiteY563" fmla="*/ 2635282 h 6478119"/>
              <a:gd name="connsiteX564" fmla="*/ 10047569 w 11885969"/>
              <a:gd name="connsiteY564" fmla="*/ 2598608 h 6478119"/>
              <a:gd name="connsiteX565" fmla="*/ 10058468 w 11885969"/>
              <a:gd name="connsiteY565" fmla="*/ 2563366 h 6478119"/>
              <a:gd name="connsiteX566" fmla="*/ 10075700 w 11885969"/>
              <a:gd name="connsiteY566" fmla="*/ 2549765 h 6478119"/>
              <a:gd name="connsiteX567" fmla="*/ 10079531 w 11885969"/>
              <a:gd name="connsiteY567" fmla="*/ 2512801 h 6478119"/>
              <a:gd name="connsiteX568" fmla="*/ 10079278 w 11885969"/>
              <a:gd name="connsiteY568" fmla="*/ 2355925 h 6478119"/>
              <a:gd name="connsiteX569" fmla="*/ 10090972 w 11885969"/>
              <a:gd name="connsiteY569" fmla="*/ 2230898 h 6478119"/>
              <a:gd name="connsiteX570" fmla="*/ 10103671 w 11885969"/>
              <a:gd name="connsiteY570" fmla="*/ 2113454 h 6478119"/>
              <a:gd name="connsiteX571" fmla="*/ 10103761 w 11885969"/>
              <a:gd name="connsiteY571" fmla="*/ 2104440 h 6478119"/>
              <a:gd name="connsiteX572" fmla="*/ 10087877 w 11885969"/>
              <a:gd name="connsiteY572" fmla="*/ 2033243 h 6478119"/>
              <a:gd name="connsiteX573" fmla="*/ 10099192 w 11885969"/>
              <a:gd name="connsiteY573" fmla="*/ 1982863 h 6478119"/>
              <a:gd name="connsiteX574" fmla="*/ 10113776 w 11885969"/>
              <a:gd name="connsiteY574" fmla="*/ 1966775 h 6478119"/>
              <a:gd name="connsiteX575" fmla="*/ 10131153 w 11885969"/>
              <a:gd name="connsiteY575" fmla="*/ 1923306 h 6478119"/>
              <a:gd name="connsiteX576" fmla="*/ 10137305 w 11885969"/>
              <a:gd name="connsiteY576" fmla="*/ 1921201 h 6478119"/>
              <a:gd name="connsiteX577" fmla="*/ 10145736 w 11885969"/>
              <a:gd name="connsiteY577" fmla="*/ 1907217 h 6478119"/>
              <a:gd name="connsiteX578" fmla="*/ 10160745 w 11885969"/>
              <a:gd name="connsiteY578" fmla="*/ 1884643 h 6478119"/>
              <a:gd name="connsiteX579" fmla="*/ 10188725 w 11885969"/>
              <a:gd name="connsiteY579" fmla="*/ 1862912 h 6478119"/>
              <a:gd name="connsiteX580" fmla="*/ 10210489 w 11885969"/>
              <a:gd name="connsiteY580" fmla="*/ 1813716 h 6478119"/>
              <a:gd name="connsiteX581" fmla="*/ 10217153 w 11885969"/>
              <a:gd name="connsiteY581" fmla="*/ 1796110 h 6478119"/>
              <a:gd name="connsiteX582" fmla="*/ 10249963 w 11885969"/>
              <a:gd name="connsiteY582" fmla="*/ 1723577 h 6478119"/>
              <a:gd name="connsiteX583" fmla="*/ 10288836 w 11885969"/>
              <a:gd name="connsiteY583" fmla="*/ 1657956 h 6478119"/>
              <a:gd name="connsiteX584" fmla="*/ 10291116 w 11885969"/>
              <a:gd name="connsiteY584" fmla="*/ 1646076 h 6478119"/>
              <a:gd name="connsiteX585" fmla="*/ 10306036 w 11885969"/>
              <a:gd name="connsiteY585" fmla="*/ 1632516 h 6478119"/>
              <a:gd name="connsiteX586" fmla="*/ 10325831 w 11885969"/>
              <a:gd name="connsiteY586" fmla="*/ 1636313 h 6478119"/>
              <a:gd name="connsiteX587" fmla="*/ 10318338 w 11885969"/>
              <a:gd name="connsiteY587" fmla="*/ 1628308 h 6478119"/>
              <a:gd name="connsiteX588" fmla="*/ 10305966 w 11885969"/>
              <a:gd name="connsiteY588" fmla="*/ 1602944 h 6478119"/>
              <a:gd name="connsiteX589" fmla="*/ 10340169 w 11885969"/>
              <a:gd name="connsiteY589" fmla="*/ 1608683 h 6478119"/>
              <a:gd name="connsiteX590" fmla="*/ 10344956 w 11885969"/>
              <a:gd name="connsiteY590" fmla="*/ 1635055 h 6478119"/>
              <a:gd name="connsiteX591" fmla="*/ 10348736 w 11885969"/>
              <a:gd name="connsiteY591" fmla="*/ 1653844 h 6478119"/>
              <a:gd name="connsiteX592" fmla="*/ 10367189 w 11885969"/>
              <a:gd name="connsiteY592" fmla="*/ 1647529 h 6478119"/>
              <a:gd name="connsiteX593" fmla="*/ 10377389 w 11885969"/>
              <a:gd name="connsiteY593" fmla="*/ 1637170 h 6478119"/>
              <a:gd name="connsiteX594" fmla="*/ 10385890 w 11885969"/>
              <a:gd name="connsiteY594" fmla="*/ 1652758 h 6478119"/>
              <a:gd name="connsiteX595" fmla="*/ 10425775 w 11885969"/>
              <a:gd name="connsiteY595" fmla="*/ 1740054 h 6478119"/>
              <a:gd name="connsiteX596" fmla="*/ 10441159 w 11885969"/>
              <a:gd name="connsiteY596" fmla="*/ 1642832 h 6478119"/>
              <a:gd name="connsiteX597" fmla="*/ 10464757 w 11885969"/>
              <a:gd name="connsiteY597" fmla="*/ 1626830 h 6478119"/>
              <a:gd name="connsiteX598" fmla="*/ 10484710 w 11885969"/>
              <a:gd name="connsiteY598" fmla="*/ 1651184 h 6478119"/>
              <a:gd name="connsiteX599" fmla="*/ 10506073 w 11885969"/>
              <a:gd name="connsiteY599" fmla="*/ 1715222 h 6478119"/>
              <a:gd name="connsiteX600" fmla="*/ 10531801 w 11885969"/>
              <a:gd name="connsiteY600" fmla="*/ 1812119 h 6478119"/>
              <a:gd name="connsiteX601" fmla="*/ 10540973 w 11885969"/>
              <a:gd name="connsiteY601" fmla="*/ 1832762 h 6478119"/>
              <a:gd name="connsiteX602" fmla="*/ 10580857 w 11885969"/>
              <a:gd name="connsiteY602" fmla="*/ 1920058 h 6478119"/>
              <a:gd name="connsiteX603" fmla="*/ 10598745 w 11885969"/>
              <a:gd name="connsiteY603" fmla="*/ 2025714 h 6478119"/>
              <a:gd name="connsiteX604" fmla="*/ 10619351 w 11885969"/>
              <a:gd name="connsiteY604" fmla="*/ 2110369 h 6478119"/>
              <a:gd name="connsiteX605" fmla="*/ 10617843 w 11885969"/>
              <a:gd name="connsiteY605" fmla="*/ 2098919 h 6478119"/>
              <a:gd name="connsiteX606" fmla="*/ 10608669 w 11885969"/>
              <a:gd name="connsiteY606" fmla="*/ 2064502 h 6478119"/>
              <a:gd name="connsiteX607" fmla="*/ 10621716 w 11885969"/>
              <a:gd name="connsiteY607" fmla="*/ 1998522 h 6478119"/>
              <a:gd name="connsiteX608" fmla="*/ 10600761 w 11885969"/>
              <a:gd name="connsiteY608" fmla="*/ 1945025 h 6478119"/>
              <a:gd name="connsiteX609" fmla="*/ 10585892 w 11885969"/>
              <a:gd name="connsiteY609" fmla="*/ 1777557 h 6478119"/>
              <a:gd name="connsiteX610" fmla="*/ 10577477 w 11885969"/>
              <a:gd name="connsiteY610" fmla="*/ 1667578 h 6478119"/>
              <a:gd name="connsiteX611" fmla="*/ 10576971 w 11885969"/>
              <a:gd name="connsiteY611" fmla="*/ 1677076 h 6478119"/>
              <a:gd name="connsiteX612" fmla="*/ 10571460 w 11885969"/>
              <a:gd name="connsiteY612" fmla="*/ 1691071 h 6478119"/>
              <a:gd name="connsiteX613" fmla="*/ 10567473 w 11885969"/>
              <a:gd name="connsiteY613" fmla="*/ 1676573 h 6478119"/>
              <a:gd name="connsiteX614" fmla="*/ 10557975 w 11885969"/>
              <a:gd name="connsiteY614" fmla="*/ 1676068 h 6478119"/>
              <a:gd name="connsiteX615" fmla="*/ 10563992 w 11885969"/>
              <a:gd name="connsiteY615" fmla="*/ 1652575 h 6478119"/>
              <a:gd name="connsiteX616" fmla="*/ 10564499 w 11885969"/>
              <a:gd name="connsiteY616" fmla="*/ 1643079 h 6478119"/>
              <a:gd name="connsiteX617" fmla="*/ 10570009 w 11885969"/>
              <a:gd name="connsiteY617" fmla="*/ 1629084 h 6478119"/>
              <a:gd name="connsiteX618" fmla="*/ 10578492 w 11885969"/>
              <a:gd name="connsiteY618" fmla="*/ 1648583 h 6478119"/>
              <a:gd name="connsiteX619" fmla="*/ 10602490 w 11885969"/>
              <a:gd name="connsiteY619" fmla="*/ 1645092 h 6478119"/>
              <a:gd name="connsiteX620" fmla="*/ 10620840 w 11885969"/>
              <a:gd name="connsiteY620" fmla="*/ 1836556 h 6478119"/>
              <a:gd name="connsiteX621" fmla="*/ 10630707 w 11885969"/>
              <a:gd name="connsiteY621" fmla="*/ 2008522 h 6478119"/>
              <a:gd name="connsiteX622" fmla="*/ 10645715 w 11885969"/>
              <a:gd name="connsiteY622" fmla="*/ 1995031 h 6478119"/>
              <a:gd name="connsiteX623" fmla="*/ 10664134 w 11885969"/>
              <a:gd name="connsiteY623" fmla="*/ 2096015 h 6478119"/>
              <a:gd name="connsiteX624" fmla="*/ 10664534 w 11885969"/>
              <a:gd name="connsiteY624" fmla="*/ 2144075 h 6478119"/>
              <a:gd name="connsiteX625" fmla="*/ 10667341 w 11885969"/>
              <a:gd name="connsiteY625" fmla="*/ 2145202 h 6478119"/>
              <a:gd name="connsiteX626" fmla="*/ 10670027 w 11885969"/>
              <a:gd name="connsiteY626" fmla="*/ 2165422 h 6478119"/>
              <a:gd name="connsiteX627" fmla="*/ 10666413 w 11885969"/>
              <a:gd name="connsiteY627" fmla="*/ 2184568 h 6478119"/>
              <a:gd name="connsiteX628" fmla="*/ 10667547 w 11885969"/>
              <a:gd name="connsiteY628" fmla="*/ 2210492 h 6478119"/>
              <a:gd name="connsiteX629" fmla="*/ 10666395 w 11885969"/>
              <a:gd name="connsiteY629" fmla="*/ 2213352 h 6478119"/>
              <a:gd name="connsiteX630" fmla="*/ 10666755 w 11885969"/>
              <a:gd name="connsiteY630" fmla="*/ 2218269 h 6478119"/>
              <a:gd name="connsiteX631" fmla="*/ 10678397 w 11885969"/>
              <a:gd name="connsiteY631" fmla="*/ 2267201 h 6478119"/>
              <a:gd name="connsiteX632" fmla="*/ 10700877 w 11885969"/>
              <a:gd name="connsiteY632" fmla="*/ 2291218 h 6478119"/>
              <a:gd name="connsiteX633" fmla="*/ 10715213 w 11885969"/>
              <a:gd name="connsiteY633" fmla="*/ 2263588 h 6478119"/>
              <a:gd name="connsiteX634" fmla="*/ 10697446 w 11885969"/>
              <a:gd name="connsiteY634" fmla="*/ 2091037 h 6478119"/>
              <a:gd name="connsiteX635" fmla="*/ 10695433 w 11885969"/>
              <a:gd name="connsiteY635" fmla="*/ 2075870 h 6478119"/>
              <a:gd name="connsiteX636" fmla="*/ 10699455 w 11885969"/>
              <a:gd name="connsiteY636" fmla="*/ 1960868 h 6478119"/>
              <a:gd name="connsiteX637" fmla="*/ 10693276 w 11885969"/>
              <a:gd name="connsiteY637" fmla="*/ 1856226 h 6478119"/>
              <a:gd name="connsiteX638" fmla="*/ 10708661 w 11885969"/>
              <a:gd name="connsiteY638" fmla="*/ 1759004 h 6478119"/>
              <a:gd name="connsiteX639" fmla="*/ 10723155 w 11885969"/>
              <a:gd name="connsiteY639" fmla="*/ 1751932 h 6478119"/>
              <a:gd name="connsiteX640" fmla="*/ 10752233 w 11885969"/>
              <a:gd name="connsiteY640" fmla="*/ 1728769 h 6478119"/>
              <a:gd name="connsiteX641" fmla="*/ 10748027 w 11885969"/>
              <a:gd name="connsiteY641" fmla="*/ 1716467 h 6478119"/>
              <a:gd name="connsiteX642" fmla="*/ 10746775 w 11885969"/>
              <a:gd name="connsiteY642" fmla="*/ 1697341 h 6478119"/>
              <a:gd name="connsiteX643" fmla="*/ 10763953 w 11885969"/>
              <a:gd name="connsiteY643" fmla="*/ 1710490 h 6478119"/>
              <a:gd name="connsiteX644" fmla="*/ 10772097 w 11885969"/>
              <a:gd name="connsiteY644" fmla="*/ 1762138 h 6478119"/>
              <a:gd name="connsiteX645" fmla="*/ 10784557 w 11885969"/>
              <a:gd name="connsiteY645" fmla="*/ 1778487 h 6478119"/>
              <a:gd name="connsiteX646" fmla="*/ 10803099 w 11885969"/>
              <a:gd name="connsiteY646" fmla="*/ 1763157 h 6478119"/>
              <a:gd name="connsiteX647" fmla="*/ 10810073 w 11885969"/>
              <a:gd name="connsiteY647" fmla="*/ 1641331 h 6478119"/>
              <a:gd name="connsiteX648" fmla="*/ 10819017 w 11885969"/>
              <a:gd name="connsiteY648" fmla="*/ 1611845 h 6478119"/>
              <a:gd name="connsiteX649" fmla="*/ 10853129 w 11885969"/>
              <a:gd name="connsiteY649" fmla="*/ 1626599 h 6478119"/>
              <a:gd name="connsiteX650" fmla="*/ 10855567 w 11885969"/>
              <a:gd name="connsiteY650" fmla="*/ 1635277 h 6478119"/>
              <a:gd name="connsiteX651" fmla="*/ 10874179 w 11885969"/>
              <a:gd name="connsiteY651" fmla="*/ 1649521 h 6478119"/>
              <a:gd name="connsiteX652" fmla="*/ 10907351 w 11885969"/>
              <a:gd name="connsiteY652" fmla="*/ 1686264 h 6478119"/>
              <a:gd name="connsiteX653" fmla="*/ 10911159 w 11885969"/>
              <a:gd name="connsiteY653" fmla="*/ 1811801 h 6478119"/>
              <a:gd name="connsiteX654" fmla="*/ 10912077 w 11885969"/>
              <a:gd name="connsiteY654" fmla="*/ 1828398 h 6478119"/>
              <a:gd name="connsiteX655" fmla="*/ 10921673 w 11885969"/>
              <a:gd name="connsiteY655" fmla="*/ 1842554 h 6478119"/>
              <a:gd name="connsiteX656" fmla="*/ 10931873 w 11885969"/>
              <a:gd name="connsiteY656" fmla="*/ 1832195 h 6478119"/>
              <a:gd name="connsiteX657" fmla="*/ 10955737 w 11885969"/>
              <a:gd name="connsiteY657" fmla="*/ 1789149 h 6478119"/>
              <a:gd name="connsiteX658" fmla="*/ 10978753 w 11885969"/>
              <a:gd name="connsiteY658" fmla="*/ 1759077 h 6478119"/>
              <a:gd name="connsiteX659" fmla="*/ 10996693 w 11885969"/>
              <a:gd name="connsiteY659" fmla="*/ 1768265 h 6478119"/>
              <a:gd name="connsiteX660" fmla="*/ 11024383 w 11885969"/>
              <a:gd name="connsiteY660" fmla="*/ 1812168 h 6478119"/>
              <a:gd name="connsiteX661" fmla="*/ 11049524 w 11885969"/>
              <a:gd name="connsiteY661" fmla="*/ 1749660 h 6478119"/>
              <a:gd name="connsiteX662" fmla="*/ 11059885 w 11885969"/>
              <a:gd name="connsiteY662" fmla="*/ 1730964 h 6478119"/>
              <a:gd name="connsiteX663" fmla="*/ 11064134 w 11885969"/>
              <a:gd name="connsiteY663" fmla="*/ 1708752 h 6478119"/>
              <a:gd name="connsiteX664" fmla="*/ 11115365 w 11885969"/>
              <a:gd name="connsiteY664" fmla="*/ 1581442 h 6478119"/>
              <a:gd name="connsiteX665" fmla="*/ 11118289 w 11885969"/>
              <a:gd name="connsiteY665" fmla="*/ 1627268 h 6478119"/>
              <a:gd name="connsiteX666" fmla="*/ 11119179 w 11885969"/>
              <a:gd name="connsiteY666" fmla="*/ 1637406 h 6478119"/>
              <a:gd name="connsiteX667" fmla="*/ 11117040 w 11885969"/>
              <a:gd name="connsiteY667" fmla="*/ 1639484 h 6478119"/>
              <a:gd name="connsiteX668" fmla="*/ 11119822 w 11885969"/>
              <a:gd name="connsiteY668" fmla="*/ 1644739 h 6478119"/>
              <a:gd name="connsiteX669" fmla="*/ 11119179 w 11885969"/>
              <a:gd name="connsiteY669" fmla="*/ 1637406 h 6478119"/>
              <a:gd name="connsiteX670" fmla="*/ 11121304 w 11885969"/>
              <a:gd name="connsiteY670" fmla="*/ 1635343 h 6478119"/>
              <a:gd name="connsiteX671" fmla="*/ 11126741 w 11885969"/>
              <a:gd name="connsiteY671" fmla="*/ 1631389 h 6478119"/>
              <a:gd name="connsiteX672" fmla="*/ 11123777 w 11885969"/>
              <a:gd name="connsiteY672" fmla="*/ 1650179 h 6478119"/>
              <a:gd name="connsiteX673" fmla="*/ 11127733 w 11885969"/>
              <a:gd name="connsiteY673" fmla="*/ 1655620 h 6478119"/>
              <a:gd name="connsiteX674" fmla="*/ 11122296 w 11885969"/>
              <a:gd name="connsiteY674" fmla="*/ 1659575 h 6478119"/>
              <a:gd name="connsiteX675" fmla="*/ 11122575 w 11885969"/>
              <a:gd name="connsiteY675" fmla="*/ 1712665 h 6478119"/>
              <a:gd name="connsiteX676" fmla="*/ 11125503 w 11885969"/>
              <a:gd name="connsiteY676" fmla="*/ 1727553 h 6478119"/>
              <a:gd name="connsiteX677" fmla="*/ 11126357 w 11885969"/>
              <a:gd name="connsiteY677" fmla="*/ 1747153 h 6478119"/>
              <a:gd name="connsiteX678" fmla="*/ 11154367 w 11885969"/>
              <a:gd name="connsiteY678" fmla="*/ 1832172 h 6478119"/>
              <a:gd name="connsiteX679" fmla="*/ 11170203 w 11885969"/>
              <a:gd name="connsiteY679" fmla="*/ 1835209 h 6478119"/>
              <a:gd name="connsiteX680" fmla="*/ 11181073 w 11885969"/>
              <a:gd name="connsiteY680" fmla="*/ 1829903 h 6478119"/>
              <a:gd name="connsiteX681" fmla="*/ 11183085 w 11885969"/>
              <a:gd name="connsiteY681" fmla="*/ 1845069 h 6478119"/>
              <a:gd name="connsiteX682" fmla="*/ 11197045 w 11885969"/>
              <a:gd name="connsiteY682" fmla="*/ 1892086 h 6478119"/>
              <a:gd name="connsiteX683" fmla="*/ 11223999 w 11885969"/>
              <a:gd name="connsiteY683" fmla="*/ 1901360 h 6478119"/>
              <a:gd name="connsiteX684" fmla="*/ 11229411 w 11885969"/>
              <a:gd name="connsiteY684" fmla="*/ 1864629 h 6478119"/>
              <a:gd name="connsiteX685" fmla="*/ 11225205 w 11885969"/>
              <a:gd name="connsiteY685" fmla="*/ 1852326 h 6478119"/>
              <a:gd name="connsiteX686" fmla="*/ 11239611 w 11885969"/>
              <a:gd name="connsiteY686" fmla="*/ 1854268 h 6478119"/>
              <a:gd name="connsiteX687" fmla="*/ 11277612 w 11885969"/>
              <a:gd name="connsiteY687" fmla="*/ 1840209 h 6478119"/>
              <a:gd name="connsiteX688" fmla="*/ 11287161 w 11885969"/>
              <a:gd name="connsiteY688" fmla="*/ 1786205 h 6478119"/>
              <a:gd name="connsiteX689" fmla="*/ 11303197 w 11885969"/>
              <a:gd name="connsiteY689" fmla="*/ 1732626 h 6478119"/>
              <a:gd name="connsiteX690" fmla="*/ 11326725 w 11885969"/>
              <a:gd name="connsiteY690" fmla="*/ 1687052 h 6478119"/>
              <a:gd name="connsiteX691" fmla="*/ 11341979 w 11885969"/>
              <a:gd name="connsiteY691" fmla="*/ 1676019 h 6478119"/>
              <a:gd name="connsiteX692" fmla="*/ 11353343 w 11885969"/>
              <a:gd name="connsiteY692" fmla="*/ 1693799 h 6478119"/>
              <a:gd name="connsiteX693" fmla="*/ 11355479 w 11885969"/>
              <a:gd name="connsiteY693" fmla="*/ 1952032 h 6478119"/>
              <a:gd name="connsiteX694" fmla="*/ 11367917 w 11885969"/>
              <a:gd name="connsiteY694" fmla="*/ 2006967 h 6478119"/>
              <a:gd name="connsiteX695" fmla="*/ 11368925 w 11885969"/>
              <a:gd name="connsiteY695" fmla="*/ 2014550 h 6478119"/>
              <a:gd name="connsiteX696" fmla="*/ 11372417 w 11885969"/>
              <a:gd name="connsiteY696" fmla="*/ 2098971 h 6478119"/>
              <a:gd name="connsiteX697" fmla="*/ 11375261 w 11885969"/>
              <a:gd name="connsiteY697" fmla="*/ 2139750 h 6478119"/>
              <a:gd name="connsiteX698" fmla="*/ 11396733 w 11885969"/>
              <a:gd name="connsiteY698" fmla="*/ 2156184 h 6478119"/>
              <a:gd name="connsiteX699" fmla="*/ 11407358 w 11885969"/>
              <a:gd name="connsiteY699" fmla="*/ 2139337 h 6478119"/>
              <a:gd name="connsiteX700" fmla="*/ 11420127 w 11885969"/>
              <a:gd name="connsiteY700" fmla="*/ 2051466 h 6478119"/>
              <a:gd name="connsiteX701" fmla="*/ 11462019 w 11885969"/>
              <a:gd name="connsiteY701" fmla="*/ 2008593 h 6478119"/>
              <a:gd name="connsiteX702" fmla="*/ 11480966 w 11885969"/>
              <a:gd name="connsiteY702" fmla="*/ 2025365 h 6478119"/>
              <a:gd name="connsiteX703" fmla="*/ 11490070 w 11885969"/>
              <a:gd name="connsiteY703" fmla="*/ 2016437 h 6478119"/>
              <a:gd name="connsiteX704" fmla="*/ 11527667 w 11885969"/>
              <a:gd name="connsiteY704" fmla="*/ 1970275 h 6478119"/>
              <a:gd name="connsiteX705" fmla="*/ 11528851 w 11885969"/>
              <a:gd name="connsiteY705" fmla="*/ 1959830 h 6478119"/>
              <a:gd name="connsiteX706" fmla="*/ 11529031 w 11885969"/>
              <a:gd name="connsiteY706" fmla="*/ 1941801 h 6478119"/>
              <a:gd name="connsiteX707" fmla="*/ 11556833 w 11885969"/>
              <a:gd name="connsiteY707" fmla="*/ 1938102 h 6478119"/>
              <a:gd name="connsiteX708" fmla="*/ 11603425 w 11885969"/>
              <a:gd name="connsiteY708" fmla="*/ 1930615 h 6478119"/>
              <a:gd name="connsiteX709" fmla="*/ 11634899 w 11885969"/>
              <a:gd name="connsiteY709" fmla="*/ 1993307 h 6478119"/>
              <a:gd name="connsiteX710" fmla="*/ 11665011 w 11885969"/>
              <a:gd name="connsiteY710" fmla="*/ 2084475 h 6478119"/>
              <a:gd name="connsiteX711" fmla="*/ 11677539 w 11885969"/>
              <a:gd name="connsiteY711" fmla="*/ 2130396 h 6478119"/>
              <a:gd name="connsiteX712" fmla="*/ 11677093 w 11885969"/>
              <a:gd name="connsiteY712" fmla="*/ 2175470 h 6478119"/>
              <a:gd name="connsiteX713" fmla="*/ 11687407 w 11885969"/>
              <a:gd name="connsiteY713" fmla="*/ 2262841 h 6478119"/>
              <a:gd name="connsiteX714" fmla="*/ 11679223 w 11885969"/>
              <a:gd name="connsiteY714" fmla="*/ 2288368 h 6478119"/>
              <a:gd name="connsiteX715" fmla="*/ 11661509 w 11885969"/>
              <a:gd name="connsiteY715" fmla="*/ 2329309 h 6478119"/>
              <a:gd name="connsiteX716" fmla="*/ 11688756 w 11885969"/>
              <a:gd name="connsiteY716" fmla="*/ 2418287 h 6478119"/>
              <a:gd name="connsiteX717" fmla="*/ 11689091 w 11885969"/>
              <a:gd name="connsiteY717" fmla="*/ 2420814 h 6478119"/>
              <a:gd name="connsiteX718" fmla="*/ 11694215 w 11885969"/>
              <a:gd name="connsiteY718" fmla="*/ 2449714 h 6478119"/>
              <a:gd name="connsiteX719" fmla="*/ 11691085 w 11885969"/>
              <a:gd name="connsiteY719" fmla="*/ 2474567 h 6478119"/>
              <a:gd name="connsiteX720" fmla="*/ 11700591 w 11885969"/>
              <a:gd name="connsiteY720" fmla="*/ 2497739 h 6478119"/>
              <a:gd name="connsiteX721" fmla="*/ 11708065 w 11885969"/>
              <a:gd name="connsiteY721" fmla="*/ 2544333 h 6478119"/>
              <a:gd name="connsiteX722" fmla="*/ 11711333 w 11885969"/>
              <a:gd name="connsiteY722" fmla="*/ 2578623 h 6478119"/>
              <a:gd name="connsiteX723" fmla="*/ 11707033 w 11885969"/>
              <a:gd name="connsiteY723" fmla="*/ 2589904 h 6478119"/>
              <a:gd name="connsiteX724" fmla="*/ 11709775 w 11885969"/>
              <a:gd name="connsiteY724" fmla="*/ 2605451 h 6478119"/>
              <a:gd name="connsiteX725" fmla="*/ 11718527 w 11885969"/>
              <a:gd name="connsiteY725" fmla="*/ 2742533 h 6478119"/>
              <a:gd name="connsiteX726" fmla="*/ 11728395 w 11885969"/>
              <a:gd name="connsiteY726" fmla="*/ 2914498 h 6478119"/>
              <a:gd name="connsiteX727" fmla="*/ 11743403 w 11885969"/>
              <a:gd name="connsiteY727" fmla="*/ 2901006 h 6478119"/>
              <a:gd name="connsiteX728" fmla="*/ 11761823 w 11885969"/>
              <a:gd name="connsiteY728" fmla="*/ 3001992 h 6478119"/>
              <a:gd name="connsiteX729" fmla="*/ 11763659 w 11885969"/>
              <a:gd name="connsiteY729" fmla="*/ 3080443 h 6478119"/>
              <a:gd name="connsiteX730" fmla="*/ 11763973 w 11885969"/>
              <a:gd name="connsiteY730" fmla="*/ 3087591 h 6478119"/>
              <a:gd name="connsiteX731" fmla="*/ 11719181 w 11885969"/>
              <a:gd name="connsiteY731" fmla="*/ 3086519 h 6478119"/>
              <a:gd name="connsiteX732" fmla="*/ 11719265 w 11885969"/>
              <a:gd name="connsiteY732" fmla="*/ 3085457 h 6478119"/>
              <a:gd name="connsiteX733" fmla="*/ 11706357 w 11885969"/>
              <a:gd name="connsiteY733" fmla="*/ 2970478 h 6478119"/>
              <a:gd name="connsiteX734" fmla="*/ 11719403 w 11885969"/>
              <a:gd name="connsiteY734" fmla="*/ 2904497 h 6478119"/>
              <a:gd name="connsiteX735" fmla="*/ 11698449 w 11885969"/>
              <a:gd name="connsiteY735" fmla="*/ 2851001 h 6478119"/>
              <a:gd name="connsiteX736" fmla="*/ 11697567 w 11885969"/>
              <a:gd name="connsiteY736" fmla="*/ 2778330 h 6478119"/>
              <a:gd name="connsiteX737" fmla="*/ 11696723 w 11885969"/>
              <a:gd name="connsiteY737" fmla="*/ 2773217 h 6478119"/>
              <a:gd name="connsiteX738" fmla="*/ 11696740 w 11885969"/>
              <a:gd name="connsiteY738" fmla="*/ 2775195 h 6478119"/>
              <a:gd name="connsiteX739" fmla="*/ 11682577 w 11885969"/>
              <a:gd name="connsiteY739" fmla="*/ 2788233 h 6478119"/>
              <a:gd name="connsiteX740" fmla="*/ 11677391 w 11885969"/>
              <a:gd name="connsiteY740" fmla="*/ 2875097 h 6478119"/>
              <a:gd name="connsiteX741" fmla="*/ 11665157 w 11885969"/>
              <a:gd name="connsiteY741" fmla="*/ 2908878 h 6478119"/>
              <a:gd name="connsiteX742" fmla="*/ 11663971 w 11885969"/>
              <a:gd name="connsiteY742" fmla="*/ 2919324 h 6478119"/>
              <a:gd name="connsiteX743" fmla="*/ 11688918 w 11885969"/>
              <a:gd name="connsiteY743" fmla="*/ 3058767 h 6478119"/>
              <a:gd name="connsiteX744" fmla="*/ 11688824 w 11885969"/>
              <a:gd name="connsiteY744" fmla="*/ 3077429 h 6478119"/>
              <a:gd name="connsiteX745" fmla="*/ 11690536 w 11885969"/>
              <a:gd name="connsiteY745" fmla="*/ 3085835 h 6478119"/>
              <a:gd name="connsiteX746" fmla="*/ 11523587 w 11885969"/>
              <a:gd name="connsiteY746" fmla="*/ 3081844 h 6478119"/>
              <a:gd name="connsiteX747" fmla="*/ 11523501 w 11885969"/>
              <a:gd name="connsiteY747" fmla="*/ 3088657 h 6478119"/>
              <a:gd name="connsiteX748" fmla="*/ 11519767 w 11885969"/>
              <a:gd name="connsiteY748" fmla="*/ 3150505 h 6478119"/>
              <a:gd name="connsiteX749" fmla="*/ 11499557 w 11885969"/>
              <a:gd name="connsiteY749" fmla="*/ 3303590 h 6478119"/>
              <a:gd name="connsiteX750" fmla="*/ 11502289 w 11885969"/>
              <a:gd name="connsiteY750" fmla="*/ 3468024 h 6478119"/>
              <a:gd name="connsiteX751" fmla="*/ 11523351 w 11885969"/>
              <a:gd name="connsiteY751" fmla="*/ 3500954 h 6478119"/>
              <a:gd name="connsiteX752" fmla="*/ 11531339 w 11885969"/>
              <a:gd name="connsiteY752" fmla="*/ 3514786 h 6478119"/>
              <a:gd name="connsiteX753" fmla="*/ 11524677 w 11885969"/>
              <a:gd name="connsiteY753" fmla="*/ 3694892 h 6478119"/>
              <a:gd name="connsiteX754" fmla="*/ 11536738 w 11885969"/>
              <a:gd name="connsiteY754" fmla="*/ 3829346 h 6478119"/>
              <a:gd name="connsiteX755" fmla="*/ 11539466 w 11885969"/>
              <a:gd name="connsiteY755" fmla="*/ 3848265 h 6478119"/>
              <a:gd name="connsiteX756" fmla="*/ 11573619 w 11885969"/>
              <a:gd name="connsiteY756" fmla="*/ 3808053 h 6478119"/>
              <a:gd name="connsiteX757" fmla="*/ 11583661 w 11885969"/>
              <a:gd name="connsiteY757" fmla="*/ 3789956 h 6478119"/>
              <a:gd name="connsiteX758" fmla="*/ 11635433 w 11885969"/>
              <a:gd name="connsiteY758" fmla="*/ 3751868 h 6478119"/>
              <a:gd name="connsiteX759" fmla="*/ 11639155 w 11885969"/>
              <a:gd name="connsiteY759" fmla="*/ 3747669 h 6478119"/>
              <a:gd name="connsiteX760" fmla="*/ 11680106 w 11885969"/>
              <a:gd name="connsiteY760" fmla="*/ 3701482 h 6478119"/>
              <a:gd name="connsiteX761" fmla="*/ 11827779 w 11885969"/>
              <a:gd name="connsiteY761" fmla="*/ 3552688 h 6478119"/>
              <a:gd name="connsiteX762" fmla="*/ 11850353 w 11885969"/>
              <a:gd name="connsiteY762" fmla="*/ 3531456 h 6478119"/>
              <a:gd name="connsiteX763" fmla="*/ 11872344 w 11885969"/>
              <a:gd name="connsiteY763" fmla="*/ 3526958 h 6478119"/>
              <a:gd name="connsiteX764" fmla="*/ 11867150 w 11885969"/>
              <a:gd name="connsiteY764" fmla="*/ 3546353 h 6478119"/>
              <a:gd name="connsiteX765" fmla="*/ 11778520 w 11885969"/>
              <a:gd name="connsiteY765" fmla="*/ 3659009 h 6478119"/>
              <a:gd name="connsiteX766" fmla="*/ 11641192 w 11885969"/>
              <a:gd name="connsiteY766" fmla="*/ 3807980 h 6478119"/>
              <a:gd name="connsiteX767" fmla="*/ 11629137 w 11885969"/>
              <a:gd name="connsiteY767" fmla="*/ 3819039 h 6478119"/>
              <a:gd name="connsiteX768" fmla="*/ 11628964 w 11885969"/>
              <a:gd name="connsiteY768" fmla="*/ 3829385 h 6478119"/>
              <a:gd name="connsiteX769" fmla="*/ 11639310 w 11885969"/>
              <a:gd name="connsiteY769" fmla="*/ 3829561 h 6478119"/>
              <a:gd name="connsiteX770" fmla="*/ 11741728 w 11885969"/>
              <a:gd name="connsiteY770" fmla="*/ 3747885 h 6478119"/>
              <a:gd name="connsiteX771" fmla="*/ 11751836 w 11885969"/>
              <a:gd name="connsiteY771" fmla="*/ 3744099 h 6478119"/>
              <a:gd name="connsiteX772" fmla="*/ 11758049 w 11885969"/>
              <a:gd name="connsiteY772" fmla="*/ 3754859 h 6478119"/>
              <a:gd name="connsiteX773" fmla="*/ 11737553 w 11885969"/>
              <a:gd name="connsiteY773" fmla="*/ 3797435 h 6478119"/>
              <a:gd name="connsiteX774" fmla="*/ 11726926 w 11885969"/>
              <a:gd name="connsiteY774" fmla="*/ 3832262 h 6478119"/>
              <a:gd name="connsiteX775" fmla="*/ 11713637 w 11885969"/>
              <a:gd name="connsiteY775" fmla="*/ 3862481 h 6478119"/>
              <a:gd name="connsiteX776" fmla="*/ 11654897 w 11885969"/>
              <a:gd name="connsiteY776" fmla="*/ 3916889 h 6478119"/>
              <a:gd name="connsiteX777" fmla="*/ 11552544 w 11885969"/>
              <a:gd name="connsiteY777" fmla="*/ 4012874 h 6478119"/>
              <a:gd name="connsiteX778" fmla="*/ 11630983 w 11885969"/>
              <a:gd name="connsiteY778" fmla="*/ 3981934 h 6478119"/>
              <a:gd name="connsiteX779" fmla="*/ 11686411 w 11885969"/>
              <a:gd name="connsiteY779" fmla="*/ 3925339 h 6478119"/>
              <a:gd name="connsiteX780" fmla="*/ 11705090 w 11885969"/>
              <a:gd name="connsiteY780" fmla="*/ 3918653 h 6478119"/>
              <a:gd name="connsiteX781" fmla="*/ 11654747 w 11885969"/>
              <a:gd name="connsiteY781" fmla="*/ 3980510 h 6478119"/>
              <a:gd name="connsiteX782" fmla="*/ 11685071 w 11885969"/>
              <a:gd name="connsiteY782" fmla="*/ 3969152 h 6478119"/>
              <a:gd name="connsiteX783" fmla="*/ 11699074 w 11885969"/>
              <a:gd name="connsiteY783" fmla="*/ 3950820 h 6478119"/>
              <a:gd name="connsiteX784" fmla="*/ 11713791 w 11885969"/>
              <a:gd name="connsiteY784" fmla="*/ 3944372 h 6478119"/>
              <a:gd name="connsiteX785" fmla="*/ 11716281 w 11885969"/>
              <a:gd name="connsiteY785" fmla="*/ 3959332 h 6478119"/>
              <a:gd name="connsiteX786" fmla="*/ 11711975 w 11885969"/>
              <a:gd name="connsiteY786" fmla="*/ 3980263 h 6478119"/>
              <a:gd name="connsiteX787" fmla="*/ 11796840 w 11885969"/>
              <a:gd name="connsiteY787" fmla="*/ 3910770 h 6478119"/>
              <a:gd name="connsiteX788" fmla="*/ 11885969 w 11885969"/>
              <a:gd name="connsiteY788" fmla="*/ 3859311 h 6478119"/>
              <a:gd name="connsiteX789" fmla="*/ 11704726 w 11885969"/>
              <a:gd name="connsiteY789" fmla="*/ 4031587 h 6478119"/>
              <a:gd name="connsiteX790" fmla="*/ 11724531 w 11885969"/>
              <a:gd name="connsiteY790" fmla="*/ 4030400 h 6478119"/>
              <a:gd name="connsiteX791" fmla="*/ 11712951 w 11885969"/>
              <a:gd name="connsiteY791" fmla="*/ 4049382 h 6478119"/>
              <a:gd name="connsiteX792" fmla="*/ 11635835 w 11885969"/>
              <a:gd name="connsiteY792" fmla="*/ 4128747 h 6478119"/>
              <a:gd name="connsiteX793" fmla="*/ 11560775 w 11885969"/>
              <a:gd name="connsiteY793" fmla="*/ 4176183 h 6478119"/>
              <a:gd name="connsiteX794" fmla="*/ 11515387 w 11885969"/>
              <a:gd name="connsiteY794" fmla="*/ 4214684 h 6478119"/>
              <a:gd name="connsiteX795" fmla="*/ 11476625 w 11885969"/>
              <a:gd name="connsiteY795" fmla="*/ 4257559 h 6478119"/>
              <a:gd name="connsiteX796" fmla="*/ 11471430 w 11885969"/>
              <a:gd name="connsiteY796" fmla="*/ 4276954 h 6478119"/>
              <a:gd name="connsiteX797" fmla="*/ 11507145 w 11885969"/>
              <a:gd name="connsiteY797" fmla="*/ 4289128 h 6478119"/>
              <a:gd name="connsiteX798" fmla="*/ 11526233 w 11885969"/>
              <a:gd name="connsiteY798" fmla="*/ 4276056 h 6478119"/>
              <a:gd name="connsiteX799" fmla="*/ 11585171 w 11885969"/>
              <a:gd name="connsiteY799" fmla="*/ 4264574 h 6478119"/>
              <a:gd name="connsiteX800" fmla="*/ 11629260 w 11885969"/>
              <a:gd name="connsiteY800" fmla="*/ 4230921 h 6478119"/>
              <a:gd name="connsiteX801" fmla="*/ 11628437 w 11885969"/>
              <a:gd name="connsiteY801" fmla="*/ 4243693 h 6478119"/>
              <a:gd name="connsiteX802" fmla="*/ 11557706 w 11885969"/>
              <a:gd name="connsiteY802" fmla="*/ 4323470 h 6478119"/>
              <a:gd name="connsiteX803" fmla="*/ 11526907 w 11885969"/>
              <a:gd name="connsiteY803" fmla="*/ 4326905 h 6478119"/>
              <a:gd name="connsiteX804" fmla="*/ 11511221 w 11885969"/>
              <a:gd name="connsiteY804" fmla="*/ 4320590 h 6478119"/>
              <a:gd name="connsiteX805" fmla="*/ 11496497 w 11885969"/>
              <a:gd name="connsiteY805" fmla="*/ 4326635 h 6478119"/>
              <a:gd name="connsiteX806" fmla="*/ 11491396 w 11885969"/>
              <a:gd name="connsiteY806" fmla="*/ 4337638 h 6478119"/>
              <a:gd name="connsiteX807" fmla="*/ 11483517 w 11885969"/>
              <a:gd name="connsiteY807" fmla="*/ 4406072 h 6478119"/>
              <a:gd name="connsiteX808" fmla="*/ 11497207 w 11885969"/>
              <a:gd name="connsiteY808" fmla="*/ 4412291 h 6478119"/>
              <a:gd name="connsiteX809" fmla="*/ 11465833 w 11885969"/>
              <a:gd name="connsiteY809" fmla="*/ 4619395 h 6478119"/>
              <a:gd name="connsiteX810" fmla="*/ 11468917 w 11885969"/>
              <a:gd name="connsiteY810" fmla="*/ 4646516 h 6478119"/>
              <a:gd name="connsiteX811" fmla="*/ 11472199 w 11885969"/>
              <a:gd name="connsiteY811" fmla="*/ 4646949 h 6478119"/>
              <a:gd name="connsiteX812" fmla="*/ 11519935 w 11885969"/>
              <a:gd name="connsiteY812" fmla="*/ 4652043 h 6478119"/>
              <a:gd name="connsiteX813" fmla="*/ 11530921 w 11885969"/>
              <a:gd name="connsiteY813" fmla="*/ 4661386 h 6478119"/>
              <a:gd name="connsiteX814" fmla="*/ 11533031 w 11885969"/>
              <a:gd name="connsiteY814" fmla="*/ 4703425 h 6478119"/>
              <a:gd name="connsiteX815" fmla="*/ 11527804 w 11885969"/>
              <a:gd name="connsiteY815" fmla="*/ 4717918 h 6478119"/>
              <a:gd name="connsiteX816" fmla="*/ 11506773 w 11885969"/>
              <a:gd name="connsiteY816" fmla="*/ 4742642 h 6478119"/>
              <a:gd name="connsiteX817" fmla="*/ 11511773 w 11885969"/>
              <a:gd name="connsiteY817" fmla="*/ 4772936 h 6478119"/>
              <a:gd name="connsiteX818" fmla="*/ 11507775 w 11885969"/>
              <a:gd name="connsiteY818" fmla="*/ 4802678 h 6478119"/>
              <a:gd name="connsiteX819" fmla="*/ 11502548 w 11885969"/>
              <a:gd name="connsiteY819" fmla="*/ 4817170 h 6478119"/>
              <a:gd name="connsiteX820" fmla="*/ 11509187 w 11885969"/>
              <a:gd name="connsiteY820" fmla="*/ 4867796 h 6478119"/>
              <a:gd name="connsiteX821" fmla="*/ 11527039 w 11885969"/>
              <a:gd name="connsiteY821" fmla="*/ 4882982 h 6478119"/>
              <a:gd name="connsiteX822" fmla="*/ 11532184 w 11885969"/>
              <a:gd name="connsiteY822" fmla="*/ 4899192 h 6478119"/>
              <a:gd name="connsiteX823" fmla="*/ 11527714 w 11885969"/>
              <a:gd name="connsiteY823" fmla="*/ 4907229 h 6478119"/>
              <a:gd name="connsiteX824" fmla="*/ 11532631 w 11885969"/>
              <a:gd name="connsiteY824" fmla="*/ 4968226 h 6478119"/>
              <a:gd name="connsiteX825" fmla="*/ 11532055 w 11885969"/>
              <a:gd name="connsiteY825" fmla="*/ 5024553 h 6478119"/>
              <a:gd name="connsiteX826" fmla="*/ 11531706 w 11885969"/>
              <a:gd name="connsiteY826" fmla="*/ 5036092 h 6478119"/>
              <a:gd name="connsiteX827" fmla="*/ 11531253 w 11885969"/>
              <a:gd name="connsiteY827" fmla="*/ 5125665 h 6478119"/>
              <a:gd name="connsiteX828" fmla="*/ 11524629 w 11885969"/>
              <a:gd name="connsiteY828" fmla="*/ 5186316 h 6478119"/>
              <a:gd name="connsiteX829" fmla="*/ 11490522 w 11885969"/>
              <a:gd name="connsiteY829" fmla="*/ 5270936 h 6478119"/>
              <a:gd name="connsiteX830" fmla="*/ 11455123 w 11885969"/>
              <a:gd name="connsiteY830" fmla="*/ 5323685 h 6478119"/>
              <a:gd name="connsiteX831" fmla="*/ 11449918 w 11885969"/>
              <a:gd name="connsiteY831" fmla="*/ 5290848 h 6478119"/>
              <a:gd name="connsiteX832" fmla="*/ 11476834 w 11885969"/>
              <a:gd name="connsiteY832" fmla="*/ 5164601 h 6478119"/>
              <a:gd name="connsiteX833" fmla="*/ 11475543 w 11885969"/>
              <a:gd name="connsiteY833" fmla="*/ 5132729 h 6478119"/>
              <a:gd name="connsiteX834" fmla="*/ 11469253 w 11885969"/>
              <a:gd name="connsiteY834" fmla="*/ 5070562 h 6478119"/>
              <a:gd name="connsiteX835" fmla="*/ 11487909 w 11885969"/>
              <a:gd name="connsiteY835" fmla="*/ 4984635 h 6478119"/>
              <a:gd name="connsiteX836" fmla="*/ 11479055 w 11885969"/>
              <a:gd name="connsiteY836" fmla="*/ 4970002 h 6478119"/>
              <a:gd name="connsiteX837" fmla="*/ 11444172 w 11885969"/>
              <a:gd name="connsiteY837" fmla="*/ 4949800 h 6478119"/>
              <a:gd name="connsiteX838" fmla="*/ 11421868 w 11885969"/>
              <a:gd name="connsiteY838" fmla="*/ 5053930 h 6478119"/>
              <a:gd name="connsiteX839" fmla="*/ 11421170 w 11885969"/>
              <a:gd name="connsiteY839" fmla="*/ 5077010 h 6478119"/>
              <a:gd name="connsiteX840" fmla="*/ 11434265 w 11885969"/>
              <a:gd name="connsiteY840" fmla="*/ 5128393 h 6478119"/>
              <a:gd name="connsiteX841" fmla="*/ 11434509 w 11885969"/>
              <a:gd name="connsiteY841" fmla="*/ 5194885 h 6478119"/>
              <a:gd name="connsiteX842" fmla="*/ 11415460 w 11885969"/>
              <a:gd name="connsiteY842" fmla="*/ 5387008 h 6478119"/>
              <a:gd name="connsiteX843" fmla="*/ 11373749 w 11885969"/>
              <a:gd name="connsiteY843" fmla="*/ 5424917 h 6478119"/>
              <a:gd name="connsiteX844" fmla="*/ 11331568 w 11885969"/>
              <a:gd name="connsiteY844" fmla="*/ 5441119 h 6478119"/>
              <a:gd name="connsiteX845" fmla="*/ 11321524 w 11885969"/>
              <a:gd name="connsiteY845" fmla="*/ 5475188 h 6478119"/>
              <a:gd name="connsiteX846" fmla="*/ 11317669 w 11885969"/>
              <a:gd name="connsiteY846" fmla="*/ 5490848 h 6478119"/>
              <a:gd name="connsiteX847" fmla="*/ 11311253 w 11885969"/>
              <a:gd name="connsiteY847" fmla="*/ 5554043 h 6478119"/>
              <a:gd name="connsiteX848" fmla="*/ 11309182 w 11885969"/>
              <a:gd name="connsiteY848" fmla="*/ 5575955 h 6478119"/>
              <a:gd name="connsiteX849" fmla="*/ 11285854 w 11885969"/>
              <a:gd name="connsiteY849" fmla="*/ 5667377 h 6478119"/>
              <a:gd name="connsiteX850" fmla="*/ 11282554 w 11885969"/>
              <a:gd name="connsiteY850" fmla="*/ 5674039 h 6478119"/>
              <a:gd name="connsiteX851" fmla="*/ 11261381 w 11885969"/>
              <a:gd name="connsiteY851" fmla="*/ 5712844 h 6478119"/>
              <a:gd name="connsiteX852" fmla="*/ 11250865 w 11885969"/>
              <a:gd name="connsiteY852" fmla="*/ 5725207 h 6478119"/>
              <a:gd name="connsiteX853" fmla="*/ 11217354 w 11885969"/>
              <a:gd name="connsiteY853" fmla="*/ 5706174 h 6478119"/>
              <a:gd name="connsiteX854" fmla="*/ 11223196 w 11885969"/>
              <a:gd name="connsiteY854" fmla="*/ 5699305 h 6478119"/>
              <a:gd name="connsiteX855" fmla="*/ 11238179 w 11885969"/>
              <a:gd name="connsiteY855" fmla="*/ 5678907 h 6478119"/>
              <a:gd name="connsiteX856" fmla="*/ 11249453 w 11885969"/>
              <a:gd name="connsiteY856" fmla="*/ 5660089 h 6478119"/>
              <a:gd name="connsiteX857" fmla="*/ 11249883 w 11885969"/>
              <a:gd name="connsiteY857" fmla="*/ 5617844 h 6478119"/>
              <a:gd name="connsiteX858" fmla="*/ 11231335 w 11885969"/>
              <a:gd name="connsiteY858" fmla="*/ 5625740 h 6478119"/>
              <a:gd name="connsiteX859" fmla="*/ 11217521 w 11885969"/>
              <a:gd name="connsiteY859" fmla="*/ 5644765 h 6478119"/>
              <a:gd name="connsiteX860" fmla="*/ 11183699 w 11885969"/>
              <a:gd name="connsiteY860" fmla="*/ 5701220 h 6478119"/>
              <a:gd name="connsiteX861" fmla="*/ 11196119 w 11885969"/>
              <a:gd name="connsiteY861" fmla="*/ 5728357 h 6478119"/>
              <a:gd name="connsiteX862" fmla="*/ 11166153 w 11885969"/>
              <a:gd name="connsiteY862" fmla="*/ 5769152 h 6478119"/>
              <a:gd name="connsiteX863" fmla="*/ 11161069 w 11885969"/>
              <a:gd name="connsiteY863" fmla="*/ 5769563 h 6478119"/>
              <a:gd name="connsiteX864" fmla="*/ 11174597 w 11885969"/>
              <a:gd name="connsiteY864" fmla="*/ 5778701 h 6478119"/>
              <a:gd name="connsiteX865" fmla="*/ 11183451 w 11885969"/>
              <a:gd name="connsiteY865" fmla="*/ 5793335 h 6478119"/>
              <a:gd name="connsiteX866" fmla="*/ 11165515 w 11885969"/>
              <a:gd name="connsiteY866" fmla="*/ 5808854 h 6478119"/>
              <a:gd name="connsiteX867" fmla="*/ 11134463 w 11885969"/>
              <a:gd name="connsiteY867" fmla="*/ 5820320 h 6478119"/>
              <a:gd name="connsiteX868" fmla="*/ 11113639 w 11885969"/>
              <a:gd name="connsiteY868" fmla="*/ 5847586 h 6478119"/>
              <a:gd name="connsiteX869" fmla="*/ 11100949 w 11885969"/>
              <a:gd name="connsiteY869" fmla="*/ 5959892 h 6478119"/>
              <a:gd name="connsiteX870" fmla="*/ 11093302 w 11885969"/>
              <a:gd name="connsiteY870" fmla="*/ 6007837 h 6478119"/>
              <a:gd name="connsiteX871" fmla="*/ 11070898 w 11885969"/>
              <a:gd name="connsiteY871" fmla="*/ 6031392 h 6478119"/>
              <a:gd name="connsiteX872" fmla="*/ 11057105 w 11885969"/>
              <a:gd name="connsiteY872" fmla="*/ 6003089 h 6478119"/>
              <a:gd name="connsiteX873" fmla="*/ 11057865 w 11885969"/>
              <a:gd name="connsiteY873" fmla="*/ 5996634 h 6478119"/>
              <a:gd name="connsiteX874" fmla="*/ 11065411 w 11885969"/>
              <a:gd name="connsiteY874" fmla="*/ 5868115 h 6478119"/>
              <a:gd name="connsiteX875" fmla="*/ 11053363 w 11885969"/>
              <a:gd name="connsiteY875" fmla="*/ 5782112 h 6478119"/>
              <a:gd name="connsiteX876" fmla="*/ 11046496 w 11885969"/>
              <a:gd name="connsiteY876" fmla="*/ 5776272 h 6478119"/>
              <a:gd name="connsiteX877" fmla="*/ 11042027 w 11885969"/>
              <a:gd name="connsiteY877" fmla="*/ 5784309 h 6478119"/>
              <a:gd name="connsiteX878" fmla="*/ 11033911 w 11885969"/>
              <a:gd name="connsiteY878" fmla="*/ 5810546 h 6478119"/>
              <a:gd name="connsiteX879" fmla="*/ 11010667 w 11885969"/>
              <a:gd name="connsiteY879" fmla="*/ 5871264 h 6478119"/>
              <a:gd name="connsiteX880" fmla="*/ 10999613 w 11885969"/>
              <a:gd name="connsiteY880" fmla="*/ 6003903 h 6478119"/>
              <a:gd name="connsiteX881" fmla="*/ 11003241 w 11885969"/>
              <a:gd name="connsiteY881" fmla="*/ 6033027 h 6478119"/>
              <a:gd name="connsiteX882" fmla="*/ 11002087 w 11885969"/>
              <a:gd name="connsiteY882" fmla="*/ 6145681 h 6478119"/>
              <a:gd name="connsiteX883" fmla="*/ 10960521 w 11885969"/>
              <a:gd name="connsiteY883" fmla="*/ 6169508 h 6478119"/>
              <a:gd name="connsiteX884" fmla="*/ 10948223 w 11885969"/>
              <a:gd name="connsiteY884" fmla="*/ 6175618 h 6478119"/>
              <a:gd name="connsiteX885" fmla="*/ 10919449 w 11885969"/>
              <a:gd name="connsiteY885" fmla="*/ 6167713 h 6478119"/>
              <a:gd name="connsiteX886" fmla="*/ 10914039 w 11885969"/>
              <a:gd name="connsiteY886" fmla="*/ 6132337 h 6478119"/>
              <a:gd name="connsiteX887" fmla="*/ 10924225 w 11885969"/>
              <a:gd name="connsiteY887" fmla="*/ 6084187 h 6478119"/>
              <a:gd name="connsiteX888" fmla="*/ 10920659 w 11885969"/>
              <a:gd name="connsiteY888" fmla="*/ 6071685 h 6478119"/>
              <a:gd name="connsiteX889" fmla="*/ 10911745 w 11885969"/>
              <a:gd name="connsiteY889" fmla="*/ 6040429 h 6478119"/>
              <a:gd name="connsiteX890" fmla="*/ 10914779 w 11885969"/>
              <a:gd name="connsiteY890" fmla="*/ 6014602 h 6478119"/>
              <a:gd name="connsiteX891" fmla="*/ 10897997 w 11885969"/>
              <a:gd name="connsiteY891" fmla="*/ 5917469 h 6478119"/>
              <a:gd name="connsiteX892" fmla="*/ 10882815 w 11885969"/>
              <a:gd name="connsiteY892" fmla="*/ 5776721 h 6478119"/>
              <a:gd name="connsiteX893" fmla="*/ 10872200 w 11885969"/>
              <a:gd name="connsiteY893" fmla="*/ 5708509 h 6478119"/>
              <a:gd name="connsiteX894" fmla="*/ 10862588 w 11885969"/>
              <a:gd name="connsiteY894" fmla="*/ 5700333 h 6478119"/>
              <a:gd name="connsiteX895" fmla="*/ 10829835 w 11885969"/>
              <a:gd name="connsiteY895" fmla="*/ 5674843 h 6478119"/>
              <a:gd name="connsiteX896" fmla="*/ 10812127 w 11885969"/>
              <a:gd name="connsiteY896" fmla="*/ 5645577 h 6478119"/>
              <a:gd name="connsiteX897" fmla="*/ 10799359 w 11885969"/>
              <a:gd name="connsiteY897" fmla="*/ 5629983 h 6478119"/>
              <a:gd name="connsiteX898" fmla="*/ 10782781 w 11885969"/>
              <a:gd name="connsiteY898" fmla="*/ 5535391 h 6478119"/>
              <a:gd name="connsiteX899" fmla="*/ 10789731 w 11885969"/>
              <a:gd name="connsiteY899" fmla="*/ 5510528 h 6478119"/>
              <a:gd name="connsiteX900" fmla="*/ 10791042 w 11885969"/>
              <a:gd name="connsiteY900" fmla="*/ 5495072 h 6478119"/>
              <a:gd name="connsiteX901" fmla="*/ 10772227 w 11885969"/>
              <a:gd name="connsiteY901" fmla="*/ 5483803 h 6478119"/>
              <a:gd name="connsiteX902" fmla="*/ 10763639 w 11885969"/>
              <a:gd name="connsiteY902" fmla="*/ 5488336 h 6478119"/>
              <a:gd name="connsiteX903" fmla="*/ 10753246 w 11885969"/>
              <a:gd name="connsiteY903" fmla="*/ 5533945 h 6478119"/>
              <a:gd name="connsiteX904" fmla="*/ 10741315 w 11885969"/>
              <a:gd name="connsiteY904" fmla="*/ 5639793 h 6478119"/>
              <a:gd name="connsiteX905" fmla="*/ 10756071 w 11885969"/>
              <a:gd name="connsiteY905" fmla="*/ 5664181 h 6478119"/>
              <a:gd name="connsiteX906" fmla="*/ 10768224 w 11885969"/>
              <a:gd name="connsiteY906" fmla="*/ 5672152 h 6478119"/>
              <a:gd name="connsiteX907" fmla="*/ 10758673 w 11885969"/>
              <a:gd name="connsiteY907" fmla="*/ 5680598 h 6478119"/>
              <a:gd name="connsiteX908" fmla="*/ 10744857 w 11885969"/>
              <a:gd name="connsiteY908" fmla="*/ 5699623 h 6478119"/>
              <a:gd name="connsiteX909" fmla="*/ 10758506 w 11885969"/>
              <a:gd name="connsiteY909" fmla="*/ 5742008 h 6478119"/>
              <a:gd name="connsiteX910" fmla="*/ 10763651 w 11885969"/>
              <a:gd name="connsiteY910" fmla="*/ 5758219 h 6478119"/>
              <a:gd name="connsiteX911" fmla="*/ 10757377 w 11885969"/>
              <a:gd name="connsiteY911" fmla="*/ 5807332 h 6478119"/>
              <a:gd name="connsiteX912" fmla="*/ 10715665 w 11885969"/>
              <a:gd name="connsiteY912" fmla="*/ 5845242 h 6478119"/>
              <a:gd name="connsiteX913" fmla="*/ 10688119 w 11885969"/>
              <a:gd name="connsiteY913" fmla="*/ 5852585 h 6478119"/>
              <a:gd name="connsiteX914" fmla="*/ 10681193 w 11885969"/>
              <a:gd name="connsiteY914" fmla="*/ 5830122 h 6478119"/>
              <a:gd name="connsiteX915" fmla="*/ 10658385 w 11885969"/>
              <a:gd name="connsiteY915" fmla="*/ 5689989 h 6478119"/>
              <a:gd name="connsiteX916" fmla="*/ 10639061 w 11885969"/>
              <a:gd name="connsiteY916" fmla="*/ 5593064 h 6478119"/>
              <a:gd name="connsiteX917" fmla="*/ 10640577 w 11885969"/>
              <a:gd name="connsiteY917" fmla="*/ 5580150 h 6478119"/>
              <a:gd name="connsiteX918" fmla="*/ 10640107 w 11885969"/>
              <a:gd name="connsiteY918" fmla="*/ 5558444 h 6478119"/>
              <a:gd name="connsiteX919" fmla="*/ 10630085 w 11885969"/>
              <a:gd name="connsiteY919" fmla="*/ 5545184 h 6478119"/>
              <a:gd name="connsiteX920" fmla="*/ 10615843 w 11885969"/>
              <a:gd name="connsiteY920" fmla="*/ 5447847 h 6478119"/>
              <a:gd name="connsiteX921" fmla="*/ 10609493 w 11885969"/>
              <a:gd name="connsiteY921" fmla="*/ 5369059 h 6478119"/>
              <a:gd name="connsiteX922" fmla="*/ 10596807 w 11885969"/>
              <a:gd name="connsiteY922" fmla="*/ 5322759 h 6478119"/>
              <a:gd name="connsiteX923" fmla="*/ 10567211 w 11885969"/>
              <a:gd name="connsiteY923" fmla="*/ 5304687 h 6478119"/>
              <a:gd name="connsiteX924" fmla="*/ 10553395 w 11885969"/>
              <a:gd name="connsiteY924" fmla="*/ 5323711 h 6478119"/>
              <a:gd name="connsiteX925" fmla="*/ 10556673 w 11885969"/>
              <a:gd name="connsiteY925" fmla="*/ 5364377 h 6478119"/>
              <a:gd name="connsiteX926" fmla="*/ 10543414 w 11885969"/>
              <a:gd name="connsiteY926" fmla="*/ 5374403 h 6478119"/>
              <a:gd name="connsiteX927" fmla="*/ 10534271 w 11885969"/>
              <a:gd name="connsiteY927" fmla="*/ 5387934 h 6478119"/>
              <a:gd name="connsiteX928" fmla="*/ 10524720 w 11885969"/>
              <a:gd name="connsiteY928" fmla="*/ 5396381 h 6478119"/>
              <a:gd name="connsiteX929" fmla="*/ 10535705 w 11885969"/>
              <a:gd name="connsiteY929" fmla="*/ 5405726 h 6478119"/>
              <a:gd name="connsiteX930" fmla="*/ 10550871 w 11885969"/>
              <a:gd name="connsiteY930" fmla="*/ 5435196 h 6478119"/>
              <a:gd name="connsiteX931" fmla="*/ 10548596 w 11885969"/>
              <a:gd name="connsiteY931" fmla="*/ 5454566 h 6478119"/>
              <a:gd name="connsiteX932" fmla="*/ 10578640 w 11885969"/>
              <a:gd name="connsiteY932" fmla="*/ 5541671 h 6478119"/>
              <a:gd name="connsiteX933" fmla="*/ 10543180 w 11885969"/>
              <a:gd name="connsiteY933" fmla="*/ 5577796 h 6478119"/>
              <a:gd name="connsiteX934" fmla="*/ 10530676 w 11885969"/>
              <a:gd name="connsiteY934" fmla="*/ 5581365 h 6478119"/>
              <a:gd name="connsiteX935" fmla="*/ 10509526 w 11885969"/>
              <a:gd name="connsiteY935" fmla="*/ 5572843 h 6478119"/>
              <a:gd name="connsiteX936" fmla="*/ 10485877 w 11885969"/>
              <a:gd name="connsiteY936" fmla="*/ 5469872 h 6478119"/>
              <a:gd name="connsiteX937" fmla="*/ 10462881 w 11885969"/>
              <a:gd name="connsiteY937" fmla="*/ 5438476 h 6478119"/>
              <a:gd name="connsiteX938" fmla="*/ 10443429 w 11885969"/>
              <a:gd name="connsiteY938" fmla="*/ 5466910 h 6478119"/>
              <a:gd name="connsiteX939" fmla="*/ 10412643 w 11885969"/>
              <a:gd name="connsiteY939" fmla="*/ 5497539 h 6478119"/>
              <a:gd name="connsiteX940" fmla="*/ 10380423 w 11885969"/>
              <a:gd name="connsiteY940" fmla="*/ 5510379 h 6478119"/>
              <a:gd name="connsiteX941" fmla="*/ 10320921 w 11885969"/>
              <a:gd name="connsiteY941" fmla="*/ 5549725 h 6478119"/>
              <a:gd name="connsiteX942" fmla="*/ 10295650 w 11885969"/>
              <a:gd name="connsiteY942" fmla="*/ 5537700 h 6478119"/>
              <a:gd name="connsiteX943" fmla="*/ 10277701 w 11885969"/>
              <a:gd name="connsiteY943" fmla="*/ 5441943 h 6478119"/>
              <a:gd name="connsiteX944" fmla="*/ 10292971 w 11885969"/>
              <a:gd name="connsiteY944" fmla="*/ 5393381 h 6478119"/>
              <a:gd name="connsiteX945" fmla="*/ 10297234 w 11885969"/>
              <a:gd name="connsiteY945" fmla="*/ 5382804 h 6478119"/>
              <a:gd name="connsiteX946" fmla="*/ 10287234 w 11885969"/>
              <a:gd name="connsiteY946" fmla="*/ 5322218 h 6478119"/>
              <a:gd name="connsiteX947" fmla="*/ 10248330 w 11885969"/>
              <a:gd name="connsiteY947" fmla="*/ 5379086 h 6478119"/>
              <a:gd name="connsiteX948" fmla="*/ 10236996 w 11885969"/>
              <a:gd name="connsiteY948" fmla="*/ 5381281 h 6478119"/>
              <a:gd name="connsiteX949" fmla="*/ 10237139 w 11885969"/>
              <a:gd name="connsiteY949" fmla="*/ 5367200 h 6478119"/>
              <a:gd name="connsiteX950" fmla="*/ 10248619 w 11885969"/>
              <a:gd name="connsiteY950" fmla="*/ 5350922 h 6478119"/>
              <a:gd name="connsiteX951" fmla="*/ 10244704 w 11885969"/>
              <a:gd name="connsiteY951" fmla="*/ 5349960 h 6478119"/>
              <a:gd name="connsiteX952" fmla="*/ 10201558 w 11885969"/>
              <a:gd name="connsiteY952" fmla="*/ 5370078 h 6478119"/>
              <a:gd name="connsiteX953" fmla="*/ 10202582 w 11885969"/>
              <a:gd name="connsiteY953" fmla="*/ 5382786 h 6478119"/>
              <a:gd name="connsiteX954" fmla="*/ 10208895 w 11885969"/>
              <a:gd name="connsiteY954" fmla="*/ 5397625 h 6478119"/>
              <a:gd name="connsiteX955" fmla="*/ 10180650 w 11885969"/>
              <a:gd name="connsiteY955" fmla="*/ 5428049 h 6478119"/>
              <a:gd name="connsiteX956" fmla="*/ 10180454 w 11885969"/>
              <a:gd name="connsiteY956" fmla="*/ 5428206 h 6478119"/>
              <a:gd name="connsiteX957" fmla="*/ 10178785 w 11885969"/>
              <a:gd name="connsiteY957" fmla="*/ 5442250 h 6478119"/>
              <a:gd name="connsiteX958" fmla="*/ 10179921 w 11885969"/>
              <a:gd name="connsiteY958" fmla="*/ 5450068 h 6478119"/>
              <a:gd name="connsiteX959" fmla="*/ 10180391 w 11885969"/>
              <a:gd name="connsiteY959" fmla="*/ 5450613 h 6478119"/>
              <a:gd name="connsiteX960" fmla="*/ 10180085 w 11885969"/>
              <a:gd name="connsiteY960" fmla="*/ 5451199 h 6478119"/>
              <a:gd name="connsiteX961" fmla="*/ 10182301 w 11885969"/>
              <a:gd name="connsiteY961" fmla="*/ 5466441 h 6478119"/>
              <a:gd name="connsiteX962" fmla="*/ 10168505 w 11885969"/>
              <a:gd name="connsiteY962" fmla="*/ 5517009 h 6478119"/>
              <a:gd name="connsiteX963" fmla="*/ 10135347 w 11885969"/>
              <a:gd name="connsiteY963" fmla="*/ 5617403 h 6478119"/>
              <a:gd name="connsiteX964" fmla="*/ 10100687 w 11885969"/>
              <a:gd name="connsiteY964" fmla="*/ 5686439 h 6478119"/>
              <a:gd name="connsiteX965" fmla="*/ 10049381 w 11885969"/>
              <a:gd name="connsiteY965" fmla="*/ 5678195 h 6478119"/>
              <a:gd name="connsiteX966" fmla="*/ 10018765 w 11885969"/>
              <a:gd name="connsiteY966" fmla="*/ 5674120 h 6478119"/>
              <a:gd name="connsiteX967" fmla="*/ 10018567 w 11885969"/>
              <a:gd name="connsiteY967" fmla="*/ 5654266 h 6478119"/>
              <a:gd name="connsiteX968" fmla="*/ 10017264 w 11885969"/>
              <a:gd name="connsiteY968" fmla="*/ 5642764 h 6478119"/>
              <a:gd name="connsiteX969" fmla="*/ 9975861 w 11885969"/>
              <a:gd name="connsiteY969" fmla="*/ 5591932 h 6478119"/>
              <a:gd name="connsiteX970" fmla="*/ 9965837 w 11885969"/>
              <a:gd name="connsiteY970" fmla="*/ 5582099 h 6478119"/>
              <a:gd name="connsiteX971" fmla="*/ 9944973 w 11885969"/>
              <a:gd name="connsiteY971" fmla="*/ 5600568 h 6478119"/>
              <a:gd name="connsiteX972" fmla="*/ 9898841 w 11885969"/>
              <a:gd name="connsiteY972" fmla="*/ 5553358 h 6478119"/>
              <a:gd name="connsiteX973" fmla="*/ 9884780 w 11885969"/>
              <a:gd name="connsiteY973" fmla="*/ 5456594 h 6478119"/>
              <a:gd name="connsiteX974" fmla="*/ 9873081 w 11885969"/>
              <a:gd name="connsiteY974" fmla="*/ 5438043 h 6478119"/>
              <a:gd name="connsiteX975" fmla="*/ 9849435 w 11885969"/>
              <a:gd name="connsiteY975" fmla="*/ 5456140 h 6478119"/>
              <a:gd name="connsiteX976" fmla="*/ 9846305 w 11885969"/>
              <a:gd name="connsiteY976" fmla="*/ 5501046 h 6478119"/>
              <a:gd name="connsiteX977" fmla="*/ 9842458 w 11885969"/>
              <a:gd name="connsiteY977" fmla="*/ 5594010 h 6478119"/>
              <a:gd name="connsiteX978" fmla="*/ 9841349 w 11885969"/>
              <a:gd name="connsiteY978" fmla="*/ 5602360 h 6478119"/>
              <a:gd name="connsiteX979" fmla="*/ 9827651 w 11885969"/>
              <a:gd name="connsiteY979" fmla="*/ 5662855 h 6478119"/>
              <a:gd name="connsiteX980" fmla="*/ 9825299 w 11885969"/>
              <a:gd name="connsiteY980" fmla="*/ 5947217 h 6478119"/>
              <a:gd name="connsiteX981" fmla="*/ 9812786 w 11885969"/>
              <a:gd name="connsiteY981" fmla="*/ 5966796 h 6478119"/>
              <a:gd name="connsiteX982" fmla="*/ 9795988 w 11885969"/>
              <a:gd name="connsiteY982" fmla="*/ 5954647 h 6478119"/>
              <a:gd name="connsiteX983" fmla="*/ 9770079 w 11885969"/>
              <a:gd name="connsiteY983" fmla="*/ 5904461 h 6478119"/>
              <a:gd name="connsiteX984" fmla="*/ 9752420 w 11885969"/>
              <a:gd name="connsiteY984" fmla="*/ 5845461 h 6478119"/>
              <a:gd name="connsiteX985" fmla="*/ 9741905 w 11885969"/>
              <a:gd name="connsiteY985" fmla="*/ 5785994 h 6478119"/>
              <a:gd name="connsiteX986" fmla="*/ 9700057 w 11885969"/>
              <a:gd name="connsiteY986" fmla="*/ 5770511 h 6478119"/>
              <a:gd name="connsiteX987" fmla="*/ 9684195 w 11885969"/>
              <a:gd name="connsiteY987" fmla="*/ 5772649 h 6478119"/>
              <a:gd name="connsiteX988" fmla="*/ 9688826 w 11885969"/>
              <a:gd name="connsiteY988" fmla="*/ 5759102 h 6478119"/>
              <a:gd name="connsiteX989" fmla="*/ 9682867 w 11885969"/>
              <a:gd name="connsiteY989" fmla="*/ 5718654 h 6478119"/>
              <a:gd name="connsiteX990" fmla="*/ 9653185 w 11885969"/>
              <a:gd name="connsiteY990" fmla="*/ 5728866 h 6478119"/>
              <a:gd name="connsiteX991" fmla="*/ 9637813 w 11885969"/>
              <a:gd name="connsiteY991" fmla="*/ 5780640 h 6478119"/>
              <a:gd name="connsiteX992" fmla="*/ 9635596 w 11885969"/>
              <a:gd name="connsiteY992" fmla="*/ 5797341 h 6478119"/>
              <a:gd name="connsiteX993" fmla="*/ 9623626 w 11885969"/>
              <a:gd name="connsiteY993" fmla="*/ 5791498 h 6478119"/>
              <a:gd name="connsiteX994" fmla="*/ 9606187 w 11885969"/>
              <a:gd name="connsiteY994" fmla="*/ 5794843 h 6478119"/>
              <a:gd name="connsiteX995" fmla="*/ 9575345 w 11885969"/>
              <a:gd name="connsiteY995" fmla="*/ 5888465 h 6478119"/>
              <a:gd name="connsiteX996" fmla="*/ 9574403 w 11885969"/>
              <a:gd name="connsiteY996" fmla="*/ 5910049 h 6478119"/>
              <a:gd name="connsiteX997" fmla="*/ 9571178 w 11885969"/>
              <a:gd name="connsiteY997" fmla="*/ 5926442 h 6478119"/>
              <a:gd name="connsiteX998" fmla="*/ 9570871 w 11885969"/>
              <a:gd name="connsiteY998" fmla="*/ 5984905 h 6478119"/>
              <a:gd name="connsiteX999" fmla="*/ 9576859 w 11885969"/>
              <a:gd name="connsiteY999" fmla="*/ 5989260 h 6478119"/>
              <a:gd name="connsiteX1000" fmla="*/ 9572503 w 11885969"/>
              <a:gd name="connsiteY1000" fmla="*/ 5995252 h 6478119"/>
              <a:gd name="connsiteX1001" fmla="*/ 9575769 w 11885969"/>
              <a:gd name="connsiteY1001" fmla="*/ 6015943 h 6478119"/>
              <a:gd name="connsiteX1002" fmla="*/ 9569779 w 11885969"/>
              <a:gd name="connsiteY1002" fmla="*/ 6011588 h 6478119"/>
              <a:gd name="connsiteX1003" fmla="*/ 9567439 w 11885969"/>
              <a:gd name="connsiteY1003" fmla="*/ 6009317 h 6478119"/>
              <a:gd name="connsiteX1004" fmla="*/ 9568146 w 11885969"/>
              <a:gd name="connsiteY1004" fmla="*/ 6001244 h 6478119"/>
              <a:gd name="connsiteX1005" fmla="*/ 9565085 w 11885969"/>
              <a:gd name="connsiteY1005" fmla="*/ 6007028 h 6478119"/>
              <a:gd name="connsiteX1006" fmla="*/ 9567439 w 11885969"/>
              <a:gd name="connsiteY1006" fmla="*/ 6009317 h 6478119"/>
              <a:gd name="connsiteX1007" fmla="*/ 9566461 w 11885969"/>
              <a:gd name="connsiteY1007" fmla="*/ 6020481 h 6478119"/>
              <a:gd name="connsiteX1008" fmla="*/ 9563239 w 11885969"/>
              <a:gd name="connsiteY1008" fmla="*/ 6070944 h 6478119"/>
              <a:gd name="connsiteX1009" fmla="*/ 9506825 w 11885969"/>
              <a:gd name="connsiteY1009" fmla="*/ 5930751 h 6478119"/>
              <a:gd name="connsiteX1010" fmla="*/ 9502145 w 11885969"/>
              <a:gd name="connsiteY1010" fmla="*/ 5906291 h 6478119"/>
              <a:gd name="connsiteX1011" fmla="*/ 9490736 w 11885969"/>
              <a:gd name="connsiteY1011" fmla="*/ 5885704 h 6478119"/>
              <a:gd name="connsiteX1012" fmla="*/ 9463052 w 11885969"/>
              <a:gd name="connsiteY1012" fmla="*/ 5816872 h 6478119"/>
              <a:gd name="connsiteX1013" fmla="*/ 9432558 w 11885969"/>
              <a:gd name="connsiteY1013" fmla="*/ 5865216 h 6478119"/>
              <a:gd name="connsiteX1014" fmla="*/ 9412804 w 11885969"/>
              <a:gd name="connsiteY1014" fmla="*/ 5875334 h 6478119"/>
              <a:gd name="connsiteX1015" fmla="*/ 9387460 w 11885969"/>
              <a:gd name="connsiteY1015" fmla="*/ 5842219 h 6478119"/>
              <a:gd name="connsiteX1016" fmla="*/ 9361179 w 11885969"/>
              <a:gd name="connsiteY1016" fmla="*/ 5794818 h 6478119"/>
              <a:gd name="connsiteX1017" fmla="*/ 9349946 w 11885969"/>
              <a:gd name="connsiteY1017" fmla="*/ 5783409 h 6478119"/>
              <a:gd name="connsiteX1018" fmla="*/ 9339381 w 11885969"/>
              <a:gd name="connsiteY1018" fmla="*/ 5798998 h 6478119"/>
              <a:gd name="connsiteX1019" fmla="*/ 9338370 w 11885969"/>
              <a:gd name="connsiteY1019" fmla="*/ 5817274 h 6478119"/>
              <a:gd name="connsiteX1020" fmla="*/ 9334177 w 11885969"/>
              <a:gd name="connsiteY1020" fmla="*/ 5955515 h 6478119"/>
              <a:gd name="connsiteX1021" fmla="*/ 9297648 w 11885969"/>
              <a:gd name="connsiteY1021" fmla="*/ 5995975 h 6478119"/>
              <a:gd name="connsiteX1022" fmla="*/ 9277153 w 11885969"/>
              <a:gd name="connsiteY1022" fmla="*/ 6011661 h 6478119"/>
              <a:gd name="connsiteX1023" fmla="*/ 9274468 w 11885969"/>
              <a:gd name="connsiteY1023" fmla="*/ 6021218 h 6478119"/>
              <a:gd name="connsiteX1024" fmla="*/ 9236904 w 11885969"/>
              <a:gd name="connsiteY1024" fmla="*/ 6037465 h 6478119"/>
              <a:gd name="connsiteX1025" fmla="*/ 9227053 w 11885969"/>
              <a:gd name="connsiteY1025" fmla="*/ 6004995 h 6478119"/>
              <a:gd name="connsiteX1026" fmla="*/ 9219375 w 11885969"/>
              <a:gd name="connsiteY1026" fmla="*/ 5870841 h 6478119"/>
              <a:gd name="connsiteX1027" fmla="*/ 9198956 w 11885969"/>
              <a:gd name="connsiteY1027" fmla="*/ 5853960 h 6478119"/>
              <a:gd name="connsiteX1028" fmla="*/ 9185236 w 11885969"/>
              <a:gd name="connsiteY1028" fmla="*/ 5871963 h 6478119"/>
              <a:gd name="connsiteX1029" fmla="*/ 9176267 w 11885969"/>
              <a:gd name="connsiteY1029" fmla="*/ 5928837 h 6478119"/>
              <a:gd name="connsiteX1030" fmla="*/ 9157351 w 11885969"/>
              <a:gd name="connsiteY1030" fmla="*/ 5943316 h 6478119"/>
              <a:gd name="connsiteX1031" fmla="*/ 9158730 w 11885969"/>
              <a:gd name="connsiteY1031" fmla="*/ 5922256 h 6478119"/>
              <a:gd name="connsiteX1032" fmla="*/ 9163361 w 11885969"/>
              <a:gd name="connsiteY1032" fmla="*/ 5908709 h 6478119"/>
              <a:gd name="connsiteX1033" fmla="*/ 9131343 w 11885969"/>
              <a:gd name="connsiteY1033" fmla="*/ 5883202 h 6478119"/>
              <a:gd name="connsiteX1034" fmla="*/ 9115381 w 11885969"/>
              <a:gd name="connsiteY1034" fmla="*/ 5875414 h 6478119"/>
              <a:gd name="connsiteX1035" fmla="*/ 9098439 w 11885969"/>
              <a:gd name="connsiteY1035" fmla="*/ 5768355 h 6478119"/>
              <a:gd name="connsiteX1036" fmla="*/ 9105243 w 11885969"/>
              <a:gd name="connsiteY1036" fmla="*/ 5653123 h 6478119"/>
              <a:gd name="connsiteX1037" fmla="*/ 9100814 w 11885969"/>
              <a:gd name="connsiteY1037" fmla="*/ 5526483 h 6478119"/>
              <a:gd name="connsiteX1038" fmla="*/ 9103031 w 11885969"/>
              <a:gd name="connsiteY1038" fmla="*/ 5509783 h 6478119"/>
              <a:gd name="connsiteX1039" fmla="*/ 9122597 w 11885969"/>
              <a:gd name="connsiteY1039" fmla="*/ 5319772 h 6478119"/>
              <a:gd name="connsiteX1040" fmla="*/ 9106809 w 11885969"/>
              <a:gd name="connsiteY1040" fmla="*/ 5289345 h 6478119"/>
              <a:gd name="connsiteX1041" fmla="*/ 9082055 w 11885969"/>
              <a:gd name="connsiteY1041" fmla="*/ 5315792 h 6478119"/>
              <a:gd name="connsiteX1042" fmla="*/ 9069234 w 11885969"/>
              <a:gd name="connsiteY1042" fmla="*/ 5369676 h 6478119"/>
              <a:gd name="connsiteX1043" fmla="*/ 9068839 w 11885969"/>
              <a:gd name="connsiteY1043" fmla="*/ 5375091 h 6478119"/>
              <a:gd name="connsiteX1044" fmla="*/ 9070106 w 11885969"/>
              <a:gd name="connsiteY1044" fmla="*/ 5378241 h 6478119"/>
              <a:gd name="connsiteX1045" fmla="*/ 9068859 w 11885969"/>
              <a:gd name="connsiteY1045" fmla="*/ 5406786 h 6478119"/>
              <a:gd name="connsiteX1046" fmla="*/ 9072837 w 11885969"/>
              <a:gd name="connsiteY1046" fmla="*/ 5427870 h 6478119"/>
              <a:gd name="connsiteX1047" fmla="*/ 9069881 w 11885969"/>
              <a:gd name="connsiteY1047" fmla="*/ 5450137 h 6478119"/>
              <a:gd name="connsiteX1048" fmla="*/ 9066789 w 11885969"/>
              <a:gd name="connsiteY1048" fmla="*/ 5451378 h 6478119"/>
              <a:gd name="connsiteX1049" fmla="*/ 9066348 w 11885969"/>
              <a:gd name="connsiteY1049" fmla="*/ 5504301 h 6478119"/>
              <a:gd name="connsiteX1050" fmla="*/ 9046065 w 11885969"/>
              <a:gd name="connsiteY1050" fmla="*/ 5615504 h 6478119"/>
              <a:gd name="connsiteX1051" fmla="*/ 9029539 w 11885969"/>
              <a:gd name="connsiteY1051" fmla="*/ 5600647 h 6478119"/>
              <a:gd name="connsiteX1052" fmla="*/ 9018672 w 11885969"/>
              <a:gd name="connsiteY1052" fmla="*/ 5790015 h 6478119"/>
              <a:gd name="connsiteX1053" fmla="*/ 8998467 w 11885969"/>
              <a:gd name="connsiteY1053" fmla="*/ 6000853 h 6478119"/>
              <a:gd name="connsiteX1054" fmla="*/ 8972040 w 11885969"/>
              <a:gd name="connsiteY1054" fmla="*/ 5997009 h 6478119"/>
              <a:gd name="connsiteX1055" fmla="*/ 8962698 w 11885969"/>
              <a:gd name="connsiteY1055" fmla="*/ 6018481 h 6478119"/>
              <a:gd name="connsiteX1056" fmla="*/ 8956630 w 11885969"/>
              <a:gd name="connsiteY1056" fmla="*/ 6003071 h 6478119"/>
              <a:gd name="connsiteX1057" fmla="*/ 8956072 w 11885969"/>
              <a:gd name="connsiteY1057" fmla="*/ 5992612 h 6478119"/>
              <a:gd name="connsiteX1058" fmla="*/ 8949446 w 11885969"/>
              <a:gd name="connsiteY1058" fmla="*/ 5966742 h 6478119"/>
              <a:gd name="connsiteX1059" fmla="*/ 8959905 w 11885969"/>
              <a:gd name="connsiteY1059" fmla="*/ 5966187 h 6478119"/>
              <a:gd name="connsiteX1060" fmla="*/ 8964297 w 11885969"/>
              <a:gd name="connsiteY1060" fmla="*/ 5950222 h 6478119"/>
              <a:gd name="connsiteX1061" fmla="*/ 8970364 w 11885969"/>
              <a:gd name="connsiteY1061" fmla="*/ 5965633 h 6478119"/>
              <a:gd name="connsiteX1062" fmla="*/ 8970923 w 11885969"/>
              <a:gd name="connsiteY1062" fmla="*/ 5976091 h 6478119"/>
              <a:gd name="connsiteX1063" fmla="*/ 8980189 w 11885969"/>
              <a:gd name="connsiteY1063" fmla="*/ 5854985 h 6478119"/>
              <a:gd name="connsiteX1064" fmla="*/ 8996563 w 11885969"/>
              <a:gd name="connsiteY1064" fmla="*/ 5670569 h 6478119"/>
              <a:gd name="connsiteX1065" fmla="*/ 9019638 w 11885969"/>
              <a:gd name="connsiteY1065" fmla="*/ 5611660 h 6478119"/>
              <a:gd name="connsiteX1066" fmla="*/ 9005269 w 11885969"/>
              <a:gd name="connsiteY1066" fmla="*/ 5539003 h 6478119"/>
              <a:gd name="connsiteX1067" fmla="*/ 9015373 w 11885969"/>
              <a:gd name="connsiteY1067" fmla="*/ 5501103 h 6478119"/>
              <a:gd name="connsiteX1068" fmla="*/ 9017033 w 11885969"/>
              <a:gd name="connsiteY1068" fmla="*/ 5488496 h 6478119"/>
              <a:gd name="connsiteX1069" fmla="*/ 8994343 w 11885969"/>
              <a:gd name="connsiteY1069" fmla="*/ 5581715 h 6478119"/>
              <a:gd name="connsiteX1070" fmla="*/ 8974645 w 11885969"/>
              <a:gd name="connsiteY1070" fmla="*/ 5698064 h 6478119"/>
              <a:gd name="connsiteX1071" fmla="*/ 8930723 w 11885969"/>
              <a:gd name="connsiteY1071" fmla="*/ 5794193 h 6478119"/>
              <a:gd name="connsiteX1072" fmla="*/ 8920623 w 11885969"/>
              <a:gd name="connsiteY1072" fmla="*/ 5816925 h 6478119"/>
              <a:gd name="connsiteX1073" fmla="*/ 8892293 w 11885969"/>
              <a:gd name="connsiteY1073" fmla="*/ 5923627 h 6478119"/>
              <a:gd name="connsiteX1074" fmla="*/ 8868768 w 11885969"/>
              <a:gd name="connsiteY1074" fmla="*/ 5994145 h 6478119"/>
              <a:gd name="connsiteX1075" fmla="*/ 8846795 w 11885969"/>
              <a:gd name="connsiteY1075" fmla="*/ 6020963 h 6478119"/>
              <a:gd name="connsiteX1076" fmla="*/ 8820810 w 11885969"/>
              <a:gd name="connsiteY1076" fmla="*/ 6003342 h 6478119"/>
              <a:gd name="connsiteX1077" fmla="*/ 8803869 w 11885969"/>
              <a:gd name="connsiteY1077" fmla="*/ 5896282 h 6478119"/>
              <a:gd name="connsiteX1078" fmla="*/ 8759947 w 11885969"/>
              <a:gd name="connsiteY1078" fmla="*/ 5992412 h 6478119"/>
              <a:gd name="connsiteX1079" fmla="*/ 8750587 w 11885969"/>
              <a:gd name="connsiteY1079" fmla="*/ 6009577 h 6478119"/>
              <a:gd name="connsiteX1080" fmla="*/ 8739355 w 11885969"/>
              <a:gd name="connsiteY1080" fmla="*/ 5998169 h 6478119"/>
              <a:gd name="connsiteX1081" fmla="*/ 8719035 w 11885969"/>
              <a:gd name="connsiteY1081" fmla="*/ 5991216 h 6478119"/>
              <a:gd name="connsiteX1082" fmla="*/ 8714871 w 11885969"/>
              <a:gd name="connsiteY1082" fmla="*/ 6011907 h 6478119"/>
              <a:gd name="connsiteX1083" fmla="*/ 8709599 w 11885969"/>
              <a:gd name="connsiteY1083" fmla="*/ 6040947 h 6478119"/>
              <a:gd name="connsiteX1084" fmla="*/ 8671937 w 11885969"/>
              <a:gd name="connsiteY1084" fmla="*/ 6047266 h 6478119"/>
              <a:gd name="connsiteX1085" fmla="*/ 8685560 w 11885969"/>
              <a:gd name="connsiteY1085" fmla="*/ 6019336 h 6478119"/>
              <a:gd name="connsiteX1086" fmla="*/ 8693811 w 11885969"/>
              <a:gd name="connsiteY1086" fmla="*/ 6010520 h 6478119"/>
              <a:gd name="connsiteX1087" fmla="*/ 8672014 w 11885969"/>
              <a:gd name="connsiteY1087" fmla="*/ 6014701 h 6478119"/>
              <a:gd name="connsiteX1088" fmla="*/ 8655585 w 11885969"/>
              <a:gd name="connsiteY1088" fmla="*/ 5999770 h 6478119"/>
              <a:gd name="connsiteX1089" fmla="*/ 8653073 w 11885969"/>
              <a:gd name="connsiteY1089" fmla="*/ 5986687 h 6478119"/>
              <a:gd name="connsiteX1090" fmla="*/ 8610266 w 11885969"/>
              <a:gd name="connsiteY1090" fmla="*/ 5914427 h 6478119"/>
              <a:gd name="connsiteX1091" fmla="*/ 8574136 w 11885969"/>
              <a:gd name="connsiteY1091" fmla="*/ 5834554 h 6478119"/>
              <a:gd name="connsiteX1092" fmla="*/ 8566797 w 11885969"/>
              <a:gd name="connsiteY1092" fmla="*/ 5815166 h 6478119"/>
              <a:gd name="connsiteX1093" fmla="*/ 8542831 w 11885969"/>
              <a:gd name="connsiteY1093" fmla="*/ 5760992 h 6478119"/>
              <a:gd name="connsiteX1094" fmla="*/ 8512020 w 11885969"/>
              <a:gd name="connsiteY1094" fmla="*/ 5737062 h 6478119"/>
              <a:gd name="connsiteX1095" fmla="*/ 8495492 w 11885969"/>
              <a:gd name="connsiteY1095" fmla="*/ 5712203 h 6478119"/>
              <a:gd name="connsiteX1096" fmla="*/ 8486209 w 11885969"/>
              <a:gd name="connsiteY1096" fmla="*/ 5696804 h 6478119"/>
              <a:gd name="connsiteX1097" fmla="*/ 8479434 w 11885969"/>
              <a:gd name="connsiteY1097" fmla="*/ 5694487 h 6478119"/>
              <a:gd name="connsiteX1098" fmla="*/ 8473275 w 11885969"/>
              <a:gd name="connsiteY1098" fmla="*/ 5668883 h 6478119"/>
              <a:gd name="connsiteX1099" fmla="*/ 8468462 w 11885969"/>
              <a:gd name="connsiteY1099" fmla="*/ 5663817 h 6478119"/>
              <a:gd name="connsiteX1100" fmla="*/ 8462779 w 11885969"/>
              <a:gd name="connsiteY1100" fmla="*/ 5686628 h 6478119"/>
              <a:gd name="connsiteX1101" fmla="*/ 8467155 w 11885969"/>
              <a:gd name="connsiteY1101" fmla="*/ 5714387 h 6478119"/>
              <a:gd name="connsiteX1102" fmla="*/ 8464412 w 11885969"/>
              <a:gd name="connsiteY1102" fmla="*/ 5722439 h 6478119"/>
              <a:gd name="connsiteX1103" fmla="*/ 8446239 w 11885969"/>
              <a:gd name="connsiteY1103" fmla="*/ 5769639 h 6478119"/>
              <a:gd name="connsiteX1104" fmla="*/ 8436172 w 11885969"/>
              <a:gd name="connsiteY1104" fmla="*/ 5785244 h 6478119"/>
              <a:gd name="connsiteX1105" fmla="*/ 8395301 w 11885969"/>
              <a:gd name="connsiteY1105" fmla="*/ 5768699 h 6478119"/>
              <a:gd name="connsiteX1106" fmla="*/ 8400892 w 11885969"/>
              <a:gd name="connsiteY1106" fmla="*/ 5760029 h 6478119"/>
              <a:gd name="connsiteX1107" fmla="*/ 8414817 w 11885969"/>
              <a:gd name="connsiteY1107" fmla="*/ 5734639 h 6478119"/>
              <a:gd name="connsiteX1108" fmla="*/ 8424771 w 11885969"/>
              <a:gd name="connsiteY1108" fmla="*/ 5711599 h 6478119"/>
              <a:gd name="connsiteX1109" fmla="*/ 8418903 w 11885969"/>
              <a:gd name="connsiteY1109" fmla="*/ 5663621 h 6478119"/>
              <a:gd name="connsiteX1110" fmla="*/ 8399054 w 11885969"/>
              <a:gd name="connsiteY1110" fmla="*/ 5675367 h 6478119"/>
              <a:gd name="connsiteX1111" fmla="*/ 8386249 w 11885969"/>
              <a:gd name="connsiteY1111" fmla="*/ 5699024 h 6478119"/>
              <a:gd name="connsiteX1112" fmla="*/ 8356385 w 11885969"/>
              <a:gd name="connsiteY1112" fmla="*/ 5768145 h 6478119"/>
              <a:gd name="connsiteX1113" fmla="*/ 8374555 w 11885969"/>
              <a:gd name="connsiteY1113" fmla="*/ 5797054 h 6478119"/>
              <a:gd name="connsiteX1114" fmla="*/ 8346707 w 11885969"/>
              <a:gd name="connsiteY1114" fmla="*/ 5847835 h 6478119"/>
              <a:gd name="connsiteX1115" fmla="*/ 8341003 w 11885969"/>
              <a:gd name="connsiteY1115" fmla="*/ 5849066 h 6478119"/>
              <a:gd name="connsiteX1116" fmla="*/ 8357721 w 11885969"/>
              <a:gd name="connsiteY1116" fmla="*/ 5857393 h 6478119"/>
              <a:gd name="connsiteX1117" fmla="*/ 8369966 w 11885969"/>
              <a:gd name="connsiteY1117" fmla="*/ 5872658 h 6478119"/>
              <a:gd name="connsiteX1118" fmla="*/ 8351960 w 11885969"/>
              <a:gd name="connsiteY1118" fmla="*/ 5892960 h 6478119"/>
              <a:gd name="connsiteX1119" fmla="*/ 8318465 w 11885969"/>
              <a:gd name="connsiteY1119" fmla="*/ 5910638 h 6478119"/>
              <a:gd name="connsiteX1120" fmla="*/ 8298950 w 11885969"/>
              <a:gd name="connsiteY1120" fmla="*/ 5944696 h 6478119"/>
              <a:gd name="connsiteX1121" fmla="*/ 8301459 w 11885969"/>
              <a:gd name="connsiteY1121" fmla="*/ 6073983 h 6478119"/>
              <a:gd name="connsiteX1122" fmla="*/ 8300001 w 11885969"/>
              <a:gd name="connsiteY1122" fmla="*/ 6129511 h 6478119"/>
              <a:gd name="connsiteX1123" fmla="*/ 8278137 w 11885969"/>
              <a:gd name="connsiteY1123" fmla="*/ 6159599 h 6478119"/>
              <a:gd name="connsiteX1124" fmla="*/ 8258234 w 11885969"/>
              <a:gd name="connsiteY1124" fmla="*/ 6129575 h 6478119"/>
              <a:gd name="connsiteX1125" fmla="*/ 8258123 w 11885969"/>
              <a:gd name="connsiteY1125" fmla="*/ 6122137 h 6478119"/>
              <a:gd name="connsiteX1126" fmla="*/ 8247341 w 11885969"/>
              <a:gd name="connsiteY1126" fmla="*/ 5975238 h 6478119"/>
              <a:gd name="connsiteX1127" fmla="*/ 8220732 w 11885969"/>
              <a:gd name="connsiteY1127" fmla="*/ 5879508 h 6478119"/>
              <a:gd name="connsiteX1128" fmla="*/ 8212066 w 11885969"/>
              <a:gd name="connsiteY1128" fmla="*/ 5873918 h 6478119"/>
              <a:gd name="connsiteX1129" fmla="*/ 8208207 w 11885969"/>
              <a:gd name="connsiteY1129" fmla="*/ 5883704 h 6478119"/>
              <a:gd name="connsiteX1130" fmla="*/ 8202950 w 11885969"/>
              <a:gd name="connsiteY1130" fmla="*/ 5914684 h 6478119"/>
              <a:gd name="connsiteX1131" fmla="*/ 8185724 w 11885969"/>
              <a:gd name="connsiteY1131" fmla="*/ 5987048 h 6478119"/>
              <a:gd name="connsiteX1132" fmla="*/ 8193150 w 11885969"/>
              <a:gd name="connsiteY1132" fmla="*/ 6139150 h 6478119"/>
              <a:gd name="connsiteX1133" fmla="*/ 8201645 w 11885969"/>
              <a:gd name="connsiteY1133" fmla="*/ 6171636 h 6478119"/>
              <a:gd name="connsiteX1134" fmla="*/ 8217293 w 11885969"/>
              <a:gd name="connsiteY1134" fmla="*/ 6299579 h 6478119"/>
              <a:gd name="connsiteX1135" fmla="*/ 8173735 w 11885969"/>
              <a:gd name="connsiteY1135" fmla="*/ 6332859 h 6478119"/>
              <a:gd name="connsiteX1136" fmla="*/ 8160707 w 11885969"/>
              <a:gd name="connsiteY1136" fmla="*/ 6341641 h 6478119"/>
              <a:gd name="connsiteX1137" fmla="*/ 8126881 w 11885969"/>
              <a:gd name="connsiteY1137" fmla="*/ 6337006 h 6478119"/>
              <a:gd name="connsiteX1138" fmla="*/ 8115419 w 11885969"/>
              <a:gd name="connsiteY1138" fmla="*/ 6297697 h 6478119"/>
              <a:gd name="connsiteX1139" fmla="*/ 8119727 w 11885969"/>
              <a:gd name="connsiteY1139" fmla="*/ 6241552 h 6478119"/>
              <a:gd name="connsiteX1140" fmla="*/ 8113802 w 11885969"/>
              <a:gd name="connsiteY1140" fmla="*/ 6227908 h 6478119"/>
              <a:gd name="connsiteX1141" fmla="*/ 8098988 w 11885969"/>
              <a:gd name="connsiteY1141" fmla="*/ 6193800 h 6478119"/>
              <a:gd name="connsiteX1142" fmla="*/ 8098543 w 11885969"/>
              <a:gd name="connsiteY1142" fmla="*/ 6164051 h 6478119"/>
              <a:gd name="connsiteX1143" fmla="*/ 8064889 w 11885969"/>
              <a:gd name="connsiteY1143" fmla="*/ 6056410 h 6478119"/>
              <a:gd name="connsiteX1144" fmla="*/ 8026487 w 11885969"/>
              <a:gd name="connsiteY1144" fmla="*/ 5899060 h 6478119"/>
              <a:gd name="connsiteX1145" fmla="*/ 8004183 w 11885969"/>
              <a:gd name="connsiteY1145" fmla="*/ 5823292 h 6478119"/>
              <a:gd name="connsiteX1146" fmla="*/ 7992051 w 11885969"/>
              <a:gd name="connsiteY1146" fmla="*/ 5815465 h 6478119"/>
              <a:gd name="connsiteX1147" fmla="*/ 7951067 w 11885969"/>
              <a:gd name="connsiteY1147" fmla="*/ 5791484 h 6478119"/>
              <a:gd name="connsiteX1148" fmla="*/ 7926578 w 11885969"/>
              <a:gd name="connsiteY1148" fmla="*/ 5760957 h 6478119"/>
              <a:gd name="connsiteX1149" fmla="*/ 7909750 w 11885969"/>
              <a:gd name="connsiteY1149" fmla="*/ 5745191 h 6478119"/>
              <a:gd name="connsiteX1150" fmla="*/ 7876711 w 11885969"/>
              <a:gd name="connsiteY1150" fmla="*/ 5640402 h 6478119"/>
              <a:gd name="connsiteX1151" fmla="*/ 7880852 w 11885969"/>
              <a:gd name="connsiteY1151" fmla="*/ 5611156 h 6478119"/>
              <a:gd name="connsiteX1152" fmla="*/ 7880014 w 11885969"/>
              <a:gd name="connsiteY1152" fmla="*/ 5593429 h 6478119"/>
              <a:gd name="connsiteX1153" fmla="*/ 7856978 w 11885969"/>
              <a:gd name="connsiteY1153" fmla="*/ 5583479 h 6478119"/>
              <a:gd name="connsiteX1154" fmla="*/ 7847920 w 11885969"/>
              <a:gd name="connsiteY1154" fmla="*/ 5589912 h 6478119"/>
              <a:gd name="connsiteX1155" fmla="*/ 7842995 w 11885969"/>
              <a:gd name="connsiteY1155" fmla="*/ 5643205 h 6478119"/>
              <a:gd name="connsiteX1156" fmla="*/ 7845392 w 11885969"/>
              <a:gd name="connsiteY1156" fmla="*/ 5765053 h 6478119"/>
              <a:gd name="connsiteX1157" fmla="*/ 7865798 w 11885969"/>
              <a:gd name="connsiteY1157" fmla="*/ 5790493 h 6478119"/>
              <a:gd name="connsiteX1158" fmla="*/ 7880784 w 11885969"/>
              <a:gd name="connsiteY1158" fmla="*/ 5797704 h 6478119"/>
              <a:gd name="connsiteX1159" fmla="*/ 7871221 w 11885969"/>
              <a:gd name="connsiteY1159" fmla="*/ 5808723 h 6478119"/>
              <a:gd name="connsiteX1160" fmla="*/ 7858415 w 11885969"/>
              <a:gd name="connsiteY1160" fmla="*/ 5832378 h 6478119"/>
              <a:gd name="connsiteX1161" fmla="*/ 7880274 w 11885969"/>
              <a:gd name="connsiteY1161" fmla="*/ 5878397 h 6478119"/>
              <a:gd name="connsiteX1162" fmla="*/ 7888549 w 11885969"/>
              <a:gd name="connsiteY1162" fmla="*/ 5896009 h 6478119"/>
              <a:gd name="connsiteX1163" fmla="*/ 7888824 w 11885969"/>
              <a:gd name="connsiteY1163" fmla="*/ 5952656 h 6478119"/>
              <a:gd name="connsiteX1164" fmla="*/ 7847222 w 11885969"/>
              <a:gd name="connsiteY1164" fmla="*/ 6001930 h 6478119"/>
              <a:gd name="connsiteX1165" fmla="*/ 7817083 w 11885969"/>
              <a:gd name="connsiteY1165" fmla="*/ 6014406 h 6478119"/>
              <a:gd name="connsiteX1166" fmla="*/ 7805846 w 11885969"/>
              <a:gd name="connsiteY1166" fmla="*/ 5989970 h 6478119"/>
              <a:gd name="connsiteX1167" fmla="*/ 7758890 w 11885969"/>
              <a:gd name="connsiteY1167" fmla="*/ 5834466 h 6478119"/>
              <a:gd name="connsiteX1168" fmla="*/ 7722385 w 11885969"/>
              <a:gd name="connsiteY1168" fmla="*/ 5727442 h 6478119"/>
              <a:gd name="connsiteX1169" fmla="*/ 7722162 w 11885969"/>
              <a:gd name="connsiteY1169" fmla="*/ 5712569 h 6478119"/>
              <a:gd name="connsiteX1170" fmla="*/ 7718361 w 11885969"/>
              <a:gd name="connsiteY1170" fmla="*/ 5688020 h 6478119"/>
              <a:gd name="connsiteX1171" fmla="*/ 7704999 w 11885969"/>
              <a:gd name="connsiteY1171" fmla="*/ 5674488 h 6478119"/>
              <a:gd name="connsiteX1172" fmla="*/ 7674198 w 11885969"/>
              <a:gd name="connsiteY1172" fmla="*/ 5566233 h 6478119"/>
              <a:gd name="connsiteX1173" fmla="*/ 7655138 w 11885969"/>
              <a:gd name="connsiteY1173" fmla="*/ 5477829 h 6478119"/>
              <a:gd name="connsiteX1174" fmla="*/ 7633782 w 11885969"/>
              <a:gd name="connsiteY1174" fmla="*/ 5427225 h 6478119"/>
              <a:gd name="connsiteX1175" fmla="*/ 7597494 w 11885969"/>
              <a:gd name="connsiteY1175" fmla="*/ 5411183 h 6478119"/>
              <a:gd name="connsiteX1176" fmla="*/ 7584689 w 11885969"/>
              <a:gd name="connsiteY1176" fmla="*/ 5434839 h 6478119"/>
              <a:gd name="connsiteX1177" fmla="*/ 7594526 w 11885969"/>
              <a:gd name="connsiteY1177" fmla="*/ 5480467 h 6478119"/>
              <a:gd name="connsiteX1178" fmla="*/ 7580995 w 11885969"/>
              <a:gd name="connsiteY1178" fmla="*/ 5493835 h 6478119"/>
              <a:gd name="connsiteX1179" fmla="*/ 7572663 w 11885969"/>
              <a:gd name="connsiteY1179" fmla="*/ 5510557 h 6478119"/>
              <a:gd name="connsiteX1180" fmla="*/ 7563101 w 11885969"/>
              <a:gd name="connsiteY1180" fmla="*/ 5521575 h 6478119"/>
              <a:gd name="connsiteX1181" fmla="*/ 7576967 w 11885969"/>
              <a:gd name="connsiteY1181" fmla="*/ 5530521 h 6478119"/>
              <a:gd name="connsiteX1182" fmla="*/ 7598604 w 11885969"/>
              <a:gd name="connsiteY1182" fmla="*/ 5561663 h 6478119"/>
              <a:gd name="connsiteX1183" fmla="*/ 7598938 w 11885969"/>
              <a:gd name="connsiteY1183" fmla="*/ 5583975 h 6478119"/>
              <a:gd name="connsiteX1184" fmla="*/ 7646123 w 11885969"/>
              <a:gd name="connsiteY1184" fmla="*/ 5678247 h 6478119"/>
              <a:gd name="connsiteX1185" fmla="*/ 7611340 w 11885969"/>
              <a:gd name="connsiteY1185" fmla="*/ 5724555 h 6478119"/>
              <a:gd name="connsiteX1186" fmla="*/ 7597697 w 11885969"/>
              <a:gd name="connsiteY1186" fmla="*/ 5730485 h 6478119"/>
              <a:gd name="connsiteX1187" fmla="*/ 7572425 w 11885969"/>
              <a:gd name="connsiteY1187" fmla="*/ 5724002 h 6478119"/>
              <a:gd name="connsiteX1188" fmla="*/ 7530106 w 11885969"/>
              <a:gd name="connsiteY1188" fmla="*/ 5610774 h 6478119"/>
              <a:gd name="connsiteX1189" fmla="*/ 7499300 w 11885969"/>
              <a:gd name="connsiteY1189" fmla="*/ 5578626 h 6478119"/>
              <a:gd name="connsiteX1190" fmla="*/ 7481518 w 11885969"/>
              <a:gd name="connsiteY1190" fmla="*/ 5613802 h 6478119"/>
              <a:gd name="connsiteX1191" fmla="*/ 7451209 w 11885969"/>
              <a:gd name="connsiteY1191" fmla="*/ 5653175 h 6478119"/>
              <a:gd name="connsiteX1192" fmla="*/ 7416597 w 11885969"/>
              <a:gd name="connsiteY1192" fmla="*/ 5672587 h 6478119"/>
              <a:gd name="connsiteX1193" fmla="*/ 7355034 w 11885969"/>
              <a:gd name="connsiteY1193" fmla="*/ 5726167 h 6478119"/>
              <a:gd name="connsiteX1194" fmla="*/ 7324561 w 11885969"/>
              <a:gd name="connsiteY1194" fmla="*/ 5716332 h 6478119"/>
              <a:gd name="connsiteX1195" fmla="*/ 7289792 w 11885969"/>
              <a:gd name="connsiteY1195" fmla="*/ 5610427 h 6478119"/>
              <a:gd name="connsiteX1196" fmla="*/ 7299803 w 11885969"/>
              <a:gd name="connsiteY1196" fmla="*/ 5553050 h 6478119"/>
              <a:gd name="connsiteX1197" fmla="*/ 7303046 w 11885969"/>
              <a:gd name="connsiteY1197" fmla="*/ 5540413 h 6478119"/>
              <a:gd name="connsiteX1198" fmla="*/ 7282586 w 11885969"/>
              <a:gd name="connsiteY1198" fmla="*/ 5473201 h 6478119"/>
              <a:gd name="connsiteX1199" fmla="*/ 7247021 w 11885969"/>
              <a:gd name="connsiteY1199" fmla="*/ 5543555 h 6478119"/>
              <a:gd name="connsiteX1200" fmla="*/ 7234496 w 11885969"/>
              <a:gd name="connsiteY1200" fmla="*/ 5547750 h 6478119"/>
              <a:gd name="connsiteX1201" fmla="*/ 7232541 w 11885969"/>
              <a:gd name="connsiteY1201" fmla="*/ 5531758 h 6478119"/>
              <a:gd name="connsiteX1202" fmla="*/ 7243108 w 11885969"/>
              <a:gd name="connsiteY1202" fmla="*/ 5511569 h 6478119"/>
              <a:gd name="connsiteX1203" fmla="*/ 7238524 w 11885969"/>
              <a:gd name="connsiteY1203" fmla="*/ 5511068 h 6478119"/>
              <a:gd name="connsiteX1204" fmla="*/ 7192616 w 11885969"/>
              <a:gd name="connsiteY1204" fmla="*/ 5540377 h 6478119"/>
              <a:gd name="connsiteX1205" fmla="*/ 7195691 w 11885969"/>
              <a:gd name="connsiteY1205" fmla="*/ 5554636 h 6478119"/>
              <a:gd name="connsiteX1206" fmla="*/ 7205082 w 11885969"/>
              <a:gd name="connsiteY1206" fmla="*/ 5570515 h 6478119"/>
              <a:gd name="connsiteX1207" fmla="*/ 7177627 w 11885969"/>
              <a:gd name="connsiteY1207" fmla="*/ 5609273 h 6478119"/>
              <a:gd name="connsiteX1208" fmla="*/ 7174495 w 11885969"/>
              <a:gd name="connsiteY1208" fmla="*/ 5629348 h 6478119"/>
              <a:gd name="connsiteX1209" fmla="*/ 7177569 w 11885969"/>
              <a:gd name="connsiteY1209" fmla="*/ 5643608 h 6478119"/>
              <a:gd name="connsiteX1210" fmla="*/ 7155874 w 11885969"/>
              <a:gd name="connsiteY1210" fmla="*/ 5646799 h 6478119"/>
              <a:gd name="connsiteX1211" fmla="*/ 7148215 w 11885969"/>
              <a:gd name="connsiteY1211" fmla="*/ 5632038 h 6478119"/>
              <a:gd name="connsiteX1212" fmla="*/ 7144082 w 11885969"/>
              <a:gd name="connsiteY1212" fmla="*/ 5585177 h 6478119"/>
              <a:gd name="connsiteX1213" fmla="*/ 7132723 w 11885969"/>
              <a:gd name="connsiteY1213" fmla="*/ 5705520 h 6478119"/>
              <a:gd name="connsiteX1214" fmla="*/ 7144914 w 11885969"/>
              <a:gd name="connsiteY1214" fmla="*/ 5679011 h 6478119"/>
              <a:gd name="connsiteX1215" fmla="*/ 7164652 w 11885969"/>
              <a:gd name="connsiteY1215" fmla="*/ 5659827 h 6478119"/>
              <a:gd name="connsiteX1216" fmla="*/ 7176505 w 11885969"/>
              <a:gd name="connsiteY1216" fmla="*/ 5687113 h 6478119"/>
              <a:gd name="connsiteX1217" fmla="*/ 7127179 w 11885969"/>
              <a:gd name="connsiteY1217" fmla="*/ 5832067 h 6478119"/>
              <a:gd name="connsiteX1218" fmla="*/ 7064051 w 11885969"/>
              <a:gd name="connsiteY1218" fmla="*/ 5857635 h 6478119"/>
              <a:gd name="connsiteX1219" fmla="*/ 7044540 w 11885969"/>
              <a:gd name="connsiteY1219" fmla="*/ 5815587 h 6478119"/>
              <a:gd name="connsiteX1220" fmla="*/ 7037999 w 11885969"/>
              <a:gd name="connsiteY1220" fmla="*/ 5799090 h 6478119"/>
              <a:gd name="connsiteX1221" fmla="*/ 7024974 w 11885969"/>
              <a:gd name="connsiteY1221" fmla="*/ 5731766 h 6478119"/>
              <a:gd name="connsiteX1222" fmla="*/ 7051484 w 11885969"/>
              <a:gd name="connsiteY1222" fmla="*/ 5667843 h 6478119"/>
              <a:gd name="connsiteX1223" fmla="*/ 7048911 w 11885969"/>
              <a:gd name="connsiteY1223" fmla="*/ 5648999 h 6478119"/>
              <a:gd name="connsiteX1224" fmla="*/ 7037728 w 11885969"/>
              <a:gd name="connsiteY1224" fmla="*/ 5666337 h 6478119"/>
              <a:gd name="connsiteX1225" fmla="*/ 7029284 w 11885969"/>
              <a:gd name="connsiteY1225" fmla="*/ 5675621 h 6478119"/>
              <a:gd name="connsiteX1226" fmla="*/ 7025252 w 11885969"/>
              <a:gd name="connsiteY1226" fmla="*/ 5671158 h 6478119"/>
              <a:gd name="connsiteX1227" fmla="*/ 7023449 w 11885969"/>
              <a:gd name="connsiteY1227" fmla="*/ 5675643 h 6478119"/>
              <a:gd name="connsiteX1228" fmla="*/ 7008016 w 11885969"/>
              <a:gd name="connsiteY1228" fmla="*/ 5680706 h 6478119"/>
              <a:gd name="connsiteX1229" fmla="*/ 7003311 w 11885969"/>
              <a:gd name="connsiteY1229" fmla="*/ 5694571 h 6478119"/>
              <a:gd name="connsiteX1230" fmla="*/ 7012097 w 11885969"/>
              <a:gd name="connsiteY1230" fmla="*/ 5749296 h 6478119"/>
              <a:gd name="connsiteX1231" fmla="*/ 7004049 w 11885969"/>
              <a:gd name="connsiteY1231" fmla="*/ 5788787 h 6478119"/>
              <a:gd name="connsiteX1232" fmla="*/ 6971243 w 11885969"/>
              <a:gd name="connsiteY1232" fmla="*/ 5796081 h 6478119"/>
              <a:gd name="connsiteX1233" fmla="*/ 6957749 w 11885969"/>
              <a:gd name="connsiteY1233" fmla="*/ 5788525 h 6478119"/>
              <a:gd name="connsiteX1234" fmla="*/ 6912317 w 11885969"/>
              <a:gd name="connsiteY1234" fmla="*/ 5759417 h 6478119"/>
              <a:gd name="connsiteX1235" fmla="*/ 6917274 w 11885969"/>
              <a:gd name="connsiteY1235" fmla="*/ 5632642 h 6478119"/>
              <a:gd name="connsiteX1236" fmla="*/ 6922971 w 11885969"/>
              <a:gd name="connsiteY1236" fmla="*/ 5600082 h 6478119"/>
              <a:gd name="connsiteX1237" fmla="*/ 6921814 w 11885969"/>
              <a:gd name="connsiteY1237" fmla="*/ 5589833 h 6478119"/>
              <a:gd name="connsiteX1238" fmla="*/ 6911711 w 11885969"/>
              <a:gd name="connsiteY1238" fmla="*/ 5594867 h 6478119"/>
              <a:gd name="connsiteX1239" fmla="*/ 6891017 w 11885969"/>
              <a:gd name="connsiteY1239" fmla="*/ 5574153 h 6478119"/>
              <a:gd name="connsiteX1240" fmla="*/ 6878884 w 11885969"/>
              <a:gd name="connsiteY1240" fmla="*/ 5566326 h 6478119"/>
              <a:gd name="connsiteX1241" fmla="*/ 6859819 w 11885969"/>
              <a:gd name="connsiteY1241" fmla="*/ 5554027 h 6478119"/>
              <a:gd name="connsiteX1242" fmla="*/ 6858152 w 11885969"/>
              <a:gd name="connsiteY1242" fmla="*/ 5549683 h 6478119"/>
              <a:gd name="connsiteX1243" fmla="*/ 6857818 w 11885969"/>
              <a:gd name="connsiteY1243" fmla="*/ 5552197 h 6478119"/>
              <a:gd name="connsiteX1244" fmla="*/ 6857855 w 11885969"/>
              <a:gd name="connsiteY1244" fmla="*/ 5588674 h 6478119"/>
              <a:gd name="connsiteX1245" fmla="*/ 6858349 w 11885969"/>
              <a:gd name="connsiteY1245" fmla="*/ 5595977 h 6478119"/>
              <a:gd name="connsiteX1246" fmla="*/ 6841264 w 11885969"/>
              <a:gd name="connsiteY1246" fmla="*/ 5627048 h 6478119"/>
              <a:gd name="connsiteX1247" fmla="*/ 6817373 w 11885969"/>
              <a:gd name="connsiteY1247" fmla="*/ 5599308 h 6478119"/>
              <a:gd name="connsiteX1248" fmla="*/ 6811433 w 11885969"/>
              <a:gd name="connsiteY1248" fmla="*/ 5544955 h 6478119"/>
              <a:gd name="connsiteX1249" fmla="*/ 6803391 w 11885969"/>
              <a:gd name="connsiteY1249" fmla="*/ 5417929 h 6478119"/>
              <a:gd name="connsiteX1250" fmla="*/ 6781482 w 11885969"/>
              <a:gd name="connsiteY1250" fmla="*/ 5386104 h 6478119"/>
              <a:gd name="connsiteX1251" fmla="*/ 6747190 w 11885969"/>
              <a:gd name="connsiteY1251" fmla="*/ 5371485 h 6478119"/>
              <a:gd name="connsiteX1252" fmla="*/ 6727879 w 11885969"/>
              <a:gd name="connsiteY1252" fmla="*/ 5353033 h 6478119"/>
              <a:gd name="connsiteX1253" fmla="*/ 6738650 w 11885969"/>
              <a:gd name="connsiteY1253" fmla="*/ 5337065 h 6478119"/>
              <a:gd name="connsiteX1254" fmla="*/ 6754372 w 11885969"/>
              <a:gd name="connsiteY1254" fmla="*/ 5327537 h 6478119"/>
              <a:gd name="connsiteX1255" fmla="*/ 6748677 w 11885969"/>
              <a:gd name="connsiteY1255" fmla="*/ 5326793 h 6478119"/>
              <a:gd name="connsiteX1256" fmla="*/ 6725085 w 11885969"/>
              <a:gd name="connsiteY1256" fmla="*/ 5323639 h 6478119"/>
              <a:gd name="connsiteX1257" fmla="*/ 6717938 w 11885969"/>
              <a:gd name="connsiteY1257" fmla="*/ 5318769 h 6478119"/>
              <a:gd name="connsiteX1258" fmla="*/ 6706407 w 11885969"/>
              <a:gd name="connsiteY1258" fmla="*/ 5320031 h 6478119"/>
              <a:gd name="connsiteX1259" fmla="*/ 6655554 w 11885969"/>
              <a:gd name="connsiteY1259" fmla="*/ 5276868 h 6478119"/>
              <a:gd name="connsiteX1260" fmla="*/ 6653741 w 11885969"/>
              <a:gd name="connsiteY1260" fmla="*/ 5271882 h 6478119"/>
              <a:gd name="connsiteX1261" fmla="*/ 6649102 w 11885969"/>
              <a:gd name="connsiteY1261" fmla="*/ 5270152 h 6478119"/>
              <a:gd name="connsiteX1262" fmla="*/ 6644692 w 11885969"/>
              <a:gd name="connsiteY1262" fmla="*/ 5258171 h 6478119"/>
              <a:gd name="connsiteX1263" fmla="*/ 6623030 w 11885969"/>
              <a:gd name="connsiteY1263" fmla="*/ 5213349 h 6478119"/>
              <a:gd name="connsiteX1264" fmla="*/ 6619688 w 11885969"/>
              <a:gd name="connsiteY1264" fmla="*/ 5205672 h 6478119"/>
              <a:gd name="connsiteX1265" fmla="*/ 6598524 w 11885969"/>
              <a:gd name="connsiteY1265" fmla="*/ 5101545 h 6478119"/>
              <a:gd name="connsiteX1266" fmla="*/ 6597410 w 11885969"/>
              <a:gd name="connsiteY1266" fmla="*/ 5076784 h 6478119"/>
              <a:gd name="connsiteX1267" fmla="*/ 6593699 w 11885969"/>
              <a:gd name="connsiteY1267" fmla="*/ 5005348 h 6478119"/>
              <a:gd name="connsiteX1268" fmla="*/ 6592678 w 11885969"/>
              <a:gd name="connsiteY1268" fmla="*/ 5000093 h 6478119"/>
              <a:gd name="connsiteX1269" fmla="*/ 6571571 w 11885969"/>
              <a:gd name="connsiteY1269" fmla="*/ 4980104 h 6478119"/>
              <a:gd name="connsiteX1270" fmla="*/ 6567059 w 11885969"/>
              <a:gd name="connsiteY1270" fmla="*/ 5006329 h 6478119"/>
              <a:gd name="connsiteX1271" fmla="*/ 6549834 w 11885969"/>
              <a:gd name="connsiteY1271" fmla="*/ 4933855 h 6478119"/>
              <a:gd name="connsiteX1272" fmla="*/ 6534280 w 11885969"/>
              <a:gd name="connsiteY1272" fmla="*/ 4928076 h 6478119"/>
              <a:gd name="connsiteX1273" fmla="*/ 6533397 w 11885969"/>
              <a:gd name="connsiteY1273" fmla="*/ 4927694 h 6478119"/>
              <a:gd name="connsiteX1274" fmla="*/ 6532612 w 11885969"/>
              <a:gd name="connsiteY1274" fmla="*/ 4953567 h 6478119"/>
              <a:gd name="connsiteX1275" fmla="*/ 6496083 w 11885969"/>
              <a:gd name="connsiteY1275" fmla="*/ 4994027 h 6478119"/>
              <a:gd name="connsiteX1276" fmla="*/ 6475588 w 11885969"/>
              <a:gd name="connsiteY1276" fmla="*/ 5009713 h 6478119"/>
              <a:gd name="connsiteX1277" fmla="*/ 6472903 w 11885969"/>
              <a:gd name="connsiteY1277" fmla="*/ 5019270 h 6478119"/>
              <a:gd name="connsiteX1278" fmla="*/ 6435339 w 11885969"/>
              <a:gd name="connsiteY1278" fmla="*/ 5035517 h 6478119"/>
              <a:gd name="connsiteX1279" fmla="*/ 6425488 w 11885969"/>
              <a:gd name="connsiteY1279" fmla="*/ 5003047 h 6478119"/>
              <a:gd name="connsiteX1280" fmla="*/ 6417810 w 11885969"/>
              <a:gd name="connsiteY1280" fmla="*/ 4868893 h 6478119"/>
              <a:gd name="connsiteX1281" fmla="*/ 6397391 w 11885969"/>
              <a:gd name="connsiteY1281" fmla="*/ 4852012 h 6478119"/>
              <a:gd name="connsiteX1282" fmla="*/ 6383671 w 11885969"/>
              <a:gd name="connsiteY1282" fmla="*/ 4870015 h 6478119"/>
              <a:gd name="connsiteX1283" fmla="*/ 6374703 w 11885969"/>
              <a:gd name="connsiteY1283" fmla="*/ 4926889 h 6478119"/>
              <a:gd name="connsiteX1284" fmla="*/ 6355786 w 11885969"/>
              <a:gd name="connsiteY1284" fmla="*/ 4941368 h 6478119"/>
              <a:gd name="connsiteX1285" fmla="*/ 6357165 w 11885969"/>
              <a:gd name="connsiteY1285" fmla="*/ 4920308 h 6478119"/>
              <a:gd name="connsiteX1286" fmla="*/ 6361796 w 11885969"/>
              <a:gd name="connsiteY1286" fmla="*/ 4906761 h 6478119"/>
              <a:gd name="connsiteX1287" fmla="*/ 6329778 w 11885969"/>
              <a:gd name="connsiteY1287" fmla="*/ 4881254 h 6478119"/>
              <a:gd name="connsiteX1288" fmla="*/ 6313816 w 11885969"/>
              <a:gd name="connsiteY1288" fmla="*/ 4873466 h 6478119"/>
              <a:gd name="connsiteX1289" fmla="*/ 6296874 w 11885969"/>
              <a:gd name="connsiteY1289" fmla="*/ 4766407 h 6478119"/>
              <a:gd name="connsiteX1290" fmla="*/ 6303678 w 11885969"/>
              <a:gd name="connsiteY1290" fmla="*/ 4651175 h 6478119"/>
              <a:gd name="connsiteX1291" fmla="*/ 6299249 w 11885969"/>
              <a:gd name="connsiteY1291" fmla="*/ 4524535 h 6478119"/>
              <a:gd name="connsiteX1292" fmla="*/ 6301466 w 11885969"/>
              <a:gd name="connsiteY1292" fmla="*/ 4507835 h 6478119"/>
              <a:gd name="connsiteX1293" fmla="*/ 6321032 w 11885969"/>
              <a:gd name="connsiteY1293" fmla="*/ 4317824 h 6478119"/>
              <a:gd name="connsiteX1294" fmla="*/ 6305244 w 11885969"/>
              <a:gd name="connsiteY1294" fmla="*/ 4287397 h 6478119"/>
              <a:gd name="connsiteX1295" fmla="*/ 6280490 w 11885969"/>
              <a:gd name="connsiteY1295" fmla="*/ 4313844 h 6478119"/>
              <a:gd name="connsiteX1296" fmla="*/ 6267669 w 11885969"/>
              <a:gd name="connsiteY1296" fmla="*/ 4367728 h 6478119"/>
              <a:gd name="connsiteX1297" fmla="*/ 6267274 w 11885969"/>
              <a:gd name="connsiteY1297" fmla="*/ 4373143 h 6478119"/>
              <a:gd name="connsiteX1298" fmla="*/ 6268541 w 11885969"/>
              <a:gd name="connsiteY1298" fmla="*/ 4376293 h 6478119"/>
              <a:gd name="connsiteX1299" fmla="*/ 6267294 w 11885969"/>
              <a:gd name="connsiteY1299" fmla="*/ 4404838 h 6478119"/>
              <a:gd name="connsiteX1300" fmla="*/ 6271273 w 11885969"/>
              <a:gd name="connsiteY1300" fmla="*/ 4425922 h 6478119"/>
              <a:gd name="connsiteX1301" fmla="*/ 6268316 w 11885969"/>
              <a:gd name="connsiteY1301" fmla="*/ 4448189 h 6478119"/>
              <a:gd name="connsiteX1302" fmla="*/ 6265224 w 11885969"/>
              <a:gd name="connsiteY1302" fmla="*/ 4449430 h 6478119"/>
              <a:gd name="connsiteX1303" fmla="*/ 6264783 w 11885969"/>
              <a:gd name="connsiteY1303" fmla="*/ 4502353 h 6478119"/>
              <a:gd name="connsiteX1304" fmla="*/ 6244500 w 11885969"/>
              <a:gd name="connsiteY1304" fmla="*/ 4613556 h 6478119"/>
              <a:gd name="connsiteX1305" fmla="*/ 6227974 w 11885969"/>
              <a:gd name="connsiteY1305" fmla="*/ 4598699 h 6478119"/>
              <a:gd name="connsiteX1306" fmla="*/ 6217107 w 11885969"/>
              <a:gd name="connsiteY1306" fmla="*/ 4788067 h 6478119"/>
              <a:gd name="connsiteX1307" fmla="*/ 6196902 w 11885969"/>
              <a:gd name="connsiteY1307" fmla="*/ 4998905 h 6478119"/>
              <a:gd name="connsiteX1308" fmla="*/ 6170475 w 11885969"/>
              <a:gd name="connsiteY1308" fmla="*/ 4995061 h 6478119"/>
              <a:gd name="connsiteX1309" fmla="*/ 6161133 w 11885969"/>
              <a:gd name="connsiteY1309" fmla="*/ 5016533 h 6478119"/>
              <a:gd name="connsiteX1310" fmla="*/ 6155065 w 11885969"/>
              <a:gd name="connsiteY1310" fmla="*/ 5001123 h 6478119"/>
              <a:gd name="connsiteX1311" fmla="*/ 6154507 w 11885969"/>
              <a:gd name="connsiteY1311" fmla="*/ 4990664 h 6478119"/>
              <a:gd name="connsiteX1312" fmla="*/ 6147881 w 11885969"/>
              <a:gd name="connsiteY1312" fmla="*/ 4964794 h 6478119"/>
              <a:gd name="connsiteX1313" fmla="*/ 6158341 w 11885969"/>
              <a:gd name="connsiteY1313" fmla="*/ 4964239 h 6478119"/>
              <a:gd name="connsiteX1314" fmla="*/ 6162732 w 11885969"/>
              <a:gd name="connsiteY1314" fmla="*/ 4948274 h 6478119"/>
              <a:gd name="connsiteX1315" fmla="*/ 6168799 w 11885969"/>
              <a:gd name="connsiteY1315" fmla="*/ 4963685 h 6478119"/>
              <a:gd name="connsiteX1316" fmla="*/ 6169358 w 11885969"/>
              <a:gd name="connsiteY1316" fmla="*/ 4974143 h 6478119"/>
              <a:gd name="connsiteX1317" fmla="*/ 6178624 w 11885969"/>
              <a:gd name="connsiteY1317" fmla="*/ 4853037 h 6478119"/>
              <a:gd name="connsiteX1318" fmla="*/ 6194998 w 11885969"/>
              <a:gd name="connsiteY1318" fmla="*/ 4668621 h 6478119"/>
              <a:gd name="connsiteX1319" fmla="*/ 6218073 w 11885969"/>
              <a:gd name="connsiteY1319" fmla="*/ 4609712 h 6478119"/>
              <a:gd name="connsiteX1320" fmla="*/ 6203704 w 11885969"/>
              <a:gd name="connsiteY1320" fmla="*/ 4537055 h 6478119"/>
              <a:gd name="connsiteX1321" fmla="*/ 6213808 w 11885969"/>
              <a:gd name="connsiteY1321" fmla="*/ 4499155 h 6478119"/>
              <a:gd name="connsiteX1322" fmla="*/ 6215468 w 11885969"/>
              <a:gd name="connsiteY1322" fmla="*/ 4486548 h 6478119"/>
              <a:gd name="connsiteX1323" fmla="*/ 6192778 w 11885969"/>
              <a:gd name="connsiteY1323" fmla="*/ 4579767 h 6478119"/>
              <a:gd name="connsiteX1324" fmla="*/ 6173080 w 11885969"/>
              <a:gd name="connsiteY1324" fmla="*/ 4696116 h 6478119"/>
              <a:gd name="connsiteX1325" fmla="*/ 6129158 w 11885969"/>
              <a:gd name="connsiteY1325" fmla="*/ 4792245 h 6478119"/>
              <a:gd name="connsiteX1326" fmla="*/ 6119058 w 11885969"/>
              <a:gd name="connsiteY1326" fmla="*/ 4814977 h 6478119"/>
              <a:gd name="connsiteX1327" fmla="*/ 6090728 w 11885969"/>
              <a:gd name="connsiteY1327" fmla="*/ 4921679 h 6478119"/>
              <a:gd name="connsiteX1328" fmla="*/ 6067203 w 11885969"/>
              <a:gd name="connsiteY1328" fmla="*/ 4992197 h 6478119"/>
              <a:gd name="connsiteX1329" fmla="*/ 6045230 w 11885969"/>
              <a:gd name="connsiteY1329" fmla="*/ 5019015 h 6478119"/>
              <a:gd name="connsiteX1330" fmla="*/ 6019245 w 11885969"/>
              <a:gd name="connsiteY1330" fmla="*/ 5001394 h 6478119"/>
              <a:gd name="connsiteX1331" fmla="*/ 6002304 w 11885969"/>
              <a:gd name="connsiteY1331" fmla="*/ 4894334 h 6478119"/>
              <a:gd name="connsiteX1332" fmla="*/ 5958382 w 11885969"/>
              <a:gd name="connsiteY1332" fmla="*/ 4990464 h 6478119"/>
              <a:gd name="connsiteX1333" fmla="*/ 5949022 w 11885969"/>
              <a:gd name="connsiteY1333" fmla="*/ 5007629 h 6478119"/>
              <a:gd name="connsiteX1334" fmla="*/ 5937791 w 11885969"/>
              <a:gd name="connsiteY1334" fmla="*/ 4996221 h 6478119"/>
              <a:gd name="connsiteX1335" fmla="*/ 5917470 w 11885969"/>
              <a:gd name="connsiteY1335" fmla="*/ 4989268 h 6478119"/>
              <a:gd name="connsiteX1336" fmla="*/ 5913306 w 11885969"/>
              <a:gd name="connsiteY1336" fmla="*/ 5009959 h 6478119"/>
              <a:gd name="connsiteX1337" fmla="*/ 5908034 w 11885969"/>
              <a:gd name="connsiteY1337" fmla="*/ 5038999 h 6478119"/>
              <a:gd name="connsiteX1338" fmla="*/ 5870372 w 11885969"/>
              <a:gd name="connsiteY1338" fmla="*/ 5045318 h 6478119"/>
              <a:gd name="connsiteX1339" fmla="*/ 5883995 w 11885969"/>
              <a:gd name="connsiteY1339" fmla="*/ 5017388 h 6478119"/>
              <a:gd name="connsiteX1340" fmla="*/ 5892246 w 11885969"/>
              <a:gd name="connsiteY1340" fmla="*/ 5008572 h 6478119"/>
              <a:gd name="connsiteX1341" fmla="*/ 5870449 w 11885969"/>
              <a:gd name="connsiteY1341" fmla="*/ 5012753 h 6478119"/>
              <a:gd name="connsiteX1342" fmla="*/ 5854020 w 11885969"/>
              <a:gd name="connsiteY1342" fmla="*/ 4997822 h 6478119"/>
              <a:gd name="connsiteX1343" fmla="*/ 5851508 w 11885969"/>
              <a:gd name="connsiteY1343" fmla="*/ 4984739 h 6478119"/>
              <a:gd name="connsiteX1344" fmla="*/ 5808701 w 11885969"/>
              <a:gd name="connsiteY1344" fmla="*/ 4912479 h 6478119"/>
              <a:gd name="connsiteX1345" fmla="*/ 5772572 w 11885969"/>
              <a:gd name="connsiteY1345" fmla="*/ 4832606 h 6478119"/>
              <a:gd name="connsiteX1346" fmla="*/ 5765233 w 11885969"/>
              <a:gd name="connsiteY1346" fmla="*/ 4813218 h 6478119"/>
              <a:gd name="connsiteX1347" fmla="*/ 5741266 w 11885969"/>
              <a:gd name="connsiteY1347" fmla="*/ 4759044 h 6478119"/>
              <a:gd name="connsiteX1348" fmla="*/ 5710455 w 11885969"/>
              <a:gd name="connsiteY1348" fmla="*/ 4735114 h 6478119"/>
              <a:gd name="connsiteX1349" fmla="*/ 5693928 w 11885969"/>
              <a:gd name="connsiteY1349" fmla="*/ 4710255 h 6478119"/>
              <a:gd name="connsiteX1350" fmla="*/ 5684644 w 11885969"/>
              <a:gd name="connsiteY1350" fmla="*/ 4694856 h 6478119"/>
              <a:gd name="connsiteX1351" fmla="*/ 5677869 w 11885969"/>
              <a:gd name="connsiteY1351" fmla="*/ 4692539 h 6478119"/>
              <a:gd name="connsiteX1352" fmla="*/ 5671710 w 11885969"/>
              <a:gd name="connsiteY1352" fmla="*/ 4666935 h 6478119"/>
              <a:gd name="connsiteX1353" fmla="*/ 5666897 w 11885969"/>
              <a:gd name="connsiteY1353" fmla="*/ 4661869 h 6478119"/>
              <a:gd name="connsiteX1354" fmla="*/ 5661214 w 11885969"/>
              <a:gd name="connsiteY1354" fmla="*/ 4684680 h 6478119"/>
              <a:gd name="connsiteX1355" fmla="*/ 5665590 w 11885969"/>
              <a:gd name="connsiteY1355" fmla="*/ 4712439 h 6478119"/>
              <a:gd name="connsiteX1356" fmla="*/ 5662847 w 11885969"/>
              <a:gd name="connsiteY1356" fmla="*/ 4720491 h 6478119"/>
              <a:gd name="connsiteX1357" fmla="*/ 5644675 w 11885969"/>
              <a:gd name="connsiteY1357" fmla="*/ 4767691 h 6478119"/>
              <a:gd name="connsiteX1358" fmla="*/ 5634608 w 11885969"/>
              <a:gd name="connsiteY1358" fmla="*/ 4783296 h 6478119"/>
              <a:gd name="connsiteX1359" fmla="*/ 5593736 w 11885969"/>
              <a:gd name="connsiteY1359" fmla="*/ 4766751 h 6478119"/>
              <a:gd name="connsiteX1360" fmla="*/ 5599327 w 11885969"/>
              <a:gd name="connsiteY1360" fmla="*/ 4758081 h 6478119"/>
              <a:gd name="connsiteX1361" fmla="*/ 5613252 w 11885969"/>
              <a:gd name="connsiteY1361" fmla="*/ 4732691 h 6478119"/>
              <a:gd name="connsiteX1362" fmla="*/ 5623206 w 11885969"/>
              <a:gd name="connsiteY1362" fmla="*/ 4709651 h 6478119"/>
              <a:gd name="connsiteX1363" fmla="*/ 5617338 w 11885969"/>
              <a:gd name="connsiteY1363" fmla="*/ 4661673 h 6478119"/>
              <a:gd name="connsiteX1364" fmla="*/ 5597489 w 11885969"/>
              <a:gd name="connsiteY1364" fmla="*/ 4673419 h 6478119"/>
              <a:gd name="connsiteX1365" fmla="*/ 5584684 w 11885969"/>
              <a:gd name="connsiteY1365" fmla="*/ 4697076 h 6478119"/>
              <a:gd name="connsiteX1366" fmla="*/ 5554820 w 11885969"/>
              <a:gd name="connsiteY1366" fmla="*/ 4766197 h 6478119"/>
              <a:gd name="connsiteX1367" fmla="*/ 5572990 w 11885969"/>
              <a:gd name="connsiteY1367" fmla="*/ 4795106 h 6478119"/>
              <a:gd name="connsiteX1368" fmla="*/ 5545142 w 11885969"/>
              <a:gd name="connsiteY1368" fmla="*/ 4845887 h 6478119"/>
              <a:gd name="connsiteX1369" fmla="*/ 5539439 w 11885969"/>
              <a:gd name="connsiteY1369" fmla="*/ 4847118 h 6478119"/>
              <a:gd name="connsiteX1370" fmla="*/ 5556156 w 11885969"/>
              <a:gd name="connsiteY1370" fmla="*/ 4855445 h 6478119"/>
              <a:gd name="connsiteX1371" fmla="*/ 5568401 w 11885969"/>
              <a:gd name="connsiteY1371" fmla="*/ 4870710 h 6478119"/>
              <a:gd name="connsiteX1372" fmla="*/ 5550395 w 11885969"/>
              <a:gd name="connsiteY1372" fmla="*/ 4891012 h 6478119"/>
              <a:gd name="connsiteX1373" fmla="*/ 5516901 w 11885969"/>
              <a:gd name="connsiteY1373" fmla="*/ 4908690 h 6478119"/>
              <a:gd name="connsiteX1374" fmla="*/ 5497385 w 11885969"/>
              <a:gd name="connsiteY1374" fmla="*/ 4942748 h 6478119"/>
              <a:gd name="connsiteX1375" fmla="*/ 5499894 w 11885969"/>
              <a:gd name="connsiteY1375" fmla="*/ 5072035 h 6478119"/>
              <a:gd name="connsiteX1376" fmla="*/ 5498437 w 11885969"/>
              <a:gd name="connsiteY1376" fmla="*/ 5127563 h 6478119"/>
              <a:gd name="connsiteX1377" fmla="*/ 5476573 w 11885969"/>
              <a:gd name="connsiteY1377" fmla="*/ 5157651 h 6478119"/>
              <a:gd name="connsiteX1378" fmla="*/ 5456669 w 11885969"/>
              <a:gd name="connsiteY1378" fmla="*/ 5127627 h 6478119"/>
              <a:gd name="connsiteX1379" fmla="*/ 5456558 w 11885969"/>
              <a:gd name="connsiteY1379" fmla="*/ 5120189 h 6478119"/>
              <a:gd name="connsiteX1380" fmla="*/ 5445776 w 11885969"/>
              <a:gd name="connsiteY1380" fmla="*/ 4973290 h 6478119"/>
              <a:gd name="connsiteX1381" fmla="*/ 5419168 w 11885969"/>
              <a:gd name="connsiteY1381" fmla="*/ 4877560 h 6478119"/>
              <a:gd name="connsiteX1382" fmla="*/ 5410501 w 11885969"/>
              <a:gd name="connsiteY1382" fmla="*/ 4871970 h 6478119"/>
              <a:gd name="connsiteX1383" fmla="*/ 5406642 w 11885969"/>
              <a:gd name="connsiteY1383" fmla="*/ 4881756 h 6478119"/>
              <a:gd name="connsiteX1384" fmla="*/ 5401385 w 11885969"/>
              <a:gd name="connsiteY1384" fmla="*/ 4912736 h 6478119"/>
              <a:gd name="connsiteX1385" fmla="*/ 5384159 w 11885969"/>
              <a:gd name="connsiteY1385" fmla="*/ 4985100 h 6478119"/>
              <a:gd name="connsiteX1386" fmla="*/ 5391586 w 11885969"/>
              <a:gd name="connsiteY1386" fmla="*/ 5137202 h 6478119"/>
              <a:gd name="connsiteX1387" fmla="*/ 5400080 w 11885969"/>
              <a:gd name="connsiteY1387" fmla="*/ 5169688 h 6478119"/>
              <a:gd name="connsiteX1388" fmla="*/ 5415728 w 11885969"/>
              <a:gd name="connsiteY1388" fmla="*/ 5297631 h 6478119"/>
              <a:gd name="connsiteX1389" fmla="*/ 5372170 w 11885969"/>
              <a:gd name="connsiteY1389" fmla="*/ 5330911 h 6478119"/>
              <a:gd name="connsiteX1390" fmla="*/ 5359142 w 11885969"/>
              <a:gd name="connsiteY1390" fmla="*/ 5339693 h 6478119"/>
              <a:gd name="connsiteX1391" fmla="*/ 5325316 w 11885969"/>
              <a:gd name="connsiteY1391" fmla="*/ 5335058 h 6478119"/>
              <a:gd name="connsiteX1392" fmla="*/ 5313854 w 11885969"/>
              <a:gd name="connsiteY1392" fmla="*/ 5295749 h 6478119"/>
              <a:gd name="connsiteX1393" fmla="*/ 5318162 w 11885969"/>
              <a:gd name="connsiteY1393" fmla="*/ 5239604 h 6478119"/>
              <a:gd name="connsiteX1394" fmla="*/ 5312238 w 11885969"/>
              <a:gd name="connsiteY1394" fmla="*/ 5225960 h 6478119"/>
              <a:gd name="connsiteX1395" fmla="*/ 5297423 w 11885969"/>
              <a:gd name="connsiteY1395" fmla="*/ 5191852 h 6478119"/>
              <a:gd name="connsiteX1396" fmla="*/ 5296978 w 11885969"/>
              <a:gd name="connsiteY1396" fmla="*/ 5162103 h 6478119"/>
              <a:gd name="connsiteX1397" fmla="*/ 5263324 w 11885969"/>
              <a:gd name="connsiteY1397" fmla="*/ 5054462 h 6478119"/>
              <a:gd name="connsiteX1398" fmla="*/ 5224922 w 11885969"/>
              <a:gd name="connsiteY1398" fmla="*/ 4897112 h 6478119"/>
              <a:gd name="connsiteX1399" fmla="*/ 5202618 w 11885969"/>
              <a:gd name="connsiteY1399" fmla="*/ 4821344 h 6478119"/>
              <a:gd name="connsiteX1400" fmla="*/ 5190486 w 11885969"/>
              <a:gd name="connsiteY1400" fmla="*/ 4813517 h 6478119"/>
              <a:gd name="connsiteX1401" fmla="*/ 5161773 w 11885969"/>
              <a:gd name="connsiteY1401" fmla="*/ 4816340 h 6478119"/>
              <a:gd name="connsiteX1402" fmla="*/ 5164657 w 11885969"/>
              <a:gd name="connsiteY1402" fmla="*/ 4827319 h 6478119"/>
              <a:gd name="connsiteX1403" fmla="*/ 5159431 w 11885969"/>
              <a:gd name="connsiteY1403" fmla="*/ 4841812 h 6478119"/>
              <a:gd name="connsiteX1404" fmla="*/ 5138400 w 11885969"/>
              <a:gd name="connsiteY1404" fmla="*/ 4866536 h 6478119"/>
              <a:gd name="connsiteX1405" fmla="*/ 5143400 w 11885969"/>
              <a:gd name="connsiteY1405" fmla="*/ 4896830 h 6478119"/>
              <a:gd name="connsiteX1406" fmla="*/ 5139402 w 11885969"/>
              <a:gd name="connsiteY1406" fmla="*/ 4926572 h 6478119"/>
              <a:gd name="connsiteX1407" fmla="*/ 5134176 w 11885969"/>
              <a:gd name="connsiteY1407" fmla="*/ 4941064 h 6478119"/>
              <a:gd name="connsiteX1408" fmla="*/ 5140813 w 11885969"/>
              <a:gd name="connsiteY1408" fmla="*/ 4991690 h 6478119"/>
              <a:gd name="connsiteX1409" fmla="*/ 5158665 w 11885969"/>
              <a:gd name="connsiteY1409" fmla="*/ 5006876 h 6478119"/>
              <a:gd name="connsiteX1410" fmla="*/ 5163811 w 11885969"/>
              <a:gd name="connsiteY1410" fmla="*/ 5023086 h 6478119"/>
              <a:gd name="connsiteX1411" fmla="*/ 5159340 w 11885969"/>
              <a:gd name="connsiteY1411" fmla="*/ 5031123 h 6478119"/>
              <a:gd name="connsiteX1412" fmla="*/ 5164257 w 11885969"/>
              <a:gd name="connsiteY1412" fmla="*/ 5092120 h 6478119"/>
              <a:gd name="connsiteX1413" fmla="*/ 5163682 w 11885969"/>
              <a:gd name="connsiteY1413" fmla="*/ 5148447 h 6478119"/>
              <a:gd name="connsiteX1414" fmla="*/ 5163332 w 11885969"/>
              <a:gd name="connsiteY1414" fmla="*/ 5159986 h 6478119"/>
              <a:gd name="connsiteX1415" fmla="*/ 5162879 w 11885969"/>
              <a:gd name="connsiteY1415" fmla="*/ 5249559 h 6478119"/>
              <a:gd name="connsiteX1416" fmla="*/ 5156256 w 11885969"/>
              <a:gd name="connsiteY1416" fmla="*/ 5310210 h 6478119"/>
              <a:gd name="connsiteX1417" fmla="*/ 5122148 w 11885969"/>
              <a:gd name="connsiteY1417" fmla="*/ 5394830 h 6478119"/>
              <a:gd name="connsiteX1418" fmla="*/ 5086749 w 11885969"/>
              <a:gd name="connsiteY1418" fmla="*/ 5447579 h 6478119"/>
              <a:gd name="connsiteX1419" fmla="*/ 5081545 w 11885969"/>
              <a:gd name="connsiteY1419" fmla="*/ 5414742 h 6478119"/>
              <a:gd name="connsiteX1420" fmla="*/ 5108461 w 11885969"/>
              <a:gd name="connsiteY1420" fmla="*/ 5288495 h 6478119"/>
              <a:gd name="connsiteX1421" fmla="*/ 5107170 w 11885969"/>
              <a:gd name="connsiteY1421" fmla="*/ 5256623 h 6478119"/>
              <a:gd name="connsiteX1422" fmla="*/ 5100879 w 11885969"/>
              <a:gd name="connsiteY1422" fmla="*/ 5194456 h 6478119"/>
              <a:gd name="connsiteX1423" fmla="*/ 5119535 w 11885969"/>
              <a:gd name="connsiteY1423" fmla="*/ 5108529 h 6478119"/>
              <a:gd name="connsiteX1424" fmla="*/ 5110681 w 11885969"/>
              <a:gd name="connsiteY1424" fmla="*/ 5093896 h 6478119"/>
              <a:gd name="connsiteX1425" fmla="*/ 5075798 w 11885969"/>
              <a:gd name="connsiteY1425" fmla="*/ 5073694 h 6478119"/>
              <a:gd name="connsiteX1426" fmla="*/ 5053494 w 11885969"/>
              <a:gd name="connsiteY1426" fmla="*/ 5177824 h 6478119"/>
              <a:gd name="connsiteX1427" fmla="*/ 5052796 w 11885969"/>
              <a:gd name="connsiteY1427" fmla="*/ 5200904 h 6478119"/>
              <a:gd name="connsiteX1428" fmla="*/ 5065891 w 11885969"/>
              <a:gd name="connsiteY1428" fmla="*/ 5252287 h 6478119"/>
              <a:gd name="connsiteX1429" fmla="*/ 5066135 w 11885969"/>
              <a:gd name="connsiteY1429" fmla="*/ 5318779 h 6478119"/>
              <a:gd name="connsiteX1430" fmla="*/ 5047086 w 11885969"/>
              <a:gd name="connsiteY1430" fmla="*/ 5510902 h 6478119"/>
              <a:gd name="connsiteX1431" fmla="*/ 5005377 w 11885969"/>
              <a:gd name="connsiteY1431" fmla="*/ 5548811 h 6478119"/>
              <a:gd name="connsiteX1432" fmla="*/ 4963194 w 11885969"/>
              <a:gd name="connsiteY1432" fmla="*/ 5565013 h 6478119"/>
              <a:gd name="connsiteX1433" fmla="*/ 4953150 w 11885969"/>
              <a:gd name="connsiteY1433" fmla="*/ 5599082 h 6478119"/>
              <a:gd name="connsiteX1434" fmla="*/ 4949296 w 11885969"/>
              <a:gd name="connsiteY1434" fmla="*/ 5614742 h 6478119"/>
              <a:gd name="connsiteX1435" fmla="*/ 4942879 w 11885969"/>
              <a:gd name="connsiteY1435" fmla="*/ 5677937 h 6478119"/>
              <a:gd name="connsiteX1436" fmla="*/ 4940809 w 11885969"/>
              <a:gd name="connsiteY1436" fmla="*/ 5699849 h 6478119"/>
              <a:gd name="connsiteX1437" fmla="*/ 4917480 w 11885969"/>
              <a:gd name="connsiteY1437" fmla="*/ 5791271 h 6478119"/>
              <a:gd name="connsiteX1438" fmla="*/ 4914180 w 11885969"/>
              <a:gd name="connsiteY1438" fmla="*/ 5797933 h 6478119"/>
              <a:gd name="connsiteX1439" fmla="*/ 4893007 w 11885969"/>
              <a:gd name="connsiteY1439" fmla="*/ 5836738 h 6478119"/>
              <a:gd name="connsiteX1440" fmla="*/ 4882491 w 11885969"/>
              <a:gd name="connsiteY1440" fmla="*/ 5849101 h 6478119"/>
              <a:gd name="connsiteX1441" fmla="*/ 4848980 w 11885969"/>
              <a:gd name="connsiteY1441" fmla="*/ 5830068 h 6478119"/>
              <a:gd name="connsiteX1442" fmla="*/ 4854822 w 11885969"/>
              <a:gd name="connsiteY1442" fmla="*/ 5823199 h 6478119"/>
              <a:gd name="connsiteX1443" fmla="*/ 4869806 w 11885969"/>
              <a:gd name="connsiteY1443" fmla="*/ 5802801 h 6478119"/>
              <a:gd name="connsiteX1444" fmla="*/ 4881079 w 11885969"/>
              <a:gd name="connsiteY1444" fmla="*/ 5783983 h 6478119"/>
              <a:gd name="connsiteX1445" fmla="*/ 4881510 w 11885969"/>
              <a:gd name="connsiteY1445" fmla="*/ 5741738 h 6478119"/>
              <a:gd name="connsiteX1446" fmla="*/ 4862962 w 11885969"/>
              <a:gd name="connsiteY1446" fmla="*/ 5749634 h 6478119"/>
              <a:gd name="connsiteX1447" fmla="*/ 4849147 w 11885969"/>
              <a:gd name="connsiteY1447" fmla="*/ 5768659 h 6478119"/>
              <a:gd name="connsiteX1448" fmla="*/ 4815325 w 11885969"/>
              <a:gd name="connsiteY1448" fmla="*/ 5825114 h 6478119"/>
              <a:gd name="connsiteX1449" fmla="*/ 4827745 w 11885969"/>
              <a:gd name="connsiteY1449" fmla="*/ 5852251 h 6478119"/>
              <a:gd name="connsiteX1450" fmla="*/ 4797780 w 11885969"/>
              <a:gd name="connsiteY1450" fmla="*/ 5893046 h 6478119"/>
              <a:gd name="connsiteX1451" fmla="*/ 4792696 w 11885969"/>
              <a:gd name="connsiteY1451" fmla="*/ 5893457 h 6478119"/>
              <a:gd name="connsiteX1452" fmla="*/ 4806224 w 11885969"/>
              <a:gd name="connsiteY1452" fmla="*/ 5902595 h 6478119"/>
              <a:gd name="connsiteX1453" fmla="*/ 4815077 w 11885969"/>
              <a:gd name="connsiteY1453" fmla="*/ 5917229 h 6478119"/>
              <a:gd name="connsiteX1454" fmla="*/ 4797141 w 11885969"/>
              <a:gd name="connsiteY1454" fmla="*/ 5932748 h 6478119"/>
              <a:gd name="connsiteX1455" fmla="*/ 4766090 w 11885969"/>
              <a:gd name="connsiteY1455" fmla="*/ 5944214 h 6478119"/>
              <a:gd name="connsiteX1456" fmla="*/ 4745265 w 11885969"/>
              <a:gd name="connsiteY1456" fmla="*/ 5971480 h 6478119"/>
              <a:gd name="connsiteX1457" fmla="*/ 4732575 w 11885969"/>
              <a:gd name="connsiteY1457" fmla="*/ 6083786 h 6478119"/>
              <a:gd name="connsiteX1458" fmla="*/ 4724929 w 11885969"/>
              <a:gd name="connsiteY1458" fmla="*/ 6131731 h 6478119"/>
              <a:gd name="connsiteX1459" fmla="*/ 4702524 w 11885969"/>
              <a:gd name="connsiteY1459" fmla="*/ 6155286 h 6478119"/>
              <a:gd name="connsiteX1460" fmla="*/ 4688733 w 11885969"/>
              <a:gd name="connsiteY1460" fmla="*/ 6126983 h 6478119"/>
              <a:gd name="connsiteX1461" fmla="*/ 4689491 w 11885969"/>
              <a:gd name="connsiteY1461" fmla="*/ 6120528 h 6478119"/>
              <a:gd name="connsiteX1462" fmla="*/ 4697037 w 11885969"/>
              <a:gd name="connsiteY1462" fmla="*/ 5992009 h 6478119"/>
              <a:gd name="connsiteX1463" fmla="*/ 4684989 w 11885969"/>
              <a:gd name="connsiteY1463" fmla="*/ 5906006 h 6478119"/>
              <a:gd name="connsiteX1464" fmla="*/ 4678123 w 11885969"/>
              <a:gd name="connsiteY1464" fmla="*/ 5900166 h 6478119"/>
              <a:gd name="connsiteX1465" fmla="*/ 4673654 w 11885969"/>
              <a:gd name="connsiteY1465" fmla="*/ 5908203 h 6478119"/>
              <a:gd name="connsiteX1466" fmla="*/ 4665538 w 11885969"/>
              <a:gd name="connsiteY1466" fmla="*/ 5934440 h 6478119"/>
              <a:gd name="connsiteX1467" fmla="*/ 4642293 w 11885969"/>
              <a:gd name="connsiteY1467" fmla="*/ 5995158 h 6478119"/>
              <a:gd name="connsiteX1468" fmla="*/ 4631240 w 11885969"/>
              <a:gd name="connsiteY1468" fmla="*/ 6127797 h 6478119"/>
              <a:gd name="connsiteX1469" fmla="*/ 4634868 w 11885969"/>
              <a:gd name="connsiteY1469" fmla="*/ 6156921 h 6478119"/>
              <a:gd name="connsiteX1470" fmla="*/ 4633714 w 11885969"/>
              <a:gd name="connsiteY1470" fmla="*/ 6269575 h 6478119"/>
              <a:gd name="connsiteX1471" fmla="*/ 4592148 w 11885969"/>
              <a:gd name="connsiteY1471" fmla="*/ 6293402 h 6478119"/>
              <a:gd name="connsiteX1472" fmla="*/ 4579849 w 11885969"/>
              <a:gd name="connsiteY1472" fmla="*/ 6299512 h 6478119"/>
              <a:gd name="connsiteX1473" fmla="*/ 4551075 w 11885969"/>
              <a:gd name="connsiteY1473" fmla="*/ 6291607 h 6478119"/>
              <a:gd name="connsiteX1474" fmla="*/ 4545665 w 11885969"/>
              <a:gd name="connsiteY1474" fmla="*/ 6256231 h 6478119"/>
              <a:gd name="connsiteX1475" fmla="*/ 4555852 w 11885969"/>
              <a:gd name="connsiteY1475" fmla="*/ 6208081 h 6478119"/>
              <a:gd name="connsiteX1476" fmla="*/ 4552286 w 11885969"/>
              <a:gd name="connsiteY1476" fmla="*/ 6195579 h 6478119"/>
              <a:gd name="connsiteX1477" fmla="*/ 4543372 w 11885969"/>
              <a:gd name="connsiteY1477" fmla="*/ 6164323 h 6478119"/>
              <a:gd name="connsiteX1478" fmla="*/ 4546405 w 11885969"/>
              <a:gd name="connsiteY1478" fmla="*/ 6138496 h 6478119"/>
              <a:gd name="connsiteX1479" fmla="*/ 4529623 w 11885969"/>
              <a:gd name="connsiteY1479" fmla="*/ 6041363 h 6478119"/>
              <a:gd name="connsiteX1480" fmla="*/ 4514441 w 11885969"/>
              <a:gd name="connsiteY1480" fmla="*/ 5900615 h 6478119"/>
              <a:gd name="connsiteX1481" fmla="*/ 4503826 w 11885969"/>
              <a:gd name="connsiteY1481" fmla="*/ 5832403 h 6478119"/>
              <a:gd name="connsiteX1482" fmla="*/ 4494214 w 11885969"/>
              <a:gd name="connsiteY1482" fmla="*/ 5824227 h 6478119"/>
              <a:gd name="connsiteX1483" fmla="*/ 4461462 w 11885969"/>
              <a:gd name="connsiteY1483" fmla="*/ 5798737 h 6478119"/>
              <a:gd name="connsiteX1484" fmla="*/ 4443753 w 11885969"/>
              <a:gd name="connsiteY1484" fmla="*/ 5769471 h 6478119"/>
              <a:gd name="connsiteX1485" fmla="*/ 4430986 w 11885969"/>
              <a:gd name="connsiteY1485" fmla="*/ 5753877 h 6478119"/>
              <a:gd name="connsiteX1486" fmla="*/ 4414408 w 11885969"/>
              <a:gd name="connsiteY1486" fmla="*/ 5659285 h 6478119"/>
              <a:gd name="connsiteX1487" fmla="*/ 4421358 w 11885969"/>
              <a:gd name="connsiteY1487" fmla="*/ 5634422 h 6478119"/>
              <a:gd name="connsiteX1488" fmla="*/ 4422668 w 11885969"/>
              <a:gd name="connsiteY1488" fmla="*/ 5618966 h 6478119"/>
              <a:gd name="connsiteX1489" fmla="*/ 4403854 w 11885969"/>
              <a:gd name="connsiteY1489" fmla="*/ 5607697 h 6478119"/>
              <a:gd name="connsiteX1490" fmla="*/ 4395266 w 11885969"/>
              <a:gd name="connsiteY1490" fmla="*/ 5612230 h 6478119"/>
              <a:gd name="connsiteX1491" fmla="*/ 4384872 w 11885969"/>
              <a:gd name="connsiteY1491" fmla="*/ 5657839 h 6478119"/>
              <a:gd name="connsiteX1492" fmla="*/ 4372941 w 11885969"/>
              <a:gd name="connsiteY1492" fmla="*/ 5763687 h 6478119"/>
              <a:gd name="connsiteX1493" fmla="*/ 4387697 w 11885969"/>
              <a:gd name="connsiteY1493" fmla="*/ 5788075 h 6478119"/>
              <a:gd name="connsiteX1494" fmla="*/ 4399850 w 11885969"/>
              <a:gd name="connsiteY1494" fmla="*/ 5796046 h 6478119"/>
              <a:gd name="connsiteX1495" fmla="*/ 4390299 w 11885969"/>
              <a:gd name="connsiteY1495" fmla="*/ 5804492 h 6478119"/>
              <a:gd name="connsiteX1496" fmla="*/ 4376484 w 11885969"/>
              <a:gd name="connsiteY1496" fmla="*/ 5823517 h 6478119"/>
              <a:gd name="connsiteX1497" fmla="*/ 4390132 w 11885969"/>
              <a:gd name="connsiteY1497" fmla="*/ 5865902 h 6478119"/>
              <a:gd name="connsiteX1498" fmla="*/ 4395277 w 11885969"/>
              <a:gd name="connsiteY1498" fmla="*/ 5882113 h 6478119"/>
              <a:gd name="connsiteX1499" fmla="*/ 4389003 w 11885969"/>
              <a:gd name="connsiteY1499" fmla="*/ 5931226 h 6478119"/>
              <a:gd name="connsiteX1500" fmla="*/ 4347292 w 11885969"/>
              <a:gd name="connsiteY1500" fmla="*/ 5969136 h 6478119"/>
              <a:gd name="connsiteX1501" fmla="*/ 4319745 w 11885969"/>
              <a:gd name="connsiteY1501" fmla="*/ 5976479 h 6478119"/>
              <a:gd name="connsiteX1502" fmla="*/ 4312819 w 11885969"/>
              <a:gd name="connsiteY1502" fmla="*/ 5954016 h 6478119"/>
              <a:gd name="connsiteX1503" fmla="*/ 4290011 w 11885969"/>
              <a:gd name="connsiteY1503" fmla="*/ 5813883 h 6478119"/>
              <a:gd name="connsiteX1504" fmla="*/ 4270687 w 11885969"/>
              <a:gd name="connsiteY1504" fmla="*/ 5716958 h 6478119"/>
              <a:gd name="connsiteX1505" fmla="*/ 4272205 w 11885969"/>
              <a:gd name="connsiteY1505" fmla="*/ 5704044 h 6478119"/>
              <a:gd name="connsiteX1506" fmla="*/ 4271734 w 11885969"/>
              <a:gd name="connsiteY1506" fmla="*/ 5682338 h 6478119"/>
              <a:gd name="connsiteX1507" fmla="*/ 4261712 w 11885969"/>
              <a:gd name="connsiteY1507" fmla="*/ 5669078 h 6478119"/>
              <a:gd name="connsiteX1508" fmla="*/ 4247470 w 11885969"/>
              <a:gd name="connsiteY1508" fmla="*/ 5571741 h 6478119"/>
              <a:gd name="connsiteX1509" fmla="*/ 4241120 w 11885969"/>
              <a:gd name="connsiteY1509" fmla="*/ 5492953 h 6478119"/>
              <a:gd name="connsiteX1510" fmla="*/ 4228434 w 11885969"/>
              <a:gd name="connsiteY1510" fmla="*/ 5446653 h 6478119"/>
              <a:gd name="connsiteX1511" fmla="*/ 4198838 w 11885969"/>
              <a:gd name="connsiteY1511" fmla="*/ 5428581 h 6478119"/>
              <a:gd name="connsiteX1512" fmla="*/ 4185021 w 11885969"/>
              <a:gd name="connsiteY1512" fmla="*/ 5447605 h 6478119"/>
              <a:gd name="connsiteX1513" fmla="*/ 4188299 w 11885969"/>
              <a:gd name="connsiteY1513" fmla="*/ 5488271 h 6478119"/>
              <a:gd name="connsiteX1514" fmla="*/ 4175040 w 11885969"/>
              <a:gd name="connsiteY1514" fmla="*/ 5498297 h 6478119"/>
              <a:gd name="connsiteX1515" fmla="*/ 4165897 w 11885969"/>
              <a:gd name="connsiteY1515" fmla="*/ 5511828 h 6478119"/>
              <a:gd name="connsiteX1516" fmla="*/ 4156346 w 11885969"/>
              <a:gd name="connsiteY1516" fmla="*/ 5520275 h 6478119"/>
              <a:gd name="connsiteX1517" fmla="*/ 4167331 w 11885969"/>
              <a:gd name="connsiteY1517" fmla="*/ 5529620 h 6478119"/>
              <a:gd name="connsiteX1518" fmla="*/ 4182497 w 11885969"/>
              <a:gd name="connsiteY1518" fmla="*/ 5559090 h 6478119"/>
              <a:gd name="connsiteX1519" fmla="*/ 4180222 w 11885969"/>
              <a:gd name="connsiteY1519" fmla="*/ 5578460 h 6478119"/>
              <a:gd name="connsiteX1520" fmla="*/ 4210266 w 11885969"/>
              <a:gd name="connsiteY1520" fmla="*/ 5665565 h 6478119"/>
              <a:gd name="connsiteX1521" fmla="*/ 4174806 w 11885969"/>
              <a:gd name="connsiteY1521" fmla="*/ 5701690 h 6478119"/>
              <a:gd name="connsiteX1522" fmla="*/ 4162302 w 11885969"/>
              <a:gd name="connsiteY1522" fmla="*/ 5705259 h 6478119"/>
              <a:gd name="connsiteX1523" fmla="*/ 4141152 w 11885969"/>
              <a:gd name="connsiteY1523" fmla="*/ 5696737 h 6478119"/>
              <a:gd name="connsiteX1524" fmla="*/ 4117504 w 11885969"/>
              <a:gd name="connsiteY1524" fmla="*/ 5593766 h 6478119"/>
              <a:gd name="connsiteX1525" fmla="*/ 4094508 w 11885969"/>
              <a:gd name="connsiteY1525" fmla="*/ 5562370 h 6478119"/>
              <a:gd name="connsiteX1526" fmla="*/ 4075056 w 11885969"/>
              <a:gd name="connsiteY1526" fmla="*/ 5590804 h 6478119"/>
              <a:gd name="connsiteX1527" fmla="*/ 4044270 w 11885969"/>
              <a:gd name="connsiteY1527" fmla="*/ 5621433 h 6478119"/>
              <a:gd name="connsiteX1528" fmla="*/ 4012051 w 11885969"/>
              <a:gd name="connsiteY1528" fmla="*/ 5634273 h 6478119"/>
              <a:gd name="connsiteX1529" fmla="*/ 3952549 w 11885969"/>
              <a:gd name="connsiteY1529" fmla="*/ 5673619 h 6478119"/>
              <a:gd name="connsiteX1530" fmla="*/ 3927276 w 11885969"/>
              <a:gd name="connsiteY1530" fmla="*/ 5661594 h 6478119"/>
              <a:gd name="connsiteX1531" fmla="*/ 3909328 w 11885969"/>
              <a:gd name="connsiteY1531" fmla="*/ 5565837 h 6478119"/>
              <a:gd name="connsiteX1532" fmla="*/ 3924597 w 11885969"/>
              <a:gd name="connsiteY1532" fmla="*/ 5517275 h 6478119"/>
              <a:gd name="connsiteX1533" fmla="*/ 3928860 w 11885969"/>
              <a:gd name="connsiteY1533" fmla="*/ 5506698 h 6478119"/>
              <a:gd name="connsiteX1534" fmla="*/ 3918861 w 11885969"/>
              <a:gd name="connsiteY1534" fmla="*/ 5446112 h 6478119"/>
              <a:gd name="connsiteX1535" fmla="*/ 3879956 w 11885969"/>
              <a:gd name="connsiteY1535" fmla="*/ 5502980 h 6478119"/>
              <a:gd name="connsiteX1536" fmla="*/ 3868622 w 11885969"/>
              <a:gd name="connsiteY1536" fmla="*/ 5505175 h 6478119"/>
              <a:gd name="connsiteX1537" fmla="*/ 3868766 w 11885969"/>
              <a:gd name="connsiteY1537" fmla="*/ 5491094 h 6478119"/>
              <a:gd name="connsiteX1538" fmla="*/ 3880245 w 11885969"/>
              <a:gd name="connsiteY1538" fmla="*/ 5474816 h 6478119"/>
              <a:gd name="connsiteX1539" fmla="*/ 3876330 w 11885969"/>
              <a:gd name="connsiteY1539" fmla="*/ 5473854 h 6478119"/>
              <a:gd name="connsiteX1540" fmla="*/ 3833184 w 11885969"/>
              <a:gd name="connsiteY1540" fmla="*/ 5493972 h 6478119"/>
              <a:gd name="connsiteX1541" fmla="*/ 3834209 w 11885969"/>
              <a:gd name="connsiteY1541" fmla="*/ 5506680 h 6478119"/>
              <a:gd name="connsiteX1542" fmla="*/ 3840521 w 11885969"/>
              <a:gd name="connsiteY1542" fmla="*/ 5521519 h 6478119"/>
              <a:gd name="connsiteX1543" fmla="*/ 3812276 w 11885969"/>
              <a:gd name="connsiteY1543" fmla="*/ 5551943 h 6478119"/>
              <a:gd name="connsiteX1544" fmla="*/ 3812081 w 11885969"/>
              <a:gd name="connsiteY1544" fmla="*/ 5552100 h 6478119"/>
              <a:gd name="connsiteX1545" fmla="*/ 3810412 w 11885969"/>
              <a:gd name="connsiteY1545" fmla="*/ 5566144 h 6478119"/>
              <a:gd name="connsiteX1546" fmla="*/ 3811547 w 11885969"/>
              <a:gd name="connsiteY1546" fmla="*/ 5573962 h 6478119"/>
              <a:gd name="connsiteX1547" fmla="*/ 3812017 w 11885969"/>
              <a:gd name="connsiteY1547" fmla="*/ 5574507 h 6478119"/>
              <a:gd name="connsiteX1548" fmla="*/ 3811712 w 11885969"/>
              <a:gd name="connsiteY1548" fmla="*/ 5575093 h 6478119"/>
              <a:gd name="connsiteX1549" fmla="*/ 3813928 w 11885969"/>
              <a:gd name="connsiteY1549" fmla="*/ 5590335 h 6478119"/>
              <a:gd name="connsiteX1550" fmla="*/ 3800132 w 11885969"/>
              <a:gd name="connsiteY1550" fmla="*/ 5640903 h 6478119"/>
              <a:gd name="connsiteX1551" fmla="*/ 3766973 w 11885969"/>
              <a:gd name="connsiteY1551" fmla="*/ 5741297 h 6478119"/>
              <a:gd name="connsiteX1552" fmla="*/ 3732314 w 11885969"/>
              <a:gd name="connsiteY1552" fmla="*/ 5810333 h 6478119"/>
              <a:gd name="connsiteX1553" fmla="*/ 3681008 w 11885969"/>
              <a:gd name="connsiteY1553" fmla="*/ 5802089 h 6478119"/>
              <a:gd name="connsiteX1554" fmla="*/ 3650392 w 11885969"/>
              <a:gd name="connsiteY1554" fmla="*/ 5798014 h 6478119"/>
              <a:gd name="connsiteX1555" fmla="*/ 3650193 w 11885969"/>
              <a:gd name="connsiteY1555" fmla="*/ 5778160 h 6478119"/>
              <a:gd name="connsiteX1556" fmla="*/ 3648890 w 11885969"/>
              <a:gd name="connsiteY1556" fmla="*/ 5766658 h 6478119"/>
              <a:gd name="connsiteX1557" fmla="*/ 3607487 w 11885969"/>
              <a:gd name="connsiteY1557" fmla="*/ 5715826 h 6478119"/>
              <a:gd name="connsiteX1558" fmla="*/ 3597463 w 11885969"/>
              <a:gd name="connsiteY1558" fmla="*/ 5705993 h 6478119"/>
              <a:gd name="connsiteX1559" fmla="*/ 3576599 w 11885969"/>
              <a:gd name="connsiteY1559" fmla="*/ 5724462 h 6478119"/>
              <a:gd name="connsiteX1560" fmla="*/ 3530467 w 11885969"/>
              <a:gd name="connsiteY1560" fmla="*/ 5677252 h 6478119"/>
              <a:gd name="connsiteX1561" fmla="*/ 3516406 w 11885969"/>
              <a:gd name="connsiteY1561" fmla="*/ 5580488 h 6478119"/>
              <a:gd name="connsiteX1562" fmla="*/ 3504707 w 11885969"/>
              <a:gd name="connsiteY1562" fmla="*/ 5561937 h 6478119"/>
              <a:gd name="connsiteX1563" fmla="*/ 3481061 w 11885969"/>
              <a:gd name="connsiteY1563" fmla="*/ 5580034 h 6478119"/>
              <a:gd name="connsiteX1564" fmla="*/ 3477931 w 11885969"/>
              <a:gd name="connsiteY1564" fmla="*/ 5624940 h 6478119"/>
              <a:gd name="connsiteX1565" fmla="*/ 3474085 w 11885969"/>
              <a:gd name="connsiteY1565" fmla="*/ 5717904 h 6478119"/>
              <a:gd name="connsiteX1566" fmla="*/ 3472975 w 11885969"/>
              <a:gd name="connsiteY1566" fmla="*/ 5726254 h 6478119"/>
              <a:gd name="connsiteX1567" fmla="*/ 3459278 w 11885969"/>
              <a:gd name="connsiteY1567" fmla="*/ 5786749 h 6478119"/>
              <a:gd name="connsiteX1568" fmla="*/ 3456926 w 11885969"/>
              <a:gd name="connsiteY1568" fmla="*/ 6071111 h 6478119"/>
              <a:gd name="connsiteX1569" fmla="*/ 3444412 w 11885969"/>
              <a:gd name="connsiteY1569" fmla="*/ 6090690 h 6478119"/>
              <a:gd name="connsiteX1570" fmla="*/ 3427615 w 11885969"/>
              <a:gd name="connsiteY1570" fmla="*/ 6078541 h 6478119"/>
              <a:gd name="connsiteX1571" fmla="*/ 3401705 w 11885969"/>
              <a:gd name="connsiteY1571" fmla="*/ 6028355 h 6478119"/>
              <a:gd name="connsiteX1572" fmla="*/ 3384047 w 11885969"/>
              <a:gd name="connsiteY1572" fmla="*/ 5969355 h 6478119"/>
              <a:gd name="connsiteX1573" fmla="*/ 3373531 w 11885969"/>
              <a:gd name="connsiteY1573" fmla="*/ 5909888 h 6478119"/>
              <a:gd name="connsiteX1574" fmla="*/ 3331683 w 11885969"/>
              <a:gd name="connsiteY1574" fmla="*/ 5894405 h 6478119"/>
              <a:gd name="connsiteX1575" fmla="*/ 3315821 w 11885969"/>
              <a:gd name="connsiteY1575" fmla="*/ 5896543 h 6478119"/>
              <a:gd name="connsiteX1576" fmla="*/ 3320452 w 11885969"/>
              <a:gd name="connsiteY1576" fmla="*/ 5882996 h 6478119"/>
              <a:gd name="connsiteX1577" fmla="*/ 3314493 w 11885969"/>
              <a:gd name="connsiteY1577" fmla="*/ 5842548 h 6478119"/>
              <a:gd name="connsiteX1578" fmla="*/ 3284811 w 11885969"/>
              <a:gd name="connsiteY1578" fmla="*/ 5852760 h 6478119"/>
              <a:gd name="connsiteX1579" fmla="*/ 3269440 w 11885969"/>
              <a:gd name="connsiteY1579" fmla="*/ 5904534 h 6478119"/>
              <a:gd name="connsiteX1580" fmla="*/ 3267222 w 11885969"/>
              <a:gd name="connsiteY1580" fmla="*/ 5921235 h 6478119"/>
              <a:gd name="connsiteX1581" fmla="*/ 3255253 w 11885969"/>
              <a:gd name="connsiteY1581" fmla="*/ 5915392 h 6478119"/>
              <a:gd name="connsiteX1582" fmla="*/ 3237814 w 11885969"/>
              <a:gd name="connsiteY1582" fmla="*/ 5918737 h 6478119"/>
              <a:gd name="connsiteX1583" fmla="*/ 3206971 w 11885969"/>
              <a:gd name="connsiteY1583" fmla="*/ 6012359 h 6478119"/>
              <a:gd name="connsiteX1584" fmla="*/ 3206030 w 11885969"/>
              <a:gd name="connsiteY1584" fmla="*/ 6033943 h 6478119"/>
              <a:gd name="connsiteX1585" fmla="*/ 3202804 w 11885969"/>
              <a:gd name="connsiteY1585" fmla="*/ 6050336 h 6478119"/>
              <a:gd name="connsiteX1586" fmla="*/ 3202498 w 11885969"/>
              <a:gd name="connsiteY1586" fmla="*/ 6108799 h 6478119"/>
              <a:gd name="connsiteX1587" fmla="*/ 3208486 w 11885969"/>
              <a:gd name="connsiteY1587" fmla="*/ 6113154 h 6478119"/>
              <a:gd name="connsiteX1588" fmla="*/ 3204129 w 11885969"/>
              <a:gd name="connsiteY1588" fmla="*/ 6119146 h 6478119"/>
              <a:gd name="connsiteX1589" fmla="*/ 3207395 w 11885969"/>
              <a:gd name="connsiteY1589" fmla="*/ 6139837 h 6478119"/>
              <a:gd name="connsiteX1590" fmla="*/ 3201406 w 11885969"/>
              <a:gd name="connsiteY1590" fmla="*/ 6135482 h 6478119"/>
              <a:gd name="connsiteX1591" fmla="*/ 3199066 w 11885969"/>
              <a:gd name="connsiteY1591" fmla="*/ 6133211 h 6478119"/>
              <a:gd name="connsiteX1592" fmla="*/ 3199773 w 11885969"/>
              <a:gd name="connsiteY1592" fmla="*/ 6125138 h 6478119"/>
              <a:gd name="connsiteX1593" fmla="*/ 3196711 w 11885969"/>
              <a:gd name="connsiteY1593" fmla="*/ 6130922 h 6478119"/>
              <a:gd name="connsiteX1594" fmla="*/ 3199066 w 11885969"/>
              <a:gd name="connsiteY1594" fmla="*/ 6133211 h 6478119"/>
              <a:gd name="connsiteX1595" fmla="*/ 3198087 w 11885969"/>
              <a:gd name="connsiteY1595" fmla="*/ 6144375 h 6478119"/>
              <a:gd name="connsiteX1596" fmla="*/ 3194866 w 11885969"/>
              <a:gd name="connsiteY1596" fmla="*/ 6194838 h 6478119"/>
              <a:gd name="connsiteX1597" fmla="*/ 3138452 w 11885969"/>
              <a:gd name="connsiteY1597" fmla="*/ 6054645 h 6478119"/>
              <a:gd name="connsiteX1598" fmla="*/ 3133771 w 11885969"/>
              <a:gd name="connsiteY1598" fmla="*/ 6030185 h 6478119"/>
              <a:gd name="connsiteX1599" fmla="*/ 3122362 w 11885969"/>
              <a:gd name="connsiteY1599" fmla="*/ 6009598 h 6478119"/>
              <a:gd name="connsiteX1600" fmla="*/ 3094679 w 11885969"/>
              <a:gd name="connsiteY1600" fmla="*/ 5940766 h 6478119"/>
              <a:gd name="connsiteX1601" fmla="*/ 3064185 w 11885969"/>
              <a:gd name="connsiteY1601" fmla="*/ 5989110 h 6478119"/>
              <a:gd name="connsiteX1602" fmla="*/ 3044431 w 11885969"/>
              <a:gd name="connsiteY1602" fmla="*/ 5999228 h 6478119"/>
              <a:gd name="connsiteX1603" fmla="*/ 3019087 w 11885969"/>
              <a:gd name="connsiteY1603" fmla="*/ 5966113 h 6478119"/>
              <a:gd name="connsiteX1604" fmla="*/ 2992806 w 11885969"/>
              <a:gd name="connsiteY1604" fmla="*/ 5918712 h 6478119"/>
              <a:gd name="connsiteX1605" fmla="*/ 2981573 w 11885969"/>
              <a:gd name="connsiteY1605" fmla="*/ 5907303 h 6478119"/>
              <a:gd name="connsiteX1606" fmla="*/ 2971008 w 11885969"/>
              <a:gd name="connsiteY1606" fmla="*/ 5922892 h 6478119"/>
              <a:gd name="connsiteX1607" fmla="*/ 2969996 w 11885969"/>
              <a:gd name="connsiteY1607" fmla="*/ 5941168 h 6478119"/>
              <a:gd name="connsiteX1608" fmla="*/ 2965804 w 11885969"/>
              <a:gd name="connsiteY1608" fmla="*/ 6079409 h 6478119"/>
              <a:gd name="connsiteX1609" fmla="*/ 2929274 w 11885969"/>
              <a:gd name="connsiteY1609" fmla="*/ 6119869 h 6478119"/>
              <a:gd name="connsiteX1610" fmla="*/ 2908780 w 11885969"/>
              <a:gd name="connsiteY1610" fmla="*/ 6135555 h 6478119"/>
              <a:gd name="connsiteX1611" fmla="*/ 2906094 w 11885969"/>
              <a:gd name="connsiteY1611" fmla="*/ 6145112 h 6478119"/>
              <a:gd name="connsiteX1612" fmla="*/ 2868531 w 11885969"/>
              <a:gd name="connsiteY1612" fmla="*/ 6161359 h 6478119"/>
              <a:gd name="connsiteX1613" fmla="*/ 2858679 w 11885969"/>
              <a:gd name="connsiteY1613" fmla="*/ 6128889 h 6478119"/>
              <a:gd name="connsiteX1614" fmla="*/ 2851001 w 11885969"/>
              <a:gd name="connsiteY1614" fmla="*/ 5994735 h 6478119"/>
              <a:gd name="connsiteX1615" fmla="*/ 2830582 w 11885969"/>
              <a:gd name="connsiteY1615" fmla="*/ 5977854 h 6478119"/>
              <a:gd name="connsiteX1616" fmla="*/ 2816862 w 11885969"/>
              <a:gd name="connsiteY1616" fmla="*/ 5995857 h 6478119"/>
              <a:gd name="connsiteX1617" fmla="*/ 2807894 w 11885969"/>
              <a:gd name="connsiteY1617" fmla="*/ 6052731 h 6478119"/>
              <a:gd name="connsiteX1618" fmla="*/ 2788977 w 11885969"/>
              <a:gd name="connsiteY1618" fmla="*/ 6067210 h 6478119"/>
              <a:gd name="connsiteX1619" fmla="*/ 2790357 w 11885969"/>
              <a:gd name="connsiteY1619" fmla="*/ 6046150 h 6478119"/>
              <a:gd name="connsiteX1620" fmla="*/ 2794988 w 11885969"/>
              <a:gd name="connsiteY1620" fmla="*/ 6032603 h 6478119"/>
              <a:gd name="connsiteX1621" fmla="*/ 2762969 w 11885969"/>
              <a:gd name="connsiteY1621" fmla="*/ 6007096 h 6478119"/>
              <a:gd name="connsiteX1622" fmla="*/ 2747007 w 11885969"/>
              <a:gd name="connsiteY1622" fmla="*/ 5999308 h 6478119"/>
              <a:gd name="connsiteX1623" fmla="*/ 2730066 w 11885969"/>
              <a:gd name="connsiteY1623" fmla="*/ 5892249 h 6478119"/>
              <a:gd name="connsiteX1624" fmla="*/ 2736869 w 11885969"/>
              <a:gd name="connsiteY1624" fmla="*/ 5777017 h 6478119"/>
              <a:gd name="connsiteX1625" fmla="*/ 2732441 w 11885969"/>
              <a:gd name="connsiteY1625" fmla="*/ 5650377 h 6478119"/>
              <a:gd name="connsiteX1626" fmla="*/ 2734657 w 11885969"/>
              <a:gd name="connsiteY1626" fmla="*/ 5633677 h 6478119"/>
              <a:gd name="connsiteX1627" fmla="*/ 2754223 w 11885969"/>
              <a:gd name="connsiteY1627" fmla="*/ 5443666 h 6478119"/>
              <a:gd name="connsiteX1628" fmla="*/ 2738435 w 11885969"/>
              <a:gd name="connsiteY1628" fmla="*/ 5413239 h 6478119"/>
              <a:gd name="connsiteX1629" fmla="*/ 2713681 w 11885969"/>
              <a:gd name="connsiteY1629" fmla="*/ 5439686 h 6478119"/>
              <a:gd name="connsiteX1630" fmla="*/ 2700860 w 11885969"/>
              <a:gd name="connsiteY1630" fmla="*/ 5493570 h 6478119"/>
              <a:gd name="connsiteX1631" fmla="*/ 2700465 w 11885969"/>
              <a:gd name="connsiteY1631" fmla="*/ 5498985 h 6478119"/>
              <a:gd name="connsiteX1632" fmla="*/ 2701733 w 11885969"/>
              <a:gd name="connsiteY1632" fmla="*/ 5502135 h 6478119"/>
              <a:gd name="connsiteX1633" fmla="*/ 2700485 w 11885969"/>
              <a:gd name="connsiteY1633" fmla="*/ 5530680 h 6478119"/>
              <a:gd name="connsiteX1634" fmla="*/ 2704464 w 11885969"/>
              <a:gd name="connsiteY1634" fmla="*/ 5551764 h 6478119"/>
              <a:gd name="connsiteX1635" fmla="*/ 2701507 w 11885969"/>
              <a:gd name="connsiteY1635" fmla="*/ 5574031 h 6478119"/>
              <a:gd name="connsiteX1636" fmla="*/ 2698415 w 11885969"/>
              <a:gd name="connsiteY1636" fmla="*/ 5575272 h 6478119"/>
              <a:gd name="connsiteX1637" fmla="*/ 2697974 w 11885969"/>
              <a:gd name="connsiteY1637" fmla="*/ 5628195 h 6478119"/>
              <a:gd name="connsiteX1638" fmla="*/ 2677692 w 11885969"/>
              <a:gd name="connsiteY1638" fmla="*/ 5739398 h 6478119"/>
              <a:gd name="connsiteX1639" fmla="*/ 2661165 w 11885969"/>
              <a:gd name="connsiteY1639" fmla="*/ 5724541 h 6478119"/>
              <a:gd name="connsiteX1640" fmla="*/ 2650299 w 11885969"/>
              <a:gd name="connsiteY1640" fmla="*/ 5913909 h 6478119"/>
              <a:gd name="connsiteX1641" fmla="*/ 2630093 w 11885969"/>
              <a:gd name="connsiteY1641" fmla="*/ 6124747 h 6478119"/>
              <a:gd name="connsiteX1642" fmla="*/ 2603666 w 11885969"/>
              <a:gd name="connsiteY1642" fmla="*/ 6120903 h 6478119"/>
              <a:gd name="connsiteX1643" fmla="*/ 2594325 w 11885969"/>
              <a:gd name="connsiteY1643" fmla="*/ 6142375 h 6478119"/>
              <a:gd name="connsiteX1644" fmla="*/ 2588257 w 11885969"/>
              <a:gd name="connsiteY1644" fmla="*/ 6126965 h 6478119"/>
              <a:gd name="connsiteX1645" fmla="*/ 2587699 w 11885969"/>
              <a:gd name="connsiteY1645" fmla="*/ 6116506 h 6478119"/>
              <a:gd name="connsiteX1646" fmla="*/ 2581073 w 11885969"/>
              <a:gd name="connsiteY1646" fmla="*/ 6090636 h 6478119"/>
              <a:gd name="connsiteX1647" fmla="*/ 2591532 w 11885969"/>
              <a:gd name="connsiteY1647" fmla="*/ 6090081 h 6478119"/>
              <a:gd name="connsiteX1648" fmla="*/ 2595923 w 11885969"/>
              <a:gd name="connsiteY1648" fmla="*/ 6074116 h 6478119"/>
              <a:gd name="connsiteX1649" fmla="*/ 2601990 w 11885969"/>
              <a:gd name="connsiteY1649" fmla="*/ 6089527 h 6478119"/>
              <a:gd name="connsiteX1650" fmla="*/ 2602549 w 11885969"/>
              <a:gd name="connsiteY1650" fmla="*/ 6099985 h 6478119"/>
              <a:gd name="connsiteX1651" fmla="*/ 2611815 w 11885969"/>
              <a:gd name="connsiteY1651" fmla="*/ 5978879 h 6478119"/>
              <a:gd name="connsiteX1652" fmla="*/ 2628189 w 11885969"/>
              <a:gd name="connsiteY1652" fmla="*/ 5794463 h 6478119"/>
              <a:gd name="connsiteX1653" fmla="*/ 2651265 w 11885969"/>
              <a:gd name="connsiteY1653" fmla="*/ 5735554 h 6478119"/>
              <a:gd name="connsiteX1654" fmla="*/ 2636896 w 11885969"/>
              <a:gd name="connsiteY1654" fmla="*/ 5662897 h 6478119"/>
              <a:gd name="connsiteX1655" fmla="*/ 2646999 w 11885969"/>
              <a:gd name="connsiteY1655" fmla="*/ 5624997 h 6478119"/>
              <a:gd name="connsiteX1656" fmla="*/ 2648659 w 11885969"/>
              <a:gd name="connsiteY1656" fmla="*/ 5612390 h 6478119"/>
              <a:gd name="connsiteX1657" fmla="*/ 2625970 w 11885969"/>
              <a:gd name="connsiteY1657" fmla="*/ 5705609 h 6478119"/>
              <a:gd name="connsiteX1658" fmla="*/ 2606272 w 11885969"/>
              <a:gd name="connsiteY1658" fmla="*/ 5821958 h 6478119"/>
              <a:gd name="connsiteX1659" fmla="*/ 2562350 w 11885969"/>
              <a:gd name="connsiteY1659" fmla="*/ 5918087 h 6478119"/>
              <a:gd name="connsiteX1660" fmla="*/ 2552249 w 11885969"/>
              <a:gd name="connsiteY1660" fmla="*/ 5940819 h 6478119"/>
              <a:gd name="connsiteX1661" fmla="*/ 2523920 w 11885969"/>
              <a:gd name="connsiteY1661" fmla="*/ 6047521 h 6478119"/>
              <a:gd name="connsiteX1662" fmla="*/ 2500394 w 11885969"/>
              <a:gd name="connsiteY1662" fmla="*/ 6118039 h 6478119"/>
              <a:gd name="connsiteX1663" fmla="*/ 2478422 w 11885969"/>
              <a:gd name="connsiteY1663" fmla="*/ 6144857 h 6478119"/>
              <a:gd name="connsiteX1664" fmla="*/ 2452437 w 11885969"/>
              <a:gd name="connsiteY1664" fmla="*/ 6127236 h 6478119"/>
              <a:gd name="connsiteX1665" fmla="*/ 2435496 w 11885969"/>
              <a:gd name="connsiteY1665" fmla="*/ 6020176 h 6478119"/>
              <a:gd name="connsiteX1666" fmla="*/ 2391574 w 11885969"/>
              <a:gd name="connsiteY1666" fmla="*/ 6116306 h 6478119"/>
              <a:gd name="connsiteX1667" fmla="*/ 2382214 w 11885969"/>
              <a:gd name="connsiteY1667" fmla="*/ 6133471 h 6478119"/>
              <a:gd name="connsiteX1668" fmla="*/ 2370982 w 11885969"/>
              <a:gd name="connsiteY1668" fmla="*/ 6122063 h 6478119"/>
              <a:gd name="connsiteX1669" fmla="*/ 2350661 w 11885969"/>
              <a:gd name="connsiteY1669" fmla="*/ 6115110 h 6478119"/>
              <a:gd name="connsiteX1670" fmla="*/ 2346498 w 11885969"/>
              <a:gd name="connsiteY1670" fmla="*/ 6135801 h 6478119"/>
              <a:gd name="connsiteX1671" fmla="*/ 2341225 w 11885969"/>
              <a:gd name="connsiteY1671" fmla="*/ 6164841 h 6478119"/>
              <a:gd name="connsiteX1672" fmla="*/ 2303563 w 11885969"/>
              <a:gd name="connsiteY1672" fmla="*/ 6171160 h 6478119"/>
              <a:gd name="connsiteX1673" fmla="*/ 2317187 w 11885969"/>
              <a:gd name="connsiteY1673" fmla="*/ 6143230 h 6478119"/>
              <a:gd name="connsiteX1674" fmla="*/ 2325437 w 11885969"/>
              <a:gd name="connsiteY1674" fmla="*/ 6134414 h 6478119"/>
              <a:gd name="connsiteX1675" fmla="*/ 2303641 w 11885969"/>
              <a:gd name="connsiteY1675" fmla="*/ 6138595 h 6478119"/>
              <a:gd name="connsiteX1676" fmla="*/ 2287211 w 11885969"/>
              <a:gd name="connsiteY1676" fmla="*/ 6123664 h 6478119"/>
              <a:gd name="connsiteX1677" fmla="*/ 2284699 w 11885969"/>
              <a:gd name="connsiteY1677" fmla="*/ 6110581 h 6478119"/>
              <a:gd name="connsiteX1678" fmla="*/ 2241892 w 11885969"/>
              <a:gd name="connsiteY1678" fmla="*/ 6038321 h 6478119"/>
              <a:gd name="connsiteX1679" fmla="*/ 2205763 w 11885969"/>
              <a:gd name="connsiteY1679" fmla="*/ 5958448 h 6478119"/>
              <a:gd name="connsiteX1680" fmla="*/ 2198424 w 11885969"/>
              <a:gd name="connsiteY1680" fmla="*/ 5939060 h 6478119"/>
              <a:gd name="connsiteX1681" fmla="*/ 2174458 w 11885969"/>
              <a:gd name="connsiteY1681" fmla="*/ 5884886 h 6478119"/>
              <a:gd name="connsiteX1682" fmla="*/ 2143647 w 11885969"/>
              <a:gd name="connsiteY1682" fmla="*/ 5860956 h 6478119"/>
              <a:gd name="connsiteX1683" fmla="*/ 2127118 w 11885969"/>
              <a:gd name="connsiteY1683" fmla="*/ 5836097 h 6478119"/>
              <a:gd name="connsiteX1684" fmla="*/ 2117836 w 11885969"/>
              <a:gd name="connsiteY1684" fmla="*/ 5820698 h 6478119"/>
              <a:gd name="connsiteX1685" fmla="*/ 2111060 w 11885969"/>
              <a:gd name="connsiteY1685" fmla="*/ 5818381 h 6478119"/>
              <a:gd name="connsiteX1686" fmla="*/ 2104901 w 11885969"/>
              <a:gd name="connsiteY1686" fmla="*/ 5792777 h 6478119"/>
              <a:gd name="connsiteX1687" fmla="*/ 2100088 w 11885969"/>
              <a:gd name="connsiteY1687" fmla="*/ 5787711 h 6478119"/>
              <a:gd name="connsiteX1688" fmla="*/ 2094405 w 11885969"/>
              <a:gd name="connsiteY1688" fmla="*/ 5810522 h 6478119"/>
              <a:gd name="connsiteX1689" fmla="*/ 2098781 w 11885969"/>
              <a:gd name="connsiteY1689" fmla="*/ 5838281 h 6478119"/>
              <a:gd name="connsiteX1690" fmla="*/ 2096039 w 11885969"/>
              <a:gd name="connsiteY1690" fmla="*/ 5846333 h 6478119"/>
              <a:gd name="connsiteX1691" fmla="*/ 2077866 w 11885969"/>
              <a:gd name="connsiteY1691" fmla="*/ 5893533 h 6478119"/>
              <a:gd name="connsiteX1692" fmla="*/ 2067799 w 11885969"/>
              <a:gd name="connsiteY1692" fmla="*/ 5909138 h 6478119"/>
              <a:gd name="connsiteX1693" fmla="*/ 2026928 w 11885969"/>
              <a:gd name="connsiteY1693" fmla="*/ 5892593 h 6478119"/>
              <a:gd name="connsiteX1694" fmla="*/ 2032519 w 11885969"/>
              <a:gd name="connsiteY1694" fmla="*/ 5883923 h 6478119"/>
              <a:gd name="connsiteX1695" fmla="*/ 2046443 w 11885969"/>
              <a:gd name="connsiteY1695" fmla="*/ 5858533 h 6478119"/>
              <a:gd name="connsiteX1696" fmla="*/ 2056397 w 11885969"/>
              <a:gd name="connsiteY1696" fmla="*/ 5835493 h 6478119"/>
              <a:gd name="connsiteX1697" fmla="*/ 2050529 w 11885969"/>
              <a:gd name="connsiteY1697" fmla="*/ 5787515 h 6478119"/>
              <a:gd name="connsiteX1698" fmla="*/ 2030680 w 11885969"/>
              <a:gd name="connsiteY1698" fmla="*/ 5799261 h 6478119"/>
              <a:gd name="connsiteX1699" fmla="*/ 2017875 w 11885969"/>
              <a:gd name="connsiteY1699" fmla="*/ 5822918 h 6478119"/>
              <a:gd name="connsiteX1700" fmla="*/ 1988011 w 11885969"/>
              <a:gd name="connsiteY1700" fmla="*/ 5892039 h 6478119"/>
              <a:gd name="connsiteX1701" fmla="*/ 2006182 w 11885969"/>
              <a:gd name="connsiteY1701" fmla="*/ 5920948 h 6478119"/>
              <a:gd name="connsiteX1702" fmla="*/ 1978333 w 11885969"/>
              <a:gd name="connsiteY1702" fmla="*/ 5971729 h 6478119"/>
              <a:gd name="connsiteX1703" fmla="*/ 1972630 w 11885969"/>
              <a:gd name="connsiteY1703" fmla="*/ 5972960 h 6478119"/>
              <a:gd name="connsiteX1704" fmla="*/ 1989347 w 11885969"/>
              <a:gd name="connsiteY1704" fmla="*/ 5981287 h 6478119"/>
              <a:gd name="connsiteX1705" fmla="*/ 2001593 w 11885969"/>
              <a:gd name="connsiteY1705" fmla="*/ 5996552 h 6478119"/>
              <a:gd name="connsiteX1706" fmla="*/ 1983586 w 11885969"/>
              <a:gd name="connsiteY1706" fmla="*/ 6016854 h 6478119"/>
              <a:gd name="connsiteX1707" fmla="*/ 1950092 w 11885969"/>
              <a:gd name="connsiteY1707" fmla="*/ 6034532 h 6478119"/>
              <a:gd name="connsiteX1708" fmla="*/ 1930576 w 11885969"/>
              <a:gd name="connsiteY1708" fmla="*/ 6068590 h 6478119"/>
              <a:gd name="connsiteX1709" fmla="*/ 1933085 w 11885969"/>
              <a:gd name="connsiteY1709" fmla="*/ 6197877 h 6478119"/>
              <a:gd name="connsiteX1710" fmla="*/ 1931628 w 11885969"/>
              <a:gd name="connsiteY1710" fmla="*/ 6253405 h 6478119"/>
              <a:gd name="connsiteX1711" fmla="*/ 1909763 w 11885969"/>
              <a:gd name="connsiteY1711" fmla="*/ 6283493 h 6478119"/>
              <a:gd name="connsiteX1712" fmla="*/ 1889860 w 11885969"/>
              <a:gd name="connsiteY1712" fmla="*/ 6253469 h 6478119"/>
              <a:gd name="connsiteX1713" fmla="*/ 1889750 w 11885969"/>
              <a:gd name="connsiteY1713" fmla="*/ 6246031 h 6478119"/>
              <a:gd name="connsiteX1714" fmla="*/ 1878967 w 11885969"/>
              <a:gd name="connsiteY1714" fmla="*/ 6099132 h 6478119"/>
              <a:gd name="connsiteX1715" fmla="*/ 1852358 w 11885969"/>
              <a:gd name="connsiteY1715" fmla="*/ 6003402 h 6478119"/>
              <a:gd name="connsiteX1716" fmla="*/ 1843692 w 11885969"/>
              <a:gd name="connsiteY1716" fmla="*/ 5997812 h 6478119"/>
              <a:gd name="connsiteX1717" fmla="*/ 1839833 w 11885969"/>
              <a:gd name="connsiteY1717" fmla="*/ 6007598 h 6478119"/>
              <a:gd name="connsiteX1718" fmla="*/ 1834577 w 11885969"/>
              <a:gd name="connsiteY1718" fmla="*/ 6038578 h 6478119"/>
              <a:gd name="connsiteX1719" fmla="*/ 1817350 w 11885969"/>
              <a:gd name="connsiteY1719" fmla="*/ 6110942 h 6478119"/>
              <a:gd name="connsiteX1720" fmla="*/ 1824776 w 11885969"/>
              <a:gd name="connsiteY1720" fmla="*/ 6263044 h 6478119"/>
              <a:gd name="connsiteX1721" fmla="*/ 1833271 w 11885969"/>
              <a:gd name="connsiteY1721" fmla="*/ 6295530 h 6478119"/>
              <a:gd name="connsiteX1722" fmla="*/ 1848919 w 11885969"/>
              <a:gd name="connsiteY1722" fmla="*/ 6423473 h 6478119"/>
              <a:gd name="connsiteX1723" fmla="*/ 1805361 w 11885969"/>
              <a:gd name="connsiteY1723" fmla="*/ 6456753 h 6478119"/>
              <a:gd name="connsiteX1724" fmla="*/ 1792333 w 11885969"/>
              <a:gd name="connsiteY1724" fmla="*/ 6465535 h 6478119"/>
              <a:gd name="connsiteX1725" fmla="*/ 1758507 w 11885969"/>
              <a:gd name="connsiteY1725" fmla="*/ 6460900 h 6478119"/>
              <a:gd name="connsiteX1726" fmla="*/ 1747045 w 11885969"/>
              <a:gd name="connsiteY1726" fmla="*/ 6421591 h 6478119"/>
              <a:gd name="connsiteX1727" fmla="*/ 1751353 w 11885969"/>
              <a:gd name="connsiteY1727" fmla="*/ 6365446 h 6478119"/>
              <a:gd name="connsiteX1728" fmla="*/ 1745429 w 11885969"/>
              <a:gd name="connsiteY1728" fmla="*/ 6351802 h 6478119"/>
              <a:gd name="connsiteX1729" fmla="*/ 1730614 w 11885969"/>
              <a:gd name="connsiteY1729" fmla="*/ 6317694 h 6478119"/>
              <a:gd name="connsiteX1730" fmla="*/ 1730169 w 11885969"/>
              <a:gd name="connsiteY1730" fmla="*/ 6287945 h 6478119"/>
              <a:gd name="connsiteX1731" fmla="*/ 1696515 w 11885969"/>
              <a:gd name="connsiteY1731" fmla="*/ 6180304 h 6478119"/>
              <a:gd name="connsiteX1732" fmla="*/ 1658114 w 11885969"/>
              <a:gd name="connsiteY1732" fmla="*/ 6022954 h 6478119"/>
              <a:gd name="connsiteX1733" fmla="*/ 1635809 w 11885969"/>
              <a:gd name="connsiteY1733" fmla="*/ 5947186 h 6478119"/>
              <a:gd name="connsiteX1734" fmla="*/ 1623677 w 11885969"/>
              <a:gd name="connsiteY1734" fmla="*/ 5939359 h 6478119"/>
              <a:gd name="connsiteX1735" fmla="*/ 1582693 w 11885969"/>
              <a:gd name="connsiteY1735" fmla="*/ 5915378 h 6478119"/>
              <a:gd name="connsiteX1736" fmla="*/ 1558204 w 11885969"/>
              <a:gd name="connsiteY1736" fmla="*/ 5884851 h 6478119"/>
              <a:gd name="connsiteX1737" fmla="*/ 1541376 w 11885969"/>
              <a:gd name="connsiteY1737" fmla="*/ 5869085 h 6478119"/>
              <a:gd name="connsiteX1738" fmla="*/ 1508338 w 11885969"/>
              <a:gd name="connsiteY1738" fmla="*/ 5764296 h 6478119"/>
              <a:gd name="connsiteX1739" fmla="*/ 1512479 w 11885969"/>
              <a:gd name="connsiteY1739" fmla="*/ 5735050 h 6478119"/>
              <a:gd name="connsiteX1740" fmla="*/ 1511640 w 11885969"/>
              <a:gd name="connsiteY1740" fmla="*/ 5717323 h 6478119"/>
              <a:gd name="connsiteX1741" fmla="*/ 1488604 w 11885969"/>
              <a:gd name="connsiteY1741" fmla="*/ 5707373 h 6478119"/>
              <a:gd name="connsiteX1742" fmla="*/ 1479546 w 11885969"/>
              <a:gd name="connsiteY1742" fmla="*/ 5713806 h 6478119"/>
              <a:gd name="connsiteX1743" fmla="*/ 1474621 w 11885969"/>
              <a:gd name="connsiteY1743" fmla="*/ 5767099 h 6478119"/>
              <a:gd name="connsiteX1744" fmla="*/ 1477018 w 11885969"/>
              <a:gd name="connsiteY1744" fmla="*/ 5888947 h 6478119"/>
              <a:gd name="connsiteX1745" fmla="*/ 1497425 w 11885969"/>
              <a:gd name="connsiteY1745" fmla="*/ 5914387 h 6478119"/>
              <a:gd name="connsiteX1746" fmla="*/ 1512410 w 11885969"/>
              <a:gd name="connsiteY1746" fmla="*/ 5921598 h 6478119"/>
              <a:gd name="connsiteX1747" fmla="*/ 1502847 w 11885969"/>
              <a:gd name="connsiteY1747" fmla="*/ 5932617 h 6478119"/>
              <a:gd name="connsiteX1748" fmla="*/ 1490041 w 11885969"/>
              <a:gd name="connsiteY1748" fmla="*/ 5956272 h 6478119"/>
              <a:gd name="connsiteX1749" fmla="*/ 1511900 w 11885969"/>
              <a:gd name="connsiteY1749" fmla="*/ 6002291 h 6478119"/>
              <a:gd name="connsiteX1750" fmla="*/ 1520176 w 11885969"/>
              <a:gd name="connsiteY1750" fmla="*/ 6019903 h 6478119"/>
              <a:gd name="connsiteX1751" fmla="*/ 1520451 w 11885969"/>
              <a:gd name="connsiteY1751" fmla="*/ 6076550 h 6478119"/>
              <a:gd name="connsiteX1752" fmla="*/ 1478848 w 11885969"/>
              <a:gd name="connsiteY1752" fmla="*/ 6125824 h 6478119"/>
              <a:gd name="connsiteX1753" fmla="*/ 1448709 w 11885969"/>
              <a:gd name="connsiteY1753" fmla="*/ 6138300 h 6478119"/>
              <a:gd name="connsiteX1754" fmla="*/ 1437472 w 11885969"/>
              <a:gd name="connsiteY1754" fmla="*/ 6113864 h 6478119"/>
              <a:gd name="connsiteX1755" fmla="*/ 1390516 w 11885969"/>
              <a:gd name="connsiteY1755" fmla="*/ 5958360 h 6478119"/>
              <a:gd name="connsiteX1756" fmla="*/ 1354011 w 11885969"/>
              <a:gd name="connsiteY1756" fmla="*/ 5851336 h 6478119"/>
              <a:gd name="connsiteX1757" fmla="*/ 1353788 w 11885969"/>
              <a:gd name="connsiteY1757" fmla="*/ 5836463 h 6478119"/>
              <a:gd name="connsiteX1758" fmla="*/ 1349988 w 11885969"/>
              <a:gd name="connsiteY1758" fmla="*/ 5811914 h 6478119"/>
              <a:gd name="connsiteX1759" fmla="*/ 1336626 w 11885969"/>
              <a:gd name="connsiteY1759" fmla="*/ 5798382 h 6478119"/>
              <a:gd name="connsiteX1760" fmla="*/ 1305825 w 11885969"/>
              <a:gd name="connsiteY1760" fmla="*/ 5690127 h 6478119"/>
              <a:gd name="connsiteX1761" fmla="*/ 1286764 w 11885969"/>
              <a:gd name="connsiteY1761" fmla="*/ 5601723 h 6478119"/>
              <a:gd name="connsiteX1762" fmla="*/ 1265408 w 11885969"/>
              <a:gd name="connsiteY1762" fmla="*/ 5551119 h 6478119"/>
              <a:gd name="connsiteX1763" fmla="*/ 1229121 w 11885969"/>
              <a:gd name="connsiteY1763" fmla="*/ 5535077 h 6478119"/>
              <a:gd name="connsiteX1764" fmla="*/ 1216315 w 11885969"/>
              <a:gd name="connsiteY1764" fmla="*/ 5558733 h 6478119"/>
              <a:gd name="connsiteX1765" fmla="*/ 1226152 w 11885969"/>
              <a:gd name="connsiteY1765" fmla="*/ 5604361 h 6478119"/>
              <a:gd name="connsiteX1766" fmla="*/ 1212621 w 11885969"/>
              <a:gd name="connsiteY1766" fmla="*/ 5617729 h 6478119"/>
              <a:gd name="connsiteX1767" fmla="*/ 1204289 w 11885969"/>
              <a:gd name="connsiteY1767" fmla="*/ 5634451 h 6478119"/>
              <a:gd name="connsiteX1768" fmla="*/ 1194727 w 11885969"/>
              <a:gd name="connsiteY1768" fmla="*/ 5645469 h 6478119"/>
              <a:gd name="connsiteX1769" fmla="*/ 1208594 w 11885969"/>
              <a:gd name="connsiteY1769" fmla="*/ 5654415 h 6478119"/>
              <a:gd name="connsiteX1770" fmla="*/ 1230230 w 11885969"/>
              <a:gd name="connsiteY1770" fmla="*/ 5685557 h 6478119"/>
              <a:gd name="connsiteX1771" fmla="*/ 1230564 w 11885969"/>
              <a:gd name="connsiteY1771" fmla="*/ 5707869 h 6478119"/>
              <a:gd name="connsiteX1772" fmla="*/ 1277749 w 11885969"/>
              <a:gd name="connsiteY1772" fmla="*/ 5802141 h 6478119"/>
              <a:gd name="connsiteX1773" fmla="*/ 1242966 w 11885969"/>
              <a:gd name="connsiteY1773" fmla="*/ 5848449 h 6478119"/>
              <a:gd name="connsiteX1774" fmla="*/ 1229323 w 11885969"/>
              <a:gd name="connsiteY1774" fmla="*/ 5854379 h 6478119"/>
              <a:gd name="connsiteX1775" fmla="*/ 1204051 w 11885969"/>
              <a:gd name="connsiteY1775" fmla="*/ 5847896 h 6478119"/>
              <a:gd name="connsiteX1776" fmla="*/ 1161732 w 11885969"/>
              <a:gd name="connsiteY1776" fmla="*/ 5734668 h 6478119"/>
              <a:gd name="connsiteX1777" fmla="*/ 1130926 w 11885969"/>
              <a:gd name="connsiteY1777" fmla="*/ 5702520 h 6478119"/>
              <a:gd name="connsiteX1778" fmla="*/ 1113144 w 11885969"/>
              <a:gd name="connsiteY1778" fmla="*/ 5737696 h 6478119"/>
              <a:gd name="connsiteX1779" fmla="*/ 1082835 w 11885969"/>
              <a:gd name="connsiteY1779" fmla="*/ 5777069 h 6478119"/>
              <a:gd name="connsiteX1780" fmla="*/ 1048223 w 11885969"/>
              <a:gd name="connsiteY1780" fmla="*/ 5796481 h 6478119"/>
              <a:gd name="connsiteX1781" fmla="*/ 986660 w 11885969"/>
              <a:gd name="connsiteY1781" fmla="*/ 5850061 h 6478119"/>
              <a:gd name="connsiteX1782" fmla="*/ 956187 w 11885969"/>
              <a:gd name="connsiteY1782" fmla="*/ 5840226 h 6478119"/>
              <a:gd name="connsiteX1783" fmla="*/ 921418 w 11885969"/>
              <a:gd name="connsiteY1783" fmla="*/ 5734321 h 6478119"/>
              <a:gd name="connsiteX1784" fmla="*/ 931429 w 11885969"/>
              <a:gd name="connsiteY1784" fmla="*/ 5676944 h 6478119"/>
              <a:gd name="connsiteX1785" fmla="*/ 934673 w 11885969"/>
              <a:gd name="connsiteY1785" fmla="*/ 5664307 h 6478119"/>
              <a:gd name="connsiteX1786" fmla="*/ 914212 w 11885969"/>
              <a:gd name="connsiteY1786" fmla="*/ 5597095 h 6478119"/>
              <a:gd name="connsiteX1787" fmla="*/ 878647 w 11885969"/>
              <a:gd name="connsiteY1787" fmla="*/ 5667449 h 6478119"/>
              <a:gd name="connsiteX1788" fmla="*/ 866123 w 11885969"/>
              <a:gd name="connsiteY1788" fmla="*/ 5671644 h 6478119"/>
              <a:gd name="connsiteX1789" fmla="*/ 864167 w 11885969"/>
              <a:gd name="connsiteY1789" fmla="*/ 5655652 h 6478119"/>
              <a:gd name="connsiteX1790" fmla="*/ 874734 w 11885969"/>
              <a:gd name="connsiteY1790" fmla="*/ 5635463 h 6478119"/>
              <a:gd name="connsiteX1791" fmla="*/ 870150 w 11885969"/>
              <a:gd name="connsiteY1791" fmla="*/ 5634962 h 6478119"/>
              <a:gd name="connsiteX1792" fmla="*/ 824242 w 11885969"/>
              <a:gd name="connsiteY1792" fmla="*/ 5664271 h 6478119"/>
              <a:gd name="connsiteX1793" fmla="*/ 827318 w 11885969"/>
              <a:gd name="connsiteY1793" fmla="*/ 5678530 h 6478119"/>
              <a:gd name="connsiteX1794" fmla="*/ 836709 w 11885969"/>
              <a:gd name="connsiteY1794" fmla="*/ 5694409 h 6478119"/>
              <a:gd name="connsiteX1795" fmla="*/ 809253 w 11885969"/>
              <a:gd name="connsiteY1795" fmla="*/ 5733167 h 6478119"/>
              <a:gd name="connsiteX1796" fmla="*/ 806122 w 11885969"/>
              <a:gd name="connsiteY1796" fmla="*/ 5753242 h 6478119"/>
              <a:gd name="connsiteX1797" fmla="*/ 809195 w 11885969"/>
              <a:gd name="connsiteY1797" fmla="*/ 5767502 h 6478119"/>
              <a:gd name="connsiteX1798" fmla="*/ 787501 w 11885969"/>
              <a:gd name="connsiteY1798" fmla="*/ 5770693 h 6478119"/>
              <a:gd name="connsiteX1799" fmla="*/ 779841 w 11885969"/>
              <a:gd name="connsiteY1799" fmla="*/ 5755932 h 6478119"/>
              <a:gd name="connsiteX1800" fmla="*/ 775708 w 11885969"/>
              <a:gd name="connsiteY1800" fmla="*/ 5709071 h 6478119"/>
              <a:gd name="connsiteX1801" fmla="*/ 764349 w 11885969"/>
              <a:gd name="connsiteY1801" fmla="*/ 5829414 h 6478119"/>
              <a:gd name="connsiteX1802" fmla="*/ 776540 w 11885969"/>
              <a:gd name="connsiteY1802" fmla="*/ 5802905 h 6478119"/>
              <a:gd name="connsiteX1803" fmla="*/ 796278 w 11885969"/>
              <a:gd name="connsiteY1803" fmla="*/ 5783721 h 6478119"/>
              <a:gd name="connsiteX1804" fmla="*/ 808131 w 11885969"/>
              <a:gd name="connsiteY1804" fmla="*/ 5811007 h 6478119"/>
              <a:gd name="connsiteX1805" fmla="*/ 758805 w 11885969"/>
              <a:gd name="connsiteY1805" fmla="*/ 5955961 h 6478119"/>
              <a:gd name="connsiteX1806" fmla="*/ 695677 w 11885969"/>
              <a:gd name="connsiteY1806" fmla="*/ 5981529 h 6478119"/>
              <a:gd name="connsiteX1807" fmla="*/ 676166 w 11885969"/>
              <a:gd name="connsiteY1807" fmla="*/ 5939481 h 6478119"/>
              <a:gd name="connsiteX1808" fmla="*/ 669625 w 11885969"/>
              <a:gd name="connsiteY1808" fmla="*/ 5922984 h 6478119"/>
              <a:gd name="connsiteX1809" fmla="*/ 656600 w 11885969"/>
              <a:gd name="connsiteY1809" fmla="*/ 5855660 h 6478119"/>
              <a:gd name="connsiteX1810" fmla="*/ 683110 w 11885969"/>
              <a:gd name="connsiteY1810" fmla="*/ 5791737 h 6478119"/>
              <a:gd name="connsiteX1811" fmla="*/ 680537 w 11885969"/>
              <a:gd name="connsiteY1811" fmla="*/ 5772893 h 6478119"/>
              <a:gd name="connsiteX1812" fmla="*/ 669354 w 11885969"/>
              <a:gd name="connsiteY1812" fmla="*/ 5790231 h 6478119"/>
              <a:gd name="connsiteX1813" fmla="*/ 660910 w 11885969"/>
              <a:gd name="connsiteY1813" fmla="*/ 5799515 h 6478119"/>
              <a:gd name="connsiteX1814" fmla="*/ 656878 w 11885969"/>
              <a:gd name="connsiteY1814" fmla="*/ 5795052 h 6478119"/>
              <a:gd name="connsiteX1815" fmla="*/ 655075 w 11885969"/>
              <a:gd name="connsiteY1815" fmla="*/ 5799537 h 6478119"/>
              <a:gd name="connsiteX1816" fmla="*/ 639642 w 11885969"/>
              <a:gd name="connsiteY1816" fmla="*/ 5804600 h 6478119"/>
              <a:gd name="connsiteX1817" fmla="*/ 634937 w 11885969"/>
              <a:gd name="connsiteY1817" fmla="*/ 5818465 h 6478119"/>
              <a:gd name="connsiteX1818" fmla="*/ 643723 w 11885969"/>
              <a:gd name="connsiteY1818" fmla="*/ 5873190 h 6478119"/>
              <a:gd name="connsiteX1819" fmla="*/ 635675 w 11885969"/>
              <a:gd name="connsiteY1819" fmla="*/ 5912681 h 6478119"/>
              <a:gd name="connsiteX1820" fmla="*/ 602869 w 11885969"/>
              <a:gd name="connsiteY1820" fmla="*/ 5919975 h 6478119"/>
              <a:gd name="connsiteX1821" fmla="*/ 589375 w 11885969"/>
              <a:gd name="connsiteY1821" fmla="*/ 5912419 h 6478119"/>
              <a:gd name="connsiteX1822" fmla="*/ 543944 w 11885969"/>
              <a:gd name="connsiteY1822" fmla="*/ 5883311 h 6478119"/>
              <a:gd name="connsiteX1823" fmla="*/ 548900 w 11885969"/>
              <a:gd name="connsiteY1823" fmla="*/ 5756536 h 6478119"/>
              <a:gd name="connsiteX1824" fmla="*/ 554597 w 11885969"/>
              <a:gd name="connsiteY1824" fmla="*/ 5723976 h 6478119"/>
              <a:gd name="connsiteX1825" fmla="*/ 553440 w 11885969"/>
              <a:gd name="connsiteY1825" fmla="*/ 5713727 h 6478119"/>
              <a:gd name="connsiteX1826" fmla="*/ 543337 w 11885969"/>
              <a:gd name="connsiteY1826" fmla="*/ 5718761 h 6478119"/>
              <a:gd name="connsiteX1827" fmla="*/ 522643 w 11885969"/>
              <a:gd name="connsiteY1827" fmla="*/ 5698047 h 6478119"/>
              <a:gd name="connsiteX1828" fmla="*/ 510510 w 11885969"/>
              <a:gd name="connsiteY1828" fmla="*/ 5690220 h 6478119"/>
              <a:gd name="connsiteX1829" fmla="*/ 491445 w 11885969"/>
              <a:gd name="connsiteY1829" fmla="*/ 5677921 h 6478119"/>
              <a:gd name="connsiteX1830" fmla="*/ 489778 w 11885969"/>
              <a:gd name="connsiteY1830" fmla="*/ 5673577 h 6478119"/>
              <a:gd name="connsiteX1831" fmla="*/ 489444 w 11885969"/>
              <a:gd name="connsiteY1831" fmla="*/ 5676091 h 6478119"/>
              <a:gd name="connsiteX1832" fmla="*/ 489481 w 11885969"/>
              <a:gd name="connsiteY1832" fmla="*/ 5712568 h 6478119"/>
              <a:gd name="connsiteX1833" fmla="*/ 489976 w 11885969"/>
              <a:gd name="connsiteY1833" fmla="*/ 5719871 h 6478119"/>
              <a:gd name="connsiteX1834" fmla="*/ 472890 w 11885969"/>
              <a:gd name="connsiteY1834" fmla="*/ 5750942 h 6478119"/>
              <a:gd name="connsiteX1835" fmla="*/ 448999 w 11885969"/>
              <a:gd name="connsiteY1835" fmla="*/ 5723202 h 6478119"/>
              <a:gd name="connsiteX1836" fmla="*/ 443059 w 11885969"/>
              <a:gd name="connsiteY1836" fmla="*/ 5668849 h 6478119"/>
              <a:gd name="connsiteX1837" fmla="*/ 435017 w 11885969"/>
              <a:gd name="connsiteY1837" fmla="*/ 5541823 h 6478119"/>
              <a:gd name="connsiteX1838" fmla="*/ 413108 w 11885969"/>
              <a:gd name="connsiteY1838" fmla="*/ 5509998 h 6478119"/>
              <a:gd name="connsiteX1839" fmla="*/ 378817 w 11885969"/>
              <a:gd name="connsiteY1839" fmla="*/ 5495379 h 6478119"/>
              <a:gd name="connsiteX1840" fmla="*/ 359505 w 11885969"/>
              <a:gd name="connsiteY1840" fmla="*/ 5476927 h 6478119"/>
              <a:gd name="connsiteX1841" fmla="*/ 370276 w 11885969"/>
              <a:gd name="connsiteY1841" fmla="*/ 5460959 h 6478119"/>
              <a:gd name="connsiteX1842" fmla="*/ 385999 w 11885969"/>
              <a:gd name="connsiteY1842" fmla="*/ 5451431 h 6478119"/>
              <a:gd name="connsiteX1843" fmla="*/ 380303 w 11885969"/>
              <a:gd name="connsiteY1843" fmla="*/ 5450687 h 6478119"/>
              <a:gd name="connsiteX1844" fmla="*/ 356711 w 11885969"/>
              <a:gd name="connsiteY1844" fmla="*/ 5447533 h 6478119"/>
              <a:gd name="connsiteX1845" fmla="*/ 349564 w 11885969"/>
              <a:gd name="connsiteY1845" fmla="*/ 5442663 h 6478119"/>
              <a:gd name="connsiteX1846" fmla="*/ 338033 w 11885969"/>
              <a:gd name="connsiteY1846" fmla="*/ 5443925 h 6478119"/>
              <a:gd name="connsiteX1847" fmla="*/ 287180 w 11885969"/>
              <a:gd name="connsiteY1847" fmla="*/ 5400762 h 6478119"/>
              <a:gd name="connsiteX1848" fmla="*/ 285367 w 11885969"/>
              <a:gd name="connsiteY1848" fmla="*/ 5395776 h 6478119"/>
              <a:gd name="connsiteX1849" fmla="*/ 280729 w 11885969"/>
              <a:gd name="connsiteY1849" fmla="*/ 5394046 h 6478119"/>
              <a:gd name="connsiteX1850" fmla="*/ 276318 w 11885969"/>
              <a:gd name="connsiteY1850" fmla="*/ 5382065 h 6478119"/>
              <a:gd name="connsiteX1851" fmla="*/ 254656 w 11885969"/>
              <a:gd name="connsiteY1851" fmla="*/ 5337243 h 6478119"/>
              <a:gd name="connsiteX1852" fmla="*/ 251314 w 11885969"/>
              <a:gd name="connsiteY1852" fmla="*/ 5329566 h 6478119"/>
              <a:gd name="connsiteX1853" fmla="*/ 230150 w 11885969"/>
              <a:gd name="connsiteY1853" fmla="*/ 5225439 h 6478119"/>
              <a:gd name="connsiteX1854" fmla="*/ 229037 w 11885969"/>
              <a:gd name="connsiteY1854" fmla="*/ 5200678 h 6478119"/>
              <a:gd name="connsiteX1855" fmla="*/ 225325 w 11885969"/>
              <a:gd name="connsiteY1855" fmla="*/ 5129242 h 6478119"/>
              <a:gd name="connsiteX1856" fmla="*/ 224304 w 11885969"/>
              <a:gd name="connsiteY1856" fmla="*/ 5123987 h 6478119"/>
              <a:gd name="connsiteX1857" fmla="*/ 203197 w 11885969"/>
              <a:gd name="connsiteY1857" fmla="*/ 5103998 h 6478119"/>
              <a:gd name="connsiteX1858" fmla="*/ 198685 w 11885969"/>
              <a:gd name="connsiteY1858" fmla="*/ 5130223 h 6478119"/>
              <a:gd name="connsiteX1859" fmla="*/ 181460 w 11885969"/>
              <a:gd name="connsiteY1859" fmla="*/ 5057749 h 6478119"/>
              <a:gd name="connsiteX1860" fmla="*/ 165906 w 11885969"/>
              <a:gd name="connsiteY1860" fmla="*/ 5051970 h 6478119"/>
              <a:gd name="connsiteX1861" fmla="*/ 121094 w 11885969"/>
              <a:gd name="connsiteY1861" fmla="*/ 5007014 h 6478119"/>
              <a:gd name="connsiteX1862" fmla="*/ 110333 w 11885969"/>
              <a:gd name="connsiteY1862" fmla="*/ 4789857 h 6478119"/>
              <a:gd name="connsiteX1863" fmla="*/ 113382 w 11885969"/>
              <a:gd name="connsiteY1863" fmla="*/ 4752609 h 6478119"/>
              <a:gd name="connsiteX1864" fmla="*/ 113926 w 11885969"/>
              <a:gd name="connsiteY1864" fmla="*/ 4730354 h 6478119"/>
              <a:gd name="connsiteX1865" fmla="*/ 102052 w 11885969"/>
              <a:gd name="connsiteY1865" fmla="*/ 4693066 h 6478119"/>
              <a:gd name="connsiteX1866" fmla="*/ 91550 w 11885969"/>
              <a:gd name="connsiteY1866" fmla="*/ 4642456 h 6478119"/>
              <a:gd name="connsiteX1867" fmla="*/ 86864 w 11885969"/>
              <a:gd name="connsiteY1867" fmla="*/ 4589729 h 6478119"/>
              <a:gd name="connsiteX1868" fmla="*/ 79434 w 11885969"/>
              <a:gd name="connsiteY1868" fmla="*/ 4530973 h 6478119"/>
              <a:gd name="connsiteX1869" fmla="*/ 72710 w 11885969"/>
              <a:gd name="connsiteY1869" fmla="*/ 4534437 h 6478119"/>
              <a:gd name="connsiteX1870" fmla="*/ 61940 w 11885969"/>
              <a:gd name="connsiteY1870" fmla="*/ 4550405 h 6478119"/>
              <a:gd name="connsiteX1871" fmla="*/ 78152 w 11885969"/>
              <a:gd name="connsiteY1871" fmla="*/ 4648091 h 6478119"/>
              <a:gd name="connsiteX1872" fmla="*/ 67627 w 11885969"/>
              <a:gd name="connsiteY1872" fmla="*/ 4717666 h 6478119"/>
              <a:gd name="connsiteX1873" fmla="*/ 64407 w 11885969"/>
              <a:gd name="connsiteY1873" fmla="*/ 4753445 h 6478119"/>
              <a:gd name="connsiteX1874" fmla="*/ 87674 w 11885969"/>
              <a:gd name="connsiteY1874" fmla="*/ 4896941 h 6478119"/>
              <a:gd name="connsiteX1875" fmla="*/ 79997 w 11885969"/>
              <a:gd name="connsiteY1875" fmla="*/ 4933585 h 6478119"/>
              <a:gd name="connsiteX1876" fmla="*/ 43109 w 11885969"/>
              <a:gd name="connsiteY1876" fmla="*/ 4872291 h 6478119"/>
              <a:gd name="connsiteX1877" fmla="*/ 9440 w 11885969"/>
              <a:gd name="connsiteY1877" fmla="*/ 4775218 h 6478119"/>
              <a:gd name="connsiteX1878" fmla="*/ 5357 w 11885969"/>
              <a:gd name="connsiteY1878" fmla="*/ 4706628 h 6478119"/>
              <a:gd name="connsiteX1879" fmla="*/ 9819 w 11885969"/>
              <a:gd name="connsiteY1879" fmla="*/ 4605852 h 6478119"/>
              <a:gd name="connsiteX1880" fmla="*/ 10066 w 11885969"/>
              <a:gd name="connsiteY1880" fmla="*/ 4592852 h 6478119"/>
              <a:gd name="connsiteX1881" fmla="*/ 12545 w 11885969"/>
              <a:gd name="connsiteY1881" fmla="*/ 4529466 h 6478119"/>
              <a:gd name="connsiteX1882" fmla="*/ 21462 w 11885969"/>
              <a:gd name="connsiteY1882" fmla="*/ 4461129 h 6478119"/>
              <a:gd name="connsiteX1883" fmla="*/ 16882 w 11885969"/>
              <a:gd name="connsiteY1883" fmla="*/ 4451842 h 6478119"/>
              <a:gd name="connsiteX1884" fmla="*/ 23568 w 11885969"/>
              <a:gd name="connsiteY1884" fmla="*/ 4433892 h 6478119"/>
              <a:gd name="connsiteX1885" fmla="*/ 44490 w 11885969"/>
              <a:gd name="connsiteY1885" fmla="*/ 4417804 h 6478119"/>
              <a:gd name="connsiteX1886" fmla="*/ 54767 w 11885969"/>
              <a:gd name="connsiteY1886" fmla="*/ 4361228 h 6478119"/>
              <a:gd name="connsiteX1887" fmla="*/ 49693 w 11885969"/>
              <a:gd name="connsiteY1887" fmla="*/ 4344637 h 6478119"/>
              <a:gd name="connsiteX1888" fmla="*/ 46847 w 11885969"/>
              <a:gd name="connsiteY1888" fmla="*/ 4310962 h 6478119"/>
              <a:gd name="connsiteX1889" fmla="*/ 54151 w 11885969"/>
              <a:gd name="connsiteY1889" fmla="*/ 4277165 h 6478119"/>
              <a:gd name="connsiteX1890" fmla="*/ 31870 w 11885969"/>
              <a:gd name="connsiteY1890" fmla="*/ 4248187 h 6478119"/>
              <a:gd name="connsiteX1891" fmla="*/ 26794 w 11885969"/>
              <a:gd name="connsiteY1891" fmla="*/ 4231595 h 6478119"/>
              <a:gd name="connsiteX1892" fmla="*/ 31501 w 11885969"/>
              <a:gd name="connsiteY1892" fmla="*/ 4184428 h 6478119"/>
              <a:gd name="connsiteX1893" fmla="*/ 44375 w 11885969"/>
              <a:gd name="connsiteY1893" fmla="*/ 4174528 h 6478119"/>
              <a:gd name="connsiteX1894" fmla="*/ 98352 w 11885969"/>
              <a:gd name="connsiteY1894" fmla="*/ 4171448 h 6478119"/>
              <a:gd name="connsiteX1895" fmla="*/ 122616 w 11885969"/>
              <a:gd name="connsiteY1895" fmla="*/ 4163038 h 6478119"/>
              <a:gd name="connsiteX1896" fmla="*/ 116675 w 11885969"/>
              <a:gd name="connsiteY1896" fmla="*/ 4141989 h 6478119"/>
              <a:gd name="connsiteX1897" fmla="*/ 114695 w 11885969"/>
              <a:gd name="connsiteY1897" fmla="*/ 4112770 h 6478119"/>
              <a:gd name="connsiteX1898" fmla="*/ 130670 w 11885969"/>
              <a:gd name="connsiteY1898" fmla="*/ 3990333 h 6478119"/>
              <a:gd name="connsiteX1899" fmla="*/ 134510 w 11885969"/>
              <a:gd name="connsiteY1899" fmla="*/ 3938707 h 6478119"/>
              <a:gd name="connsiteX1900" fmla="*/ 150358 w 11885969"/>
              <a:gd name="connsiteY1900" fmla="*/ 3872725 h 6478119"/>
              <a:gd name="connsiteX1901" fmla="*/ 170417 w 11885969"/>
              <a:gd name="connsiteY1901" fmla="*/ 3785572 h 6478119"/>
              <a:gd name="connsiteX1902" fmla="*/ 174380 w 11885969"/>
              <a:gd name="connsiteY1902" fmla="*/ 3744099 h 6478119"/>
              <a:gd name="connsiteX1903" fmla="*/ 202118 w 11885969"/>
              <a:gd name="connsiteY1903" fmla="*/ 3586999 h 6478119"/>
              <a:gd name="connsiteX1904" fmla="*/ 200756 w 11885969"/>
              <a:gd name="connsiteY1904" fmla="*/ 3575237 h 6478119"/>
              <a:gd name="connsiteX1905" fmla="*/ 186893 w 11885969"/>
              <a:gd name="connsiteY1905" fmla="*/ 3537226 h 6478119"/>
              <a:gd name="connsiteX1906" fmla="*/ 180830 w 11885969"/>
              <a:gd name="connsiteY1906" fmla="*/ 3439417 h 6478119"/>
              <a:gd name="connsiteX1907" fmla="*/ 188385 w 11885969"/>
              <a:gd name="connsiteY1907" fmla="*/ 3392623 h 6478119"/>
              <a:gd name="connsiteX1908" fmla="*/ 189376 w 11885969"/>
              <a:gd name="connsiteY1908" fmla="*/ 3373928 h 6478119"/>
              <a:gd name="connsiteX1909" fmla="*/ 201634 w 11885969"/>
              <a:gd name="connsiteY1909" fmla="*/ 3313268 h 6478119"/>
              <a:gd name="connsiteX1910" fmla="*/ 208816 w 11885969"/>
              <a:gd name="connsiteY1910" fmla="*/ 3302622 h 6478119"/>
              <a:gd name="connsiteX1911" fmla="*/ 202625 w 11885969"/>
              <a:gd name="connsiteY1911" fmla="*/ 3294573 h 6478119"/>
              <a:gd name="connsiteX1912" fmla="*/ 176753 w 11885969"/>
              <a:gd name="connsiteY1912" fmla="*/ 3270918 h 6478119"/>
              <a:gd name="connsiteX1913" fmla="*/ 147911 w 11885969"/>
              <a:gd name="connsiteY1913" fmla="*/ 3203436 h 6478119"/>
              <a:gd name="connsiteX1914" fmla="*/ 151503 w 11885969"/>
              <a:gd name="connsiteY1914" fmla="*/ 3164809 h 6478119"/>
              <a:gd name="connsiteX1915" fmla="*/ 159800 w 11885969"/>
              <a:gd name="connsiteY1915" fmla="*/ 3112319 h 6478119"/>
              <a:gd name="connsiteX1916" fmla="*/ 170447 w 11885969"/>
              <a:gd name="connsiteY1916" fmla="*/ 3086200 h 6478119"/>
              <a:gd name="connsiteX1917" fmla="*/ 166858 w 11885969"/>
              <a:gd name="connsiteY1917" fmla="*/ 3058219 h 6478119"/>
              <a:gd name="connsiteX1918" fmla="*/ 172554 w 11885969"/>
              <a:gd name="connsiteY1918" fmla="*/ 3025661 h 6478119"/>
              <a:gd name="connsiteX1919" fmla="*/ 172926 w 11885969"/>
              <a:gd name="connsiteY1919" fmla="*/ 3022813 h 6478119"/>
              <a:gd name="connsiteX1920" fmla="*/ 178712 w 11885969"/>
              <a:gd name="connsiteY1920" fmla="*/ 2997710 h 6478119"/>
              <a:gd name="connsiteX1921" fmla="*/ 184716 w 11885969"/>
              <a:gd name="connsiteY1921" fmla="*/ 2987959 h 6478119"/>
              <a:gd name="connsiteX1922" fmla="*/ 182113 w 11885969"/>
              <a:gd name="connsiteY1922" fmla="*/ 2964604 h 6478119"/>
              <a:gd name="connsiteX1923" fmla="*/ 189546 w 11885969"/>
              <a:gd name="connsiteY1923" fmla="*/ 2888379 h 6478119"/>
              <a:gd name="connsiteX1924" fmla="*/ 188653 w 11885969"/>
              <a:gd name="connsiteY1924" fmla="*/ 2885461 h 6478119"/>
              <a:gd name="connsiteX1925" fmla="*/ 183331 w 11885969"/>
              <a:gd name="connsiteY1925" fmla="*/ 2876479 h 6478119"/>
              <a:gd name="connsiteX1926" fmla="*/ 174048 w 11885969"/>
              <a:gd name="connsiteY1926" fmla="*/ 2847754 h 6478119"/>
              <a:gd name="connsiteX1927" fmla="*/ 174585 w 11885969"/>
              <a:gd name="connsiteY1927" fmla="*/ 2839051 h 6478119"/>
              <a:gd name="connsiteX1928" fmla="*/ 167749 w 11885969"/>
              <a:gd name="connsiteY1928" fmla="*/ 2786065 h 6478119"/>
              <a:gd name="connsiteX1929" fmla="*/ 172343 w 11885969"/>
              <a:gd name="connsiteY1929" fmla="*/ 2669886 h 6478119"/>
              <a:gd name="connsiteX1930" fmla="*/ 166732 w 11885969"/>
              <a:gd name="connsiteY1930" fmla="*/ 2665095 h 6478119"/>
              <a:gd name="connsiteX1931" fmla="*/ 171524 w 11885969"/>
              <a:gd name="connsiteY1931" fmla="*/ 2659482 h 6478119"/>
              <a:gd name="connsiteX1932" fmla="*/ 169885 w 11885969"/>
              <a:gd name="connsiteY1932" fmla="*/ 2638674 h 6478119"/>
              <a:gd name="connsiteX1933" fmla="*/ 175497 w 11885969"/>
              <a:gd name="connsiteY1933" fmla="*/ 2643464 h 6478119"/>
              <a:gd name="connsiteX1934" fmla="*/ 177645 w 11885969"/>
              <a:gd name="connsiteY1934" fmla="*/ 2645903 h 6478119"/>
              <a:gd name="connsiteX1935" fmla="*/ 176316 w 11885969"/>
              <a:gd name="connsiteY1935" fmla="*/ 2653869 h 6478119"/>
              <a:gd name="connsiteX1936" fmla="*/ 178228 w 11885969"/>
              <a:gd name="connsiteY1936" fmla="*/ 2650851 h 6478119"/>
              <a:gd name="connsiteX1937" fmla="*/ 178371 w 11885969"/>
              <a:gd name="connsiteY1937" fmla="*/ 2646726 h 6478119"/>
              <a:gd name="connsiteX1938" fmla="*/ 177645 w 11885969"/>
              <a:gd name="connsiteY1938" fmla="*/ 2645903 h 6478119"/>
              <a:gd name="connsiteX1939" fmla="*/ 178597 w 11885969"/>
              <a:gd name="connsiteY1939" fmla="*/ 2640202 h 6478119"/>
              <a:gd name="connsiteX1940" fmla="*/ 178706 w 11885969"/>
              <a:gd name="connsiteY1940" fmla="*/ 2637028 h 6478119"/>
              <a:gd name="connsiteX1941" fmla="*/ 174543 w 11885969"/>
              <a:gd name="connsiteY1941" fmla="*/ 2594979 h 6478119"/>
              <a:gd name="connsiteX1942" fmla="*/ 176666 w 11885969"/>
              <a:gd name="connsiteY1942" fmla="*/ 2536701 h 6478119"/>
              <a:gd name="connsiteX1943" fmla="*/ 203334 w 11885969"/>
              <a:gd name="connsiteY1943" fmla="*/ 2453674 h 6478119"/>
              <a:gd name="connsiteX1944" fmla="*/ 233436 w 11885969"/>
              <a:gd name="connsiteY1944" fmla="*/ 2400941 h 6478119"/>
              <a:gd name="connsiteX1945" fmla="*/ 240667 w 11885969"/>
              <a:gd name="connsiteY1945" fmla="*/ 2431885 h 6478119"/>
              <a:gd name="connsiteX1946" fmla="*/ 223731 w 11885969"/>
              <a:gd name="connsiteY1946" fmla="*/ 2554099 h 6478119"/>
              <a:gd name="connsiteX1947" fmla="*/ 227164 w 11885969"/>
              <a:gd name="connsiteY1947" fmla="*/ 2584396 h 6478119"/>
              <a:gd name="connsiteX1948" fmla="*/ 229551 w 11885969"/>
              <a:gd name="connsiteY1948" fmla="*/ 2586796 h 6478119"/>
              <a:gd name="connsiteX1949" fmla="*/ 232492 w 11885969"/>
              <a:gd name="connsiteY1949" fmla="*/ 2544078 h 6478119"/>
              <a:gd name="connsiteX1950" fmla="*/ 239550 w 11885969"/>
              <a:gd name="connsiteY1950" fmla="*/ 2502468 h 6478119"/>
              <a:gd name="connsiteX1951" fmla="*/ 257047 w 11885969"/>
              <a:gd name="connsiteY1951" fmla="*/ 2484449 h 6478119"/>
              <a:gd name="connsiteX1952" fmla="*/ 255830 w 11885969"/>
              <a:gd name="connsiteY1952" fmla="*/ 2441947 h 6478119"/>
              <a:gd name="connsiteX1953" fmla="*/ 231933 w 11885969"/>
              <a:gd name="connsiteY1953" fmla="*/ 2264057 h 6478119"/>
              <a:gd name="connsiteX1954" fmla="*/ 226380 w 11885969"/>
              <a:gd name="connsiteY1954" fmla="*/ 2120495 h 6478119"/>
              <a:gd name="connsiteX1955" fmla="*/ 223108 w 11885969"/>
              <a:gd name="connsiteY1955" fmla="*/ 1985381 h 6478119"/>
              <a:gd name="connsiteX1956" fmla="*/ 221854 w 11885969"/>
              <a:gd name="connsiteY1956" fmla="*/ 1975142 h 6478119"/>
              <a:gd name="connsiteX1957" fmla="*/ 193123 w 11885969"/>
              <a:gd name="connsiteY1957" fmla="*/ 1896782 h 6478119"/>
              <a:gd name="connsiteX1958" fmla="*/ 198375 w 11885969"/>
              <a:gd name="connsiteY1958" fmla="*/ 1837939 h 6478119"/>
              <a:gd name="connsiteX1959" fmla="*/ 212495 w 11885969"/>
              <a:gd name="connsiteY1959" fmla="*/ 1817498 h 6478119"/>
              <a:gd name="connsiteX1960" fmla="*/ 225661 w 11885969"/>
              <a:gd name="connsiteY1960" fmla="*/ 1765581 h 6478119"/>
              <a:gd name="connsiteX1961" fmla="*/ 232323 w 11885969"/>
              <a:gd name="connsiteY1961" fmla="*/ 1762268 h 6478119"/>
              <a:gd name="connsiteX1962" fmla="*/ 239780 w 11885969"/>
              <a:gd name="connsiteY1962" fmla="*/ 1745139 h 6478119"/>
              <a:gd name="connsiteX1963" fmla="*/ 253405 w 11885969"/>
              <a:gd name="connsiteY1963" fmla="*/ 1717276 h 6478119"/>
              <a:gd name="connsiteX1964" fmla="*/ 281871 w 11885969"/>
              <a:gd name="connsiteY1964" fmla="*/ 1688418 h 6478119"/>
              <a:gd name="connsiteX1965" fmla="*/ 299150 w 11885969"/>
              <a:gd name="connsiteY1965" fmla="*/ 1629345 h 6478119"/>
              <a:gd name="connsiteX1966" fmla="*/ 304059 w 11885969"/>
              <a:gd name="connsiteY1966" fmla="*/ 1608372 h 6478119"/>
              <a:gd name="connsiteX1967" fmla="*/ 330355 w 11885969"/>
              <a:gd name="connsiteY1967" fmla="*/ 1521169 h 6478119"/>
              <a:gd name="connsiteX1968" fmla="*/ 364569 w 11885969"/>
              <a:gd name="connsiteY1968" fmla="*/ 1440894 h 6478119"/>
              <a:gd name="connsiteX1969" fmla="*/ 365368 w 11885969"/>
              <a:gd name="connsiteY1969" fmla="*/ 1427076 h 6478119"/>
              <a:gd name="connsiteX1970" fmla="*/ 380249 w 11885969"/>
              <a:gd name="connsiteY1970" fmla="*/ 1409451 h 6478119"/>
              <a:gd name="connsiteX1971" fmla="*/ 403270 w 11885969"/>
              <a:gd name="connsiteY1971" fmla="*/ 1410779 h 6478119"/>
              <a:gd name="connsiteX1972" fmla="*/ 393568 w 11885969"/>
              <a:gd name="connsiteY1972" fmla="*/ 1402826 h 6478119"/>
              <a:gd name="connsiteX1973" fmla="*/ 375720 w 11885969"/>
              <a:gd name="connsiteY1973" fmla="*/ 1375920 h 6478119"/>
              <a:gd name="connsiteX1974" fmla="*/ 415374 w 11885969"/>
              <a:gd name="connsiteY1974" fmla="*/ 1377283 h 6478119"/>
              <a:gd name="connsiteX1975" fmla="*/ 424773 w 11885969"/>
              <a:gd name="connsiteY1975" fmla="*/ 1406472 h 6478119"/>
              <a:gd name="connsiteX1976" fmla="*/ 431888 w 11885969"/>
              <a:gd name="connsiteY1976" fmla="*/ 1427214 h 6478119"/>
              <a:gd name="connsiteX1977" fmla="*/ 451868 w 11885969"/>
              <a:gd name="connsiteY1977" fmla="*/ 1417275 h 6478119"/>
              <a:gd name="connsiteX1978" fmla="*/ 461877 w 11885969"/>
              <a:gd name="connsiteY1978" fmla="*/ 1403991 h 6478119"/>
              <a:gd name="connsiteX1979" fmla="*/ 473864 w 11885969"/>
              <a:gd name="connsiteY1979" fmla="*/ 1420391 h 6478119"/>
              <a:gd name="connsiteX1980" fmla="*/ 532240 w 11885969"/>
              <a:gd name="connsiteY1980" fmla="*/ 1513399 h 6478119"/>
              <a:gd name="connsiteX1981" fmla="*/ 535057 w 11885969"/>
              <a:gd name="connsiteY1981" fmla="*/ 1400816 h 6478119"/>
              <a:gd name="connsiteX1982" fmla="*/ 559412 w 11885969"/>
              <a:gd name="connsiteY1982" fmla="*/ 1379115 h 6478119"/>
              <a:gd name="connsiteX1983" fmla="*/ 585708 w 11885969"/>
              <a:gd name="connsiteY1983" fmla="*/ 1403734 h 6478119"/>
              <a:gd name="connsiteX1984" fmla="*/ 619576 w 11885969"/>
              <a:gd name="connsiteY1984" fmla="*/ 1473150 h 6478119"/>
              <a:gd name="connsiteX1985" fmla="*/ 663337 w 11885969"/>
              <a:gd name="connsiteY1985" fmla="*/ 1579176 h 6478119"/>
              <a:gd name="connsiteX1986" fmla="*/ 676847 w 11885969"/>
              <a:gd name="connsiteY1986" fmla="*/ 1601209 h 6478119"/>
              <a:gd name="connsiteX1987" fmla="*/ 735222 w 11885969"/>
              <a:gd name="connsiteY1987" fmla="*/ 1694217 h 6478119"/>
              <a:gd name="connsiteX1988" fmla="*/ 771412 w 11885969"/>
              <a:gd name="connsiteY1988" fmla="*/ 1811359 h 6478119"/>
              <a:gd name="connsiteX1989" fmla="*/ 807521 w 11885969"/>
              <a:gd name="connsiteY1989" fmla="*/ 1904271 h 6478119"/>
              <a:gd name="connsiteX1990" fmla="*/ 804089 w 11885969"/>
              <a:gd name="connsiteY1990" fmla="*/ 1891513 h 6478119"/>
              <a:gd name="connsiteX1991" fmla="*/ 788504 w 11885969"/>
              <a:gd name="connsiteY1991" fmla="*/ 1853859 h 6478119"/>
              <a:gd name="connsiteX1992" fmla="*/ 793373 w 11885969"/>
              <a:gd name="connsiteY1992" fmla="*/ 1777060 h 6478119"/>
              <a:gd name="connsiteX1993" fmla="*/ 761554 w 11885969"/>
              <a:gd name="connsiteY1993" fmla="*/ 1719540 h 6478119"/>
              <a:gd name="connsiteX1994" fmla="*/ 719486 w 11885969"/>
              <a:gd name="connsiteY1994" fmla="*/ 1531836 h 6478119"/>
              <a:gd name="connsiteX1995" fmla="*/ 693391 w 11885969"/>
              <a:gd name="connsiteY1995" fmla="*/ 1408367 h 6478119"/>
              <a:gd name="connsiteX1996" fmla="*/ 694245 w 11885969"/>
              <a:gd name="connsiteY1996" fmla="*/ 1419215 h 6478119"/>
              <a:gd name="connsiteX1997" fmla="*/ 690103 w 11885969"/>
              <a:gd name="connsiteY1997" fmla="*/ 1435916 h 6478119"/>
              <a:gd name="connsiteX1998" fmla="*/ 683398 w 11885969"/>
              <a:gd name="connsiteY1998" fmla="*/ 1420073 h 6478119"/>
              <a:gd name="connsiteX1999" fmla="*/ 672549 w 11885969"/>
              <a:gd name="connsiteY1999" fmla="*/ 1420931 h 6478119"/>
              <a:gd name="connsiteX2000" fmla="*/ 675837 w 11885969"/>
              <a:gd name="connsiteY2000" fmla="*/ 1393380 h 6478119"/>
              <a:gd name="connsiteX2001" fmla="*/ 674984 w 11885969"/>
              <a:gd name="connsiteY2001" fmla="*/ 1382532 h 6478119"/>
              <a:gd name="connsiteX2002" fmla="*/ 679127 w 11885969"/>
              <a:gd name="connsiteY2002" fmla="*/ 1365831 h 6478119"/>
              <a:gd name="connsiteX2003" fmla="*/ 691683 w 11885969"/>
              <a:gd name="connsiteY2003" fmla="*/ 1386669 h 6478119"/>
              <a:gd name="connsiteX2004" fmla="*/ 718376 w 11885969"/>
              <a:gd name="connsiteY2004" fmla="*/ 1379099 h 6478119"/>
              <a:gd name="connsiteX2005" fmla="*/ 768003 w 11885969"/>
              <a:gd name="connsiteY2005" fmla="*/ 1593493 h 6478119"/>
              <a:gd name="connsiteX2006" fmla="*/ 805075 w 11885969"/>
              <a:gd name="connsiteY2006" fmla="*/ 1787051 h 6478119"/>
              <a:gd name="connsiteX2007" fmla="*/ 820066 w 11885969"/>
              <a:gd name="connsiteY2007" fmla="*/ 1769490 h 6478119"/>
              <a:gd name="connsiteX2008" fmla="*/ 856155 w 11885969"/>
              <a:gd name="connsiteY2008" fmla="*/ 1881253 h 6478119"/>
              <a:gd name="connsiteX2009" fmla="*/ 863841 w 11885969"/>
              <a:gd name="connsiteY2009" fmla="*/ 1935701 h 6478119"/>
              <a:gd name="connsiteX2010" fmla="*/ 867194 w 11885969"/>
              <a:gd name="connsiteY2010" fmla="*/ 1936557 h 6478119"/>
              <a:gd name="connsiteX2011" fmla="*/ 873283 w 11885969"/>
              <a:gd name="connsiteY2011" fmla="*/ 1959087 h 6478119"/>
              <a:gd name="connsiteX2012" fmla="*/ 872067 w 11885969"/>
              <a:gd name="connsiteY2012" fmla="*/ 1981347 h 6478119"/>
              <a:gd name="connsiteX2013" fmla="*/ 877254 w 11885969"/>
              <a:gd name="connsiteY2013" fmla="*/ 2010577 h 6478119"/>
              <a:gd name="connsiteX2014" fmla="*/ 876379 w 11885969"/>
              <a:gd name="connsiteY2014" fmla="*/ 2013994 h 6478119"/>
              <a:gd name="connsiteX2015" fmla="*/ 877525 w 11885969"/>
              <a:gd name="connsiteY2015" fmla="*/ 2019518 h 6478119"/>
              <a:gd name="connsiteX2016" fmla="*/ 898094 w 11885969"/>
              <a:gd name="connsiteY2016" fmla="*/ 2073264 h 6478119"/>
              <a:gd name="connsiteX2017" fmla="*/ 927205 w 11885969"/>
              <a:gd name="connsiteY2017" fmla="*/ 2097120 h 6478119"/>
              <a:gd name="connsiteX2018" fmla="*/ 939307 w 11885969"/>
              <a:gd name="connsiteY2018" fmla="*/ 2063625 h 6478119"/>
              <a:gd name="connsiteX2019" fmla="*/ 893187 w 11885969"/>
              <a:gd name="connsiteY2019" fmla="*/ 1870593 h 6478119"/>
              <a:gd name="connsiteX2020" fmla="*/ 888621 w 11885969"/>
              <a:gd name="connsiteY2020" fmla="*/ 1853694 h 6478119"/>
              <a:gd name="connsiteX2021" fmla="*/ 875874 w 11885969"/>
              <a:gd name="connsiteY2021" fmla="*/ 1722655 h 6478119"/>
              <a:gd name="connsiteX2022" fmla="*/ 853120 w 11885969"/>
              <a:gd name="connsiteY2022" fmla="*/ 1604901 h 6478119"/>
              <a:gd name="connsiteX2023" fmla="*/ 855937 w 11885969"/>
              <a:gd name="connsiteY2023" fmla="*/ 1492318 h 6478119"/>
              <a:gd name="connsiteX2024" fmla="*/ 871312 w 11885969"/>
              <a:gd name="connsiteY2024" fmla="*/ 1482115 h 6478119"/>
              <a:gd name="connsiteX2025" fmla="*/ 900805 w 11885969"/>
              <a:gd name="connsiteY2025" fmla="*/ 1451469 h 6478119"/>
              <a:gd name="connsiteX2026" fmla="*/ 894184 w 11885969"/>
              <a:gd name="connsiteY2026" fmla="*/ 1438148 h 6478119"/>
              <a:gd name="connsiteX2027" fmla="*/ 889885 w 11885969"/>
              <a:gd name="connsiteY2027" fmla="*/ 1416646 h 6478119"/>
              <a:gd name="connsiteX2028" fmla="*/ 911348 w 11885969"/>
              <a:gd name="connsiteY2028" fmla="*/ 1428973 h 6478119"/>
              <a:gd name="connsiteX2029" fmla="*/ 928357 w 11885969"/>
              <a:gd name="connsiteY2029" fmla="*/ 1486326 h 6478119"/>
              <a:gd name="connsiteX2030" fmla="*/ 944948 w 11885969"/>
              <a:gd name="connsiteY2030" fmla="*/ 1502992 h 6478119"/>
              <a:gd name="connsiteX2031" fmla="*/ 963671 w 11885969"/>
              <a:gd name="connsiteY2031" fmla="*/ 1482816 h 6478119"/>
              <a:gd name="connsiteX2032" fmla="*/ 953246 w 11885969"/>
              <a:gd name="connsiteY2032" fmla="*/ 1343593 h 6478119"/>
              <a:gd name="connsiteX2033" fmla="*/ 958955 w 11885969"/>
              <a:gd name="connsiteY2033" fmla="*/ 1308804 h 6478119"/>
              <a:gd name="connsiteX2034" fmla="*/ 999864 w 11885969"/>
              <a:gd name="connsiteY2034" fmla="*/ 1320404 h 6478119"/>
              <a:gd name="connsiteX2035" fmla="*/ 1003936 w 11885969"/>
              <a:gd name="connsiteY2035" fmla="*/ 1329879 h 6478119"/>
              <a:gd name="connsiteX2036" fmla="*/ 1027188 w 11885969"/>
              <a:gd name="connsiteY2036" fmla="*/ 1343234 h 6478119"/>
              <a:gd name="connsiteX2037" fmla="*/ 1070342 w 11885969"/>
              <a:gd name="connsiteY2037" fmla="*/ 1379915 h 6478119"/>
              <a:gd name="connsiteX2038" fmla="*/ 1093553 w 11885969"/>
              <a:gd name="connsiteY2038" fmla="*/ 1521725 h 6478119"/>
              <a:gd name="connsiteX2039" fmla="*/ 1097093 w 11885969"/>
              <a:gd name="connsiteY2039" fmla="*/ 1540410 h 6478119"/>
              <a:gd name="connsiteX2040" fmla="*/ 1110105 w 11885969"/>
              <a:gd name="connsiteY2040" fmla="*/ 1555022 h 6478119"/>
              <a:gd name="connsiteX2041" fmla="*/ 1120116 w 11885969"/>
              <a:gd name="connsiteY2041" fmla="*/ 1541737 h 6478119"/>
              <a:gd name="connsiteX2042" fmla="*/ 1140705 w 11885969"/>
              <a:gd name="connsiteY2042" fmla="*/ 1489323 h 6478119"/>
              <a:gd name="connsiteX2043" fmla="*/ 1162282 w 11885969"/>
              <a:gd name="connsiteY2043" fmla="*/ 1451753 h 6478119"/>
              <a:gd name="connsiteX2044" fmla="*/ 1184013 w 11885969"/>
              <a:gd name="connsiteY2044" fmla="*/ 1459474 h 6478119"/>
              <a:gd name="connsiteX2045" fmla="*/ 1222027 w 11885969"/>
              <a:gd name="connsiteY2045" fmla="*/ 1505100 h 6478119"/>
              <a:gd name="connsiteX2046" fmla="*/ 1241133 w 11885969"/>
              <a:gd name="connsiteY2046" fmla="*/ 1430421 h 6478119"/>
              <a:gd name="connsiteX2047" fmla="*/ 1250070 w 11885969"/>
              <a:gd name="connsiteY2047" fmla="*/ 1407658 h 6478119"/>
              <a:gd name="connsiteX2048" fmla="*/ 1251548 w 11885969"/>
              <a:gd name="connsiteY2048" fmla="*/ 1381826 h 6478119"/>
              <a:gd name="connsiteX2049" fmla="*/ 1290493 w 11885969"/>
              <a:gd name="connsiteY2049" fmla="*/ 1229722 h 6478119"/>
              <a:gd name="connsiteX2050" fmla="*/ 1300706 w 11885969"/>
              <a:gd name="connsiteY2050" fmla="*/ 1281257 h 6478119"/>
              <a:gd name="connsiteX2051" fmla="*/ 1303241 w 11885969"/>
              <a:gd name="connsiteY2051" fmla="*/ 1292622 h 6478119"/>
              <a:gd name="connsiteX2052" fmla="*/ 1301128 w 11885969"/>
              <a:gd name="connsiteY2052" fmla="*/ 1295300 h 6478119"/>
              <a:gd name="connsiteX2053" fmla="*/ 1305073 w 11885969"/>
              <a:gd name="connsiteY2053" fmla="*/ 1300841 h 6478119"/>
              <a:gd name="connsiteX2054" fmla="*/ 1303241 w 11885969"/>
              <a:gd name="connsiteY2054" fmla="*/ 1292622 h 6478119"/>
              <a:gd name="connsiteX2055" fmla="*/ 1305341 w 11885969"/>
              <a:gd name="connsiteY2055" fmla="*/ 1289962 h 6478119"/>
              <a:gd name="connsiteX2056" fmla="*/ 1310914 w 11885969"/>
              <a:gd name="connsiteY2056" fmla="*/ 1284659 h 6478119"/>
              <a:gd name="connsiteX2057" fmla="*/ 1310378 w 11885969"/>
              <a:gd name="connsiteY2057" fmla="*/ 1306416 h 6478119"/>
              <a:gd name="connsiteX2058" fmla="*/ 1315684 w 11885969"/>
              <a:gd name="connsiteY2058" fmla="*/ 1311992 h 6478119"/>
              <a:gd name="connsiteX2059" fmla="*/ 1310112 w 11885969"/>
              <a:gd name="connsiteY2059" fmla="*/ 1317295 h 6478119"/>
              <a:gd name="connsiteX2060" fmla="*/ 1318418 w 11885969"/>
              <a:gd name="connsiteY2060" fmla="*/ 1377468 h 6478119"/>
              <a:gd name="connsiteX2061" fmla="*/ 1323980 w 11885969"/>
              <a:gd name="connsiteY2061" fmla="*/ 1393912 h 6478119"/>
              <a:gd name="connsiteX2062" fmla="*/ 1327900 w 11885969"/>
              <a:gd name="connsiteY2062" fmla="*/ 1416014 h 6478119"/>
              <a:gd name="connsiteX2063" fmla="*/ 1372462 w 11885969"/>
              <a:gd name="connsiteY2063" fmla="*/ 1508227 h 6478119"/>
              <a:gd name="connsiteX2064" fmla="*/ 1390880 w 11885969"/>
              <a:gd name="connsiteY2064" fmla="*/ 1509288 h 6478119"/>
              <a:gd name="connsiteX2065" fmla="*/ 1402410 w 11885969"/>
              <a:gd name="connsiteY2065" fmla="*/ 1501635 h 6478119"/>
              <a:gd name="connsiteX2066" fmla="*/ 1406977 w 11885969"/>
              <a:gd name="connsiteY2066" fmla="*/ 1518533 h 6478119"/>
              <a:gd name="connsiteX2067" fmla="*/ 1429885 w 11885969"/>
              <a:gd name="connsiteY2067" fmla="*/ 1569757 h 6478119"/>
              <a:gd name="connsiteX2068" fmla="*/ 1461851 w 11885969"/>
              <a:gd name="connsiteY2068" fmla="*/ 1576219 h 6478119"/>
              <a:gd name="connsiteX2069" fmla="*/ 1462461 w 11885969"/>
              <a:gd name="connsiteY2069" fmla="*/ 1533745 h 6478119"/>
              <a:gd name="connsiteX2070" fmla="*/ 1455840 w 11885969"/>
              <a:gd name="connsiteY2070" fmla="*/ 1520425 h 6478119"/>
              <a:gd name="connsiteX2071" fmla="*/ 1472469 w 11885969"/>
              <a:gd name="connsiteY2071" fmla="*/ 1520459 h 6478119"/>
              <a:gd name="connsiteX2072" fmla="*/ 1513455 w 11885969"/>
              <a:gd name="connsiteY2072" fmla="*/ 1498792 h 6478119"/>
              <a:gd name="connsiteX2073" fmla="*/ 1516158 w 11885969"/>
              <a:gd name="connsiteY2073" fmla="*/ 1436107 h 6478119"/>
              <a:gd name="connsiteX2074" fmla="*/ 1526282 w 11885969"/>
              <a:gd name="connsiteY2074" fmla="*/ 1372925 h 6478119"/>
              <a:gd name="connsiteX2075" fmla="*/ 1546109 w 11885969"/>
              <a:gd name="connsiteY2075" fmla="*/ 1317695 h 6478119"/>
              <a:gd name="connsiteX2076" fmla="*/ 1561750 w 11885969"/>
              <a:gd name="connsiteY2076" fmla="*/ 1302885 h 6478119"/>
              <a:gd name="connsiteX2077" fmla="*/ 1577314 w 11885969"/>
              <a:gd name="connsiteY2077" fmla="*/ 1321341 h 6478119"/>
              <a:gd name="connsiteX2078" fmla="*/ 1618600 w 11885969"/>
              <a:gd name="connsiteY2078" fmla="*/ 1613903 h 6478119"/>
              <a:gd name="connsiteX2079" fmla="*/ 1640975 w 11885969"/>
              <a:gd name="connsiteY2079" fmla="*/ 1674337 h 6478119"/>
              <a:gd name="connsiteX2080" fmla="*/ 1643260 w 11885969"/>
              <a:gd name="connsiteY2080" fmla="*/ 1682787 h 6478119"/>
              <a:gd name="connsiteX2081" fmla="*/ 1659926 w 11885969"/>
              <a:gd name="connsiteY2081" fmla="*/ 1778011 h 6478119"/>
              <a:gd name="connsiteX2082" fmla="*/ 1669288 w 11885969"/>
              <a:gd name="connsiteY2082" fmla="*/ 1823834 h 6478119"/>
              <a:gd name="connsiteX2083" fmla="*/ 1696115 w 11885969"/>
              <a:gd name="connsiteY2083" fmla="*/ 1839242 h 6478119"/>
              <a:gd name="connsiteX2084" fmla="*/ 1705629 w 11885969"/>
              <a:gd name="connsiteY2084" fmla="*/ 1818535 h 6478119"/>
              <a:gd name="connsiteX2085" fmla="*/ 1706888 w 11885969"/>
              <a:gd name="connsiteY2085" fmla="*/ 1716951 h 6478119"/>
              <a:gd name="connsiteX2086" fmla="*/ 1747950 w 11885969"/>
              <a:gd name="connsiteY2086" fmla="*/ 1662021 h 6478119"/>
              <a:gd name="connsiteX2087" fmla="*/ 1771963 w 11885969"/>
              <a:gd name="connsiteY2087" fmla="*/ 1678192 h 6478119"/>
              <a:gd name="connsiteX2088" fmla="*/ 1780945 w 11885969"/>
              <a:gd name="connsiteY2088" fmla="*/ 1666694 h 6478119"/>
              <a:gd name="connsiteX2089" fmla="*/ 1816639 w 11885969"/>
              <a:gd name="connsiteY2089" fmla="*/ 1608682 h 6478119"/>
              <a:gd name="connsiteX2090" fmla="*/ 1816411 w 11885969"/>
              <a:gd name="connsiteY2090" fmla="*/ 1596656 h 6478119"/>
              <a:gd name="connsiteX2091" fmla="*/ 1813902 w 11885969"/>
              <a:gd name="connsiteY2091" fmla="*/ 1576181 h 6478119"/>
              <a:gd name="connsiteX2092" fmla="*/ 1844877 w 11885969"/>
              <a:gd name="connsiteY2092" fmla="*/ 1567800 h 6478119"/>
              <a:gd name="connsiteX2093" fmla="*/ 1896595 w 11885969"/>
              <a:gd name="connsiteY2093" fmla="*/ 1552298 h 6478119"/>
              <a:gd name="connsiteX2094" fmla="*/ 1941728 w 11885969"/>
              <a:gd name="connsiteY2094" fmla="*/ 1618665 h 6478119"/>
              <a:gd name="connsiteX2095" fmla="*/ 1989600 w 11885969"/>
              <a:gd name="connsiteY2095" fmla="*/ 1717535 h 6478119"/>
              <a:gd name="connsiteX2096" fmla="*/ 2010720 w 11885969"/>
              <a:gd name="connsiteY2096" fmla="*/ 1767733 h 6478119"/>
              <a:gd name="connsiteX2097" fmla="*/ 2010417 w 11885969"/>
              <a:gd name="connsiteY2097" fmla="*/ 1792151 h 6478119"/>
              <a:gd name="connsiteX2098" fmla="*/ 2012972 w 11885969"/>
              <a:gd name="connsiteY2098" fmla="*/ 1788012 h 6478119"/>
              <a:gd name="connsiteX2099" fmla="*/ 2012466 w 11885969"/>
              <a:gd name="connsiteY2099" fmla="*/ 1778991 h 6478119"/>
              <a:gd name="connsiteX2100" fmla="*/ 2025759 w 11885969"/>
              <a:gd name="connsiteY2100" fmla="*/ 1736403 h 6478119"/>
              <a:gd name="connsiteX2101" fmla="*/ 2089227 w 11885969"/>
              <a:gd name="connsiteY2101" fmla="*/ 1752804 h 6478119"/>
              <a:gd name="connsiteX2102" fmla="*/ 2154639 w 11885969"/>
              <a:gd name="connsiteY2102" fmla="*/ 1884862 h 6478119"/>
              <a:gd name="connsiteX2103" fmla="*/ 2146785 w 11885969"/>
              <a:gd name="connsiteY2103" fmla="*/ 1912398 h 6478119"/>
              <a:gd name="connsiteX2104" fmla="*/ 2125524 w 11885969"/>
              <a:gd name="connsiteY2104" fmla="*/ 1896592 h 6478119"/>
              <a:gd name="connsiteX2105" fmla="*/ 2110538 w 11885969"/>
              <a:gd name="connsiteY2105" fmla="*/ 1872843 h 6478119"/>
              <a:gd name="connsiteX2106" fmla="*/ 2136610 w 11885969"/>
              <a:gd name="connsiteY2106" fmla="*/ 1986224 h 6478119"/>
              <a:gd name="connsiteX2107" fmla="*/ 2134621 w 11885969"/>
              <a:gd name="connsiteY2107" fmla="*/ 1940992 h 6478119"/>
              <a:gd name="connsiteX2108" fmla="*/ 2140061 w 11885969"/>
              <a:gd name="connsiteY2108" fmla="*/ 1925938 h 6478119"/>
              <a:gd name="connsiteX2109" fmla="*/ 2161164 w 11885969"/>
              <a:gd name="connsiteY2109" fmla="*/ 1926236 h 6478119"/>
              <a:gd name="connsiteX2110" fmla="*/ 2160036 w 11885969"/>
              <a:gd name="connsiteY2110" fmla="*/ 1940231 h 6478119"/>
              <a:gd name="connsiteX2111" fmla="*/ 2165565 w 11885969"/>
              <a:gd name="connsiteY2111" fmla="*/ 1958987 h 6478119"/>
              <a:gd name="connsiteX2112" fmla="*/ 2196669 w 11885969"/>
              <a:gd name="connsiteY2112" fmla="*/ 1992491 h 6478119"/>
              <a:gd name="connsiteX2113" fmla="*/ 2189718 w 11885969"/>
              <a:gd name="connsiteY2113" fmla="*/ 2008831 h 6478119"/>
              <a:gd name="connsiteX2114" fmla="*/ 2188590 w 11885969"/>
              <a:gd name="connsiteY2114" fmla="*/ 2022824 h 6478119"/>
              <a:gd name="connsiteX2115" fmla="*/ 2236101 w 11885969"/>
              <a:gd name="connsiteY2115" fmla="*/ 2044978 h 6478119"/>
              <a:gd name="connsiteX2116" fmla="*/ 2240412 w 11885969"/>
              <a:gd name="connsiteY2116" fmla="*/ 2043918 h 6478119"/>
              <a:gd name="connsiteX2117" fmla="*/ 2227771 w 11885969"/>
              <a:gd name="connsiteY2117" fmla="*/ 2025993 h 6478119"/>
              <a:gd name="connsiteX2118" fmla="*/ 2227613 w 11885969"/>
              <a:gd name="connsiteY2118" fmla="*/ 2010488 h 6478119"/>
              <a:gd name="connsiteX2119" fmla="*/ 2240094 w 11885969"/>
              <a:gd name="connsiteY2119" fmla="*/ 2012905 h 6478119"/>
              <a:gd name="connsiteX2120" fmla="*/ 2282936 w 11885969"/>
              <a:gd name="connsiteY2120" fmla="*/ 2075527 h 6478119"/>
              <a:gd name="connsiteX2121" fmla="*/ 2293947 w 11885969"/>
              <a:gd name="connsiteY2121" fmla="*/ 2008810 h 6478119"/>
              <a:gd name="connsiteX2122" fmla="*/ 2289252 w 11885969"/>
              <a:gd name="connsiteY2122" fmla="*/ 1997163 h 6478119"/>
              <a:gd name="connsiteX2123" fmla="*/ 2272437 w 11885969"/>
              <a:gd name="connsiteY2123" fmla="*/ 1943688 h 6478119"/>
              <a:gd name="connsiteX2124" fmla="*/ 2292203 w 11885969"/>
              <a:gd name="connsiteY2124" fmla="*/ 1838239 h 6478119"/>
              <a:gd name="connsiteX2125" fmla="*/ 2320032 w 11885969"/>
              <a:gd name="connsiteY2125" fmla="*/ 1824998 h 6478119"/>
              <a:gd name="connsiteX2126" fmla="*/ 2385554 w 11885969"/>
              <a:gd name="connsiteY2126" fmla="*/ 1868325 h 6478119"/>
              <a:gd name="connsiteX2127" fmla="*/ 2421034 w 11885969"/>
              <a:gd name="connsiteY2127" fmla="*/ 1882465 h 6478119"/>
              <a:gd name="connsiteX2128" fmla="*/ 2454937 w 11885969"/>
              <a:gd name="connsiteY2128" fmla="*/ 1916194 h 6478119"/>
              <a:gd name="connsiteX2129" fmla="*/ 2476356 w 11885969"/>
              <a:gd name="connsiteY2129" fmla="*/ 1947504 h 6478119"/>
              <a:gd name="connsiteX2130" fmla="*/ 2501679 w 11885969"/>
              <a:gd name="connsiteY2130" fmla="*/ 1912932 h 6478119"/>
              <a:gd name="connsiteX2131" fmla="*/ 2527720 w 11885969"/>
              <a:gd name="connsiteY2131" fmla="*/ 1799540 h 6478119"/>
              <a:gd name="connsiteX2132" fmla="*/ 2551012 w 11885969"/>
              <a:gd name="connsiteY2132" fmla="*/ 1790157 h 6478119"/>
              <a:gd name="connsiteX2133" fmla="*/ 2564780 w 11885969"/>
              <a:gd name="connsiteY2133" fmla="*/ 1794087 h 6478119"/>
              <a:gd name="connsiteX2134" fmla="*/ 2603830 w 11885969"/>
              <a:gd name="connsiteY2134" fmla="*/ 1833867 h 6478119"/>
              <a:gd name="connsiteX2135" fmla="*/ 2570745 w 11885969"/>
              <a:gd name="connsiteY2135" fmla="*/ 1929786 h 6478119"/>
              <a:gd name="connsiteX2136" fmla="*/ 2573250 w 11885969"/>
              <a:gd name="connsiteY2136" fmla="*/ 1951117 h 6478119"/>
              <a:gd name="connsiteX2137" fmla="*/ 2556550 w 11885969"/>
              <a:gd name="connsiteY2137" fmla="*/ 1983569 h 6478119"/>
              <a:gd name="connsiteX2138" fmla="*/ 2544452 w 11885969"/>
              <a:gd name="connsiteY2138" fmla="*/ 1993860 h 6478119"/>
              <a:gd name="connsiteX2139" fmla="*/ 2554970 w 11885969"/>
              <a:gd name="connsiteY2139" fmla="*/ 2003161 h 6478119"/>
              <a:gd name="connsiteX2140" fmla="*/ 2565038 w 11885969"/>
              <a:gd name="connsiteY2140" fmla="*/ 2018061 h 6478119"/>
              <a:gd name="connsiteX2141" fmla="*/ 2579640 w 11885969"/>
              <a:gd name="connsiteY2141" fmla="*/ 2029102 h 6478119"/>
              <a:gd name="connsiteX2142" fmla="*/ 2576030 w 11885969"/>
              <a:gd name="connsiteY2142" fmla="*/ 2073883 h 6478119"/>
              <a:gd name="connsiteX2143" fmla="*/ 2591243 w 11885969"/>
              <a:gd name="connsiteY2143" fmla="*/ 2094832 h 6478119"/>
              <a:gd name="connsiteX2144" fmla="*/ 2623835 w 11885969"/>
              <a:gd name="connsiteY2144" fmla="*/ 2074932 h 6478119"/>
              <a:gd name="connsiteX2145" fmla="*/ 2637805 w 11885969"/>
              <a:gd name="connsiteY2145" fmla="*/ 2023946 h 6478119"/>
              <a:gd name="connsiteX2146" fmla="*/ 2644797 w 11885969"/>
              <a:gd name="connsiteY2146" fmla="*/ 1937185 h 6478119"/>
              <a:gd name="connsiteX2147" fmla="*/ 2660480 w 11885969"/>
              <a:gd name="connsiteY2147" fmla="*/ 1829999 h 6478119"/>
              <a:gd name="connsiteX2148" fmla="*/ 2671516 w 11885969"/>
              <a:gd name="connsiteY2148" fmla="*/ 1815397 h 6478119"/>
              <a:gd name="connsiteX2149" fmla="*/ 2672034 w 11885969"/>
              <a:gd name="connsiteY2149" fmla="*/ 1791493 h 6478119"/>
              <a:gd name="connsiteX2150" fmla="*/ 2670363 w 11885969"/>
              <a:gd name="connsiteY2150" fmla="*/ 1777275 h 6478119"/>
              <a:gd name="connsiteX2151" fmla="*/ 2691644 w 11885969"/>
              <a:gd name="connsiteY2151" fmla="*/ 1670540 h 6478119"/>
              <a:gd name="connsiteX2152" fmla="*/ 2716759 w 11885969"/>
              <a:gd name="connsiteY2152" fmla="*/ 1516228 h 6478119"/>
              <a:gd name="connsiteX2153" fmla="*/ 2724385 w 11885969"/>
              <a:gd name="connsiteY2153" fmla="*/ 1491491 h 6478119"/>
              <a:gd name="connsiteX2154" fmla="*/ 2754721 w 11885969"/>
              <a:gd name="connsiteY2154" fmla="*/ 1499578 h 6478119"/>
              <a:gd name="connsiteX2155" fmla="*/ 2800653 w 11885969"/>
              <a:gd name="connsiteY2155" fmla="*/ 1541325 h 6478119"/>
              <a:gd name="connsiteX2156" fmla="*/ 2807561 w 11885969"/>
              <a:gd name="connsiteY2156" fmla="*/ 1595406 h 6478119"/>
              <a:gd name="connsiteX2157" fmla="*/ 2801896 w 11885969"/>
              <a:gd name="connsiteY2157" fmla="*/ 1613258 h 6478119"/>
              <a:gd name="connsiteX2158" fmla="*/ 2786866 w 11885969"/>
              <a:gd name="connsiteY2158" fmla="*/ 1659933 h 6478119"/>
              <a:gd name="connsiteX2159" fmla="*/ 2802079 w 11885969"/>
              <a:gd name="connsiteY2159" fmla="*/ 1680881 h 6478119"/>
              <a:gd name="connsiteX2160" fmla="*/ 2812598 w 11885969"/>
              <a:gd name="connsiteY2160" fmla="*/ 1690183 h 6478119"/>
              <a:gd name="connsiteX2161" fmla="*/ 2799213 w 11885969"/>
              <a:gd name="connsiteY2161" fmla="*/ 1698961 h 6478119"/>
              <a:gd name="connsiteX2162" fmla="*/ 2782965 w 11885969"/>
              <a:gd name="connsiteY2162" fmla="*/ 1725817 h 6478119"/>
              <a:gd name="connsiteX2163" fmla="*/ 2796104 w 11885969"/>
              <a:gd name="connsiteY2163" fmla="*/ 1842376 h 6478119"/>
              <a:gd name="connsiteX2164" fmla="*/ 2807550 w 11885969"/>
              <a:gd name="connsiteY2164" fmla="*/ 1892599 h 6478119"/>
              <a:gd name="connsiteX2165" fmla="*/ 2817006 w 11885969"/>
              <a:gd name="connsiteY2165" fmla="*/ 1897590 h 6478119"/>
              <a:gd name="connsiteX2166" fmla="*/ 2837725 w 11885969"/>
              <a:gd name="connsiteY2166" fmla="*/ 1885182 h 6478119"/>
              <a:gd name="connsiteX2167" fmla="*/ 2836280 w 11885969"/>
              <a:gd name="connsiteY2167" fmla="*/ 1868162 h 6478119"/>
              <a:gd name="connsiteX2168" fmla="*/ 2828628 w 11885969"/>
              <a:gd name="connsiteY2168" fmla="*/ 1840782 h 6478119"/>
              <a:gd name="connsiteX2169" fmla="*/ 2846884 w 11885969"/>
              <a:gd name="connsiteY2169" fmla="*/ 1736619 h 6478119"/>
              <a:gd name="connsiteX2170" fmla="*/ 2860943 w 11885969"/>
              <a:gd name="connsiteY2170" fmla="*/ 1719446 h 6478119"/>
              <a:gd name="connsiteX2171" fmla="*/ 2880444 w 11885969"/>
              <a:gd name="connsiteY2171" fmla="*/ 1687220 h 6478119"/>
              <a:gd name="connsiteX2172" fmla="*/ 2916509 w 11885969"/>
              <a:gd name="connsiteY2172" fmla="*/ 1659150 h 6478119"/>
              <a:gd name="connsiteX2173" fmla="*/ 2927095 w 11885969"/>
              <a:gd name="connsiteY2173" fmla="*/ 1650147 h 6478119"/>
              <a:gd name="connsiteX2174" fmla="*/ 2938783 w 11885969"/>
              <a:gd name="connsiteY2174" fmla="*/ 1575033 h 6478119"/>
              <a:gd name="connsiteX2175" fmla="*/ 2955501 w 11885969"/>
              <a:gd name="connsiteY2175" fmla="*/ 1420041 h 6478119"/>
              <a:gd name="connsiteX2176" fmla="*/ 2973983 w 11885969"/>
              <a:gd name="connsiteY2176" fmla="*/ 1313080 h 6478119"/>
              <a:gd name="connsiteX2177" fmla="*/ 2970642 w 11885969"/>
              <a:gd name="connsiteY2177" fmla="*/ 1284639 h 6478119"/>
              <a:gd name="connsiteX2178" fmla="*/ 2980458 w 11885969"/>
              <a:gd name="connsiteY2178" fmla="*/ 1250221 h 6478119"/>
              <a:gd name="connsiteX2179" fmla="*/ 2984385 w 11885969"/>
              <a:gd name="connsiteY2179" fmla="*/ 1236453 h 6478119"/>
              <a:gd name="connsiteX2180" fmla="*/ 2973166 w 11885969"/>
              <a:gd name="connsiteY2180" fmla="*/ 1183431 h 6478119"/>
              <a:gd name="connsiteX2181" fmla="*/ 2979125 w 11885969"/>
              <a:gd name="connsiteY2181" fmla="*/ 1144475 h 6478119"/>
              <a:gd name="connsiteX2182" fmla="*/ 2991869 w 11885969"/>
              <a:gd name="connsiteY2182" fmla="*/ 1126138 h 6478119"/>
              <a:gd name="connsiteX2183" fmla="*/ 3010811 w 11885969"/>
              <a:gd name="connsiteY2183" fmla="*/ 1135770 h 6478119"/>
              <a:gd name="connsiteX2184" fmla="*/ 3024354 w 11885969"/>
              <a:gd name="connsiteY2184" fmla="*/ 1142499 h 6478119"/>
              <a:gd name="connsiteX2185" fmla="*/ 3070125 w 11885969"/>
              <a:gd name="connsiteY2185" fmla="*/ 1168737 h 6478119"/>
              <a:gd name="connsiteX2186" fmla="*/ 3071394 w 11885969"/>
              <a:gd name="connsiteY2186" fmla="*/ 1292789 h 6478119"/>
              <a:gd name="connsiteX2187" fmla="*/ 3067401 w 11885969"/>
              <a:gd name="connsiteY2187" fmla="*/ 1324861 h 6478119"/>
              <a:gd name="connsiteX2188" fmla="*/ 3079572 w 11885969"/>
              <a:gd name="connsiteY2188" fmla="*/ 1470921 h 6478119"/>
              <a:gd name="connsiteX2189" fmla="*/ 3105169 w 11885969"/>
              <a:gd name="connsiteY2189" fmla="*/ 1537785 h 6478119"/>
              <a:gd name="connsiteX2190" fmla="*/ 3114109 w 11885969"/>
              <a:gd name="connsiteY2190" fmla="*/ 1566677 h 6478119"/>
              <a:gd name="connsiteX2191" fmla="*/ 3119028 w 11885969"/>
              <a:gd name="connsiteY2191" fmla="*/ 1575527 h 6478119"/>
              <a:gd name="connsiteX2192" fmla="*/ 3126589 w 11885969"/>
              <a:gd name="connsiteY2192" fmla="*/ 1569096 h 6478119"/>
              <a:gd name="connsiteX2193" fmla="*/ 3139857 w 11885969"/>
              <a:gd name="connsiteY2193" fmla="*/ 1474390 h 6478119"/>
              <a:gd name="connsiteX2194" fmla="*/ 3131547 w 11885969"/>
              <a:gd name="connsiteY2194" fmla="*/ 1332867 h 6478119"/>
              <a:gd name="connsiteX2195" fmla="*/ 3130711 w 11885969"/>
              <a:gd name="connsiteY2195" fmla="*/ 1325756 h 6478119"/>
              <a:gd name="connsiteX2196" fmla="*/ 3145899 w 11885969"/>
              <a:gd name="connsiteY2196" fmla="*/ 1294590 h 6478119"/>
              <a:gd name="connsiteX2197" fmla="*/ 3170570 w 11885969"/>
              <a:gd name="connsiteY2197" fmla="*/ 1320529 h 6478119"/>
              <a:gd name="connsiteX2198" fmla="*/ 3178991 w 11885969"/>
              <a:gd name="connsiteY2198" fmla="*/ 1373326 h 6478119"/>
              <a:gd name="connsiteX2199" fmla="*/ 3192965 w 11885969"/>
              <a:gd name="connsiteY2199" fmla="*/ 1496996 h 6478119"/>
              <a:gd name="connsiteX2200" fmla="*/ 3215897 w 11885969"/>
              <a:gd name="connsiteY2200" fmla="*/ 1527021 h 6478119"/>
              <a:gd name="connsiteX2201" fmla="*/ 3250092 w 11885969"/>
              <a:gd name="connsiteY2201" fmla="*/ 1539647 h 6478119"/>
              <a:gd name="connsiteX2202" fmla="*/ 3269843 w 11885969"/>
              <a:gd name="connsiteY2202" fmla="*/ 1556737 h 6478119"/>
              <a:gd name="connsiteX2203" fmla="*/ 3260092 w 11885969"/>
              <a:gd name="connsiteY2203" fmla="*/ 1572851 h 6478119"/>
              <a:gd name="connsiteX2204" fmla="*/ 3245195 w 11885969"/>
              <a:gd name="connsiteY2204" fmla="*/ 1582914 h 6478119"/>
              <a:gd name="connsiteX2205" fmla="*/ 3250792 w 11885969"/>
              <a:gd name="connsiteY2205" fmla="*/ 1583366 h 6478119"/>
              <a:gd name="connsiteX2206" fmla="*/ 3283793 w 11885969"/>
              <a:gd name="connsiteY2206" fmla="*/ 1628291 h 6478119"/>
              <a:gd name="connsiteX2207" fmla="*/ 3270116 w 11885969"/>
              <a:gd name="connsiteY2207" fmla="*/ 1658174 h 6478119"/>
              <a:gd name="connsiteX2208" fmla="*/ 3307359 w 11885969"/>
              <a:gd name="connsiteY2208" fmla="*/ 1720342 h 6478119"/>
              <a:gd name="connsiteX2209" fmla="*/ 3322573 w 11885969"/>
              <a:gd name="connsiteY2209" fmla="*/ 1741291 h 6478119"/>
              <a:gd name="connsiteX2210" fmla="*/ 3342997 w 11885969"/>
              <a:gd name="connsiteY2210" fmla="*/ 1749987 h 6478119"/>
              <a:gd name="connsiteX2211" fmla="*/ 3342523 w 11885969"/>
              <a:gd name="connsiteY2211" fmla="*/ 1703467 h 6478119"/>
              <a:gd name="connsiteX2212" fmla="*/ 3330108 w 11885969"/>
              <a:gd name="connsiteY2212" fmla="*/ 1682744 h 6478119"/>
              <a:gd name="connsiteX2213" fmla="*/ 3313609 w 11885969"/>
              <a:gd name="connsiteY2213" fmla="*/ 1660283 h 6478119"/>
              <a:gd name="connsiteX2214" fmla="*/ 3307175 w 11885969"/>
              <a:gd name="connsiteY2214" fmla="*/ 1652719 h 6478119"/>
              <a:gd name="connsiteX2215" fmla="*/ 3344077 w 11885969"/>
              <a:gd name="connsiteY2215" fmla="*/ 1631759 h 6478119"/>
              <a:gd name="connsiteX2216" fmla="*/ 3355657 w 11885969"/>
              <a:gd name="connsiteY2216" fmla="*/ 1645373 h 6478119"/>
              <a:gd name="connsiteX2217" fmla="*/ 3378972 w 11885969"/>
              <a:gd name="connsiteY2217" fmla="*/ 1688105 h 6478119"/>
              <a:gd name="connsiteX2218" fmla="*/ 3382608 w 11885969"/>
              <a:gd name="connsiteY2218" fmla="*/ 1695441 h 6478119"/>
              <a:gd name="connsiteX2219" fmla="*/ 3408296 w 11885969"/>
              <a:gd name="connsiteY2219" fmla="*/ 1796115 h 6478119"/>
              <a:gd name="connsiteX2220" fmla="*/ 3410575 w 11885969"/>
              <a:gd name="connsiteY2220" fmla="*/ 1820243 h 6478119"/>
              <a:gd name="connsiteX2221" fmla="*/ 3417643 w 11885969"/>
              <a:gd name="connsiteY2221" fmla="*/ 1889833 h 6478119"/>
              <a:gd name="connsiteX2222" fmla="*/ 3421887 w 11885969"/>
              <a:gd name="connsiteY2222" fmla="*/ 1907078 h 6478119"/>
              <a:gd name="connsiteX2223" fmla="*/ 3432948 w 11885969"/>
              <a:gd name="connsiteY2223" fmla="*/ 1944594 h 6478119"/>
              <a:gd name="connsiteX2224" fmla="*/ 3479397 w 11885969"/>
              <a:gd name="connsiteY2224" fmla="*/ 1962436 h 6478119"/>
              <a:gd name="connsiteX2225" fmla="*/ 3525329 w 11885969"/>
              <a:gd name="connsiteY2225" fmla="*/ 2004182 h 6478119"/>
              <a:gd name="connsiteX2226" fmla="*/ 3546305 w 11885969"/>
              <a:gd name="connsiteY2226" fmla="*/ 2215745 h 6478119"/>
              <a:gd name="connsiteX2227" fmla="*/ 3546036 w 11885969"/>
              <a:gd name="connsiteY2227" fmla="*/ 2288966 h 6478119"/>
              <a:gd name="connsiteX2228" fmla="*/ 3531615 w 11885969"/>
              <a:gd name="connsiteY2228" fmla="*/ 2345548 h 6478119"/>
              <a:gd name="connsiteX2229" fmla="*/ 3532384 w 11885969"/>
              <a:gd name="connsiteY2229" fmla="*/ 2370965 h 6478119"/>
              <a:gd name="connsiteX2230" fmla="*/ 3556945 w 11885969"/>
              <a:gd name="connsiteY2230" fmla="*/ 2485630 h 6478119"/>
              <a:gd name="connsiteX2231" fmla="*/ 3595358 w 11885969"/>
              <a:gd name="connsiteY2231" fmla="*/ 2463386 h 6478119"/>
              <a:gd name="connsiteX2232" fmla="*/ 3605108 w 11885969"/>
              <a:gd name="connsiteY2232" fmla="*/ 2447271 h 6478119"/>
              <a:gd name="connsiteX2233" fmla="*/ 3584565 w 11885969"/>
              <a:gd name="connsiteY2233" fmla="*/ 2352649 h 6478119"/>
              <a:gd name="connsiteX2234" fmla="*/ 3591491 w 11885969"/>
              <a:gd name="connsiteY2234" fmla="*/ 2284191 h 6478119"/>
              <a:gd name="connsiteX2235" fmla="*/ 3592913 w 11885969"/>
              <a:gd name="connsiteY2235" fmla="*/ 2249094 h 6478119"/>
              <a:gd name="connsiteX2236" fmla="*/ 3563273 w 11885969"/>
              <a:gd name="connsiteY2236" fmla="*/ 2110072 h 6478119"/>
              <a:gd name="connsiteX2237" fmla="*/ 3569004 w 11885969"/>
              <a:gd name="connsiteY2237" fmla="*/ 2073913 h 6478119"/>
              <a:gd name="connsiteX2238" fmla="*/ 3607986 w 11885969"/>
              <a:gd name="connsiteY2238" fmla="*/ 2131998 h 6478119"/>
              <a:gd name="connsiteX2239" fmla="*/ 3645546 w 11885969"/>
              <a:gd name="connsiteY2239" fmla="*/ 2225182 h 6478119"/>
              <a:gd name="connsiteX2240" fmla="*/ 3652838 w 11885969"/>
              <a:gd name="connsiteY2240" fmla="*/ 2291970 h 6478119"/>
              <a:gd name="connsiteX2241" fmla="*/ 3653336 w 11885969"/>
              <a:gd name="connsiteY2241" fmla="*/ 2390607 h 6478119"/>
              <a:gd name="connsiteX2242" fmla="*/ 3653722 w 11885969"/>
              <a:gd name="connsiteY2242" fmla="*/ 2403314 h 6478119"/>
              <a:gd name="connsiteX2243" fmla="*/ 3654356 w 11885969"/>
              <a:gd name="connsiteY2243" fmla="*/ 2465340 h 6478119"/>
              <a:gd name="connsiteX2244" fmla="*/ 3648942 w 11885969"/>
              <a:gd name="connsiteY2244" fmla="*/ 2532510 h 6478119"/>
              <a:gd name="connsiteX2245" fmla="*/ 3653863 w 11885969"/>
              <a:gd name="connsiteY2245" fmla="*/ 2541359 h 6478119"/>
              <a:gd name="connsiteX2246" fmla="*/ 3648198 w 11885969"/>
              <a:gd name="connsiteY2246" fmla="*/ 2559210 h 6478119"/>
              <a:gd name="connsiteX2247" fmla="*/ 3628539 w 11885969"/>
              <a:gd name="connsiteY2247" fmla="*/ 2575932 h 6478119"/>
              <a:gd name="connsiteX2248" fmla="*/ 3621230 w 11885969"/>
              <a:gd name="connsiteY2248" fmla="*/ 2631682 h 6478119"/>
              <a:gd name="connsiteX2249" fmla="*/ 3626984 w 11885969"/>
              <a:gd name="connsiteY2249" fmla="*/ 2647640 h 6478119"/>
              <a:gd name="connsiteX2250" fmla="*/ 3631387 w 11885969"/>
              <a:gd name="connsiteY2250" fmla="*/ 2680393 h 6478119"/>
              <a:gd name="connsiteX2251" fmla="*/ 3625882 w 11885969"/>
              <a:gd name="connsiteY2251" fmla="*/ 2713752 h 6478119"/>
              <a:gd name="connsiteX2252" fmla="*/ 3627915 w 11885969"/>
              <a:gd name="connsiteY2252" fmla="*/ 2719216 h 6478119"/>
              <a:gd name="connsiteX2253" fmla="*/ 3631674 w 11885969"/>
              <a:gd name="connsiteY2253" fmla="*/ 2709691 h 6478119"/>
              <a:gd name="connsiteX2254" fmla="*/ 3664326 w 11885969"/>
              <a:gd name="connsiteY2254" fmla="*/ 2640820 h 6478119"/>
              <a:gd name="connsiteX2255" fmla="*/ 3696470 w 11885969"/>
              <a:gd name="connsiteY2255" fmla="*/ 2598592 h 6478119"/>
              <a:gd name="connsiteX2256" fmla="*/ 3699176 w 11885969"/>
              <a:gd name="connsiteY2256" fmla="*/ 2626233 h 6478119"/>
              <a:gd name="connsiteX2257" fmla="*/ 3670452 w 11885969"/>
              <a:gd name="connsiteY2257" fmla="*/ 2730177 h 6478119"/>
              <a:gd name="connsiteX2258" fmla="*/ 3669944 w 11885969"/>
              <a:gd name="connsiteY2258" fmla="*/ 2756821 h 6478119"/>
              <a:gd name="connsiteX2259" fmla="*/ 3671737 w 11885969"/>
              <a:gd name="connsiteY2259" fmla="*/ 2759176 h 6478119"/>
              <a:gd name="connsiteX2260" fmla="*/ 3679195 w 11885969"/>
              <a:gd name="connsiteY2260" fmla="*/ 2722502 h 6478119"/>
              <a:gd name="connsiteX2261" fmla="*/ 3690094 w 11885969"/>
              <a:gd name="connsiteY2261" fmla="*/ 2687260 h 6478119"/>
              <a:gd name="connsiteX2262" fmla="*/ 3707326 w 11885969"/>
              <a:gd name="connsiteY2262" fmla="*/ 2673659 h 6478119"/>
              <a:gd name="connsiteX2263" fmla="*/ 3711158 w 11885969"/>
              <a:gd name="connsiteY2263" fmla="*/ 2636694 h 6478119"/>
              <a:gd name="connsiteX2264" fmla="*/ 3710905 w 11885969"/>
              <a:gd name="connsiteY2264" fmla="*/ 2479819 h 6478119"/>
              <a:gd name="connsiteX2265" fmla="*/ 3722598 w 11885969"/>
              <a:gd name="connsiteY2265" fmla="*/ 2354792 h 6478119"/>
              <a:gd name="connsiteX2266" fmla="*/ 3735297 w 11885969"/>
              <a:gd name="connsiteY2266" fmla="*/ 2237348 h 6478119"/>
              <a:gd name="connsiteX2267" fmla="*/ 3735388 w 11885969"/>
              <a:gd name="connsiteY2267" fmla="*/ 2228335 h 6478119"/>
              <a:gd name="connsiteX2268" fmla="*/ 3719503 w 11885969"/>
              <a:gd name="connsiteY2268" fmla="*/ 2157137 h 6478119"/>
              <a:gd name="connsiteX2269" fmla="*/ 3715179 w 11885969"/>
              <a:gd name="connsiteY2269" fmla="*/ 2129417 h 6478119"/>
              <a:gd name="connsiteX2270" fmla="*/ 3724875 w 11885969"/>
              <a:gd name="connsiteY2270" fmla="*/ 2115370 h 6478119"/>
              <a:gd name="connsiteX2271" fmla="*/ 3724452 w 11885969"/>
              <a:gd name="connsiteY2271" fmla="*/ 2113980 h 6478119"/>
              <a:gd name="connsiteX2272" fmla="*/ 3714720 w 11885969"/>
              <a:gd name="connsiteY2272" fmla="*/ 2077594 h 6478119"/>
              <a:gd name="connsiteX2273" fmla="*/ 3718312 w 11885969"/>
              <a:gd name="connsiteY2273" fmla="*/ 2038967 h 6478119"/>
              <a:gd name="connsiteX2274" fmla="*/ 3726609 w 11885969"/>
              <a:gd name="connsiteY2274" fmla="*/ 1986477 h 6478119"/>
              <a:gd name="connsiteX2275" fmla="*/ 3737256 w 11885969"/>
              <a:gd name="connsiteY2275" fmla="*/ 1960358 h 6478119"/>
              <a:gd name="connsiteX2276" fmla="*/ 3733667 w 11885969"/>
              <a:gd name="connsiteY2276" fmla="*/ 1932377 h 6478119"/>
              <a:gd name="connsiteX2277" fmla="*/ 3739363 w 11885969"/>
              <a:gd name="connsiteY2277" fmla="*/ 1899819 h 6478119"/>
              <a:gd name="connsiteX2278" fmla="*/ 3739735 w 11885969"/>
              <a:gd name="connsiteY2278" fmla="*/ 1896971 h 6478119"/>
              <a:gd name="connsiteX2279" fmla="*/ 3745522 w 11885969"/>
              <a:gd name="connsiteY2279" fmla="*/ 1871868 h 6478119"/>
              <a:gd name="connsiteX2280" fmla="*/ 3751525 w 11885969"/>
              <a:gd name="connsiteY2280" fmla="*/ 1862117 h 6478119"/>
              <a:gd name="connsiteX2281" fmla="*/ 3748922 w 11885969"/>
              <a:gd name="connsiteY2281" fmla="*/ 1838762 h 6478119"/>
              <a:gd name="connsiteX2282" fmla="*/ 3756355 w 11885969"/>
              <a:gd name="connsiteY2282" fmla="*/ 1762537 h 6478119"/>
              <a:gd name="connsiteX2283" fmla="*/ 3755462 w 11885969"/>
              <a:gd name="connsiteY2283" fmla="*/ 1759619 h 6478119"/>
              <a:gd name="connsiteX2284" fmla="*/ 3750141 w 11885969"/>
              <a:gd name="connsiteY2284" fmla="*/ 1750637 h 6478119"/>
              <a:gd name="connsiteX2285" fmla="*/ 3740857 w 11885969"/>
              <a:gd name="connsiteY2285" fmla="*/ 1721912 h 6478119"/>
              <a:gd name="connsiteX2286" fmla="*/ 3741395 w 11885969"/>
              <a:gd name="connsiteY2286" fmla="*/ 1713209 h 6478119"/>
              <a:gd name="connsiteX2287" fmla="*/ 3734558 w 11885969"/>
              <a:gd name="connsiteY2287" fmla="*/ 1660223 h 6478119"/>
              <a:gd name="connsiteX2288" fmla="*/ 3739152 w 11885969"/>
              <a:gd name="connsiteY2288" fmla="*/ 1544044 h 6478119"/>
              <a:gd name="connsiteX2289" fmla="*/ 3733541 w 11885969"/>
              <a:gd name="connsiteY2289" fmla="*/ 1539253 h 6478119"/>
              <a:gd name="connsiteX2290" fmla="*/ 3738333 w 11885969"/>
              <a:gd name="connsiteY2290" fmla="*/ 1533640 h 6478119"/>
              <a:gd name="connsiteX2291" fmla="*/ 3736694 w 11885969"/>
              <a:gd name="connsiteY2291" fmla="*/ 1512832 h 6478119"/>
              <a:gd name="connsiteX2292" fmla="*/ 3742306 w 11885969"/>
              <a:gd name="connsiteY2292" fmla="*/ 1517622 h 6478119"/>
              <a:gd name="connsiteX2293" fmla="*/ 3744455 w 11885969"/>
              <a:gd name="connsiteY2293" fmla="*/ 1520061 h 6478119"/>
              <a:gd name="connsiteX2294" fmla="*/ 3743126 w 11885969"/>
              <a:gd name="connsiteY2294" fmla="*/ 1528027 h 6478119"/>
              <a:gd name="connsiteX2295" fmla="*/ 3745037 w 11885969"/>
              <a:gd name="connsiteY2295" fmla="*/ 1525009 h 6478119"/>
              <a:gd name="connsiteX2296" fmla="*/ 3745180 w 11885969"/>
              <a:gd name="connsiteY2296" fmla="*/ 1520884 h 6478119"/>
              <a:gd name="connsiteX2297" fmla="*/ 3744455 w 11885969"/>
              <a:gd name="connsiteY2297" fmla="*/ 1520061 h 6478119"/>
              <a:gd name="connsiteX2298" fmla="*/ 3745406 w 11885969"/>
              <a:gd name="connsiteY2298" fmla="*/ 1514360 h 6478119"/>
              <a:gd name="connsiteX2299" fmla="*/ 3745516 w 11885969"/>
              <a:gd name="connsiteY2299" fmla="*/ 1511186 h 6478119"/>
              <a:gd name="connsiteX2300" fmla="*/ 3741352 w 11885969"/>
              <a:gd name="connsiteY2300" fmla="*/ 1469137 h 6478119"/>
              <a:gd name="connsiteX2301" fmla="*/ 3743475 w 11885969"/>
              <a:gd name="connsiteY2301" fmla="*/ 1410859 h 6478119"/>
              <a:gd name="connsiteX2302" fmla="*/ 3770143 w 11885969"/>
              <a:gd name="connsiteY2302" fmla="*/ 1327832 h 6478119"/>
              <a:gd name="connsiteX2303" fmla="*/ 3800245 w 11885969"/>
              <a:gd name="connsiteY2303" fmla="*/ 1275099 h 6478119"/>
              <a:gd name="connsiteX2304" fmla="*/ 3807476 w 11885969"/>
              <a:gd name="connsiteY2304" fmla="*/ 1306043 h 6478119"/>
              <a:gd name="connsiteX2305" fmla="*/ 3790541 w 11885969"/>
              <a:gd name="connsiteY2305" fmla="*/ 1428257 h 6478119"/>
              <a:gd name="connsiteX2306" fmla="*/ 3793973 w 11885969"/>
              <a:gd name="connsiteY2306" fmla="*/ 1458553 h 6478119"/>
              <a:gd name="connsiteX2307" fmla="*/ 3796361 w 11885969"/>
              <a:gd name="connsiteY2307" fmla="*/ 1460954 h 6478119"/>
              <a:gd name="connsiteX2308" fmla="*/ 3799302 w 11885969"/>
              <a:gd name="connsiteY2308" fmla="*/ 1418236 h 6478119"/>
              <a:gd name="connsiteX2309" fmla="*/ 3806359 w 11885969"/>
              <a:gd name="connsiteY2309" fmla="*/ 1376626 h 6478119"/>
              <a:gd name="connsiteX2310" fmla="*/ 3823857 w 11885969"/>
              <a:gd name="connsiteY2310" fmla="*/ 1358607 h 6478119"/>
              <a:gd name="connsiteX2311" fmla="*/ 3822639 w 11885969"/>
              <a:gd name="connsiteY2311" fmla="*/ 1316105 h 6478119"/>
              <a:gd name="connsiteX2312" fmla="*/ 3798742 w 11885969"/>
              <a:gd name="connsiteY2312" fmla="*/ 1138215 h 6478119"/>
              <a:gd name="connsiteX2313" fmla="*/ 3793189 w 11885969"/>
              <a:gd name="connsiteY2313" fmla="*/ 994653 h 6478119"/>
              <a:gd name="connsiteX2314" fmla="*/ 3789917 w 11885969"/>
              <a:gd name="connsiteY2314" fmla="*/ 859538 h 6478119"/>
              <a:gd name="connsiteX2315" fmla="*/ 3788663 w 11885969"/>
              <a:gd name="connsiteY2315" fmla="*/ 849300 h 6478119"/>
              <a:gd name="connsiteX2316" fmla="*/ 3759932 w 11885969"/>
              <a:gd name="connsiteY2316" fmla="*/ 770940 h 6478119"/>
              <a:gd name="connsiteX2317" fmla="*/ 3765184 w 11885969"/>
              <a:gd name="connsiteY2317" fmla="*/ 712097 h 6478119"/>
              <a:gd name="connsiteX2318" fmla="*/ 3779304 w 11885969"/>
              <a:gd name="connsiteY2318" fmla="*/ 691656 h 6478119"/>
              <a:gd name="connsiteX2319" fmla="*/ 3792470 w 11885969"/>
              <a:gd name="connsiteY2319" fmla="*/ 639739 h 6478119"/>
              <a:gd name="connsiteX2320" fmla="*/ 3799132 w 11885969"/>
              <a:gd name="connsiteY2320" fmla="*/ 636425 h 6478119"/>
              <a:gd name="connsiteX2321" fmla="*/ 3806589 w 11885969"/>
              <a:gd name="connsiteY2321" fmla="*/ 619296 h 6478119"/>
              <a:gd name="connsiteX2322" fmla="*/ 3820215 w 11885969"/>
              <a:gd name="connsiteY2322" fmla="*/ 591434 h 6478119"/>
              <a:gd name="connsiteX2323" fmla="*/ 3848680 w 11885969"/>
              <a:gd name="connsiteY2323" fmla="*/ 562576 h 6478119"/>
              <a:gd name="connsiteX2324" fmla="*/ 3865959 w 11885969"/>
              <a:gd name="connsiteY2324" fmla="*/ 503502 h 6478119"/>
              <a:gd name="connsiteX2325" fmla="*/ 3870868 w 11885969"/>
              <a:gd name="connsiteY2325" fmla="*/ 482530 h 6478119"/>
              <a:gd name="connsiteX2326" fmla="*/ 3897164 w 11885969"/>
              <a:gd name="connsiteY2326" fmla="*/ 395327 h 6478119"/>
              <a:gd name="connsiteX2327" fmla="*/ 3931378 w 11885969"/>
              <a:gd name="connsiteY2327" fmla="*/ 315051 h 6478119"/>
              <a:gd name="connsiteX2328" fmla="*/ 3932176 w 11885969"/>
              <a:gd name="connsiteY2328" fmla="*/ 301233 h 6478119"/>
              <a:gd name="connsiteX2329" fmla="*/ 3947058 w 11885969"/>
              <a:gd name="connsiteY2329" fmla="*/ 283609 h 6478119"/>
              <a:gd name="connsiteX2330" fmla="*/ 3970079 w 11885969"/>
              <a:gd name="connsiteY2330" fmla="*/ 284937 h 6478119"/>
              <a:gd name="connsiteX2331" fmla="*/ 3960377 w 11885969"/>
              <a:gd name="connsiteY2331" fmla="*/ 276984 h 6478119"/>
              <a:gd name="connsiteX2332" fmla="*/ 3942528 w 11885969"/>
              <a:gd name="connsiteY2332" fmla="*/ 250078 h 6478119"/>
              <a:gd name="connsiteX2333" fmla="*/ 3982184 w 11885969"/>
              <a:gd name="connsiteY2333" fmla="*/ 251441 h 6478119"/>
              <a:gd name="connsiteX2334" fmla="*/ 3991582 w 11885969"/>
              <a:gd name="connsiteY2334" fmla="*/ 280630 h 6478119"/>
              <a:gd name="connsiteX2335" fmla="*/ 3998697 w 11885969"/>
              <a:gd name="connsiteY2335" fmla="*/ 301372 h 6478119"/>
              <a:gd name="connsiteX2336" fmla="*/ 4018676 w 11885969"/>
              <a:gd name="connsiteY2336" fmla="*/ 291433 h 6478119"/>
              <a:gd name="connsiteX2337" fmla="*/ 4028685 w 11885969"/>
              <a:gd name="connsiteY2337" fmla="*/ 278149 h 6478119"/>
              <a:gd name="connsiteX2338" fmla="*/ 4040673 w 11885969"/>
              <a:gd name="connsiteY2338" fmla="*/ 294549 h 6478119"/>
              <a:gd name="connsiteX2339" fmla="*/ 4099049 w 11885969"/>
              <a:gd name="connsiteY2339" fmla="*/ 387557 h 6478119"/>
              <a:gd name="connsiteX2340" fmla="*/ 4101866 w 11885969"/>
              <a:gd name="connsiteY2340" fmla="*/ 274974 h 6478119"/>
              <a:gd name="connsiteX2341" fmla="*/ 4126221 w 11885969"/>
              <a:gd name="connsiteY2341" fmla="*/ 253273 h 6478119"/>
              <a:gd name="connsiteX2342" fmla="*/ 4152517 w 11885969"/>
              <a:gd name="connsiteY2342" fmla="*/ 277892 h 6478119"/>
              <a:gd name="connsiteX2343" fmla="*/ 4186385 w 11885969"/>
              <a:gd name="connsiteY2343" fmla="*/ 347308 h 6478119"/>
              <a:gd name="connsiteX2344" fmla="*/ 4230146 w 11885969"/>
              <a:gd name="connsiteY2344" fmla="*/ 453334 h 6478119"/>
              <a:gd name="connsiteX2345" fmla="*/ 4243657 w 11885969"/>
              <a:gd name="connsiteY2345" fmla="*/ 475367 h 6478119"/>
              <a:gd name="connsiteX2346" fmla="*/ 4302031 w 11885969"/>
              <a:gd name="connsiteY2346" fmla="*/ 568375 h 6478119"/>
              <a:gd name="connsiteX2347" fmla="*/ 4338221 w 11885969"/>
              <a:gd name="connsiteY2347" fmla="*/ 685517 h 6478119"/>
              <a:gd name="connsiteX2348" fmla="*/ 4374330 w 11885969"/>
              <a:gd name="connsiteY2348" fmla="*/ 778429 h 6478119"/>
              <a:gd name="connsiteX2349" fmla="*/ 4370898 w 11885969"/>
              <a:gd name="connsiteY2349" fmla="*/ 765671 h 6478119"/>
              <a:gd name="connsiteX2350" fmla="*/ 4355312 w 11885969"/>
              <a:gd name="connsiteY2350" fmla="*/ 728017 h 6478119"/>
              <a:gd name="connsiteX2351" fmla="*/ 4360181 w 11885969"/>
              <a:gd name="connsiteY2351" fmla="*/ 651218 h 6478119"/>
              <a:gd name="connsiteX2352" fmla="*/ 4328364 w 11885969"/>
              <a:gd name="connsiteY2352" fmla="*/ 593697 h 6478119"/>
              <a:gd name="connsiteX2353" fmla="*/ 4286295 w 11885969"/>
              <a:gd name="connsiteY2353" fmla="*/ 405994 h 6478119"/>
              <a:gd name="connsiteX2354" fmla="*/ 4260200 w 11885969"/>
              <a:gd name="connsiteY2354" fmla="*/ 282525 h 6478119"/>
              <a:gd name="connsiteX2355" fmla="*/ 4261054 w 11885969"/>
              <a:gd name="connsiteY2355" fmla="*/ 293373 h 6478119"/>
              <a:gd name="connsiteX2356" fmla="*/ 4256911 w 11885969"/>
              <a:gd name="connsiteY2356" fmla="*/ 310074 h 6478119"/>
              <a:gd name="connsiteX2357" fmla="*/ 4250207 w 11885969"/>
              <a:gd name="connsiteY2357" fmla="*/ 294231 h 6478119"/>
              <a:gd name="connsiteX2358" fmla="*/ 4239358 w 11885969"/>
              <a:gd name="connsiteY2358" fmla="*/ 295089 h 6478119"/>
              <a:gd name="connsiteX2359" fmla="*/ 4242646 w 11885969"/>
              <a:gd name="connsiteY2359" fmla="*/ 267538 h 6478119"/>
              <a:gd name="connsiteX2360" fmla="*/ 4241793 w 11885969"/>
              <a:gd name="connsiteY2360" fmla="*/ 256690 h 6478119"/>
              <a:gd name="connsiteX2361" fmla="*/ 4245936 w 11885969"/>
              <a:gd name="connsiteY2361" fmla="*/ 239989 h 6478119"/>
              <a:gd name="connsiteX2362" fmla="*/ 4258492 w 11885969"/>
              <a:gd name="connsiteY2362" fmla="*/ 260827 h 6478119"/>
              <a:gd name="connsiteX2363" fmla="*/ 4285185 w 11885969"/>
              <a:gd name="connsiteY2363" fmla="*/ 253257 h 6478119"/>
              <a:gd name="connsiteX2364" fmla="*/ 4334814 w 11885969"/>
              <a:gd name="connsiteY2364" fmla="*/ 467651 h 6478119"/>
              <a:gd name="connsiteX2365" fmla="*/ 4371884 w 11885969"/>
              <a:gd name="connsiteY2365" fmla="*/ 661208 h 6478119"/>
              <a:gd name="connsiteX2366" fmla="*/ 4386875 w 11885969"/>
              <a:gd name="connsiteY2366" fmla="*/ 643648 h 6478119"/>
              <a:gd name="connsiteX2367" fmla="*/ 4422963 w 11885969"/>
              <a:gd name="connsiteY2367" fmla="*/ 755411 h 6478119"/>
              <a:gd name="connsiteX2368" fmla="*/ 4430649 w 11885969"/>
              <a:gd name="connsiteY2368" fmla="*/ 809859 h 6478119"/>
              <a:gd name="connsiteX2369" fmla="*/ 4434004 w 11885969"/>
              <a:gd name="connsiteY2369" fmla="*/ 810715 h 6478119"/>
              <a:gd name="connsiteX2370" fmla="*/ 4440093 w 11885969"/>
              <a:gd name="connsiteY2370" fmla="*/ 833245 h 6478119"/>
              <a:gd name="connsiteX2371" fmla="*/ 4438876 w 11885969"/>
              <a:gd name="connsiteY2371" fmla="*/ 855504 h 6478119"/>
              <a:gd name="connsiteX2372" fmla="*/ 4444062 w 11885969"/>
              <a:gd name="connsiteY2372" fmla="*/ 884735 h 6478119"/>
              <a:gd name="connsiteX2373" fmla="*/ 4443188 w 11885969"/>
              <a:gd name="connsiteY2373" fmla="*/ 888152 h 6478119"/>
              <a:gd name="connsiteX2374" fmla="*/ 4444334 w 11885969"/>
              <a:gd name="connsiteY2374" fmla="*/ 893675 h 6478119"/>
              <a:gd name="connsiteX2375" fmla="*/ 4464904 w 11885969"/>
              <a:gd name="connsiteY2375" fmla="*/ 947422 h 6478119"/>
              <a:gd name="connsiteX2376" fmla="*/ 4494013 w 11885969"/>
              <a:gd name="connsiteY2376" fmla="*/ 971278 h 6478119"/>
              <a:gd name="connsiteX2377" fmla="*/ 4506116 w 11885969"/>
              <a:gd name="connsiteY2377" fmla="*/ 937783 h 6478119"/>
              <a:gd name="connsiteX2378" fmla="*/ 4459996 w 11885969"/>
              <a:gd name="connsiteY2378" fmla="*/ 744751 h 6478119"/>
              <a:gd name="connsiteX2379" fmla="*/ 4455430 w 11885969"/>
              <a:gd name="connsiteY2379" fmla="*/ 727852 h 6478119"/>
              <a:gd name="connsiteX2380" fmla="*/ 4442683 w 11885969"/>
              <a:gd name="connsiteY2380" fmla="*/ 596813 h 6478119"/>
              <a:gd name="connsiteX2381" fmla="*/ 4419928 w 11885969"/>
              <a:gd name="connsiteY2381" fmla="*/ 479059 h 6478119"/>
              <a:gd name="connsiteX2382" fmla="*/ 4422746 w 11885969"/>
              <a:gd name="connsiteY2382" fmla="*/ 366476 h 6478119"/>
              <a:gd name="connsiteX2383" fmla="*/ 4438121 w 11885969"/>
              <a:gd name="connsiteY2383" fmla="*/ 356273 h 6478119"/>
              <a:gd name="connsiteX2384" fmla="*/ 4467614 w 11885969"/>
              <a:gd name="connsiteY2384" fmla="*/ 325627 h 6478119"/>
              <a:gd name="connsiteX2385" fmla="*/ 4460994 w 11885969"/>
              <a:gd name="connsiteY2385" fmla="*/ 312306 h 6478119"/>
              <a:gd name="connsiteX2386" fmla="*/ 4456694 w 11885969"/>
              <a:gd name="connsiteY2386" fmla="*/ 290804 h 6478119"/>
              <a:gd name="connsiteX2387" fmla="*/ 4478157 w 11885969"/>
              <a:gd name="connsiteY2387" fmla="*/ 303131 h 6478119"/>
              <a:gd name="connsiteX2388" fmla="*/ 4495166 w 11885969"/>
              <a:gd name="connsiteY2388" fmla="*/ 360484 h 6478119"/>
              <a:gd name="connsiteX2389" fmla="*/ 4511757 w 11885969"/>
              <a:gd name="connsiteY2389" fmla="*/ 377150 h 6478119"/>
              <a:gd name="connsiteX2390" fmla="*/ 4530480 w 11885969"/>
              <a:gd name="connsiteY2390" fmla="*/ 356974 h 6478119"/>
              <a:gd name="connsiteX2391" fmla="*/ 4520055 w 11885969"/>
              <a:gd name="connsiteY2391" fmla="*/ 217751 h 6478119"/>
              <a:gd name="connsiteX2392" fmla="*/ 4525764 w 11885969"/>
              <a:gd name="connsiteY2392" fmla="*/ 182962 h 6478119"/>
              <a:gd name="connsiteX2393" fmla="*/ 4566673 w 11885969"/>
              <a:gd name="connsiteY2393" fmla="*/ 194562 h 6478119"/>
              <a:gd name="connsiteX2394" fmla="*/ 4570745 w 11885969"/>
              <a:gd name="connsiteY2394" fmla="*/ 204037 h 6478119"/>
              <a:gd name="connsiteX2395" fmla="*/ 4593997 w 11885969"/>
              <a:gd name="connsiteY2395" fmla="*/ 217392 h 6478119"/>
              <a:gd name="connsiteX2396" fmla="*/ 4637151 w 11885969"/>
              <a:gd name="connsiteY2396" fmla="*/ 254073 h 6478119"/>
              <a:gd name="connsiteX2397" fmla="*/ 4660363 w 11885969"/>
              <a:gd name="connsiteY2397" fmla="*/ 395882 h 6478119"/>
              <a:gd name="connsiteX2398" fmla="*/ 4663901 w 11885969"/>
              <a:gd name="connsiteY2398" fmla="*/ 414568 h 6478119"/>
              <a:gd name="connsiteX2399" fmla="*/ 4676914 w 11885969"/>
              <a:gd name="connsiteY2399" fmla="*/ 429180 h 6478119"/>
              <a:gd name="connsiteX2400" fmla="*/ 4686925 w 11885969"/>
              <a:gd name="connsiteY2400" fmla="*/ 415895 h 6478119"/>
              <a:gd name="connsiteX2401" fmla="*/ 4707516 w 11885969"/>
              <a:gd name="connsiteY2401" fmla="*/ 363480 h 6478119"/>
              <a:gd name="connsiteX2402" fmla="*/ 4729093 w 11885969"/>
              <a:gd name="connsiteY2402" fmla="*/ 325911 h 6478119"/>
              <a:gd name="connsiteX2403" fmla="*/ 4750821 w 11885969"/>
              <a:gd name="connsiteY2403" fmla="*/ 333632 h 6478119"/>
              <a:gd name="connsiteX2404" fmla="*/ 4788836 w 11885969"/>
              <a:gd name="connsiteY2404" fmla="*/ 379258 h 6478119"/>
              <a:gd name="connsiteX2405" fmla="*/ 4807942 w 11885969"/>
              <a:gd name="connsiteY2405" fmla="*/ 304579 h 6478119"/>
              <a:gd name="connsiteX2406" fmla="*/ 4816879 w 11885969"/>
              <a:gd name="connsiteY2406" fmla="*/ 281816 h 6478119"/>
              <a:gd name="connsiteX2407" fmla="*/ 4818357 w 11885969"/>
              <a:gd name="connsiteY2407" fmla="*/ 255984 h 6478119"/>
              <a:gd name="connsiteX2408" fmla="*/ 4857302 w 11885969"/>
              <a:gd name="connsiteY2408" fmla="*/ 103880 h 6478119"/>
              <a:gd name="connsiteX2409" fmla="*/ 4867515 w 11885969"/>
              <a:gd name="connsiteY2409" fmla="*/ 155415 h 6478119"/>
              <a:gd name="connsiteX2410" fmla="*/ 4870050 w 11885969"/>
              <a:gd name="connsiteY2410" fmla="*/ 166780 h 6478119"/>
              <a:gd name="connsiteX2411" fmla="*/ 4867937 w 11885969"/>
              <a:gd name="connsiteY2411" fmla="*/ 169458 h 6478119"/>
              <a:gd name="connsiteX2412" fmla="*/ 4871882 w 11885969"/>
              <a:gd name="connsiteY2412" fmla="*/ 174999 h 6478119"/>
              <a:gd name="connsiteX2413" fmla="*/ 4870050 w 11885969"/>
              <a:gd name="connsiteY2413" fmla="*/ 166780 h 6478119"/>
              <a:gd name="connsiteX2414" fmla="*/ 4872150 w 11885969"/>
              <a:gd name="connsiteY2414" fmla="*/ 164120 h 6478119"/>
              <a:gd name="connsiteX2415" fmla="*/ 4877724 w 11885969"/>
              <a:gd name="connsiteY2415" fmla="*/ 158817 h 6478119"/>
              <a:gd name="connsiteX2416" fmla="*/ 4877187 w 11885969"/>
              <a:gd name="connsiteY2416" fmla="*/ 180574 h 6478119"/>
              <a:gd name="connsiteX2417" fmla="*/ 4882493 w 11885969"/>
              <a:gd name="connsiteY2417" fmla="*/ 186150 h 6478119"/>
              <a:gd name="connsiteX2418" fmla="*/ 4876921 w 11885969"/>
              <a:gd name="connsiteY2418" fmla="*/ 191453 h 6478119"/>
              <a:gd name="connsiteX2419" fmla="*/ 4885227 w 11885969"/>
              <a:gd name="connsiteY2419" fmla="*/ 251626 h 6478119"/>
              <a:gd name="connsiteX2420" fmla="*/ 4890789 w 11885969"/>
              <a:gd name="connsiteY2420" fmla="*/ 268070 h 6478119"/>
              <a:gd name="connsiteX2421" fmla="*/ 4894709 w 11885969"/>
              <a:gd name="connsiteY2421" fmla="*/ 290172 h 6478119"/>
              <a:gd name="connsiteX2422" fmla="*/ 4939271 w 11885969"/>
              <a:gd name="connsiteY2422" fmla="*/ 382385 h 6478119"/>
              <a:gd name="connsiteX2423" fmla="*/ 4957689 w 11885969"/>
              <a:gd name="connsiteY2423" fmla="*/ 383446 h 6478119"/>
              <a:gd name="connsiteX2424" fmla="*/ 4969219 w 11885969"/>
              <a:gd name="connsiteY2424" fmla="*/ 375792 h 6478119"/>
              <a:gd name="connsiteX2425" fmla="*/ 4973787 w 11885969"/>
              <a:gd name="connsiteY2425" fmla="*/ 392691 h 6478119"/>
              <a:gd name="connsiteX2426" fmla="*/ 4996694 w 11885969"/>
              <a:gd name="connsiteY2426" fmla="*/ 443915 h 6478119"/>
              <a:gd name="connsiteX2427" fmla="*/ 5028660 w 11885969"/>
              <a:gd name="connsiteY2427" fmla="*/ 450377 h 6478119"/>
              <a:gd name="connsiteX2428" fmla="*/ 5029269 w 11885969"/>
              <a:gd name="connsiteY2428" fmla="*/ 407903 h 6478119"/>
              <a:gd name="connsiteX2429" fmla="*/ 5022648 w 11885969"/>
              <a:gd name="connsiteY2429" fmla="*/ 394583 h 6478119"/>
              <a:gd name="connsiteX2430" fmla="*/ 5039279 w 11885969"/>
              <a:gd name="connsiteY2430" fmla="*/ 394617 h 6478119"/>
              <a:gd name="connsiteX2431" fmla="*/ 5080264 w 11885969"/>
              <a:gd name="connsiteY2431" fmla="*/ 372950 h 6478119"/>
              <a:gd name="connsiteX2432" fmla="*/ 5082967 w 11885969"/>
              <a:gd name="connsiteY2432" fmla="*/ 310265 h 6478119"/>
              <a:gd name="connsiteX2433" fmla="*/ 5093092 w 11885969"/>
              <a:gd name="connsiteY2433" fmla="*/ 247083 h 6478119"/>
              <a:gd name="connsiteX2434" fmla="*/ 5112918 w 11885969"/>
              <a:gd name="connsiteY2434" fmla="*/ 191853 h 6478119"/>
              <a:gd name="connsiteX2435" fmla="*/ 5128558 w 11885969"/>
              <a:gd name="connsiteY2435" fmla="*/ 177043 h 6478119"/>
              <a:gd name="connsiteX2436" fmla="*/ 5144123 w 11885969"/>
              <a:gd name="connsiteY2436" fmla="*/ 195499 h 6478119"/>
              <a:gd name="connsiteX2437" fmla="*/ 5185409 w 11885969"/>
              <a:gd name="connsiteY2437" fmla="*/ 488061 h 6478119"/>
              <a:gd name="connsiteX2438" fmla="*/ 5207784 w 11885969"/>
              <a:gd name="connsiteY2438" fmla="*/ 548495 h 6478119"/>
              <a:gd name="connsiteX2439" fmla="*/ 5210070 w 11885969"/>
              <a:gd name="connsiteY2439" fmla="*/ 556945 h 6478119"/>
              <a:gd name="connsiteX2440" fmla="*/ 5226735 w 11885969"/>
              <a:gd name="connsiteY2440" fmla="*/ 652169 h 6478119"/>
              <a:gd name="connsiteX2441" fmla="*/ 5236096 w 11885969"/>
              <a:gd name="connsiteY2441" fmla="*/ 697992 h 6478119"/>
              <a:gd name="connsiteX2442" fmla="*/ 5262924 w 11885969"/>
              <a:gd name="connsiteY2442" fmla="*/ 713399 h 6478119"/>
              <a:gd name="connsiteX2443" fmla="*/ 5272439 w 11885969"/>
              <a:gd name="connsiteY2443" fmla="*/ 692693 h 6478119"/>
              <a:gd name="connsiteX2444" fmla="*/ 5273697 w 11885969"/>
              <a:gd name="connsiteY2444" fmla="*/ 591109 h 6478119"/>
              <a:gd name="connsiteX2445" fmla="*/ 5314758 w 11885969"/>
              <a:gd name="connsiteY2445" fmla="*/ 536179 h 6478119"/>
              <a:gd name="connsiteX2446" fmla="*/ 5338772 w 11885969"/>
              <a:gd name="connsiteY2446" fmla="*/ 552350 h 6478119"/>
              <a:gd name="connsiteX2447" fmla="*/ 5347754 w 11885969"/>
              <a:gd name="connsiteY2447" fmla="*/ 540852 h 6478119"/>
              <a:gd name="connsiteX2448" fmla="*/ 5383448 w 11885969"/>
              <a:gd name="connsiteY2448" fmla="*/ 482840 h 6478119"/>
              <a:gd name="connsiteX2449" fmla="*/ 5383220 w 11885969"/>
              <a:gd name="connsiteY2449" fmla="*/ 470814 h 6478119"/>
              <a:gd name="connsiteX2450" fmla="*/ 5380710 w 11885969"/>
              <a:gd name="connsiteY2450" fmla="*/ 450339 h 6478119"/>
              <a:gd name="connsiteX2451" fmla="*/ 5411686 w 11885969"/>
              <a:gd name="connsiteY2451" fmla="*/ 441958 h 6478119"/>
              <a:gd name="connsiteX2452" fmla="*/ 5463405 w 11885969"/>
              <a:gd name="connsiteY2452" fmla="*/ 426456 h 6478119"/>
              <a:gd name="connsiteX2453" fmla="*/ 5508536 w 11885969"/>
              <a:gd name="connsiteY2453" fmla="*/ 492823 h 6478119"/>
              <a:gd name="connsiteX2454" fmla="*/ 5556408 w 11885969"/>
              <a:gd name="connsiteY2454" fmla="*/ 591693 h 6478119"/>
              <a:gd name="connsiteX2455" fmla="*/ 5577528 w 11885969"/>
              <a:gd name="connsiteY2455" fmla="*/ 641891 h 6478119"/>
              <a:gd name="connsiteX2456" fmla="*/ 5577226 w 11885969"/>
              <a:gd name="connsiteY2456" fmla="*/ 666309 h 6478119"/>
              <a:gd name="connsiteX2457" fmla="*/ 5579781 w 11885969"/>
              <a:gd name="connsiteY2457" fmla="*/ 662169 h 6478119"/>
              <a:gd name="connsiteX2458" fmla="*/ 5579276 w 11885969"/>
              <a:gd name="connsiteY2458" fmla="*/ 653149 h 6478119"/>
              <a:gd name="connsiteX2459" fmla="*/ 5592567 w 11885969"/>
              <a:gd name="connsiteY2459" fmla="*/ 610560 h 6478119"/>
              <a:gd name="connsiteX2460" fmla="*/ 5656037 w 11885969"/>
              <a:gd name="connsiteY2460" fmla="*/ 626962 h 6478119"/>
              <a:gd name="connsiteX2461" fmla="*/ 5721448 w 11885969"/>
              <a:gd name="connsiteY2461" fmla="*/ 759020 h 6478119"/>
              <a:gd name="connsiteX2462" fmla="*/ 5713594 w 11885969"/>
              <a:gd name="connsiteY2462" fmla="*/ 786555 h 6478119"/>
              <a:gd name="connsiteX2463" fmla="*/ 5692334 w 11885969"/>
              <a:gd name="connsiteY2463" fmla="*/ 770750 h 6478119"/>
              <a:gd name="connsiteX2464" fmla="*/ 5677346 w 11885969"/>
              <a:gd name="connsiteY2464" fmla="*/ 747001 h 6478119"/>
              <a:gd name="connsiteX2465" fmla="*/ 5703418 w 11885969"/>
              <a:gd name="connsiteY2465" fmla="*/ 860382 h 6478119"/>
              <a:gd name="connsiteX2466" fmla="*/ 5701429 w 11885969"/>
              <a:gd name="connsiteY2466" fmla="*/ 815150 h 6478119"/>
              <a:gd name="connsiteX2467" fmla="*/ 5706869 w 11885969"/>
              <a:gd name="connsiteY2467" fmla="*/ 800096 h 6478119"/>
              <a:gd name="connsiteX2468" fmla="*/ 5727972 w 11885969"/>
              <a:gd name="connsiteY2468" fmla="*/ 800394 h 6478119"/>
              <a:gd name="connsiteX2469" fmla="*/ 5726845 w 11885969"/>
              <a:gd name="connsiteY2469" fmla="*/ 814388 h 6478119"/>
              <a:gd name="connsiteX2470" fmla="*/ 5732374 w 11885969"/>
              <a:gd name="connsiteY2470" fmla="*/ 833145 h 6478119"/>
              <a:gd name="connsiteX2471" fmla="*/ 5763477 w 11885969"/>
              <a:gd name="connsiteY2471" fmla="*/ 866649 h 6478119"/>
              <a:gd name="connsiteX2472" fmla="*/ 5756529 w 11885969"/>
              <a:gd name="connsiteY2472" fmla="*/ 882989 h 6478119"/>
              <a:gd name="connsiteX2473" fmla="*/ 5755399 w 11885969"/>
              <a:gd name="connsiteY2473" fmla="*/ 896982 h 6478119"/>
              <a:gd name="connsiteX2474" fmla="*/ 5802910 w 11885969"/>
              <a:gd name="connsiteY2474" fmla="*/ 919135 h 6478119"/>
              <a:gd name="connsiteX2475" fmla="*/ 5807220 w 11885969"/>
              <a:gd name="connsiteY2475" fmla="*/ 918076 h 6478119"/>
              <a:gd name="connsiteX2476" fmla="*/ 5794579 w 11885969"/>
              <a:gd name="connsiteY2476" fmla="*/ 900151 h 6478119"/>
              <a:gd name="connsiteX2477" fmla="*/ 5794422 w 11885969"/>
              <a:gd name="connsiteY2477" fmla="*/ 884646 h 6478119"/>
              <a:gd name="connsiteX2478" fmla="*/ 5806903 w 11885969"/>
              <a:gd name="connsiteY2478" fmla="*/ 887063 h 6478119"/>
              <a:gd name="connsiteX2479" fmla="*/ 5849744 w 11885969"/>
              <a:gd name="connsiteY2479" fmla="*/ 949685 h 6478119"/>
              <a:gd name="connsiteX2480" fmla="*/ 5860755 w 11885969"/>
              <a:gd name="connsiteY2480" fmla="*/ 882968 h 6478119"/>
              <a:gd name="connsiteX2481" fmla="*/ 5856061 w 11885969"/>
              <a:gd name="connsiteY2481" fmla="*/ 871321 h 6478119"/>
              <a:gd name="connsiteX2482" fmla="*/ 5839245 w 11885969"/>
              <a:gd name="connsiteY2482" fmla="*/ 817845 h 6478119"/>
              <a:gd name="connsiteX2483" fmla="*/ 5859012 w 11885969"/>
              <a:gd name="connsiteY2483" fmla="*/ 712397 h 6478119"/>
              <a:gd name="connsiteX2484" fmla="*/ 5886841 w 11885969"/>
              <a:gd name="connsiteY2484" fmla="*/ 699156 h 6478119"/>
              <a:gd name="connsiteX2485" fmla="*/ 5952363 w 11885969"/>
              <a:gd name="connsiteY2485" fmla="*/ 742483 h 6478119"/>
              <a:gd name="connsiteX2486" fmla="*/ 5987843 w 11885969"/>
              <a:gd name="connsiteY2486" fmla="*/ 756623 h 6478119"/>
              <a:gd name="connsiteX2487" fmla="*/ 6021745 w 11885969"/>
              <a:gd name="connsiteY2487" fmla="*/ 790352 h 6478119"/>
              <a:gd name="connsiteX2488" fmla="*/ 6043165 w 11885969"/>
              <a:gd name="connsiteY2488" fmla="*/ 821662 h 6478119"/>
              <a:gd name="connsiteX2489" fmla="*/ 6068488 w 11885969"/>
              <a:gd name="connsiteY2489" fmla="*/ 787089 h 6478119"/>
              <a:gd name="connsiteX2490" fmla="*/ 6094529 w 11885969"/>
              <a:gd name="connsiteY2490" fmla="*/ 673698 h 6478119"/>
              <a:gd name="connsiteX2491" fmla="*/ 6117821 w 11885969"/>
              <a:gd name="connsiteY2491" fmla="*/ 664315 h 6478119"/>
              <a:gd name="connsiteX2492" fmla="*/ 6131589 w 11885969"/>
              <a:gd name="connsiteY2492" fmla="*/ 668245 h 6478119"/>
              <a:gd name="connsiteX2493" fmla="*/ 6170638 w 11885969"/>
              <a:gd name="connsiteY2493" fmla="*/ 708025 h 6478119"/>
              <a:gd name="connsiteX2494" fmla="*/ 6137554 w 11885969"/>
              <a:gd name="connsiteY2494" fmla="*/ 803944 h 6478119"/>
              <a:gd name="connsiteX2495" fmla="*/ 6140059 w 11885969"/>
              <a:gd name="connsiteY2495" fmla="*/ 825275 h 6478119"/>
              <a:gd name="connsiteX2496" fmla="*/ 6123359 w 11885969"/>
              <a:gd name="connsiteY2496" fmla="*/ 857727 h 6478119"/>
              <a:gd name="connsiteX2497" fmla="*/ 6111261 w 11885969"/>
              <a:gd name="connsiteY2497" fmla="*/ 868018 h 6478119"/>
              <a:gd name="connsiteX2498" fmla="*/ 6121778 w 11885969"/>
              <a:gd name="connsiteY2498" fmla="*/ 877319 h 6478119"/>
              <a:gd name="connsiteX2499" fmla="*/ 6131847 w 11885969"/>
              <a:gd name="connsiteY2499" fmla="*/ 892219 h 6478119"/>
              <a:gd name="connsiteX2500" fmla="*/ 6146448 w 11885969"/>
              <a:gd name="connsiteY2500" fmla="*/ 903260 h 6478119"/>
              <a:gd name="connsiteX2501" fmla="*/ 6142839 w 11885969"/>
              <a:gd name="connsiteY2501" fmla="*/ 948040 h 6478119"/>
              <a:gd name="connsiteX2502" fmla="*/ 6158051 w 11885969"/>
              <a:gd name="connsiteY2502" fmla="*/ 968990 h 6478119"/>
              <a:gd name="connsiteX2503" fmla="*/ 6190644 w 11885969"/>
              <a:gd name="connsiteY2503" fmla="*/ 949090 h 6478119"/>
              <a:gd name="connsiteX2504" fmla="*/ 6204614 w 11885969"/>
              <a:gd name="connsiteY2504" fmla="*/ 898104 h 6478119"/>
              <a:gd name="connsiteX2505" fmla="*/ 6211605 w 11885969"/>
              <a:gd name="connsiteY2505" fmla="*/ 811342 h 6478119"/>
              <a:gd name="connsiteX2506" fmla="*/ 6227289 w 11885969"/>
              <a:gd name="connsiteY2506" fmla="*/ 704157 h 6478119"/>
              <a:gd name="connsiteX2507" fmla="*/ 6238325 w 11885969"/>
              <a:gd name="connsiteY2507" fmla="*/ 689555 h 6478119"/>
              <a:gd name="connsiteX2508" fmla="*/ 6238843 w 11885969"/>
              <a:gd name="connsiteY2508" fmla="*/ 665651 h 6478119"/>
              <a:gd name="connsiteX2509" fmla="*/ 6237171 w 11885969"/>
              <a:gd name="connsiteY2509" fmla="*/ 651433 h 6478119"/>
              <a:gd name="connsiteX2510" fmla="*/ 6258452 w 11885969"/>
              <a:gd name="connsiteY2510" fmla="*/ 544698 h 6478119"/>
              <a:gd name="connsiteX2511" fmla="*/ 6283568 w 11885969"/>
              <a:gd name="connsiteY2511" fmla="*/ 390386 h 6478119"/>
              <a:gd name="connsiteX2512" fmla="*/ 6291194 w 11885969"/>
              <a:gd name="connsiteY2512" fmla="*/ 365648 h 6478119"/>
              <a:gd name="connsiteX2513" fmla="*/ 6321530 w 11885969"/>
              <a:gd name="connsiteY2513" fmla="*/ 373736 h 6478119"/>
              <a:gd name="connsiteX2514" fmla="*/ 6367461 w 11885969"/>
              <a:gd name="connsiteY2514" fmla="*/ 415483 h 6478119"/>
              <a:gd name="connsiteX2515" fmla="*/ 6374370 w 11885969"/>
              <a:gd name="connsiteY2515" fmla="*/ 469564 h 6478119"/>
              <a:gd name="connsiteX2516" fmla="*/ 6368705 w 11885969"/>
              <a:gd name="connsiteY2516" fmla="*/ 487416 h 6478119"/>
              <a:gd name="connsiteX2517" fmla="*/ 6353675 w 11885969"/>
              <a:gd name="connsiteY2517" fmla="*/ 534090 h 6478119"/>
              <a:gd name="connsiteX2518" fmla="*/ 6368888 w 11885969"/>
              <a:gd name="connsiteY2518" fmla="*/ 555039 h 6478119"/>
              <a:gd name="connsiteX2519" fmla="*/ 6379407 w 11885969"/>
              <a:gd name="connsiteY2519" fmla="*/ 564341 h 6478119"/>
              <a:gd name="connsiteX2520" fmla="*/ 6366022 w 11885969"/>
              <a:gd name="connsiteY2520" fmla="*/ 573118 h 6478119"/>
              <a:gd name="connsiteX2521" fmla="*/ 6349774 w 11885969"/>
              <a:gd name="connsiteY2521" fmla="*/ 599974 h 6478119"/>
              <a:gd name="connsiteX2522" fmla="*/ 6362912 w 11885969"/>
              <a:gd name="connsiteY2522" fmla="*/ 716534 h 6478119"/>
              <a:gd name="connsiteX2523" fmla="*/ 6374358 w 11885969"/>
              <a:gd name="connsiteY2523" fmla="*/ 766757 h 6478119"/>
              <a:gd name="connsiteX2524" fmla="*/ 6383814 w 11885969"/>
              <a:gd name="connsiteY2524" fmla="*/ 771748 h 6478119"/>
              <a:gd name="connsiteX2525" fmla="*/ 6404533 w 11885969"/>
              <a:gd name="connsiteY2525" fmla="*/ 759339 h 6478119"/>
              <a:gd name="connsiteX2526" fmla="*/ 6403088 w 11885969"/>
              <a:gd name="connsiteY2526" fmla="*/ 742319 h 6478119"/>
              <a:gd name="connsiteX2527" fmla="*/ 6395437 w 11885969"/>
              <a:gd name="connsiteY2527" fmla="*/ 714940 h 6478119"/>
              <a:gd name="connsiteX2528" fmla="*/ 6413692 w 11885969"/>
              <a:gd name="connsiteY2528" fmla="*/ 610777 h 6478119"/>
              <a:gd name="connsiteX2529" fmla="*/ 6427752 w 11885969"/>
              <a:gd name="connsiteY2529" fmla="*/ 593604 h 6478119"/>
              <a:gd name="connsiteX2530" fmla="*/ 6447253 w 11885969"/>
              <a:gd name="connsiteY2530" fmla="*/ 561378 h 6478119"/>
              <a:gd name="connsiteX2531" fmla="*/ 6483318 w 11885969"/>
              <a:gd name="connsiteY2531" fmla="*/ 533308 h 6478119"/>
              <a:gd name="connsiteX2532" fmla="*/ 6493904 w 11885969"/>
              <a:gd name="connsiteY2532" fmla="*/ 524305 h 6478119"/>
              <a:gd name="connsiteX2533" fmla="*/ 6505592 w 11885969"/>
              <a:gd name="connsiteY2533" fmla="*/ 449191 h 6478119"/>
              <a:gd name="connsiteX2534" fmla="*/ 6522310 w 11885969"/>
              <a:gd name="connsiteY2534" fmla="*/ 294199 h 6478119"/>
              <a:gd name="connsiteX2535" fmla="*/ 6540792 w 11885969"/>
              <a:gd name="connsiteY2535" fmla="*/ 187238 h 6478119"/>
              <a:gd name="connsiteX2536" fmla="*/ 6537450 w 11885969"/>
              <a:gd name="connsiteY2536" fmla="*/ 158796 h 6478119"/>
              <a:gd name="connsiteX2537" fmla="*/ 6547267 w 11885969"/>
              <a:gd name="connsiteY2537" fmla="*/ 124378 h 6478119"/>
              <a:gd name="connsiteX2538" fmla="*/ 6551193 w 11885969"/>
              <a:gd name="connsiteY2538" fmla="*/ 110611 h 6478119"/>
              <a:gd name="connsiteX2539" fmla="*/ 6539975 w 11885969"/>
              <a:gd name="connsiteY2539" fmla="*/ 57589 h 6478119"/>
              <a:gd name="connsiteX2540" fmla="*/ 6545933 w 11885969"/>
              <a:gd name="connsiteY2540" fmla="*/ 18633 h 6478119"/>
              <a:gd name="connsiteX2541" fmla="*/ 6558678 w 11885969"/>
              <a:gd name="connsiteY2541" fmla="*/ 296 h 647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Lst>
            <a:rect l="l" t="t" r="r" b="b"/>
            <a:pathLst>
              <a:path w="11885969" h="6478119">
                <a:moveTo>
                  <a:pt x="675258" y="5618985"/>
                </a:moveTo>
                <a:lnTo>
                  <a:pt x="673692" y="5632399"/>
                </a:lnTo>
                <a:cubicBezTo>
                  <a:pt x="676166" y="5668922"/>
                  <a:pt x="659948" y="5704449"/>
                  <a:pt x="649423" y="5740720"/>
                </a:cubicBezTo>
                <a:cubicBezTo>
                  <a:pt x="646329" y="5753347"/>
                  <a:pt x="645585" y="5759042"/>
                  <a:pt x="651403" y="5769939"/>
                </a:cubicBezTo>
                <a:lnTo>
                  <a:pt x="657111" y="5786205"/>
                </a:lnTo>
                <a:lnTo>
                  <a:pt x="672621" y="5755204"/>
                </a:lnTo>
                <a:cubicBezTo>
                  <a:pt x="680177" y="5748723"/>
                  <a:pt x="690436" y="5746134"/>
                  <a:pt x="704751" y="5746774"/>
                </a:cubicBezTo>
                <a:cubicBezTo>
                  <a:pt x="687922" y="5731008"/>
                  <a:pt x="684233" y="5713897"/>
                  <a:pt x="691949" y="5694325"/>
                </a:cubicBezTo>
                <a:cubicBezTo>
                  <a:pt x="703526" y="5664965"/>
                  <a:pt x="668358" y="5647189"/>
                  <a:pt x="675963" y="5620178"/>
                </a:cubicBezTo>
                <a:close/>
                <a:moveTo>
                  <a:pt x="7043632" y="5495091"/>
                </a:moveTo>
                <a:lnTo>
                  <a:pt x="7042066" y="5508505"/>
                </a:lnTo>
                <a:cubicBezTo>
                  <a:pt x="7044540" y="5545028"/>
                  <a:pt x="7028322" y="5580555"/>
                  <a:pt x="7017797" y="5616826"/>
                </a:cubicBezTo>
                <a:cubicBezTo>
                  <a:pt x="7014703" y="5629453"/>
                  <a:pt x="7013959" y="5635148"/>
                  <a:pt x="7019777" y="5646045"/>
                </a:cubicBezTo>
                <a:lnTo>
                  <a:pt x="7025485" y="5662311"/>
                </a:lnTo>
                <a:lnTo>
                  <a:pt x="7040994" y="5631310"/>
                </a:lnTo>
                <a:cubicBezTo>
                  <a:pt x="7048550" y="5624829"/>
                  <a:pt x="7058810" y="5622240"/>
                  <a:pt x="7073125" y="5622880"/>
                </a:cubicBezTo>
                <a:cubicBezTo>
                  <a:pt x="7056296" y="5607114"/>
                  <a:pt x="7052607" y="5590003"/>
                  <a:pt x="7060323" y="5570431"/>
                </a:cubicBezTo>
                <a:cubicBezTo>
                  <a:pt x="7071899" y="5541071"/>
                  <a:pt x="7036732" y="5523295"/>
                  <a:pt x="7044337" y="5496284"/>
                </a:cubicBezTo>
                <a:close/>
                <a:moveTo>
                  <a:pt x="213275" y="5072762"/>
                </a:moveTo>
                <a:lnTo>
                  <a:pt x="222882" y="5100072"/>
                </a:lnTo>
                <a:lnTo>
                  <a:pt x="223919" y="5098159"/>
                </a:lnTo>
                <a:lnTo>
                  <a:pt x="223816" y="5094298"/>
                </a:lnTo>
                <a:cubicBezTo>
                  <a:pt x="223781" y="5092994"/>
                  <a:pt x="223781" y="5092994"/>
                  <a:pt x="223781" y="5092994"/>
                </a:cubicBezTo>
                <a:cubicBezTo>
                  <a:pt x="223640" y="5087778"/>
                  <a:pt x="222230" y="5083900"/>
                  <a:pt x="222159" y="5081293"/>
                </a:cubicBezTo>
                <a:lnTo>
                  <a:pt x="226920" y="5078256"/>
                </a:lnTo>
                <a:lnTo>
                  <a:pt x="223485" y="5075594"/>
                </a:lnTo>
                <a:close/>
                <a:moveTo>
                  <a:pt x="6581648" y="4948868"/>
                </a:moveTo>
                <a:lnTo>
                  <a:pt x="6591256" y="4976178"/>
                </a:lnTo>
                <a:lnTo>
                  <a:pt x="6592293" y="4974265"/>
                </a:lnTo>
                <a:lnTo>
                  <a:pt x="6592190" y="4970404"/>
                </a:lnTo>
                <a:cubicBezTo>
                  <a:pt x="6592155" y="4969100"/>
                  <a:pt x="6592155" y="4969100"/>
                  <a:pt x="6592155" y="4969100"/>
                </a:cubicBezTo>
                <a:cubicBezTo>
                  <a:pt x="6592014" y="4963884"/>
                  <a:pt x="6590604" y="4960006"/>
                  <a:pt x="6590533" y="4957399"/>
                </a:cubicBezTo>
                <a:lnTo>
                  <a:pt x="6595294" y="4954362"/>
                </a:lnTo>
                <a:lnTo>
                  <a:pt x="6591859" y="4951700"/>
                </a:lnTo>
                <a:close/>
                <a:moveTo>
                  <a:pt x="5104225" y="4725169"/>
                </a:moveTo>
                <a:lnTo>
                  <a:pt x="5097460" y="4743289"/>
                </a:lnTo>
                <a:lnTo>
                  <a:pt x="5100544" y="4770410"/>
                </a:lnTo>
                <a:lnTo>
                  <a:pt x="5103825" y="4770843"/>
                </a:lnTo>
                <a:lnTo>
                  <a:pt x="5145682" y="4775310"/>
                </a:lnTo>
                <a:lnTo>
                  <a:pt x="5143821" y="4768378"/>
                </a:lnTo>
                <a:cubicBezTo>
                  <a:pt x="5140096" y="4763214"/>
                  <a:pt x="5134184" y="4760014"/>
                  <a:pt x="5125013" y="4759009"/>
                </a:cubicBezTo>
                <a:cubicBezTo>
                  <a:pt x="5116963" y="4756269"/>
                  <a:pt x="5107793" y="4755265"/>
                  <a:pt x="5108185" y="4743243"/>
                </a:cubicBezTo>
                <a:close/>
                <a:moveTo>
                  <a:pt x="5078101" y="4645532"/>
                </a:moveTo>
                <a:lnTo>
                  <a:pt x="5077446" y="4650356"/>
                </a:lnTo>
                <a:cubicBezTo>
                  <a:pt x="5077366" y="4664242"/>
                  <a:pt x="5079082" y="4678073"/>
                  <a:pt x="5082568" y="4691581"/>
                </a:cubicBezTo>
                <a:lnTo>
                  <a:pt x="5083511" y="4694259"/>
                </a:lnTo>
                <a:lnTo>
                  <a:pt x="5086874" y="4666546"/>
                </a:lnTo>
                <a:close/>
                <a:moveTo>
                  <a:pt x="5082843" y="4598910"/>
                </a:moveTo>
                <a:lnTo>
                  <a:pt x="5082940" y="4602811"/>
                </a:lnTo>
                <a:lnTo>
                  <a:pt x="5084027" y="4600909"/>
                </a:lnTo>
                <a:close/>
                <a:moveTo>
                  <a:pt x="11445372" y="4306346"/>
                </a:moveTo>
                <a:cubicBezTo>
                  <a:pt x="11438337" y="4308357"/>
                  <a:pt x="11444312" y="4315156"/>
                  <a:pt x="11443014" y="4320005"/>
                </a:cubicBezTo>
                <a:cubicBezTo>
                  <a:pt x="11442602" y="4326390"/>
                  <a:pt x="11441304" y="4331239"/>
                  <a:pt x="11440892" y="4337625"/>
                </a:cubicBezTo>
                <a:cubicBezTo>
                  <a:pt x="11439831" y="4346435"/>
                  <a:pt x="11437441" y="4352940"/>
                  <a:pt x="11432889" y="4356593"/>
                </a:cubicBezTo>
                <a:lnTo>
                  <a:pt x="11431797" y="4356689"/>
                </a:lnTo>
                <a:lnTo>
                  <a:pt x="11432236" y="4360171"/>
                </a:lnTo>
                <a:cubicBezTo>
                  <a:pt x="11433627" y="4366754"/>
                  <a:pt x="11435752" y="4373296"/>
                  <a:pt x="11439149" y="4379738"/>
                </a:cubicBezTo>
                <a:cubicBezTo>
                  <a:pt x="11446835" y="4395745"/>
                  <a:pt x="11446137" y="4418824"/>
                  <a:pt x="11450317" y="4438951"/>
                </a:cubicBezTo>
                <a:cubicBezTo>
                  <a:pt x="11454088" y="4453996"/>
                  <a:pt x="11455317" y="4469244"/>
                  <a:pt x="11451463" y="4484905"/>
                </a:cubicBezTo>
                <a:cubicBezTo>
                  <a:pt x="11444084" y="4512363"/>
                  <a:pt x="11443967" y="4540671"/>
                  <a:pt x="11450941" y="4567687"/>
                </a:cubicBezTo>
                <a:lnTo>
                  <a:pt x="11451885" y="4570365"/>
                </a:lnTo>
                <a:lnTo>
                  <a:pt x="11460813" y="4496785"/>
                </a:lnTo>
                <a:cubicBezTo>
                  <a:pt x="11462945" y="4470858"/>
                  <a:pt x="11464037" y="4443478"/>
                  <a:pt x="11463603" y="4413547"/>
                </a:cubicBezTo>
                <a:cubicBezTo>
                  <a:pt x="11457379" y="4427238"/>
                  <a:pt x="11454143" y="4412554"/>
                  <a:pt x="11445679" y="4402102"/>
                </a:cubicBezTo>
                <a:cubicBezTo>
                  <a:pt x="11442321" y="4365887"/>
                  <a:pt x="11446103" y="4338490"/>
                  <a:pt x="11449465" y="4315084"/>
                </a:cubicBezTo>
                <a:lnTo>
                  <a:pt x="11450515" y="4307131"/>
                </a:lnTo>
                <a:close/>
                <a:moveTo>
                  <a:pt x="3565439" y="2903462"/>
                </a:moveTo>
                <a:lnTo>
                  <a:pt x="3564400" y="2906410"/>
                </a:lnTo>
                <a:cubicBezTo>
                  <a:pt x="3556720" y="2936160"/>
                  <a:pt x="3556848" y="2967333"/>
                  <a:pt x="3564975" y="2997569"/>
                </a:cubicBezTo>
                <a:cubicBezTo>
                  <a:pt x="3569218" y="3014815"/>
                  <a:pt x="3567865" y="3031607"/>
                  <a:pt x="3563713" y="3048173"/>
                </a:cubicBezTo>
                <a:cubicBezTo>
                  <a:pt x="3559110" y="3070337"/>
                  <a:pt x="3559877" y="3095751"/>
                  <a:pt x="3551414" y="3113378"/>
                </a:cubicBezTo>
                <a:cubicBezTo>
                  <a:pt x="3547673" y="3120470"/>
                  <a:pt x="3545332" y="3127676"/>
                  <a:pt x="3543802" y="3134925"/>
                </a:cubicBezTo>
                <a:lnTo>
                  <a:pt x="3543319" y="3138759"/>
                </a:lnTo>
                <a:lnTo>
                  <a:pt x="3544523" y="3138866"/>
                </a:lnTo>
                <a:cubicBezTo>
                  <a:pt x="3549533" y="3142888"/>
                  <a:pt x="3552167" y="3150050"/>
                  <a:pt x="3553335" y="3159752"/>
                </a:cubicBezTo>
                <a:cubicBezTo>
                  <a:pt x="3553788" y="3166784"/>
                  <a:pt x="3555217" y="3172123"/>
                  <a:pt x="3555670" y="3179156"/>
                </a:cubicBezTo>
                <a:cubicBezTo>
                  <a:pt x="3556384" y="3181825"/>
                  <a:pt x="3555098" y="3185032"/>
                  <a:pt x="3554600" y="3187847"/>
                </a:cubicBezTo>
                <a:lnTo>
                  <a:pt x="3557419" y="3192728"/>
                </a:lnTo>
                <a:lnTo>
                  <a:pt x="3562881" y="3185389"/>
                </a:lnTo>
                <a:lnTo>
                  <a:pt x="3562774" y="3184574"/>
                </a:lnTo>
                <a:cubicBezTo>
                  <a:pt x="3559072" y="3158800"/>
                  <a:pt x="3554907" y="3128629"/>
                  <a:pt x="3558605" y="3088750"/>
                </a:cubicBezTo>
                <a:cubicBezTo>
                  <a:pt x="3567926" y="3077241"/>
                  <a:pt x="3571489" y="3061072"/>
                  <a:pt x="3578343" y="3076148"/>
                </a:cubicBezTo>
                <a:cubicBezTo>
                  <a:pt x="3578820" y="3043189"/>
                  <a:pt x="3577619" y="3013037"/>
                  <a:pt x="3575270" y="2984487"/>
                </a:cubicBezTo>
                <a:close/>
                <a:moveTo>
                  <a:pt x="3611907" y="2816556"/>
                </a:moveTo>
                <a:lnTo>
                  <a:pt x="3587809" y="2819127"/>
                </a:lnTo>
                <a:lnTo>
                  <a:pt x="3584195" y="2819605"/>
                </a:lnTo>
                <a:lnTo>
                  <a:pt x="3580800" y="2849470"/>
                </a:lnTo>
                <a:cubicBezTo>
                  <a:pt x="3588543" y="2860505"/>
                  <a:pt x="3593804" y="2876079"/>
                  <a:pt x="3597532" y="2894282"/>
                </a:cubicBezTo>
                <a:lnTo>
                  <a:pt x="3598792" y="2904430"/>
                </a:lnTo>
                <a:lnTo>
                  <a:pt x="3612616" y="2824591"/>
                </a:lnTo>
                <a:cubicBezTo>
                  <a:pt x="3608305" y="2819795"/>
                  <a:pt x="3608305" y="2819795"/>
                  <a:pt x="3608305" y="2819795"/>
                </a:cubicBezTo>
                <a:cubicBezTo>
                  <a:pt x="3608305" y="2819795"/>
                  <a:pt x="3609504" y="2818716"/>
                  <a:pt x="3610704" y="2817638"/>
                </a:cubicBezTo>
                <a:close/>
                <a:moveTo>
                  <a:pt x="9933812" y="2779568"/>
                </a:moveTo>
                <a:lnTo>
                  <a:pt x="9932774" y="2782516"/>
                </a:lnTo>
                <a:cubicBezTo>
                  <a:pt x="9925094" y="2812266"/>
                  <a:pt x="9925222" y="2843438"/>
                  <a:pt x="9933348" y="2873675"/>
                </a:cubicBezTo>
                <a:cubicBezTo>
                  <a:pt x="9937592" y="2890921"/>
                  <a:pt x="9936238" y="2907712"/>
                  <a:pt x="9932086" y="2924279"/>
                </a:cubicBezTo>
                <a:cubicBezTo>
                  <a:pt x="9927484" y="2946443"/>
                  <a:pt x="9928251" y="2971857"/>
                  <a:pt x="9919788" y="2989484"/>
                </a:cubicBezTo>
                <a:cubicBezTo>
                  <a:pt x="9916047" y="2996576"/>
                  <a:pt x="9913705" y="3003782"/>
                  <a:pt x="9912175" y="3011031"/>
                </a:cubicBezTo>
                <a:lnTo>
                  <a:pt x="9911693" y="3014865"/>
                </a:lnTo>
                <a:lnTo>
                  <a:pt x="9912896" y="3014972"/>
                </a:lnTo>
                <a:cubicBezTo>
                  <a:pt x="9917907" y="3018994"/>
                  <a:pt x="9920541" y="3026156"/>
                  <a:pt x="9921708" y="3035858"/>
                </a:cubicBezTo>
                <a:cubicBezTo>
                  <a:pt x="9922161" y="3042890"/>
                  <a:pt x="9923591" y="3048229"/>
                  <a:pt x="9924043" y="3055262"/>
                </a:cubicBezTo>
                <a:cubicBezTo>
                  <a:pt x="9924757" y="3057931"/>
                  <a:pt x="9923471" y="3061138"/>
                  <a:pt x="9922974" y="3063953"/>
                </a:cubicBezTo>
                <a:lnTo>
                  <a:pt x="9925792" y="3068834"/>
                </a:lnTo>
                <a:lnTo>
                  <a:pt x="9931255" y="3061495"/>
                </a:lnTo>
                <a:lnTo>
                  <a:pt x="9931147" y="3060680"/>
                </a:lnTo>
                <a:cubicBezTo>
                  <a:pt x="9927445" y="3034906"/>
                  <a:pt x="9923281" y="3004735"/>
                  <a:pt x="9926979" y="2964856"/>
                </a:cubicBezTo>
                <a:cubicBezTo>
                  <a:pt x="9936299" y="2953347"/>
                  <a:pt x="9939863" y="2937178"/>
                  <a:pt x="9946716" y="2952254"/>
                </a:cubicBezTo>
                <a:cubicBezTo>
                  <a:pt x="9947193" y="2919295"/>
                  <a:pt x="9945992" y="2889143"/>
                  <a:pt x="9943644" y="2860593"/>
                </a:cubicBezTo>
                <a:close/>
                <a:moveTo>
                  <a:pt x="9980281" y="2692662"/>
                </a:moveTo>
                <a:lnTo>
                  <a:pt x="9956182" y="2695233"/>
                </a:lnTo>
                <a:lnTo>
                  <a:pt x="9952569" y="2695711"/>
                </a:lnTo>
                <a:lnTo>
                  <a:pt x="9949173" y="2725576"/>
                </a:lnTo>
                <a:cubicBezTo>
                  <a:pt x="9956917" y="2736611"/>
                  <a:pt x="9962178" y="2752185"/>
                  <a:pt x="9965905" y="2770388"/>
                </a:cubicBezTo>
                <a:lnTo>
                  <a:pt x="9967166" y="2780536"/>
                </a:lnTo>
                <a:lnTo>
                  <a:pt x="9980990" y="2700697"/>
                </a:lnTo>
                <a:cubicBezTo>
                  <a:pt x="9976678" y="2695901"/>
                  <a:pt x="9976678" y="2695901"/>
                  <a:pt x="9976678" y="2695901"/>
                </a:cubicBezTo>
                <a:cubicBezTo>
                  <a:pt x="9976678" y="2695901"/>
                  <a:pt x="9977877" y="2694822"/>
                  <a:pt x="9979078" y="2693744"/>
                </a:cubicBezTo>
                <a:close/>
                <a:moveTo>
                  <a:pt x="11688109" y="2658595"/>
                </a:moveTo>
                <a:lnTo>
                  <a:pt x="11684025" y="2659909"/>
                </a:lnTo>
                <a:cubicBezTo>
                  <a:pt x="11677526" y="2660612"/>
                  <a:pt x="11667819" y="2657723"/>
                  <a:pt x="11662931" y="2659661"/>
                </a:cubicBezTo>
                <a:cubicBezTo>
                  <a:pt x="11659309" y="2661429"/>
                  <a:pt x="11657117" y="2664293"/>
                  <a:pt x="11657452" y="2666821"/>
                </a:cubicBezTo>
                <a:cubicBezTo>
                  <a:pt x="11658125" y="2671876"/>
                  <a:pt x="11660986" y="2674067"/>
                  <a:pt x="11663849" y="2676259"/>
                </a:cubicBezTo>
                <a:cubicBezTo>
                  <a:pt x="11688947" y="2690924"/>
                  <a:pt x="11692729" y="2709714"/>
                  <a:pt x="11674857" y="2730098"/>
                </a:cubicBezTo>
                <a:cubicBezTo>
                  <a:pt x="11667945" y="2736162"/>
                  <a:pt x="11671479" y="2743409"/>
                  <a:pt x="11675775" y="2746696"/>
                </a:cubicBezTo>
                <a:cubicBezTo>
                  <a:pt x="11679711" y="2749710"/>
                  <a:pt x="11684032" y="2752591"/>
                  <a:pt x="11687819" y="2755524"/>
                </a:cubicBezTo>
                <a:lnTo>
                  <a:pt x="11695035" y="2762989"/>
                </a:lnTo>
                <a:lnTo>
                  <a:pt x="11690033" y="2732688"/>
                </a:lnTo>
                <a:cubicBezTo>
                  <a:pt x="11687459" y="2716777"/>
                  <a:pt x="11685066" y="2700279"/>
                  <a:pt x="11683579" y="2683533"/>
                </a:cubicBezTo>
                <a:cubicBezTo>
                  <a:pt x="11686080" y="2681284"/>
                  <a:pt x="11687584" y="2675411"/>
                  <a:pt x="11688239" y="2667335"/>
                </a:cubicBezTo>
                <a:close/>
                <a:moveTo>
                  <a:pt x="11687651" y="2636810"/>
                </a:moveTo>
                <a:lnTo>
                  <a:pt x="11685859" y="2638603"/>
                </a:lnTo>
                <a:lnTo>
                  <a:pt x="11687887" y="2643756"/>
                </a:lnTo>
                <a:lnTo>
                  <a:pt x="11687801" y="2637919"/>
                </a:lnTo>
                <a:close/>
                <a:moveTo>
                  <a:pt x="2032739" y="1955300"/>
                </a:moveTo>
                <a:lnTo>
                  <a:pt x="2026371" y="1970330"/>
                </a:lnTo>
                <a:lnTo>
                  <a:pt x="2022653" y="1994593"/>
                </a:lnTo>
                <a:lnTo>
                  <a:pt x="2035187" y="2021448"/>
                </a:lnTo>
                <a:cubicBezTo>
                  <a:pt x="2038740" y="2029705"/>
                  <a:pt x="2041906" y="2038022"/>
                  <a:pt x="2044326" y="2046472"/>
                </a:cubicBezTo>
                <a:lnTo>
                  <a:pt x="2045592" y="2053495"/>
                </a:lnTo>
                <a:lnTo>
                  <a:pt x="2052441" y="2061861"/>
                </a:lnTo>
                <a:lnTo>
                  <a:pt x="2057163" y="2047934"/>
                </a:lnTo>
                <a:cubicBezTo>
                  <a:pt x="2061809" y="2036162"/>
                  <a:pt x="2065944" y="2024172"/>
                  <a:pt x="2058562" y="2010899"/>
                </a:cubicBezTo>
                <a:cubicBezTo>
                  <a:pt x="2048722" y="1993200"/>
                  <a:pt x="2050076" y="1976409"/>
                  <a:pt x="2064136" y="1959234"/>
                </a:cubicBezTo>
                <a:close/>
                <a:moveTo>
                  <a:pt x="7162660" y="1692427"/>
                </a:moveTo>
                <a:lnTo>
                  <a:pt x="7154617" y="1693285"/>
                </a:lnTo>
                <a:lnTo>
                  <a:pt x="7151004" y="1693763"/>
                </a:lnTo>
                <a:lnTo>
                  <a:pt x="7149019" y="1711222"/>
                </a:lnTo>
                <a:lnTo>
                  <a:pt x="7168560" y="1761503"/>
                </a:lnTo>
                <a:lnTo>
                  <a:pt x="7168964" y="1759166"/>
                </a:lnTo>
                <a:lnTo>
                  <a:pt x="7156877" y="1729965"/>
                </a:lnTo>
                <a:cubicBezTo>
                  <a:pt x="7155596" y="1713692"/>
                  <a:pt x="7159130" y="1706589"/>
                  <a:pt x="7161826" y="1697507"/>
                </a:cubicBezTo>
                <a:close/>
                <a:moveTo>
                  <a:pt x="8886544" y="1656647"/>
                </a:moveTo>
                <a:lnTo>
                  <a:pt x="8882459" y="1657961"/>
                </a:lnTo>
                <a:cubicBezTo>
                  <a:pt x="8875961" y="1658664"/>
                  <a:pt x="8866254" y="1655775"/>
                  <a:pt x="8861367" y="1657713"/>
                </a:cubicBezTo>
                <a:cubicBezTo>
                  <a:pt x="8857743" y="1659481"/>
                  <a:pt x="8855551" y="1662345"/>
                  <a:pt x="8855887" y="1664873"/>
                </a:cubicBezTo>
                <a:cubicBezTo>
                  <a:pt x="8856559" y="1669928"/>
                  <a:pt x="8859421" y="1672119"/>
                  <a:pt x="8862284" y="1674311"/>
                </a:cubicBezTo>
                <a:cubicBezTo>
                  <a:pt x="8887383" y="1688976"/>
                  <a:pt x="8891164" y="1707766"/>
                  <a:pt x="8873292" y="1728150"/>
                </a:cubicBezTo>
                <a:cubicBezTo>
                  <a:pt x="8866380" y="1734214"/>
                  <a:pt x="8869915" y="1741461"/>
                  <a:pt x="8874210" y="1744748"/>
                </a:cubicBezTo>
                <a:lnTo>
                  <a:pt x="8879358" y="1748522"/>
                </a:lnTo>
                <a:lnTo>
                  <a:pt x="8886640" y="1716811"/>
                </a:lnTo>
                <a:lnTo>
                  <a:pt x="8882015" y="1681585"/>
                </a:lnTo>
                <a:cubicBezTo>
                  <a:pt x="8884515" y="1679337"/>
                  <a:pt x="8886019" y="1673463"/>
                  <a:pt x="8886675" y="1665387"/>
                </a:cubicBezTo>
                <a:close/>
                <a:moveTo>
                  <a:pt x="8886086" y="1634862"/>
                </a:moveTo>
                <a:lnTo>
                  <a:pt x="8884294" y="1636656"/>
                </a:lnTo>
                <a:lnTo>
                  <a:pt x="8886321" y="1641808"/>
                </a:lnTo>
                <a:lnTo>
                  <a:pt x="8886236" y="1635971"/>
                </a:lnTo>
                <a:close/>
                <a:moveTo>
                  <a:pt x="7240756" y="1560205"/>
                </a:moveTo>
                <a:lnTo>
                  <a:pt x="7237261" y="1604335"/>
                </a:lnTo>
                <a:cubicBezTo>
                  <a:pt x="7238525" y="1613897"/>
                  <a:pt x="7229187" y="1625812"/>
                  <a:pt x="7236752" y="1630979"/>
                </a:cubicBezTo>
                <a:lnTo>
                  <a:pt x="7238545" y="1633334"/>
                </a:lnTo>
                <a:lnTo>
                  <a:pt x="7244807" y="1602548"/>
                </a:lnTo>
                <a:lnTo>
                  <a:pt x="7244248" y="1598761"/>
                </a:lnTo>
                <a:close/>
                <a:moveTo>
                  <a:pt x="7204169" y="1431591"/>
                </a:moveTo>
                <a:cubicBezTo>
                  <a:pt x="7196461" y="1433014"/>
                  <a:pt x="7196990" y="1442828"/>
                  <a:pt x="7195347" y="1450090"/>
                </a:cubicBezTo>
                <a:cubicBezTo>
                  <a:pt x="7192482" y="1468169"/>
                  <a:pt x="7199299" y="1488440"/>
                  <a:pt x="7188038" y="1505840"/>
                </a:cubicBezTo>
                <a:cubicBezTo>
                  <a:pt x="7184787" y="1511210"/>
                  <a:pt x="7188422" y="1518547"/>
                  <a:pt x="7193793" y="1521798"/>
                </a:cubicBezTo>
                <a:cubicBezTo>
                  <a:pt x="7208622" y="1530041"/>
                  <a:pt x="7204922" y="1541009"/>
                  <a:pt x="7198196" y="1554551"/>
                </a:cubicBezTo>
                <a:cubicBezTo>
                  <a:pt x="7196008" y="1564232"/>
                  <a:pt x="7172941" y="1570818"/>
                  <a:pt x="7192690" y="1587910"/>
                </a:cubicBezTo>
                <a:lnTo>
                  <a:pt x="7194724" y="1593374"/>
                </a:lnTo>
                <a:lnTo>
                  <a:pt x="7198483" y="1583849"/>
                </a:lnTo>
                <a:cubicBezTo>
                  <a:pt x="7209729" y="1561240"/>
                  <a:pt x="7226322" y="1539581"/>
                  <a:pt x="7231134" y="1514978"/>
                </a:cubicBezTo>
                <a:lnTo>
                  <a:pt x="7231445" y="1514222"/>
                </a:lnTo>
                <a:lnTo>
                  <a:pt x="7221493" y="1481007"/>
                </a:lnTo>
                <a:lnTo>
                  <a:pt x="7211971" y="1432871"/>
                </a:lnTo>
                <a:close/>
                <a:moveTo>
                  <a:pt x="5599548" y="829458"/>
                </a:moveTo>
                <a:lnTo>
                  <a:pt x="5593180" y="844488"/>
                </a:lnTo>
                <a:lnTo>
                  <a:pt x="5589462" y="868751"/>
                </a:lnTo>
                <a:lnTo>
                  <a:pt x="5601996" y="895606"/>
                </a:lnTo>
                <a:cubicBezTo>
                  <a:pt x="5605549" y="903863"/>
                  <a:pt x="5608715" y="912180"/>
                  <a:pt x="5611134" y="920630"/>
                </a:cubicBezTo>
                <a:lnTo>
                  <a:pt x="5612401" y="927653"/>
                </a:lnTo>
                <a:lnTo>
                  <a:pt x="5619250" y="936018"/>
                </a:lnTo>
                <a:lnTo>
                  <a:pt x="5623971" y="922092"/>
                </a:lnTo>
                <a:cubicBezTo>
                  <a:pt x="5628617" y="910320"/>
                  <a:pt x="5632753" y="898330"/>
                  <a:pt x="5625371" y="885057"/>
                </a:cubicBezTo>
                <a:cubicBezTo>
                  <a:pt x="5615531" y="867358"/>
                  <a:pt x="5616884" y="850567"/>
                  <a:pt x="5630945" y="833392"/>
                </a:cubicBezTo>
                <a:close/>
                <a:moveTo>
                  <a:pt x="6558678" y="296"/>
                </a:moveTo>
                <a:cubicBezTo>
                  <a:pt x="6563717" y="-1056"/>
                  <a:pt x="6569788" y="2251"/>
                  <a:pt x="6577620" y="9928"/>
                </a:cubicBezTo>
                <a:cubicBezTo>
                  <a:pt x="6582992" y="13178"/>
                  <a:pt x="6584054" y="17491"/>
                  <a:pt x="6591163" y="16657"/>
                </a:cubicBezTo>
                <a:cubicBezTo>
                  <a:pt x="6614228" y="10071"/>
                  <a:pt x="6634655" y="18766"/>
                  <a:pt x="6636934" y="42895"/>
                </a:cubicBezTo>
                <a:cubicBezTo>
                  <a:pt x="6643461" y="84270"/>
                  <a:pt x="6649984" y="125645"/>
                  <a:pt x="6638203" y="166947"/>
                </a:cubicBezTo>
                <a:cubicBezTo>
                  <a:pt x="6634503" y="177915"/>
                  <a:pt x="6630802" y="188884"/>
                  <a:pt x="6634210" y="199019"/>
                </a:cubicBezTo>
                <a:cubicBezTo>
                  <a:pt x="6648680" y="246671"/>
                  <a:pt x="6647418" y="297275"/>
                  <a:pt x="6646381" y="345079"/>
                </a:cubicBezTo>
                <a:cubicBezTo>
                  <a:pt x="6644350" y="370269"/>
                  <a:pt x="6645118" y="395685"/>
                  <a:pt x="6671978" y="411943"/>
                </a:cubicBezTo>
                <a:cubicBezTo>
                  <a:pt x="6679922" y="418218"/>
                  <a:pt x="6681819" y="429640"/>
                  <a:pt x="6680917" y="440835"/>
                </a:cubicBezTo>
                <a:cubicBezTo>
                  <a:pt x="6679178" y="444920"/>
                  <a:pt x="6680239" y="449231"/>
                  <a:pt x="6685837" y="449684"/>
                </a:cubicBezTo>
                <a:cubicBezTo>
                  <a:pt x="6690147" y="448624"/>
                  <a:pt x="6693171" y="446052"/>
                  <a:pt x="6693398" y="443254"/>
                </a:cubicBezTo>
                <a:cubicBezTo>
                  <a:pt x="6694591" y="410955"/>
                  <a:pt x="6694276" y="379942"/>
                  <a:pt x="6706666" y="348548"/>
                </a:cubicBezTo>
                <a:cubicBezTo>
                  <a:pt x="6683574" y="303016"/>
                  <a:pt x="6707228" y="254223"/>
                  <a:pt x="6698356" y="207025"/>
                </a:cubicBezTo>
                <a:cubicBezTo>
                  <a:pt x="6698581" y="204226"/>
                  <a:pt x="6697294" y="202713"/>
                  <a:pt x="6697520" y="199914"/>
                </a:cubicBezTo>
                <a:cubicBezTo>
                  <a:pt x="6701221" y="188946"/>
                  <a:pt x="6694178" y="171474"/>
                  <a:pt x="6712708" y="168748"/>
                </a:cubicBezTo>
                <a:cubicBezTo>
                  <a:pt x="6731238" y="166021"/>
                  <a:pt x="6732683" y="183040"/>
                  <a:pt x="6737379" y="194687"/>
                </a:cubicBezTo>
                <a:cubicBezTo>
                  <a:pt x="6745934" y="210873"/>
                  <a:pt x="6748665" y="229404"/>
                  <a:pt x="6745799" y="247484"/>
                </a:cubicBezTo>
                <a:cubicBezTo>
                  <a:pt x="6745213" y="289692"/>
                  <a:pt x="6758847" y="330233"/>
                  <a:pt x="6759773" y="371154"/>
                </a:cubicBezTo>
                <a:cubicBezTo>
                  <a:pt x="6760158" y="383862"/>
                  <a:pt x="6778237" y="386733"/>
                  <a:pt x="6782706" y="401179"/>
                </a:cubicBezTo>
                <a:cubicBezTo>
                  <a:pt x="6788688" y="414339"/>
                  <a:pt x="6797694" y="424927"/>
                  <a:pt x="6816901" y="413805"/>
                </a:cubicBezTo>
                <a:cubicBezTo>
                  <a:pt x="6827260" y="407600"/>
                  <a:pt x="6833242" y="420761"/>
                  <a:pt x="6836651" y="430895"/>
                </a:cubicBezTo>
                <a:cubicBezTo>
                  <a:pt x="6838771" y="439518"/>
                  <a:pt x="6836809" y="446402"/>
                  <a:pt x="6826900" y="447009"/>
                </a:cubicBezTo>
                <a:cubicBezTo>
                  <a:pt x="6821302" y="446556"/>
                  <a:pt x="6812907" y="445878"/>
                  <a:pt x="6812004" y="457072"/>
                </a:cubicBezTo>
                <a:cubicBezTo>
                  <a:pt x="6813517" y="455786"/>
                  <a:pt x="6817601" y="457524"/>
                  <a:pt x="6817601" y="457524"/>
                </a:cubicBezTo>
                <a:cubicBezTo>
                  <a:pt x="6855723" y="456383"/>
                  <a:pt x="6864503" y="469770"/>
                  <a:pt x="6850602" y="502449"/>
                </a:cubicBezTo>
                <a:cubicBezTo>
                  <a:pt x="6846900" y="513417"/>
                  <a:pt x="6830719" y="521968"/>
                  <a:pt x="6836924" y="532332"/>
                </a:cubicBezTo>
                <a:cubicBezTo>
                  <a:pt x="6849339" y="553054"/>
                  <a:pt x="6855705" y="578922"/>
                  <a:pt x="6874168" y="594500"/>
                </a:cubicBezTo>
                <a:cubicBezTo>
                  <a:pt x="6882112" y="600776"/>
                  <a:pt x="6890283" y="604254"/>
                  <a:pt x="6889381" y="615449"/>
                </a:cubicBezTo>
                <a:cubicBezTo>
                  <a:pt x="6889313" y="633755"/>
                  <a:pt x="6902471" y="627777"/>
                  <a:pt x="6909806" y="624145"/>
                </a:cubicBezTo>
                <a:cubicBezTo>
                  <a:pt x="6922966" y="618166"/>
                  <a:pt x="6921361" y="585641"/>
                  <a:pt x="6909331" y="577625"/>
                </a:cubicBezTo>
                <a:cubicBezTo>
                  <a:pt x="6899874" y="572635"/>
                  <a:pt x="6896014" y="568097"/>
                  <a:pt x="6896917" y="556902"/>
                </a:cubicBezTo>
                <a:cubicBezTo>
                  <a:pt x="6897820" y="545707"/>
                  <a:pt x="6904996" y="526569"/>
                  <a:pt x="6880417" y="534441"/>
                </a:cubicBezTo>
                <a:cubicBezTo>
                  <a:pt x="6876106" y="535498"/>
                  <a:pt x="6875045" y="531188"/>
                  <a:pt x="6873984" y="526876"/>
                </a:cubicBezTo>
                <a:cubicBezTo>
                  <a:pt x="6879649" y="509025"/>
                  <a:pt x="6900075" y="517719"/>
                  <a:pt x="6910886" y="505917"/>
                </a:cubicBezTo>
                <a:cubicBezTo>
                  <a:pt x="6916934" y="500772"/>
                  <a:pt x="6918831" y="512194"/>
                  <a:pt x="6922466" y="519531"/>
                </a:cubicBezTo>
                <a:cubicBezTo>
                  <a:pt x="6929733" y="534203"/>
                  <a:pt x="6926642" y="555080"/>
                  <a:pt x="6945781" y="562263"/>
                </a:cubicBezTo>
                <a:cubicBezTo>
                  <a:pt x="6948581" y="562489"/>
                  <a:pt x="6949642" y="566802"/>
                  <a:pt x="6949417" y="569599"/>
                </a:cubicBezTo>
                <a:cubicBezTo>
                  <a:pt x="6937861" y="608103"/>
                  <a:pt x="6976525" y="635175"/>
                  <a:pt x="6975105" y="670273"/>
                </a:cubicBezTo>
                <a:cubicBezTo>
                  <a:pt x="6974428" y="678669"/>
                  <a:pt x="6978061" y="686006"/>
                  <a:pt x="6977384" y="694400"/>
                </a:cubicBezTo>
                <a:cubicBezTo>
                  <a:pt x="6972555" y="719365"/>
                  <a:pt x="6977860" y="740921"/>
                  <a:pt x="6984451" y="763991"/>
                </a:cubicBezTo>
                <a:cubicBezTo>
                  <a:pt x="6986799" y="769815"/>
                  <a:pt x="6986347" y="775412"/>
                  <a:pt x="6988695" y="781236"/>
                </a:cubicBezTo>
                <a:cubicBezTo>
                  <a:pt x="6997701" y="791823"/>
                  <a:pt x="6962087" y="814296"/>
                  <a:pt x="6999756" y="818752"/>
                </a:cubicBezTo>
                <a:cubicBezTo>
                  <a:pt x="7015036" y="821396"/>
                  <a:pt x="7025103" y="836296"/>
                  <a:pt x="7046206" y="836594"/>
                </a:cubicBezTo>
                <a:cubicBezTo>
                  <a:pt x="7070108" y="837119"/>
                  <a:pt x="7088571" y="852698"/>
                  <a:pt x="7092137" y="878339"/>
                </a:cubicBezTo>
                <a:cubicBezTo>
                  <a:pt x="7102004" y="948153"/>
                  <a:pt x="7114667" y="1018194"/>
                  <a:pt x="7113113" y="1089903"/>
                </a:cubicBezTo>
                <a:cubicBezTo>
                  <a:pt x="7112595" y="1113805"/>
                  <a:pt x="7110564" y="1138995"/>
                  <a:pt x="7112845" y="1163124"/>
                </a:cubicBezTo>
                <a:cubicBezTo>
                  <a:pt x="7115576" y="1181654"/>
                  <a:pt x="7104089" y="1201854"/>
                  <a:pt x="7098424" y="1219706"/>
                </a:cubicBezTo>
                <a:cubicBezTo>
                  <a:pt x="7094949" y="1227877"/>
                  <a:pt x="7094272" y="1236273"/>
                  <a:pt x="7099193" y="1245122"/>
                </a:cubicBezTo>
                <a:cubicBezTo>
                  <a:pt x="7111765" y="1281351"/>
                  <a:pt x="7118741" y="1317128"/>
                  <a:pt x="7123754" y="1359788"/>
                </a:cubicBezTo>
                <a:cubicBezTo>
                  <a:pt x="7137138" y="1351011"/>
                  <a:pt x="7150295" y="1345035"/>
                  <a:pt x="7162167" y="1337544"/>
                </a:cubicBezTo>
                <a:cubicBezTo>
                  <a:pt x="7169501" y="1333911"/>
                  <a:pt x="7174264" y="1327255"/>
                  <a:pt x="7171917" y="1321429"/>
                </a:cubicBezTo>
                <a:cubicBezTo>
                  <a:pt x="7157381" y="1292083"/>
                  <a:pt x="7181642" y="1253199"/>
                  <a:pt x="7151374" y="1226807"/>
                </a:cubicBezTo>
                <a:cubicBezTo>
                  <a:pt x="7160063" y="1206381"/>
                  <a:pt x="7122685" y="1180822"/>
                  <a:pt x="7158300" y="1158349"/>
                </a:cubicBezTo>
                <a:cubicBezTo>
                  <a:pt x="7168659" y="1152145"/>
                  <a:pt x="7157307" y="1135734"/>
                  <a:pt x="7159722" y="1123252"/>
                </a:cubicBezTo>
                <a:cubicBezTo>
                  <a:pt x="7169380" y="1073326"/>
                  <a:pt x="7156197" y="1027188"/>
                  <a:pt x="7130082" y="984230"/>
                </a:cubicBezTo>
                <a:cubicBezTo>
                  <a:pt x="7122813" y="969557"/>
                  <a:pt x="7123716" y="958361"/>
                  <a:pt x="7135813" y="948071"/>
                </a:cubicBezTo>
                <a:cubicBezTo>
                  <a:pt x="7160324" y="958506"/>
                  <a:pt x="7169941" y="979001"/>
                  <a:pt x="7174795" y="1006156"/>
                </a:cubicBezTo>
                <a:cubicBezTo>
                  <a:pt x="7179197" y="1038908"/>
                  <a:pt x="7199330" y="1068707"/>
                  <a:pt x="7212354" y="1099340"/>
                </a:cubicBezTo>
                <a:cubicBezTo>
                  <a:pt x="7223256" y="1121349"/>
                  <a:pt x="7227274" y="1141392"/>
                  <a:pt x="7219647" y="1166128"/>
                </a:cubicBezTo>
                <a:cubicBezTo>
                  <a:pt x="7210056" y="1197748"/>
                  <a:pt x="7225652" y="1231406"/>
                  <a:pt x="7220145" y="1264765"/>
                </a:cubicBezTo>
                <a:cubicBezTo>
                  <a:pt x="7221208" y="1269075"/>
                  <a:pt x="7223556" y="1274901"/>
                  <a:pt x="7220531" y="1277472"/>
                </a:cubicBezTo>
                <a:cubicBezTo>
                  <a:pt x="7199135" y="1298279"/>
                  <a:pt x="7217146" y="1319454"/>
                  <a:pt x="7221165" y="1339498"/>
                </a:cubicBezTo>
                <a:lnTo>
                  <a:pt x="7216325" y="1399545"/>
                </a:lnTo>
                <a:lnTo>
                  <a:pt x="7224311" y="1368424"/>
                </a:lnTo>
                <a:cubicBezTo>
                  <a:pt x="7228421" y="1361267"/>
                  <a:pt x="7228688" y="1356662"/>
                  <a:pt x="7239686" y="1358221"/>
                </a:cubicBezTo>
                <a:cubicBezTo>
                  <a:pt x="7279834" y="1367002"/>
                  <a:pt x="7280861" y="1365213"/>
                  <a:pt x="7269179" y="1327575"/>
                </a:cubicBezTo>
                <a:cubicBezTo>
                  <a:pt x="7266629" y="1323730"/>
                  <a:pt x="7265107" y="1318099"/>
                  <a:pt x="7262558" y="1314254"/>
                </a:cubicBezTo>
                <a:cubicBezTo>
                  <a:pt x="7260274" y="1305806"/>
                  <a:pt x="7247754" y="1298615"/>
                  <a:pt x="7258259" y="1292752"/>
                </a:cubicBezTo>
                <a:cubicBezTo>
                  <a:pt x="7268760" y="1286889"/>
                  <a:pt x="7275649" y="1295602"/>
                  <a:pt x="7279722" y="1305079"/>
                </a:cubicBezTo>
                <a:lnTo>
                  <a:pt x="7280847" y="1308871"/>
                </a:lnTo>
                <a:lnTo>
                  <a:pt x="7282076" y="1291178"/>
                </a:lnTo>
                <a:cubicBezTo>
                  <a:pt x="7283319" y="1270274"/>
                  <a:pt x="7285057" y="1249464"/>
                  <a:pt x="7289407" y="1228950"/>
                </a:cubicBezTo>
                <a:cubicBezTo>
                  <a:pt x="7298443" y="1190449"/>
                  <a:pt x="7281195" y="1147729"/>
                  <a:pt x="7302106" y="1111506"/>
                </a:cubicBezTo>
                <a:cubicBezTo>
                  <a:pt x="7304299" y="1108643"/>
                  <a:pt x="7302532" y="1105020"/>
                  <a:pt x="7302196" y="1102492"/>
                </a:cubicBezTo>
                <a:cubicBezTo>
                  <a:pt x="7303894" y="1076543"/>
                  <a:pt x="7296915" y="1053033"/>
                  <a:pt x="7286312" y="1031295"/>
                </a:cubicBezTo>
                <a:cubicBezTo>
                  <a:pt x="7277140" y="1010650"/>
                  <a:pt x="7280181" y="994812"/>
                  <a:pt x="7297627" y="980915"/>
                </a:cubicBezTo>
                <a:cubicBezTo>
                  <a:pt x="7303442" y="976283"/>
                  <a:pt x="7311786" y="971314"/>
                  <a:pt x="7312211" y="964827"/>
                </a:cubicBezTo>
                <a:cubicBezTo>
                  <a:pt x="7309862" y="947133"/>
                  <a:pt x="7340193" y="943098"/>
                  <a:pt x="7329588" y="921358"/>
                </a:cubicBezTo>
                <a:cubicBezTo>
                  <a:pt x="7332116" y="921021"/>
                  <a:pt x="7333212" y="919589"/>
                  <a:pt x="7335740" y="919253"/>
                </a:cubicBezTo>
                <a:cubicBezTo>
                  <a:pt x="7347282" y="919003"/>
                  <a:pt x="7345179" y="912852"/>
                  <a:pt x="7344171" y="905269"/>
                </a:cubicBezTo>
                <a:cubicBezTo>
                  <a:pt x="7343925" y="893726"/>
                  <a:pt x="7341486" y="885048"/>
                  <a:pt x="7359180" y="882695"/>
                </a:cubicBezTo>
                <a:cubicBezTo>
                  <a:pt x="7367859" y="880253"/>
                  <a:pt x="7381680" y="868125"/>
                  <a:pt x="7387161" y="860964"/>
                </a:cubicBezTo>
                <a:cubicBezTo>
                  <a:pt x="7398457" y="849173"/>
                  <a:pt x="7415902" y="835274"/>
                  <a:pt x="7408924" y="811768"/>
                </a:cubicBezTo>
                <a:cubicBezTo>
                  <a:pt x="7408252" y="806712"/>
                  <a:pt x="7412301" y="798457"/>
                  <a:pt x="7415588" y="794162"/>
                </a:cubicBezTo>
                <a:cubicBezTo>
                  <a:pt x="7432028" y="772682"/>
                  <a:pt x="7440213" y="747156"/>
                  <a:pt x="7448398" y="721629"/>
                </a:cubicBezTo>
                <a:cubicBezTo>
                  <a:pt x="7456920" y="698630"/>
                  <a:pt x="7467967" y="675296"/>
                  <a:pt x="7487271" y="656008"/>
                </a:cubicBezTo>
                <a:cubicBezTo>
                  <a:pt x="7493087" y="651375"/>
                  <a:pt x="7491654" y="650280"/>
                  <a:pt x="7489551" y="644128"/>
                </a:cubicBezTo>
                <a:cubicBezTo>
                  <a:pt x="7483578" y="628203"/>
                  <a:pt x="7494025" y="629388"/>
                  <a:pt x="7504471" y="630568"/>
                </a:cubicBezTo>
                <a:cubicBezTo>
                  <a:pt x="7510957" y="630992"/>
                  <a:pt x="7514828" y="640765"/>
                  <a:pt x="7524266" y="634365"/>
                </a:cubicBezTo>
                <a:cubicBezTo>
                  <a:pt x="7519972" y="631079"/>
                  <a:pt x="7519635" y="628551"/>
                  <a:pt x="7516773" y="626360"/>
                </a:cubicBezTo>
                <a:cubicBezTo>
                  <a:pt x="7509279" y="618353"/>
                  <a:pt x="7496730" y="611020"/>
                  <a:pt x="7504401" y="600996"/>
                </a:cubicBezTo>
                <a:cubicBezTo>
                  <a:pt x="7513506" y="592069"/>
                  <a:pt x="7528247" y="596537"/>
                  <a:pt x="7538604" y="606735"/>
                </a:cubicBezTo>
                <a:cubicBezTo>
                  <a:pt x="7547192" y="613308"/>
                  <a:pt x="7552158" y="621651"/>
                  <a:pt x="7543391" y="633107"/>
                </a:cubicBezTo>
                <a:cubicBezTo>
                  <a:pt x="7539007" y="638833"/>
                  <a:pt x="7536391" y="648186"/>
                  <a:pt x="7547171" y="651896"/>
                </a:cubicBezTo>
                <a:cubicBezTo>
                  <a:pt x="7553994" y="654847"/>
                  <a:pt x="7561576" y="653838"/>
                  <a:pt x="7565624" y="645581"/>
                </a:cubicBezTo>
                <a:cubicBezTo>
                  <a:pt x="7567480" y="640192"/>
                  <a:pt x="7567905" y="633704"/>
                  <a:pt x="7575824" y="635222"/>
                </a:cubicBezTo>
                <a:cubicBezTo>
                  <a:pt x="7582647" y="638172"/>
                  <a:pt x="7584749" y="644324"/>
                  <a:pt x="7584325" y="650810"/>
                </a:cubicBezTo>
                <a:cubicBezTo>
                  <a:pt x="7584727" y="682909"/>
                  <a:pt x="7604683" y="707265"/>
                  <a:pt x="7624210" y="738106"/>
                </a:cubicBezTo>
                <a:cubicBezTo>
                  <a:pt x="7629622" y="701374"/>
                  <a:pt x="7642527" y="672648"/>
                  <a:pt x="7639594" y="640884"/>
                </a:cubicBezTo>
                <a:cubicBezTo>
                  <a:pt x="7639437" y="620326"/>
                  <a:pt x="7651315" y="622605"/>
                  <a:pt x="7663192" y="624882"/>
                </a:cubicBezTo>
                <a:cubicBezTo>
                  <a:pt x="7673974" y="628593"/>
                  <a:pt x="7679276" y="639462"/>
                  <a:pt x="7683145" y="649236"/>
                </a:cubicBezTo>
                <a:cubicBezTo>
                  <a:pt x="7689790" y="670218"/>
                  <a:pt x="7696433" y="691197"/>
                  <a:pt x="7704508" y="713274"/>
                </a:cubicBezTo>
                <a:cubicBezTo>
                  <a:pt x="7716454" y="745124"/>
                  <a:pt x="7732024" y="775207"/>
                  <a:pt x="7730236" y="810171"/>
                </a:cubicBezTo>
                <a:cubicBezTo>
                  <a:pt x="7730147" y="819184"/>
                  <a:pt x="7733682" y="826432"/>
                  <a:pt x="7739409" y="830814"/>
                </a:cubicBezTo>
                <a:cubicBezTo>
                  <a:pt x="7770567" y="852391"/>
                  <a:pt x="7776027" y="883819"/>
                  <a:pt x="7779293" y="918110"/>
                </a:cubicBezTo>
                <a:cubicBezTo>
                  <a:pt x="7782730" y="953665"/>
                  <a:pt x="7789323" y="988800"/>
                  <a:pt x="7797181" y="1023766"/>
                </a:cubicBezTo>
                <a:lnTo>
                  <a:pt x="7817786" y="1108420"/>
                </a:lnTo>
                <a:lnTo>
                  <a:pt x="7816279" y="1096971"/>
                </a:lnTo>
                <a:cubicBezTo>
                  <a:pt x="7814179" y="1086145"/>
                  <a:pt x="7811219" y="1074678"/>
                  <a:pt x="7807104" y="1062554"/>
                </a:cubicBezTo>
                <a:cubicBezTo>
                  <a:pt x="7808625" y="1034061"/>
                  <a:pt x="7822620" y="1039564"/>
                  <a:pt x="7820151" y="996574"/>
                </a:cubicBezTo>
                <a:cubicBezTo>
                  <a:pt x="7812175" y="967577"/>
                  <a:pt x="7801663" y="986068"/>
                  <a:pt x="7799197" y="943077"/>
                </a:cubicBezTo>
                <a:cubicBezTo>
                  <a:pt x="7810723" y="905590"/>
                  <a:pt x="7790275" y="842595"/>
                  <a:pt x="7784327" y="775609"/>
                </a:cubicBezTo>
                <a:cubicBezTo>
                  <a:pt x="7794332" y="766614"/>
                  <a:pt x="7788385" y="699627"/>
                  <a:pt x="7775912" y="665630"/>
                </a:cubicBezTo>
                <a:cubicBezTo>
                  <a:pt x="7775406" y="675128"/>
                  <a:pt x="7775406" y="675128"/>
                  <a:pt x="7775406" y="675128"/>
                </a:cubicBezTo>
                <a:cubicBezTo>
                  <a:pt x="7774899" y="684624"/>
                  <a:pt x="7779393" y="689625"/>
                  <a:pt x="7769895" y="689123"/>
                </a:cubicBezTo>
                <a:cubicBezTo>
                  <a:pt x="7769895" y="689123"/>
                  <a:pt x="7770403" y="679624"/>
                  <a:pt x="7765908" y="674625"/>
                </a:cubicBezTo>
                <a:cubicBezTo>
                  <a:pt x="7756410" y="674120"/>
                  <a:pt x="7756410" y="674120"/>
                  <a:pt x="7756410" y="674120"/>
                </a:cubicBezTo>
                <a:cubicBezTo>
                  <a:pt x="7748434" y="645123"/>
                  <a:pt x="7763441" y="631632"/>
                  <a:pt x="7762427" y="650627"/>
                </a:cubicBezTo>
                <a:cubicBezTo>
                  <a:pt x="7762934" y="641131"/>
                  <a:pt x="7762934" y="641131"/>
                  <a:pt x="7762934" y="641131"/>
                </a:cubicBezTo>
                <a:cubicBezTo>
                  <a:pt x="7763441" y="631632"/>
                  <a:pt x="7768444" y="627136"/>
                  <a:pt x="7768444" y="627136"/>
                </a:cubicBezTo>
                <a:cubicBezTo>
                  <a:pt x="7772939" y="632135"/>
                  <a:pt x="7772432" y="641633"/>
                  <a:pt x="7776927" y="646635"/>
                </a:cubicBezTo>
                <a:cubicBezTo>
                  <a:pt x="7790413" y="661636"/>
                  <a:pt x="7803393" y="686135"/>
                  <a:pt x="7800925" y="643144"/>
                </a:cubicBezTo>
                <a:cubicBezTo>
                  <a:pt x="7815864" y="720133"/>
                  <a:pt x="7822318" y="777622"/>
                  <a:pt x="7819275" y="834608"/>
                </a:cubicBezTo>
                <a:cubicBezTo>
                  <a:pt x="7825731" y="892098"/>
                  <a:pt x="7823195" y="939587"/>
                  <a:pt x="7829142" y="1006574"/>
                </a:cubicBezTo>
                <a:cubicBezTo>
                  <a:pt x="7838641" y="1007078"/>
                  <a:pt x="7834653" y="992579"/>
                  <a:pt x="7844150" y="993083"/>
                </a:cubicBezTo>
                <a:cubicBezTo>
                  <a:pt x="7856115" y="1036577"/>
                  <a:pt x="7859596" y="1060573"/>
                  <a:pt x="7862569" y="1094067"/>
                </a:cubicBezTo>
                <a:lnTo>
                  <a:pt x="7862969" y="1142127"/>
                </a:lnTo>
                <a:lnTo>
                  <a:pt x="7865777" y="1143254"/>
                </a:lnTo>
                <a:cubicBezTo>
                  <a:pt x="7870513" y="1147446"/>
                  <a:pt x="7871794" y="1154672"/>
                  <a:pt x="7868462" y="1163474"/>
                </a:cubicBezTo>
                <a:lnTo>
                  <a:pt x="7864849" y="1182620"/>
                </a:lnTo>
                <a:lnTo>
                  <a:pt x="7865982" y="1208544"/>
                </a:lnTo>
                <a:lnTo>
                  <a:pt x="7864831" y="1211404"/>
                </a:lnTo>
                <a:lnTo>
                  <a:pt x="7865190" y="1216321"/>
                </a:lnTo>
                <a:cubicBezTo>
                  <a:pt x="7868045" y="1232982"/>
                  <a:pt x="7873387" y="1248992"/>
                  <a:pt x="7876832" y="1265253"/>
                </a:cubicBezTo>
                <a:cubicBezTo>
                  <a:pt x="7878386" y="1272120"/>
                  <a:pt x="7879941" y="1278987"/>
                  <a:pt x="7883140" y="1283706"/>
                </a:cubicBezTo>
                <a:lnTo>
                  <a:pt x="7883477" y="1283823"/>
                </a:lnTo>
                <a:lnTo>
                  <a:pt x="7883358" y="1280609"/>
                </a:lnTo>
                <a:cubicBezTo>
                  <a:pt x="7884885" y="1270185"/>
                  <a:pt x="7888491" y="1259765"/>
                  <a:pt x="7894656" y="1249031"/>
                </a:cubicBezTo>
                <a:cubicBezTo>
                  <a:pt x="7899280" y="1240980"/>
                  <a:pt x="7904161" y="1232482"/>
                  <a:pt x="7907923" y="1223342"/>
                </a:cubicBezTo>
                <a:lnTo>
                  <a:pt x="7912488" y="1202787"/>
                </a:lnTo>
                <a:lnTo>
                  <a:pt x="7911937" y="1174893"/>
                </a:lnTo>
                <a:cubicBezTo>
                  <a:pt x="7909562" y="1146110"/>
                  <a:pt x="7904797" y="1117484"/>
                  <a:pt x="7895881" y="1089089"/>
                </a:cubicBezTo>
                <a:cubicBezTo>
                  <a:pt x="7894114" y="1085465"/>
                  <a:pt x="7892012" y="1079314"/>
                  <a:pt x="7893868" y="1073922"/>
                </a:cubicBezTo>
                <a:cubicBezTo>
                  <a:pt x="7905430" y="1035085"/>
                  <a:pt x="7893910" y="996748"/>
                  <a:pt x="7897890" y="958920"/>
                </a:cubicBezTo>
                <a:cubicBezTo>
                  <a:pt x="7902204" y="923620"/>
                  <a:pt x="7901464" y="888992"/>
                  <a:pt x="7891711" y="854277"/>
                </a:cubicBezTo>
                <a:cubicBezTo>
                  <a:pt x="7879095" y="817372"/>
                  <a:pt x="7890567" y="787550"/>
                  <a:pt x="7907096" y="757056"/>
                </a:cubicBezTo>
                <a:cubicBezTo>
                  <a:pt x="7911481" y="751328"/>
                  <a:pt x="7912241" y="747368"/>
                  <a:pt x="7921591" y="749984"/>
                </a:cubicBezTo>
                <a:cubicBezTo>
                  <a:pt x="7955367" y="762208"/>
                  <a:pt x="7956462" y="760776"/>
                  <a:pt x="7950668" y="726821"/>
                </a:cubicBezTo>
                <a:cubicBezTo>
                  <a:pt x="7948901" y="723197"/>
                  <a:pt x="7948229" y="718143"/>
                  <a:pt x="7946462" y="714519"/>
                </a:cubicBezTo>
                <a:cubicBezTo>
                  <a:pt x="7945455" y="706936"/>
                  <a:pt x="7935434" y="699267"/>
                  <a:pt x="7945210" y="695393"/>
                </a:cubicBezTo>
                <a:cubicBezTo>
                  <a:pt x="7954982" y="691522"/>
                  <a:pt x="7959950" y="699863"/>
                  <a:pt x="7962388" y="708542"/>
                </a:cubicBezTo>
                <a:cubicBezTo>
                  <a:pt x="7965832" y="724803"/>
                  <a:pt x="7968183" y="742496"/>
                  <a:pt x="7970532" y="760190"/>
                </a:cubicBezTo>
                <a:cubicBezTo>
                  <a:pt x="7971538" y="767773"/>
                  <a:pt x="7970353" y="778220"/>
                  <a:pt x="7982992" y="776539"/>
                </a:cubicBezTo>
                <a:cubicBezTo>
                  <a:pt x="7993102" y="775193"/>
                  <a:pt x="7999252" y="773089"/>
                  <a:pt x="8001534" y="761209"/>
                </a:cubicBezTo>
                <a:cubicBezTo>
                  <a:pt x="8012760" y="719845"/>
                  <a:pt x="8013877" y="679826"/>
                  <a:pt x="8008508" y="639383"/>
                </a:cubicBezTo>
                <a:cubicBezTo>
                  <a:pt x="8005733" y="628177"/>
                  <a:pt x="8005151" y="614107"/>
                  <a:pt x="8017452" y="609897"/>
                </a:cubicBezTo>
                <a:cubicBezTo>
                  <a:pt x="8029755" y="605689"/>
                  <a:pt x="8041544" y="616982"/>
                  <a:pt x="8051564" y="624651"/>
                </a:cubicBezTo>
                <a:cubicBezTo>
                  <a:pt x="8051901" y="627179"/>
                  <a:pt x="8053667" y="630802"/>
                  <a:pt x="8054003" y="633329"/>
                </a:cubicBezTo>
                <a:cubicBezTo>
                  <a:pt x="8057537" y="640576"/>
                  <a:pt x="8063600" y="647486"/>
                  <a:pt x="8072614" y="647573"/>
                </a:cubicBezTo>
                <a:cubicBezTo>
                  <a:pt x="8096033" y="649601"/>
                  <a:pt x="8103437" y="666623"/>
                  <a:pt x="8105786" y="684316"/>
                </a:cubicBezTo>
                <a:cubicBezTo>
                  <a:pt x="8108629" y="725094"/>
                  <a:pt x="8109279" y="768737"/>
                  <a:pt x="8109595" y="809853"/>
                </a:cubicBezTo>
                <a:cubicBezTo>
                  <a:pt x="8110265" y="814907"/>
                  <a:pt x="8109842" y="821395"/>
                  <a:pt x="8110512" y="826450"/>
                </a:cubicBezTo>
                <a:cubicBezTo>
                  <a:pt x="8111183" y="831505"/>
                  <a:pt x="8112190" y="839087"/>
                  <a:pt x="8120107" y="840606"/>
                </a:cubicBezTo>
                <a:cubicBezTo>
                  <a:pt x="8125498" y="842461"/>
                  <a:pt x="8127019" y="834542"/>
                  <a:pt x="8130307" y="830247"/>
                </a:cubicBezTo>
                <a:cubicBezTo>
                  <a:pt x="8138740" y="816263"/>
                  <a:pt x="8145739" y="801184"/>
                  <a:pt x="8154173" y="787201"/>
                </a:cubicBezTo>
                <a:cubicBezTo>
                  <a:pt x="8161845" y="777178"/>
                  <a:pt x="8163791" y="762770"/>
                  <a:pt x="8177189" y="757129"/>
                </a:cubicBezTo>
                <a:cubicBezTo>
                  <a:pt x="8189153" y="750392"/>
                  <a:pt x="8196736" y="749382"/>
                  <a:pt x="8195127" y="766317"/>
                </a:cubicBezTo>
                <a:cubicBezTo>
                  <a:pt x="8192757" y="787212"/>
                  <a:pt x="8202352" y="801368"/>
                  <a:pt x="8222818" y="810220"/>
                </a:cubicBezTo>
                <a:cubicBezTo>
                  <a:pt x="8228813" y="787558"/>
                  <a:pt x="8237671" y="767086"/>
                  <a:pt x="8247959" y="747712"/>
                </a:cubicBezTo>
                <a:lnTo>
                  <a:pt x="8258319" y="729016"/>
                </a:lnTo>
                <a:lnTo>
                  <a:pt x="8262569" y="706804"/>
                </a:lnTo>
                <a:cubicBezTo>
                  <a:pt x="8274779" y="660889"/>
                  <a:pt x="8300828" y="638829"/>
                  <a:pt x="8313799" y="579494"/>
                </a:cubicBezTo>
                <a:cubicBezTo>
                  <a:pt x="8323813" y="584689"/>
                  <a:pt x="8317696" y="606290"/>
                  <a:pt x="8316725" y="625320"/>
                </a:cubicBezTo>
                <a:lnTo>
                  <a:pt x="8317613" y="635458"/>
                </a:lnTo>
                <a:lnTo>
                  <a:pt x="8315475" y="637536"/>
                </a:lnTo>
                <a:cubicBezTo>
                  <a:pt x="8315289" y="638710"/>
                  <a:pt x="8316279" y="640070"/>
                  <a:pt x="8318257" y="642791"/>
                </a:cubicBezTo>
                <a:lnTo>
                  <a:pt x="8317613" y="635458"/>
                </a:lnTo>
                <a:lnTo>
                  <a:pt x="8319739" y="633395"/>
                </a:lnTo>
                <a:cubicBezTo>
                  <a:pt x="8321221" y="624001"/>
                  <a:pt x="8326659" y="620045"/>
                  <a:pt x="8325177" y="629441"/>
                </a:cubicBezTo>
                <a:cubicBezTo>
                  <a:pt x="8325177" y="629441"/>
                  <a:pt x="8327651" y="644276"/>
                  <a:pt x="8322212" y="648231"/>
                </a:cubicBezTo>
                <a:cubicBezTo>
                  <a:pt x="8322212" y="648231"/>
                  <a:pt x="8326169" y="653672"/>
                  <a:pt x="8326169" y="653672"/>
                </a:cubicBezTo>
                <a:cubicBezTo>
                  <a:pt x="8326169" y="653672"/>
                  <a:pt x="8326169" y="653672"/>
                  <a:pt x="8320731" y="657627"/>
                </a:cubicBezTo>
                <a:lnTo>
                  <a:pt x="8321009" y="710717"/>
                </a:lnTo>
                <a:lnTo>
                  <a:pt x="8323938" y="725605"/>
                </a:lnTo>
                <a:cubicBezTo>
                  <a:pt x="8324831" y="732178"/>
                  <a:pt x="8325217" y="738717"/>
                  <a:pt x="8324793" y="745205"/>
                </a:cubicBezTo>
                <a:cubicBezTo>
                  <a:pt x="8321573" y="779074"/>
                  <a:pt x="8336470" y="804101"/>
                  <a:pt x="8352801" y="830224"/>
                </a:cubicBezTo>
                <a:cubicBezTo>
                  <a:pt x="8357431" y="836038"/>
                  <a:pt x="8361725" y="839324"/>
                  <a:pt x="8368637" y="833261"/>
                </a:cubicBezTo>
                <a:cubicBezTo>
                  <a:pt x="8370829" y="830397"/>
                  <a:pt x="8375212" y="824669"/>
                  <a:pt x="8379507" y="827955"/>
                </a:cubicBezTo>
                <a:cubicBezTo>
                  <a:pt x="8385233" y="832338"/>
                  <a:pt x="8382281" y="839162"/>
                  <a:pt x="8381521" y="843121"/>
                </a:cubicBezTo>
                <a:cubicBezTo>
                  <a:pt x="8376287" y="861823"/>
                  <a:pt x="8383357" y="876317"/>
                  <a:pt x="8395480" y="890138"/>
                </a:cubicBezTo>
                <a:cubicBezTo>
                  <a:pt x="8401543" y="897049"/>
                  <a:pt x="8412235" y="909773"/>
                  <a:pt x="8422435" y="899412"/>
                </a:cubicBezTo>
                <a:cubicBezTo>
                  <a:pt x="8429010" y="890821"/>
                  <a:pt x="8433483" y="876078"/>
                  <a:pt x="8427846" y="862681"/>
                </a:cubicBezTo>
                <a:cubicBezTo>
                  <a:pt x="8426078" y="859057"/>
                  <a:pt x="8419256" y="856106"/>
                  <a:pt x="8423640" y="850378"/>
                </a:cubicBezTo>
                <a:cubicBezTo>
                  <a:pt x="8428023" y="844650"/>
                  <a:pt x="8433749" y="849033"/>
                  <a:pt x="8438045" y="852320"/>
                </a:cubicBezTo>
                <a:cubicBezTo>
                  <a:pt x="8455649" y="858981"/>
                  <a:pt x="8468958" y="862355"/>
                  <a:pt x="8476047" y="838261"/>
                </a:cubicBezTo>
                <a:cubicBezTo>
                  <a:pt x="8480185" y="820989"/>
                  <a:pt x="8485417" y="802288"/>
                  <a:pt x="8485596" y="784257"/>
                </a:cubicBezTo>
                <a:cubicBezTo>
                  <a:pt x="8484343" y="765132"/>
                  <a:pt x="8488480" y="747863"/>
                  <a:pt x="8501631" y="730678"/>
                </a:cubicBezTo>
                <a:cubicBezTo>
                  <a:pt x="8511495" y="717790"/>
                  <a:pt x="8522455" y="703471"/>
                  <a:pt x="8525160" y="685104"/>
                </a:cubicBezTo>
                <a:cubicBezTo>
                  <a:pt x="8526681" y="677185"/>
                  <a:pt x="8531400" y="673985"/>
                  <a:pt x="8540415" y="674071"/>
                </a:cubicBezTo>
                <a:cubicBezTo>
                  <a:pt x="8550859" y="675254"/>
                  <a:pt x="8552963" y="681404"/>
                  <a:pt x="8551778" y="691851"/>
                </a:cubicBezTo>
                <a:cubicBezTo>
                  <a:pt x="8541202" y="776859"/>
                  <a:pt x="8556573" y="863557"/>
                  <a:pt x="8553914" y="950084"/>
                </a:cubicBezTo>
                <a:cubicBezTo>
                  <a:pt x="8553736" y="968113"/>
                  <a:pt x="8543784" y="990016"/>
                  <a:pt x="8566353" y="1005019"/>
                </a:cubicBezTo>
                <a:cubicBezTo>
                  <a:pt x="8568880" y="1004683"/>
                  <a:pt x="8567024" y="1010074"/>
                  <a:pt x="8567359" y="1012602"/>
                </a:cubicBezTo>
                <a:cubicBezTo>
                  <a:pt x="8572483" y="1041501"/>
                  <a:pt x="8576175" y="1069305"/>
                  <a:pt x="8570853" y="1097023"/>
                </a:cubicBezTo>
                <a:cubicBezTo>
                  <a:pt x="8568909" y="1111429"/>
                  <a:pt x="8570586" y="1124068"/>
                  <a:pt x="8573695" y="1137802"/>
                </a:cubicBezTo>
                <a:cubicBezTo>
                  <a:pt x="8577565" y="1147576"/>
                  <a:pt x="8586154" y="1154150"/>
                  <a:pt x="8595169" y="1154236"/>
                </a:cubicBezTo>
                <a:cubicBezTo>
                  <a:pt x="8605279" y="1152891"/>
                  <a:pt x="8602840" y="1144214"/>
                  <a:pt x="8605793" y="1137389"/>
                </a:cubicBezTo>
                <a:cubicBezTo>
                  <a:pt x="8616171" y="1109000"/>
                  <a:pt x="8618629" y="1079091"/>
                  <a:pt x="8618562" y="1049518"/>
                </a:cubicBezTo>
                <a:cubicBezTo>
                  <a:pt x="8618829" y="1022474"/>
                  <a:pt x="8646967" y="1021302"/>
                  <a:pt x="8660455" y="1006645"/>
                </a:cubicBezTo>
                <a:cubicBezTo>
                  <a:pt x="8665933" y="999486"/>
                  <a:pt x="8671147" y="1019369"/>
                  <a:pt x="8679401" y="1023417"/>
                </a:cubicBezTo>
                <a:cubicBezTo>
                  <a:pt x="8681593" y="1020553"/>
                  <a:pt x="8686312" y="1017352"/>
                  <a:pt x="8688505" y="1014489"/>
                </a:cubicBezTo>
                <a:cubicBezTo>
                  <a:pt x="8703421" y="1000927"/>
                  <a:pt x="8699395" y="970596"/>
                  <a:pt x="8726102" y="968327"/>
                </a:cubicBezTo>
                <a:cubicBezTo>
                  <a:pt x="8731157" y="967656"/>
                  <a:pt x="8727623" y="960410"/>
                  <a:pt x="8727287" y="957882"/>
                </a:cubicBezTo>
                <a:cubicBezTo>
                  <a:pt x="8725185" y="951732"/>
                  <a:pt x="8720555" y="945917"/>
                  <a:pt x="8727466" y="939853"/>
                </a:cubicBezTo>
                <a:cubicBezTo>
                  <a:pt x="8743548" y="954431"/>
                  <a:pt x="8743548" y="954431"/>
                  <a:pt x="8755268" y="936153"/>
                </a:cubicBezTo>
                <a:cubicBezTo>
                  <a:pt x="8760413" y="926465"/>
                  <a:pt x="8790407" y="919902"/>
                  <a:pt x="8801860" y="928667"/>
                </a:cubicBezTo>
                <a:cubicBezTo>
                  <a:pt x="8821903" y="944007"/>
                  <a:pt x="8838321" y="961113"/>
                  <a:pt x="8833334" y="991358"/>
                </a:cubicBezTo>
                <a:cubicBezTo>
                  <a:pt x="8829019" y="1026659"/>
                  <a:pt x="8837005" y="1057750"/>
                  <a:pt x="8863445" y="1082527"/>
                </a:cubicBezTo>
                <a:cubicBezTo>
                  <a:pt x="8876665" y="1094916"/>
                  <a:pt x="8880111" y="1111177"/>
                  <a:pt x="8875973" y="1128448"/>
                </a:cubicBezTo>
                <a:cubicBezTo>
                  <a:pt x="8874029" y="1142855"/>
                  <a:pt x="8869555" y="1157597"/>
                  <a:pt x="8875527" y="1173522"/>
                </a:cubicBezTo>
                <a:cubicBezTo>
                  <a:pt x="8884276" y="1200653"/>
                  <a:pt x="8883247" y="1231657"/>
                  <a:pt x="8885843" y="1260893"/>
                </a:cubicBezTo>
                <a:cubicBezTo>
                  <a:pt x="8885755" y="1269909"/>
                  <a:pt x="8885665" y="1278924"/>
                  <a:pt x="8877657" y="1286420"/>
                </a:cubicBezTo>
                <a:cubicBezTo>
                  <a:pt x="8864931" y="1297117"/>
                  <a:pt x="8865848" y="1313714"/>
                  <a:pt x="8859945" y="1327361"/>
                </a:cubicBezTo>
                <a:cubicBezTo>
                  <a:pt x="8846950" y="1365103"/>
                  <a:pt x="8889315" y="1383902"/>
                  <a:pt x="8887191" y="1416339"/>
                </a:cubicBezTo>
                <a:cubicBezTo>
                  <a:pt x="8886095" y="1417771"/>
                  <a:pt x="8887527" y="1418866"/>
                  <a:pt x="8887527" y="1418866"/>
                </a:cubicBezTo>
                <a:cubicBezTo>
                  <a:pt x="8916672" y="1425277"/>
                  <a:pt x="8881199" y="1439001"/>
                  <a:pt x="8892651" y="1447766"/>
                </a:cubicBezTo>
                <a:cubicBezTo>
                  <a:pt x="8865184" y="1453993"/>
                  <a:pt x="8883459" y="1465709"/>
                  <a:pt x="8889520" y="1472619"/>
                </a:cubicBezTo>
                <a:cubicBezTo>
                  <a:pt x="8895583" y="1479531"/>
                  <a:pt x="8896588" y="1487113"/>
                  <a:pt x="8899027" y="1495791"/>
                </a:cubicBezTo>
                <a:cubicBezTo>
                  <a:pt x="8899946" y="1512388"/>
                  <a:pt x="8898671" y="1531851"/>
                  <a:pt x="8906499" y="1542385"/>
                </a:cubicBezTo>
                <a:cubicBezTo>
                  <a:pt x="8916097" y="1556541"/>
                  <a:pt x="8914911" y="1566987"/>
                  <a:pt x="8909769" y="1576675"/>
                </a:cubicBezTo>
                <a:lnTo>
                  <a:pt x="8905467" y="1587956"/>
                </a:lnTo>
                <a:lnTo>
                  <a:pt x="8908209" y="1603503"/>
                </a:lnTo>
                <a:lnTo>
                  <a:pt x="8915306" y="1665427"/>
                </a:lnTo>
                <a:lnTo>
                  <a:pt x="8919386" y="1666263"/>
                </a:lnTo>
                <a:cubicBezTo>
                  <a:pt x="8923247" y="1670800"/>
                  <a:pt x="8927333" y="1672539"/>
                  <a:pt x="8933153" y="1670193"/>
                </a:cubicBezTo>
                <a:cubicBezTo>
                  <a:pt x="8962044" y="1661261"/>
                  <a:pt x="8982855" y="1682664"/>
                  <a:pt x="8972203" y="1709973"/>
                </a:cubicBezTo>
                <a:cubicBezTo>
                  <a:pt x="8959813" y="1741367"/>
                  <a:pt x="8958391" y="1776464"/>
                  <a:pt x="8939119" y="1805892"/>
                </a:cubicBezTo>
                <a:cubicBezTo>
                  <a:pt x="8934355" y="1812549"/>
                  <a:pt x="8935191" y="1819660"/>
                  <a:pt x="8941623" y="1827223"/>
                </a:cubicBezTo>
                <a:cubicBezTo>
                  <a:pt x="8951691" y="1842121"/>
                  <a:pt x="8943454" y="1856950"/>
                  <a:pt x="8924924" y="1859675"/>
                </a:cubicBezTo>
                <a:lnTo>
                  <a:pt x="8924047" y="1860020"/>
                </a:lnTo>
                <a:lnTo>
                  <a:pt x="8925096" y="1879832"/>
                </a:lnTo>
                <a:lnTo>
                  <a:pt x="8935014" y="1883028"/>
                </a:lnTo>
                <a:cubicBezTo>
                  <a:pt x="8936566" y="1885619"/>
                  <a:pt x="8935906" y="1889439"/>
                  <a:pt x="8933412" y="1894167"/>
                </a:cubicBezTo>
                <a:cubicBezTo>
                  <a:pt x="8931183" y="1899973"/>
                  <a:pt x="8930551" y="1903443"/>
                  <a:pt x="8930964" y="1905413"/>
                </a:cubicBezTo>
                <a:lnTo>
                  <a:pt x="8933265" y="1906765"/>
                </a:lnTo>
                <a:lnTo>
                  <a:pt x="8934334" y="1905804"/>
                </a:lnTo>
                <a:cubicBezTo>
                  <a:pt x="8935711" y="1902305"/>
                  <a:pt x="8937089" y="1898806"/>
                  <a:pt x="8941839" y="1899058"/>
                </a:cubicBezTo>
                <a:lnTo>
                  <a:pt x="8943461" y="1906052"/>
                </a:lnTo>
                <a:lnTo>
                  <a:pt x="8948013" y="1905208"/>
                </a:lnTo>
                <a:lnTo>
                  <a:pt x="8945682" y="1915628"/>
                </a:lnTo>
                <a:lnTo>
                  <a:pt x="8954419" y="1953302"/>
                </a:lnTo>
                <a:lnTo>
                  <a:pt x="8956373" y="1968949"/>
                </a:lnTo>
                <a:lnTo>
                  <a:pt x="8959616" y="1970938"/>
                </a:lnTo>
                <a:cubicBezTo>
                  <a:pt x="8972324" y="1970556"/>
                  <a:pt x="8989568" y="1966318"/>
                  <a:pt x="8992209" y="1951038"/>
                </a:cubicBezTo>
                <a:cubicBezTo>
                  <a:pt x="8993789" y="1931446"/>
                  <a:pt x="9008074" y="1911474"/>
                  <a:pt x="9006179" y="1900052"/>
                </a:cubicBezTo>
                <a:cubicBezTo>
                  <a:pt x="8997463" y="1868361"/>
                  <a:pt x="9015000" y="1843017"/>
                  <a:pt x="9013170" y="1813290"/>
                </a:cubicBezTo>
                <a:cubicBezTo>
                  <a:pt x="9010507" y="1776454"/>
                  <a:pt x="9031519" y="1742941"/>
                  <a:pt x="9028854" y="1706105"/>
                </a:cubicBezTo>
                <a:cubicBezTo>
                  <a:pt x="9029304" y="1700506"/>
                  <a:pt x="9035353" y="1695362"/>
                  <a:pt x="9039889" y="1691503"/>
                </a:cubicBezTo>
                <a:cubicBezTo>
                  <a:pt x="9046163" y="1683559"/>
                  <a:pt x="9058035" y="1676069"/>
                  <a:pt x="9040408" y="1667599"/>
                </a:cubicBezTo>
                <a:cubicBezTo>
                  <a:pt x="9035035" y="1664349"/>
                  <a:pt x="9036999" y="1657465"/>
                  <a:pt x="9038736" y="1653381"/>
                </a:cubicBezTo>
                <a:cubicBezTo>
                  <a:pt x="9062547" y="1620093"/>
                  <a:pt x="9050200" y="1581063"/>
                  <a:pt x="9060017" y="1546646"/>
                </a:cubicBezTo>
                <a:cubicBezTo>
                  <a:pt x="9072473" y="1496947"/>
                  <a:pt x="9058681" y="1440899"/>
                  <a:pt x="9085133" y="1392334"/>
                </a:cubicBezTo>
                <a:cubicBezTo>
                  <a:pt x="9089894" y="1385675"/>
                  <a:pt x="9090572" y="1377279"/>
                  <a:pt x="9092759" y="1367596"/>
                </a:cubicBezTo>
                <a:cubicBezTo>
                  <a:pt x="9103955" y="1368502"/>
                  <a:pt x="9110388" y="1376066"/>
                  <a:pt x="9123095" y="1375684"/>
                </a:cubicBezTo>
                <a:cubicBezTo>
                  <a:pt x="9144423" y="1373184"/>
                  <a:pt x="9166745" y="1393299"/>
                  <a:pt x="9169026" y="1417431"/>
                </a:cubicBezTo>
                <a:cubicBezTo>
                  <a:pt x="9168960" y="1435735"/>
                  <a:pt x="9161782" y="1454874"/>
                  <a:pt x="9175935" y="1471512"/>
                </a:cubicBezTo>
                <a:cubicBezTo>
                  <a:pt x="9181081" y="1477562"/>
                  <a:pt x="9173520" y="1483993"/>
                  <a:pt x="9170270" y="1489364"/>
                </a:cubicBezTo>
                <a:cubicBezTo>
                  <a:pt x="9157948" y="1502452"/>
                  <a:pt x="9156593" y="1519244"/>
                  <a:pt x="9155240" y="1536038"/>
                </a:cubicBezTo>
                <a:cubicBezTo>
                  <a:pt x="9154113" y="1550032"/>
                  <a:pt x="9154947" y="1557142"/>
                  <a:pt x="9170453" y="1556987"/>
                </a:cubicBezTo>
                <a:cubicBezTo>
                  <a:pt x="9176050" y="1557441"/>
                  <a:pt x="9181423" y="1560691"/>
                  <a:pt x="9180971" y="1566289"/>
                </a:cubicBezTo>
                <a:cubicBezTo>
                  <a:pt x="9181582" y="1576198"/>
                  <a:pt x="9173185" y="1575518"/>
                  <a:pt x="9167587" y="1575066"/>
                </a:cubicBezTo>
                <a:cubicBezTo>
                  <a:pt x="9147771" y="1576280"/>
                  <a:pt x="9146868" y="1587475"/>
                  <a:pt x="9151339" y="1601922"/>
                </a:cubicBezTo>
                <a:cubicBezTo>
                  <a:pt x="9160887" y="1640724"/>
                  <a:pt x="9167635" y="1679300"/>
                  <a:pt x="9164477" y="1718482"/>
                </a:cubicBezTo>
                <a:cubicBezTo>
                  <a:pt x="9164410" y="1736788"/>
                  <a:pt x="9188923" y="1747220"/>
                  <a:pt x="9175923" y="1768705"/>
                </a:cubicBezTo>
                <a:cubicBezTo>
                  <a:pt x="9174410" y="1769991"/>
                  <a:pt x="9182581" y="1773469"/>
                  <a:pt x="9185379" y="1773696"/>
                </a:cubicBezTo>
                <a:cubicBezTo>
                  <a:pt x="9196575" y="1774601"/>
                  <a:pt x="9202623" y="1769458"/>
                  <a:pt x="9206098" y="1761287"/>
                </a:cubicBezTo>
                <a:cubicBezTo>
                  <a:pt x="9209349" y="1755916"/>
                  <a:pt x="9214336" y="1746460"/>
                  <a:pt x="9204653" y="1744267"/>
                </a:cubicBezTo>
                <a:cubicBezTo>
                  <a:pt x="9191111" y="1737539"/>
                  <a:pt x="9196099" y="1728084"/>
                  <a:pt x="9197002" y="1716888"/>
                </a:cubicBezTo>
                <a:cubicBezTo>
                  <a:pt x="9204020" y="1682243"/>
                  <a:pt x="9220720" y="1649790"/>
                  <a:pt x="9215257" y="1612725"/>
                </a:cubicBezTo>
                <a:cubicBezTo>
                  <a:pt x="9213360" y="1601305"/>
                  <a:pt x="9221983" y="1599186"/>
                  <a:pt x="9229317" y="1595552"/>
                </a:cubicBezTo>
                <a:cubicBezTo>
                  <a:pt x="9246560" y="1591313"/>
                  <a:pt x="9250262" y="1580344"/>
                  <a:pt x="9248818" y="1563326"/>
                </a:cubicBezTo>
                <a:cubicBezTo>
                  <a:pt x="9246763" y="1536398"/>
                  <a:pt x="9257347" y="1527395"/>
                  <a:pt x="9284883" y="1535256"/>
                </a:cubicBezTo>
                <a:cubicBezTo>
                  <a:pt x="9297364" y="1537674"/>
                  <a:pt x="9293729" y="1530337"/>
                  <a:pt x="9295469" y="1526252"/>
                </a:cubicBezTo>
                <a:cubicBezTo>
                  <a:pt x="9300298" y="1501289"/>
                  <a:pt x="9305126" y="1476327"/>
                  <a:pt x="9307157" y="1451139"/>
                </a:cubicBezTo>
                <a:cubicBezTo>
                  <a:pt x="9312730" y="1399473"/>
                  <a:pt x="9326699" y="1348490"/>
                  <a:pt x="9323875" y="1296147"/>
                </a:cubicBezTo>
                <a:cubicBezTo>
                  <a:pt x="9319699" y="1260595"/>
                  <a:pt x="9333826" y="1225117"/>
                  <a:pt x="9342357" y="1189186"/>
                </a:cubicBezTo>
                <a:cubicBezTo>
                  <a:pt x="9344771" y="1176704"/>
                  <a:pt x="9345222" y="1171106"/>
                  <a:pt x="9339015" y="1160744"/>
                </a:cubicBezTo>
                <a:cubicBezTo>
                  <a:pt x="9334321" y="1149097"/>
                  <a:pt x="9318882" y="1130946"/>
                  <a:pt x="9348831" y="1126326"/>
                </a:cubicBezTo>
                <a:cubicBezTo>
                  <a:pt x="9355942" y="1125492"/>
                  <a:pt x="9358131" y="1115811"/>
                  <a:pt x="9352758" y="1112559"/>
                </a:cubicBezTo>
                <a:cubicBezTo>
                  <a:pt x="9327186" y="1097815"/>
                  <a:pt x="9341472" y="1077842"/>
                  <a:pt x="9341540" y="1059536"/>
                </a:cubicBezTo>
                <a:cubicBezTo>
                  <a:pt x="9342669" y="1045543"/>
                  <a:pt x="9345082" y="1033062"/>
                  <a:pt x="9347498" y="1020581"/>
                </a:cubicBezTo>
                <a:cubicBezTo>
                  <a:pt x="9351199" y="1009611"/>
                  <a:pt x="9355204" y="1003597"/>
                  <a:pt x="9360243" y="1002244"/>
                </a:cubicBezTo>
                <a:cubicBezTo>
                  <a:pt x="9365282" y="1000891"/>
                  <a:pt x="9371353" y="1004199"/>
                  <a:pt x="9379185" y="1011876"/>
                </a:cubicBezTo>
                <a:cubicBezTo>
                  <a:pt x="9384557" y="1015126"/>
                  <a:pt x="9385619" y="1019439"/>
                  <a:pt x="9392728" y="1018605"/>
                </a:cubicBezTo>
                <a:cubicBezTo>
                  <a:pt x="9415793" y="1012019"/>
                  <a:pt x="9436219" y="1020714"/>
                  <a:pt x="9438499" y="1044843"/>
                </a:cubicBezTo>
                <a:cubicBezTo>
                  <a:pt x="9445026" y="1086218"/>
                  <a:pt x="9451549" y="1127593"/>
                  <a:pt x="9439768" y="1168895"/>
                </a:cubicBezTo>
                <a:cubicBezTo>
                  <a:pt x="9436068" y="1179863"/>
                  <a:pt x="9432367" y="1190832"/>
                  <a:pt x="9435775" y="1200967"/>
                </a:cubicBezTo>
                <a:cubicBezTo>
                  <a:pt x="9450245" y="1248619"/>
                  <a:pt x="9448983" y="1299223"/>
                  <a:pt x="9447946" y="1347027"/>
                </a:cubicBezTo>
                <a:cubicBezTo>
                  <a:pt x="9445915" y="1372217"/>
                  <a:pt x="9446683" y="1397633"/>
                  <a:pt x="9473543" y="1413891"/>
                </a:cubicBezTo>
                <a:cubicBezTo>
                  <a:pt x="9481487" y="1420166"/>
                  <a:pt x="9483384" y="1431588"/>
                  <a:pt x="9482482" y="1442783"/>
                </a:cubicBezTo>
                <a:cubicBezTo>
                  <a:pt x="9480743" y="1446868"/>
                  <a:pt x="9481804" y="1451179"/>
                  <a:pt x="9487402" y="1451632"/>
                </a:cubicBezTo>
                <a:cubicBezTo>
                  <a:pt x="9491712" y="1450572"/>
                  <a:pt x="9494736" y="1448000"/>
                  <a:pt x="9494963" y="1445202"/>
                </a:cubicBezTo>
                <a:cubicBezTo>
                  <a:pt x="9496156" y="1412903"/>
                  <a:pt x="9495841" y="1381890"/>
                  <a:pt x="9508231" y="1350496"/>
                </a:cubicBezTo>
                <a:cubicBezTo>
                  <a:pt x="9485139" y="1304964"/>
                  <a:pt x="9508793" y="1256171"/>
                  <a:pt x="9499921" y="1208973"/>
                </a:cubicBezTo>
                <a:cubicBezTo>
                  <a:pt x="9500146" y="1206174"/>
                  <a:pt x="9498859" y="1204662"/>
                  <a:pt x="9499085" y="1201862"/>
                </a:cubicBezTo>
                <a:cubicBezTo>
                  <a:pt x="9502786" y="1190894"/>
                  <a:pt x="9495743" y="1173422"/>
                  <a:pt x="9514273" y="1170696"/>
                </a:cubicBezTo>
                <a:cubicBezTo>
                  <a:pt x="9532803" y="1167969"/>
                  <a:pt x="9534248" y="1184988"/>
                  <a:pt x="9538944" y="1196635"/>
                </a:cubicBezTo>
                <a:cubicBezTo>
                  <a:pt x="9547499" y="1212821"/>
                  <a:pt x="9550230" y="1231352"/>
                  <a:pt x="9547364" y="1249432"/>
                </a:cubicBezTo>
                <a:cubicBezTo>
                  <a:pt x="9546778" y="1291640"/>
                  <a:pt x="9560411" y="1332181"/>
                  <a:pt x="9561338" y="1373102"/>
                </a:cubicBezTo>
                <a:cubicBezTo>
                  <a:pt x="9561723" y="1385810"/>
                  <a:pt x="9579801" y="1388681"/>
                  <a:pt x="9584271" y="1403127"/>
                </a:cubicBezTo>
                <a:cubicBezTo>
                  <a:pt x="9590253" y="1416287"/>
                  <a:pt x="9599259" y="1426875"/>
                  <a:pt x="9618465" y="1415753"/>
                </a:cubicBezTo>
                <a:cubicBezTo>
                  <a:pt x="9628825" y="1409548"/>
                  <a:pt x="9634807" y="1422709"/>
                  <a:pt x="9638216" y="1432843"/>
                </a:cubicBezTo>
                <a:cubicBezTo>
                  <a:pt x="9640336" y="1441466"/>
                  <a:pt x="9638373" y="1448350"/>
                  <a:pt x="9628465" y="1448957"/>
                </a:cubicBezTo>
                <a:cubicBezTo>
                  <a:pt x="9622867" y="1448504"/>
                  <a:pt x="9614472" y="1447826"/>
                  <a:pt x="9613569" y="1459020"/>
                </a:cubicBezTo>
                <a:cubicBezTo>
                  <a:pt x="9615081" y="1457734"/>
                  <a:pt x="9619166" y="1459472"/>
                  <a:pt x="9619166" y="1459472"/>
                </a:cubicBezTo>
                <a:cubicBezTo>
                  <a:pt x="9657288" y="1458331"/>
                  <a:pt x="9666068" y="1471718"/>
                  <a:pt x="9652167" y="1504397"/>
                </a:cubicBezTo>
                <a:cubicBezTo>
                  <a:pt x="9648465" y="1515365"/>
                  <a:pt x="9632283" y="1523916"/>
                  <a:pt x="9638489" y="1534280"/>
                </a:cubicBezTo>
                <a:cubicBezTo>
                  <a:pt x="9650903" y="1555002"/>
                  <a:pt x="9657269" y="1580870"/>
                  <a:pt x="9675733" y="1596448"/>
                </a:cubicBezTo>
                <a:cubicBezTo>
                  <a:pt x="9683677" y="1602724"/>
                  <a:pt x="9691848" y="1606202"/>
                  <a:pt x="9690946" y="1617397"/>
                </a:cubicBezTo>
                <a:cubicBezTo>
                  <a:pt x="9690878" y="1635703"/>
                  <a:pt x="9704036" y="1629725"/>
                  <a:pt x="9711371" y="1626093"/>
                </a:cubicBezTo>
                <a:cubicBezTo>
                  <a:pt x="9724531" y="1620114"/>
                  <a:pt x="9722926" y="1587589"/>
                  <a:pt x="9710896" y="1579573"/>
                </a:cubicBezTo>
                <a:cubicBezTo>
                  <a:pt x="9701439" y="1574583"/>
                  <a:pt x="9697579" y="1570045"/>
                  <a:pt x="9698482" y="1558850"/>
                </a:cubicBezTo>
                <a:cubicBezTo>
                  <a:pt x="9699385" y="1547655"/>
                  <a:pt x="9706561" y="1528517"/>
                  <a:pt x="9681982" y="1536389"/>
                </a:cubicBezTo>
                <a:cubicBezTo>
                  <a:pt x="9677671" y="1537446"/>
                  <a:pt x="9676610" y="1533136"/>
                  <a:pt x="9675549" y="1528824"/>
                </a:cubicBezTo>
                <a:cubicBezTo>
                  <a:pt x="9681214" y="1510973"/>
                  <a:pt x="9701639" y="1519667"/>
                  <a:pt x="9712451" y="1507865"/>
                </a:cubicBezTo>
                <a:cubicBezTo>
                  <a:pt x="9718499" y="1502720"/>
                  <a:pt x="9720396" y="1514142"/>
                  <a:pt x="9724031" y="1521479"/>
                </a:cubicBezTo>
                <a:cubicBezTo>
                  <a:pt x="9731298" y="1536151"/>
                  <a:pt x="9728207" y="1557028"/>
                  <a:pt x="9747345" y="1564211"/>
                </a:cubicBezTo>
                <a:cubicBezTo>
                  <a:pt x="9750145" y="1564437"/>
                  <a:pt x="9751207" y="1568750"/>
                  <a:pt x="9750982" y="1571547"/>
                </a:cubicBezTo>
                <a:cubicBezTo>
                  <a:pt x="9739426" y="1610051"/>
                  <a:pt x="9778090" y="1637123"/>
                  <a:pt x="9776669" y="1672221"/>
                </a:cubicBezTo>
                <a:cubicBezTo>
                  <a:pt x="9775993" y="1680617"/>
                  <a:pt x="9779626" y="1687954"/>
                  <a:pt x="9778949" y="1696348"/>
                </a:cubicBezTo>
                <a:cubicBezTo>
                  <a:pt x="9774120" y="1721313"/>
                  <a:pt x="9779425" y="1742869"/>
                  <a:pt x="9786016" y="1765939"/>
                </a:cubicBezTo>
                <a:cubicBezTo>
                  <a:pt x="9788363" y="1771763"/>
                  <a:pt x="9787912" y="1777360"/>
                  <a:pt x="9790260" y="1783184"/>
                </a:cubicBezTo>
                <a:cubicBezTo>
                  <a:pt x="9799265" y="1793771"/>
                  <a:pt x="9763651" y="1816244"/>
                  <a:pt x="9801321" y="1820700"/>
                </a:cubicBezTo>
                <a:cubicBezTo>
                  <a:pt x="9816601" y="1823344"/>
                  <a:pt x="9826667" y="1838244"/>
                  <a:pt x="9847771" y="1838542"/>
                </a:cubicBezTo>
                <a:cubicBezTo>
                  <a:pt x="9871673" y="1839067"/>
                  <a:pt x="9890135" y="1854646"/>
                  <a:pt x="9893702" y="1880287"/>
                </a:cubicBezTo>
                <a:cubicBezTo>
                  <a:pt x="9903569" y="1950101"/>
                  <a:pt x="9916232" y="2020142"/>
                  <a:pt x="9914678" y="2091851"/>
                </a:cubicBezTo>
                <a:cubicBezTo>
                  <a:pt x="9914160" y="2115753"/>
                  <a:pt x="9912129" y="2140943"/>
                  <a:pt x="9914409" y="2165072"/>
                </a:cubicBezTo>
                <a:cubicBezTo>
                  <a:pt x="9917141" y="2183602"/>
                  <a:pt x="9905653" y="2203802"/>
                  <a:pt x="9899989" y="2221654"/>
                </a:cubicBezTo>
                <a:cubicBezTo>
                  <a:pt x="9896514" y="2229825"/>
                  <a:pt x="9895837" y="2238221"/>
                  <a:pt x="9900757" y="2247070"/>
                </a:cubicBezTo>
                <a:cubicBezTo>
                  <a:pt x="9913330" y="2283299"/>
                  <a:pt x="9920306" y="2319076"/>
                  <a:pt x="9925319" y="2361736"/>
                </a:cubicBezTo>
                <a:cubicBezTo>
                  <a:pt x="9938703" y="2352959"/>
                  <a:pt x="9951860" y="2346983"/>
                  <a:pt x="9963732" y="2339492"/>
                </a:cubicBezTo>
                <a:cubicBezTo>
                  <a:pt x="9971066" y="2335859"/>
                  <a:pt x="9975829" y="2329203"/>
                  <a:pt x="9973481" y="2323377"/>
                </a:cubicBezTo>
                <a:cubicBezTo>
                  <a:pt x="9958946" y="2294031"/>
                  <a:pt x="9983207" y="2255147"/>
                  <a:pt x="9952939" y="2228755"/>
                </a:cubicBezTo>
                <a:cubicBezTo>
                  <a:pt x="9961627" y="2208329"/>
                  <a:pt x="9924250" y="2182770"/>
                  <a:pt x="9959865" y="2160297"/>
                </a:cubicBezTo>
                <a:cubicBezTo>
                  <a:pt x="9970224" y="2154093"/>
                  <a:pt x="9958872" y="2137682"/>
                  <a:pt x="9961287" y="2125200"/>
                </a:cubicBezTo>
                <a:cubicBezTo>
                  <a:pt x="9970945" y="2075274"/>
                  <a:pt x="9957761" y="2029136"/>
                  <a:pt x="9931647" y="1986178"/>
                </a:cubicBezTo>
                <a:cubicBezTo>
                  <a:pt x="9924378" y="1971505"/>
                  <a:pt x="9925281" y="1960309"/>
                  <a:pt x="9937378" y="1950019"/>
                </a:cubicBezTo>
                <a:cubicBezTo>
                  <a:pt x="9961889" y="1960454"/>
                  <a:pt x="9971506" y="1980949"/>
                  <a:pt x="9976360" y="2008104"/>
                </a:cubicBezTo>
                <a:cubicBezTo>
                  <a:pt x="9980762" y="2040856"/>
                  <a:pt x="10000895" y="2070655"/>
                  <a:pt x="10013919" y="2101288"/>
                </a:cubicBezTo>
                <a:cubicBezTo>
                  <a:pt x="10024821" y="2123297"/>
                  <a:pt x="10028839" y="2143340"/>
                  <a:pt x="10021212" y="2168076"/>
                </a:cubicBezTo>
                <a:cubicBezTo>
                  <a:pt x="10011621" y="2199695"/>
                  <a:pt x="10027217" y="2233354"/>
                  <a:pt x="10021710" y="2266713"/>
                </a:cubicBezTo>
                <a:cubicBezTo>
                  <a:pt x="10022773" y="2271023"/>
                  <a:pt x="10025121" y="2276849"/>
                  <a:pt x="10022096" y="2279419"/>
                </a:cubicBezTo>
                <a:cubicBezTo>
                  <a:pt x="10000700" y="2300227"/>
                  <a:pt x="10018711" y="2321402"/>
                  <a:pt x="10022730" y="2341446"/>
                </a:cubicBezTo>
                <a:cubicBezTo>
                  <a:pt x="10026522" y="2364289"/>
                  <a:pt x="10021919" y="2386454"/>
                  <a:pt x="10017316" y="2408615"/>
                </a:cubicBezTo>
                <a:cubicBezTo>
                  <a:pt x="10015578" y="2412701"/>
                  <a:pt x="10018151" y="2415727"/>
                  <a:pt x="10022237" y="2417465"/>
                </a:cubicBezTo>
                <a:cubicBezTo>
                  <a:pt x="10031242" y="2428052"/>
                  <a:pt x="10021943" y="2438569"/>
                  <a:pt x="10016572" y="2435316"/>
                </a:cubicBezTo>
                <a:cubicBezTo>
                  <a:pt x="9997432" y="2428136"/>
                  <a:pt x="9999102" y="2442356"/>
                  <a:pt x="9996912" y="2452038"/>
                </a:cubicBezTo>
                <a:cubicBezTo>
                  <a:pt x="9994047" y="2470117"/>
                  <a:pt x="10000863" y="2490388"/>
                  <a:pt x="9989603" y="2507788"/>
                </a:cubicBezTo>
                <a:cubicBezTo>
                  <a:pt x="9986352" y="2513158"/>
                  <a:pt x="9989987" y="2520495"/>
                  <a:pt x="9995358" y="2523746"/>
                </a:cubicBezTo>
                <a:cubicBezTo>
                  <a:pt x="10010187" y="2531989"/>
                  <a:pt x="10006487" y="2542957"/>
                  <a:pt x="9999761" y="2556499"/>
                </a:cubicBezTo>
                <a:cubicBezTo>
                  <a:pt x="9997573" y="2566180"/>
                  <a:pt x="9974505" y="2572766"/>
                  <a:pt x="9994255" y="2589857"/>
                </a:cubicBezTo>
                <a:lnTo>
                  <a:pt x="9996289" y="2595322"/>
                </a:lnTo>
                <a:lnTo>
                  <a:pt x="10000047" y="2585797"/>
                </a:lnTo>
                <a:cubicBezTo>
                  <a:pt x="10011294" y="2563188"/>
                  <a:pt x="10027887" y="2541529"/>
                  <a:pt x="10032699" y="2516926"/>
                </a:cubicBezTo>
                <a:cubicBezTo>
                  <a:pt x="10037600" y="2496581"/>
                  <a:pt x="10045809" y="2481493"/>
                  <a:pt x="10064843" y="2474698"/>
                </a:cubicBezTo>
                <a:cubicBezTo>
                  <a:pt x="10073539" y="2483037"/>
                  <a:pt x="10073717" y="2491556"/>
                  <a:pt x="10067550" y="2502339"/>
                </a:cubicBezTo>
                <a:cubicBezTo>
                  <a:pt x="10045833" y="2533692"/>
                  <a:pt x="10033766" y="2568037"/>
                  <a:pt x="10038825" y="2606283"/>
                </a:cubicBezTo>
                <a:cubicBezTo>
                  <a:pt x="10040090" y="2615845"/>
                  <a:pt x="10030752" y="2627760"/>
                  <a:pt x="10038317" y="2632927"/>
                </a:cubicBezTo>
                <a:lnTo>
                  <a:pt x="10040110" y="2635282"/>
                </a:lnTo>
                <a:lnTo>
                  <a:pt x="10047569" y="2598608"/>
                </a:lnTo>
                <a:cubicBezTo>
                  <a:pt x="10047059" y="2583531"/>
                  <a:pt x="10051355" y="2572340"/>
                  <a:pt x="10058468" y="2563366"/>
                </a:cubicBezTo>
                <a:lnTo>
                  <a:pt x="10075700" y="2549765"/>
                </a:lnTo>
                <a:lnTo>
                  <a:pt x="10079531" y="2512801"/>
                </a:lnTo>
                <a:cubicBezTo>
                  <a:pt x="10078970" y="2460143"/>
                  <a:pt x="10072257" y="2409590"/>
                  <a:pt x="10079278" y="2355925"/>
                </a:cubicBezTo>
                <a:cubicBezTo>
                  <a:pt x="10084019" y="2314136"/>
                  <a:pt x="10082272" y="2271926"/>
                  <a:pt x="10090972" y="2230898"/>
                </a:cubicBezTo>
                <a:cubicBezTo>
                  <a:pt x="10100007" y="2192397"/>
                  <a:pt x="10082759" y="2149677"/>
                  <a:pt x="10103671" y="2113454"/>
                </a:cubicBezTo>
                <a:cubicBezTo>
                  <a:pt x="10105863" y="2110591"/>
                  <a:pt x="10104097" y="2106968"/>
                  <a:pt x="10103761" y="2104440"/>
                </a:cubicBezTo>
                <a:cubicBezTo>
                  <a:pt x="10105459" y="2078491"/>
                  <a:pt x="10098480" y="2054981"/>
                  <a:pt x="10087877" y="2033243"/>
                </a:cubicBezTo>
                <a:cubicBezTo>
                  <a:pt x="10078705" y="2012598"/>
                  <a:pt x="10081746" y="1996760"/>
                  <a:pt x="10099192" y="1982863"/>
                </a:cubicBezTo>
                <a:cubicBezTo>
                  <a:pt x="10105007" y="1978231"/>
                  <a:pt x="10113351" y="1973262"/>
                  <a:pt x="10113776" y="1966775"/>
                </a:cubicBezTo>
                <a:cubicBezTo>
                  <a:pt x="10111427" y="1949081"/>
                  <a:pt x="10141757" y="1945046"/>
                  <a:pt x="10131153" y="1923306"/>
                </a:cubicBezTo>
                <a:cubicBezTo>
                  <a:pt x="10133681" y="1922969"/>
                  <a:pt x="10134777" y="1921537"/>
                  <a:pt x="10137305" y="1921201"/>
                </a:cubicBezTo>
                <a:cubicBezTo>
                  <a:pt x="10148847" y="1920951"/>
                  <a:pt x="10146744" y="1914800"/>
                  <a:pt x="10145736" y="1907217"/>
                </a:cubicBezTo>
                <a:cubicBezTo>
                  <a:pt x="10145490" y="1895674"/>
                  <a:pt x="10143051" y="1886996"/>
                  <a:pt x="10160745" y="1884643"/>
                </a:cubicBezTo>
                <a:cubicBezTo>
                  <a:pt x="10169424" y="1882201"/>
                  <a:pt x="10183245" y="1870073"/>
                  <a:pt x="10188725" y="1862912"/>
                </a:cubicBezTo>
                <a:cubicBezTo>
                  <a:pt x="10200022" y="1851121"/>
                  <a:pt x="10217467" y="1837222"/>
                  <a:pt x="10210489" y="1813716"/>
                </a:cubicBezTo>
                <a:cubicBezTo>
                  <a:pt x="10209817" y="1808660"/>
                  <a:pt x="10213866" y="1800405"/>
                  <a:pt x="10217153" y="1796110"/>
                </a:cubicBezTo>
                <a:cubicBezTo>
                  <a:pt x="10233593" y="1774630"/>
                  <a:pt x="10241778" y="1749104"/>
                  <a:pt x="10249963" y="1723577"/>
                </a:cubicBezTo>
                <a:cubicBezTo>
                  <a:pt x="10258485" y="1700578"/>
                  <a:pt x="10269532" y="1677244"/>
                  <a:pt x="10288836" y="1657956"/>
                </a:cubicBezTo>
                <a:cubicBezTo>
                  <a:pt x="10294651" y="1653323"/>
                  <a:pt x="10293219" y="1652228"/>
                  <a:pt x="10291116" y="1646076"/>
                </a:cubicBezTo>
                <a:cubicBezTo>
                  <a:pt x="10285143" y="1630151"/>
                  <a:pt x="10295590" y="1631336"/>
                  <a:pt x="10306036" y="1632516"/>
                </a:cubicBezTo>
                <a:cubicBezTo>
                  <a:pt x="10312522" y="1632940"/>
                  <a:pt x="10316393" y="1642713"/>
                  <a:pt x="10325831" y="1636313"/>
                </a:cubicBezTo>
                <a:cubicBezTo>
                  <a:pt x="10321537" y="1633027"/>
                  <a:pt x="10321200" y="1630499"/>
                  <a:pt x="10318338" y="1628308"/>
                </a:cubicBezTo>
                <a:cubicBezTo>
                  <a:pt x="10310844" y="1620301"/>
                  <a:pt x="10298295" y="1612968"/>
                  <a:pt x="10305966" y="1602944"/>
                </a:cubicBezTo>
                <a:cubicBezTo>
                  <a:pt x="10315071" y="1594017"/>
                  <a:pt x="10329812" y="1598485"/>
                  <a:pt x="10340169" y="1608683"/>
                </a:cubicBezTo>
                <a:cubicBezTo>
                  <a:pt x="10348757" y="1615256"/>
                  <a:pt x="10353723" y="1623599"/>
                  <a:pt x="10344956" y="1635055"/>
                </a:cubicBezTo>
                <a:cubicBezTo>
                  <a:pt x="10340572" y="1640781"/>
                  <a:pt x="10337955" y="1650134"/>
                  <a:pt x="10348736" y="1653844"/>
                </a:cubicBezTo>
                <a:cubicBezTo>
                  <a:pt x="10355559" y="1656795"/>
                  <a:pt x="10363141" y="1655786"/>
                  <a:pt x="10367189" y="1647529"/>
                </a:cubicBezTo>
                <a:cubicBezTo>
                  <a:pt x="10369045" y="1642140"/>
                  <a:pt x="10369469" y="1635652"/>
                  <a:pt x="10377389" y="1637170"/>
                </a:cubicBezTo>
                <a:cubicBezTo>
                  <a:pt x="10384212" y="1640120"/>
                  <a:pt x="10386314" y="1646272"/>
                  <a:pt x="10385890" y="1652758"/>
                </a:cubicBezTo>
                <a:cubicBezTo>
                  <a:pt x="10386292" y="1684857"/>
                  <a:pt x="10406247" y="1709213"/>
                  <a:pt x="10425775" y="1740054"/>
                </a:cubicBezTo>
                <a:cubicBezTo>
                  <a:pt x="10431187" y="1703322"/>
                  <a:pt x="10444092" y="1674596"/>
                  <a:pt x="10441159" y="1642832"/>
                </a:cubicBezTo>
                <a:cubicBezTo>
                  <a:pt x="10441002" y="1622274"/>
                  <a:pt x="10452880" y="1624553"/>
                  <a:pt x="10464757" y="1626830"/>
                </a:cubicBezTo>
                <a:cubicBezTo>
                  <a:pt x="10475539" y="1630541"/>
                  <a:pt x="10480841" y="1641410"/>
                  <a:pt x="10484710" y="1651184"/>
                </a:cubicBezTo>
                <a:cubicBezTo>
                  <a:pt x="10491355" y="1672166"/>
                  <a:pt x="10497998" y="1693145"/>
                  <a:pt x="10506073" y="1715222"/>
                </a:cubicBezTo>
                <a:cubicBezTo>
                  <a:pt x="10518019" y="1747072"/>
                  <a:pt x="10533589" y="1777155"/>
                  <a:pt x="10531801" y="1812119"/>
                </a:cubicBezTo>
                <a:cubicBezTo>
                  <a:pt x="10531711" y="1821132"/>
                  <a:pt x="10535247" y="1828380"/>
                  <a:pt x="10540973" y="1832762"/>
                </a:cubicBezTo>
                <a:cubicBezTo>
                  <a:pt x="10572131" y="1854339"/>
                  <a:pt x="10577592" y="1885767"/>
                  <a:pt x="10580857" y="1920058"/>
                </a:cubicBezTo>
                <a:cubicBezTo>
                  <a:pt x="10584295" y="1955613"/>
                  <a:pt x="10590887" y="1990748"/>
                  <a:pt x="10598745" y="2025714"/>
                </a:cubicBezTo>
                <a:lnTo>
                  <a:pt x="10619351" y="2110369"/>
                </a:lnTo>
                <a:lnTo>
                  <a:pt x="10617843" y="2098919"/>
                </a:lnTo>
                <a:cubicBezTo>
                  <a:pt x="10615743" y="2088093"/>
                  <a:pt x="10612784" y="2076626"/>
                  <a:pt x="10608669" y="2064502"/>
                </a:cubicBezTo>
                <a:cubicBezTo>
                  <a:pt x="10610190" y="2036009"/>
                  <a:pt x="10624185" y="2041512"/>
                  <a:pt x="10621716" y="1998522"/>
                </a:cubicBezTo>
                <a:cubicBezTo>
                  <a:pt x="10613740" y="1969525"/>
                  <a:pt x="10603228" y="1988016"/>
                  <a:pt x="10600761" y="1945025"/>
                </a:cubicBezTo>
                <a:cubicBezTo>
                  <a:pt x="10612287" y="1907538"/>
                  <a:pt x="10591839" y="1844543"/>
                  <a:pt x="10585892" y="1777557"/>
                </a:cubicBezTo>
                <a:cubicBezTo>
                  <a:pt x="10595897" y="1768562"/>
                  <a:pt x="10589950" y="1701575"/>
                  <a:pt x="10577477" y="1667578"/>
                </a:cubicBezTo>
                <a:cubicBezTo>
                  <a:pt x="10576971" y="1677076"/>
                  <a:pt x="10576971" y="1677076"/>
                  <a:pt x="10576971" y="1677076"/>
                </a:cubicBezTo>
                <a:cubicBezTo>
                  <a:pt x="10576464" y="1686572"/>
                  <a:pt x="10580958" y="1691573"/>
                  <a:pt x="10571460" y="1691071"/>
                </a:cubicBezTo>
                <a:cubicBezTo>
                  <a:pt x="10571460" y="1691071"/>
                  <a:pt x="10571968" y="1681572"/>
                  <a:pt x="10567473" y="1676573"/>
                </a:cubicBezTo>
                <a:cubicBezTo>
                  <a:pt x="10557975" y="1676068"/>
                  <a:pt x="10557975" y="1676068"/>
                  <a:pt x="10557975" y="1676068"/>
                </a:cubicBezTo>
                <a:cubicBezTo>
                  <a:pt x="10549999" y="1647071"/>
                  <a:pt x="10565006" y="1633580"/>
                  <a:pt x="10563992" y="1652575"/>
                </a:cubicBezTo>
                <a:cubicBezTo>
                  <a:pt x="10564499" y="1643079"/>
                  <a:pt x="10564499" y="1643079"/>
                  <a:pt x="10564499" y="1643079"/>
                </a:cubicBezTo>
                <a:cubicBezTo>
                  <a:pt x="10565006" y="1633580"/>
                  <a:pt x="10570009" y="1629084"/>
                  <a:pt x="10570009" y="1629084"/>
                </a:cubicBezTo>
                <a:cubicBezTo>
                  <a:pt x="10574503" y="1634083"/>
                  <a:pt x="10573997" y="1643581"/>
                  <a:pt x="10578492" y="1648583"/>
                </a:cubicBezTo>
                <a:cubicBezTo>
                  <a:pt x="10591977" y="1663584"/>
                  <a:pt x="10604958" y="1688083"/>
                  <a:pt x="10602490" y="1645092"/>
                </a:cubicBezTo>
                <a:cubicBezTo>
                  <a:pt x="10617429" y="1722081"/>
                  <a:pt x="10623883" y="1779570"/>
                  <a:pt x="10620840" y="1836556"/>
                </a:cubicBezTo>
                <a:cubicBezTo>
                  <a:pt x="10627295" y="1894046"/>
                  <a:pt x="10624759" y="1941535"/>
                  <a:pt x="10630707" y="2008522"/>
                </a:cubicBezTo>
                <a:cubicBezTo>
                  <a:pt x="10640205" y="2009026"/>
                  <a:pt x="10636217" y="1994527"/>
                  <a:pt x="10645715" y="1995031"/>
                </a:cubicBezTo>
                <a:cubicBezTo>
                  <a:pt x="10657680" y="2038525"/>
                  <a:pt x="10661161" y="2062521"/>
                  <a:pt x="10664134" y="2096015"/>
                </a:cubicBezTo>
                <a:lnTo>
                  <a:pt x="10664534" y="2144075"/>
                </a:lnTo>
                <a:lnTo>
                  <a:pt x="10667341" y="2145202"/>
                </a:lnTo>
                <a:cubicBezTo>
                  <a:pt x="10672077" y="2149394"/>
                  <a:pt x="10673359" y="2156620"/>
                  <a:pt x="10670027" y="2165422"/>
                </a:cubicBezTo>
                <a:lnTo>
                  <a:pt x="10666413" y="2184568"/>
                </a:lnTo>
                <a:lnTo>
                  <a:pt x="10667547" y="2210492"/>
                </a:lnTo>
                <a:lnTo>
                  <a:pt x="10666395" y="2213352"/>
                </a:lnTo>
                <a:lnTo>
                  <a:pt x="10666755" y="2218269"/>
                </a:lnTo>
                <a:cubicBezTo>
                  <a:pt x="10669610" y="2234930"/>
                  <a:pt x="10674952" y="2250940"/>
                  <a:pt x="10678397" y="2267201"/>
                </a:cubicBezTo>
                <a:cubicBezTo>
                  <a:pt x="10681505" y="2280936"/>
                  <a:pt x="10684617" y="2294670"/>
                  <a:pt x="10700877" y="2291218"/>
                </a:cubicBezTo>
                <a:cubicBezTo>
                  <a:pt x="10716043" y="2289201"/>
                  <a:pt x="10715461" y="2275131"/>
                  <a:pt x="10715213" y="2263588"/>
                </a:cubicBezTo>
                <a:cubicBezTo>
                  <a:pt x="10716509" y="2205539"/>
                  <a:pt x="10715277" y="2147827"/>
                  <a:pt x="10697446" y="2091037"/>
                </a:cubicBezTo>
                <a:cubicBezTo>
                  <a:pt x="10695679" y="2087413"/>
                  <a:pt x="10693577" y="2081262"/>
                  <a:pt x="10695433" y="2075870"/>
                </a:cubicBezTo>
                <a:cubicBezTo>
                  <a:pt x="10706995" y="2037033"/>
                  <a:pt x="10695475" y="1998696"/>
                  <a:pt x="10699455" y="1960868"/>
                </a:cubicBezTo>
                <a:cubicBezTo>
                  <a:pt x="10703769" y="1925568"/>
                  <a:pt x="10703029" y="1890940"/>
                  <a:pt x="10693276" y="1856226"/>
                </a:cubicBezTo>
                <a:cubicBezTo>
                  <a:pt x="10680660" y="1819320"/>
                  <a:pt x="10692131" y="1789498"/>
                  <a:pt x="10708661" y="1759004"/>
                </a:cubicBezTo>
                <a:cubicBezTo>
                  <a:pt x="10713046" y="1753276"/>
                  <a:pt x="10713805" y="1749316"/>
                  <a:pt x="10723155" y="1751932"/>
                </a:cubicBezTo>
                <a:cubicBezTo>
                  <a:pt x="10756932" y="1764156"/>
                  <a:pt x="10758027" y="1762724"/>
                  <a:pt x="10752233" y="1728769"/>
                </a:cubicBezTo>
                <a:cubicBezTo>
                  <a:pt x="10750465" y="1725145"/>
                  <a:pt x="10749793" y="1720091"/>
                  <a:pt x="10748027" y="1716467"/>
                </a:cubicBezTo>
                <a:cubicBezTo>
                  <a:pt x="10747019" y="1708884"/>
                  <a:pt x="10736999" y="1701215"/>
                  <a:pt x="10746775" y="1697341"/>
                </a:cubicBezTo>
                <a:cubicBezTo>
                  <a:pt x="10756547" y="1693470"/>
                  <a:pt x="10761515" y="1701811"/>
                  <a:pt x="10763953" y="1710490"/>
                </a:cubicBezTo>
                <a:cubicBezTo>
                  <a:pt x="10767397" y="1726751"/>
                  <a:pt x="10769748" y="1744444"/>
                  <a:pt x="10772097" y="1762138"/>
                </a:cubicBezTo>
                <a:cubicBezTo>
                  <a:pt x="10773103" y="1769721"/>
                  <a:pt x="10771918" y="1780168"/>
                  <a:pt x="10784557" y="1778487"/>
                </a:cubicBezTo>
                <a:cubicBezTo>
                  <a:pt x="10794667" y="1777141"/>
                  <a:pt x="10800817" y="1775037"/>
                  <a:pt x="10803099" y="1763157"/>
                </a:cubicBezTo>
                <a:cubicBezTo>
                  <a:pt x="10814325" y="1721793"/>
                  <a:pt x="10815442" y="1681774"/>
                  <a:pt x="10810073" y="1641331"/>
                </a:cubicBezTo>
                <a:cubicBezTo>
                  <a:pt x="10807297" y="1630125"/>
                  <a:pt x="10806715" y="1616055"/>
                  <a:pt x="10819017" y="1611845"/>
                </a:cubicBezTo>
                <a:cubicBezTo>
                  <a:pt x="10831319" y="1607637"/>
                  <a:pt x="10843109" y="1618930"/>
                  <a:pt x="10853129" y="1626599"/>
                </a:cubicBezTo>
                <a:cubicBezTo>
                  <a:pt x="10853465" y="1629127"/>
                  <a:pt x="10855231" y="1632750"/>
                  <a:pt x="10855567" y="1635277"/>
                </a:cubicBezTo>
                <a:cubicBezTo>
                  <a:pt x="10859101" y="1642525"/>
                  <a:pt x="10865165" y="1649434"/>
                  <a:pt x="10874179" y="1649521"/>
                </a:cubicBezTo>
                <a:cubicBezTo>
                  <a:pt x="10897598" y="1651549"/>
                  <a:pt x="10905002" y="1668571"/>
                  <a:pt x="10907351" y="1686264"/>
                </a:cubicBezTo>
                <a:cubicBezTo>
                  <a:pt x="10910194" y="1727042"/>
                  <a:pt x="10910844" y="1770685"/>
                  <a:pt x="10911159" y="1811801"/>
                </a:cubicBezTo>
                <a:cubicBezTo>
                  <a:pt x="10911831" y="1816855"/>
                  <a:pt x="10911407" y="1823343"/>
                  <a:pt x="10912077" y="1828398"/>
                </a:cubicBezTo>
                <a:cubicBezTo>
                  <a:pt x="10912749" y="1833453"/>
                  <a:pt x="10913755" y="1841036"/>
                  <a:pt x="10921673" y="1842554"/>
                </a:cubicBezTo>
                <a:cubicBezTo>
                  <a:pt x="10927063" y="1844409"/>
                  <a:pt x="10928585" y="1836490"/>
                  <a:pt x="10931873" y="1832195"/>
                </a:cubicBezTo>
                <a:cubicBezTo>
                  <a:pt x="10940305" y="1818211"/>
                  <a:pt x="10947304" y="1803132"/>
                  <a:pt x="10955737" y="1789149"/>
                </a:cubicBezTo>
                <a:cubicBezTo>
                  <a:pt x="10963410" y="1779126"/>
                  <a:pt x="10965355" y="1764718"/>
                  <a:pt x="10978753" y="1759077"/>
                </a:cubicBezTo>
                <a:cubicBezTo>
                  <a:pt x="10990718" y="1752340"/>
                  <a:pt x="10998301" y="1751330"/>
                  <a:pt x="10996693" y="1768265"/>
                </a:cubicBezTo>
                <a:cubicBezTo>
                  <a:pt x="10994321" y="1789160"/>
                  <a:pt x="11003917" y="1803316"/>
                  <a:pt x="11024383" y="1812168"/>
                </a:cubicBezTo>
                <a:cubicBezTo>
                  <a:pt x="11030379" y="1789506"/>
                  <a:pt x="11039236" y="1769035"/>
                  <a:pt x="11049524" y="1749660"/>
                </a:cubicBezTo>
                <a:lnTo>
                  <a:pt x="11059885" y="1730964"/>
                </a:lnTo>
                <a:lnTo>
                  <a:pt x="11064134" y="1708752"/>
                </a:lnTo>
                <a:cubicBezTo>
                  <a:pt x="11076344" y="1662837"/>
                  <a:pt x="11102393" y="1640777"/>
                  <a:pt x="11115365" y="1581442"/>
                </a:cubicBezTo>
                <a:cubicBezTo>
                  <a:pt x="11125378" y="1586637"/>
                  <a:pt x="11119261" y="1608238"/>
                  <a:pt x="11118289" y="1627268"/>
                </a:cubicBezTo>
                <a:lnTo>
                  <a:pt x="11119179" y="1637406"/>
                </a:lnTo>
                <a:lnTo>
                  <a:pt x="11117040" y="1639484"/>
                </a:lnTo>
                <a:cubicBezTo>
                  <a:pt x="11116854" y="1640658"/>
                  <a:pt x="11117843" y="1642018"/>
                  <a:pt x="11119822" y="1644739"/>
                </a:cubicBezTo>
                <a:lnTo>
                  <a:pt x="11119179" y="1637406"/>
                </a:lnTo>
                <a:lnTo>
                  <a:pt x="11121304" y="1635343"/>
                </a:lnTo>
                <a:cubicBezTo>
                  <a:pt x="11122787" y="1625949"/>
                  <a:pt x="11128224" y="1621993"/>
                  <a:pt x="11126741" y="1631389"/>
                </a:cubicBezTo>
                <a:cubicBezTo>
                  <a:pt x="11126741" y="1631389"/>
                  <a:pt x="11129216" y="1646224"/>
                  <a:pt x="11123777" y="1650179"/>
                </a:cubicBezTo>
                <a:cubicBezTo>
                  <a:pt x="11123777" y="1650179"/>
                  <a:pt x="11127733" y="1655620"/>
                  <a:pt x="11127733" y="1655620"/>
                </a:cubicBezTo>
                <a:cubicBezTo>
                  <a:pt x="11127733" y="1655620"/>
                  <a:pt x="11127733" y="1655620"/>
                  <a:pt x="11122296" y="1659575"/>
                </a:cubicBezTo>
                <a:lnTo>
                  <a:pt x="11122575" y="1712665"/>
                </a:lnTo>
                <a:lnTo>
                  <a:pt x="11125503" y="1727553"/>
                </a:lnTo>
                <a:cubicBezTo>
                  <a:pt x="11126396" y="1734126"/>
                  <a:pt x="11126781" y="1740665"/>
                  <a:pt x="11126357" y="1747153"/>
                </a:cubicBezTo>
                <a:cubicBezTo>
                  <a:pt x="11123138" y="1781022"/>
                  <a:pt x="11138035" y="1806049"/>
                  <a:pt x="11154367" y="1832172"/>
                </a:cubicBezTo>
                <a:cubicBezTo>
                  <a:pt x="11158996" y="1837986"/>
                  <a:pt x="11163291" y="1841272"/>
                  <a:pt x="11170203" y="1835209"/>
                </a:cubicBezTo>
                <a:cubicBezTo>
                  <a:pt x="11172393" y="1832345"/>
                  <a:pt x="11176777" y="1826617"/>
                  <a:pt x="11181073" y="1829903"/>
                </a:cubicBezTo>
                <a:cubicBezTo>
                  <a:pt x="11186798" y="1834286"/>
                  <a:pt x="11183846" y="1841110"/>
                  <a:pt x="11183085" y="1845069"/>
                </a:cubicBezTo>
                <a:cubicBezTo>
                  <a:pt x="11177853" y="1863771"/>
                  <a:pt x="11184923" y="1878265"/>
                  <a:pt x="11197045" y="1892086"/>
                </a:cubicBezTo>
                <a:cubicBezTo>
                  <a:pt x="11203107" y="1898997"/>
                  <a:pt x="11213800" y="1911721"/>
                  <a:pt x="11223999" y="1901360"/>
                </a:cubicBezTo>
                <a:cubicBezTo>
                  <a:pt x="11230575" y="1892769"/>
                  <a:pt x="11235047" y="1878027"/>
                  <a:pt x="11229411" y="1864629"/>
                </a:cubicBezTo>
                <a:cubicBezTo>
                  <a:pt x="11227643" y="1861005"/>
                  <a:pt x="11220821" y="1858054"/>
                  <a:pt x="11225205" y="1852326"/>
                </a:cubicBezTo>
                <a:cubicBezTo>
                  <a:pt x="11229589" y="1846598"/>
                  <a:pt x="11235314" y="1850981"/>
                  <a:pt x="11239611" y="1854268"/>
                </a:cubicBezTo>
                <a:cubicBezTo>
                  <a:pt x="11257215" y="1860929"/>
                  <a:pt x="11270523" y="1864303"/>
                  <a:pt x="11277612" y="1840209"/>
                </a:cubicBezTo>
                <a:cubicBezTo>
                  <a:pt x="11281749" y="1822937"/>
                  <a:pt x="11286983" y="1804236"/>
                  <a:pt x="11287161" y="1786205"/>
                </a:cubicBezTo>
                <a:cubicBezTo>
                  <a:pt x="11285909" y="1767080"/>
                  <a:pt x="11290045" y="1749811"/>
                  <a:pt x="11303197" y="1732626"/>
                </a:cubicBezTo>
                <a:cubicBezTo>
                  <a:pt x="11313061" y="1719738"/>
                  <a:pt x="11324019" y="1705419"/>
                  <a:pt x="11326725" y="1687052"/>
                </a:cubicBezTo>
                <a:cubicBezTo>
                  <a:pt x="11328247" y="1679133"/>
                  <a:pt x="11332965" y="1675933"/>
                  <a:pt x="11341979" y="1676019"/>
                </a:cubicBezTo>
                <a:cubicBezTo>
                  <a:pt x="11352425" y="1677202"/>
                  <a:pt x="11354528" y="1683352"/>
                  <a:pt x="11353343" y="1693799"/>
                </a:cubicBezTo>
                <a:cubicBezTo>
                  <a:pt x="11342767" y="1778807"/>
                  <a:pt x="11358137" y="1865505"/>
                  <a:pt x="11355479" y="1952032"/>
                </a:cubicBezTo>
                <a:cubicBezTo>
                  <a:pt x="11355301" y="1970061"/>
                  <a:pt x="11345349" y="1991964"/>
                  <a:pt x="11367917" y="2006967"/>
                </a:cubicBezTo>
                <a:cubicBezTo>
                  <a:pt x="11370445" y="2006631"/>
                  <a:pt x="11368589" y="2012022"/>
                  <a:pt x="11368925" y="2014550"/>
                </a:cubicBezTo>
                <a:cubicBezTo>
                  <a:pt x="11374049" y="2043450"/>
                  <a:pt x="11377741" y="2071253"/>
                  <a:pt x="11372417" y="2098971"/>
                </a:cubicBezTo>
                <a:cubicBezTo>
                  <a:pt x="11370473" y="2113377"/>
                  <a:pt x="11372151" y="2126016"/>
                  <a:pt x="11375261" y="2139750"/>
                </a:cubicBezTo>
                <a:cubicBezTo>
                  <a:pt x="11379130" y="2149524"/>
                  <a:pt x="11387719" y="2156098"/>
                  <a:pt x="11396733" y="2156184"/>
                </a:cubicBezTo>
                <a:cubicBezTo>
                  <a:pt x="11406844" y="2154839"/>
                  <a:pt x="11404405" y="2146162"/>
                  <a:pt x="11407358" y="2139337"/>
                </a:cubicBezTo>
                <a:cubicBezTo>
                  <a:pt x="11417736" y="2110948"/>
                  <a:pt x="11420194" y="2081039"/>
                  <a:pt x="11420127" y="2051466"/>
                </a:cubicBezTo>
                <a:cubicBezTo>
                  <a:pt x="11420393" y="2024422"/>
                  <a:pt x="11448532" y="2023250"/>
                  <a:pt x="11462019" y="2008593"/>
                </a:cubicBezTo>
                <a:cubicBezTo>
                  <a:pt x="11467499" y="2001434"/>
                  <a:pt x="11472712" y="2021317"/>
                  <a:pt x="11480966" y="2025365"/>
                </a:cubicBezTo>
                <a:cubicBezTo>
                  <a:pt x="11483158" y="2022501"/>
                  <a:pt x="11487877" y="2019300"/>
                  <a:pt x="11490070" y="2016437"/>
                </a:cubicBezTo>
                <a:cubicBezTo>
                  <a:pt x="11504987" y="2002875"/>
                  <a:pt x="11500961" y="1972545"/>
                  <a:pt x="11527667" y="1970275"/>
                </a:cubicBezTo>
                <a:cubicBezTo>
                  <a:pt x="11532723" y="1969604"/>
                  <a:pt x="11529189" y="1962358"/>
                  <a:pt x="11528851" y="1959830"/>
                </a:cubicBezTo>
                <a:cubicBezTo>
                  <a:pt x="11526749" y="1953680"/>
                  <a:pt x="11522119" y="1947865"/>
                  <a:pt x="11529031" y="1941801"/>
                </a:cubicBezTo>
                <a:cubicBezTo>
                  <a:pt x="11545113" y="1956379"/>
                  <a:pt x="11545113" y="1956379"/>
                  <a:pt x="11556833" y="1938102"/>
                </a:cubicBezTo>
                <a:cubicBezTo>
                  <a:pt x="11561978" y="1928413"/>
                  <a:pt x="11591972" y="1921850"/>
                  <a:pt x="11603425" y="1930615"/>
                </a:cubicBezTo>
                <a:cubicBezTo>
                  <a:pt x="11623469" y="1945955"/>
                  <a:pt x="11639886" y="1963061"/>
                  <a:pt x="11634899" y="1993307"/>
                </a:cubicBezTo>
                <a:cubicBezTo>
                  <a:pt x="11630584" y="2028608"/>
                  <a:pt x="11638569" y="2059698"/>
                  <a:pt x="11665011" y="2084475"/>
                </a:cubicBezTo>
                <a:cubicBezTo>
                  <a:pt x="11678231" y="2096864"/>
                  <a:pt x="11681675" y="2113125"/>
                  <a:pt x="11677539" y="2130396"/>
                </a:cubicBezTo>
                <a:cubicBezTo>
                  <a:pt x="11675594" y="2144802"/>
                  <a:pt x="11671120" y="2159545"/>
                  <a:pt x="11677093" y="2175470"/>
                </a:cubicBezTo>
                <a:cubicBezTo>
                  <a:pt x="11685841" y="2202601"/>
                  <a:pt x="11684812" y="2233605"/>
                  <a:pt x="11687407" y="2262841"/>
                </a:cubicBezTo>
                <a:cubicBezTo>
                  <a:pt x="11687319" y="2271857"/>
                  <a:pt x="11687230" y="2280872"/>
                  <a:pt x="11679223" y="2288368"/>
                </a:cubicBezTo>
                <a:cubicBezTo>
                  <a:pt x="11666495" y="2299065"/>
                  <a:pt x="11667413" y="2315662"/>
                  <a:pt x="11661509" y="2329309"/>
                </a:cubicBezTo>
                <a:cubicBezTo>
                  <a:pt x="11648515" y="2367051"/>
                  <a:pt x="11690881" y="2385850"/>
                  <a:pt x="11688756" y="2418287"/>
                </a:cubicBezTo>
                <a:cubicBezTo>
                  <a:pt x="11687660" y="2419719"/>
                  <a:pt x="11689091" y="2420814"/>
                  <a:pt x="11689091" y="2420814"/>
                </a:cubicBezTo>
                <a:cubicBezTo>
                  <a:pt x="11718237" y="2427225"/>
                  <a:pt x="11682763" y="2440949"/>
                  <a:pt x="11694215" y="2449714"/>
                </a:cubicBezTo>
                <a:cubicBezTo>
                  <a:pt x="11666749" y="2455941"/>
                  <a:pt x="11685023" y="2467657"/>
                  <a:pt x="11691085" y="2474567"/>
                </a:cubicBezTo>
                <a:cubicBezTo>
                  <a:pt x="11697147" y="2481479"/>
                  <a:pt x="11698153" y="2489061"/>
                  <a:pt x="11700591" y="2497739"/>
                </a:cubicBezTo>
                <a:cubicBezTo>
                  <a:pt x="11701511" y="2514336"/>
                  <a:pt x="11700236" y="2533799"/>
                  <a:pt x="11708065" y="2544333"/>
                </a:cubicBezTo>
                <a:cubicBezTo>
                  <a:pt x="11717662" y="2558489"/>
                  <a:pt x="11716476" y="2568935"/>
                  <a:pt x="11711333" y="2578623"/>
                </a:cubicBezTo>
                <a:lnTo>
                  <a:pt x="11707033" y="2589904"/>
                </a:lnTo>
                <a:lnTo>
                  <a:pt x="11709775" y="2605451"/>
                </a:lnTo>
                <a:cubicBezTo>
                  <a:pt x="11717750" y="2656770"/>
                  <a:pt x="11720810" y="2699793"/>
                  <a:pt x="11718527" y="2742533"/>
                </a:cubicBezTo>
                <a:cubicBezTo>
                  <a:pt x="11724983" y="2800022"/>
                  <a:pt x="11722447" y="2847511"/>
                  <a:pt x="11728395" y="2914498"/>
                </a:cubicBezTo>
                <a:cubicBezTo>
                  <a:pt x="11737893" y="2915002"/>
                  <a:pt x="11733905" y="2900503"/>
                  <a:pt x="11743403" y="2901006"/>
                </a:cubicBezTo>
                <a:cubicBezTo>
                  <a:pt x="11755367" y="2944502"/>
                  <a:pt x="11758849" y="2968499"/>
                  <a:pt x="11761823" y="3001992"/>
                </a:cubicBezTo>
                <a:cubicBezTo>
                  <a:pt x="11760681" y="3023361"/>
                  <a:pt x="11762069" y="3047544"/>
                  <a:pt x="11763659" y="3080443"/>
                </a:cubicBezTo>
                <a:lnTo>
                  <a:pt x="11763973" y="3087591"/>
                </a:lnTo>
                <a:lnTo>
                  <a:pt x="11719181" y="3086519"/>
                </a:lnTo>
                <a:lnTo>
                  <a:pt x="11719265" y="3085457"/>
                </a:lnTo>
                <a:cubicBezTo>
                  <a:pt x="11720787" y="3056964"/>
                  <a:pt x="11722816" y="3018973"/>
                  <a:pt x="11706357" y="2970478"/>
                </a:cubicBezTo>
                <a:cubicBezTo>
                  <a:pt x="11707879" y="2941985"/>
                  <a:pt x="11721872" y="2947488"/>
                  <a:pt x="11719403" y="2904497"/>
                </a:cubicBezTo>
                <a:cubicBezTo>
                  <a:pt x="11711427" y="2875500"/>
                  <a:pt x="11700915" y="2893993"/>
                  <a:pt x="11698449" y="2851001"/>
                </a:cubicBezTo>
                <a:cubicBezTo>
                  <a:pt x="11704212" y="2832257"/>
                  <a:pt x="11701982" y="2807137"/>
                  <a:pt x="11697567" y="2778330"/>
                </a:cubicBezTo>
                <a:lnTo>
                  <a:pt x="11696723" y="2773217"/>
                </a:lnTo>
                <a:lnTo>
                  <a:pt x="11696740" y="2775195"/>
                </a:lnTo>
                <a:cubicBezTo>
                  <a:pt x="11694702" y="2779063"/>
                  <a:pt x="11690287" y="2783349"/>
                  <a:pt x="11682577" y="2788233"/>
                </a:cubicBezTo>
                <a:cubicBezTo>
                  <a:pt x="11684076" y="2818901"/>
                  <a:pt x="11672267" y="2846196"/>
                  <a:pt x="11677391" y="2875097"/>
                </a:cubicBezTo>
                <a:cubicBezTo>
                  <a:pt x="11679069" y="2887734"/>
                  <a:pt x="11683609" y="2902563"/>
                  <a:pt x="11665157" y="2908878"/>
                </a:cubicBezTo>
                <a:cubicBezTo>
                  <a:pt x="11659006" y="2910983"/>
                  <a:pt x="11662205" y="2915701"/>
                  <a:pt x="11663971" y="2919324"/>
                </a:cubicBezTo>
                <a:cubicBezTo>
                  <a:pt x="11684083" y="2964237"/>
                  <a:pt x="11691555" y="3010829"/>
                  <a:pt x="11688918" y="3058767"/>
                </a:cubicBezTo>
                <a:cubicBezTo>
                  <a:pt x="11688493" y="3065255"/>
                  <a:pt x="11688342" y="3071384"/>
                  <a:pt x="11688824" y="3077429"/>
                </a:cubicBezTo>
                <a:lnTo>
                  <a:pt x="11690536" y="3085835"/>
                </a:lnTo>
                <a:lnTo>
                  <a:pt x="11523587" y="3081844"/>
                </a:lnTo>
                <a:lnTo>
                  <a:pt x="11523501" y="3088657"/>
                </a:lnTo>
                <a:cubicBezTo>
                  <a:pt x="11522055" y="3109218"/>
                  <a:pt x="11520113" y="3129811"/>
                  <a:pt x="11519767" y="3150505"/>
                </a:cubicBezTo>
                <a:cubicBezTo>
                  <a:pt x="11519791" y="3203778"/>
                  <a:pt x="11506805" y="3252266"/>
                  <a:pt x="11499557" y="3303590"/>
                </a:cubicBezTo>
                <a:cubicBezTo>
                  <a:pt x="11492547" y="3358876"/>
                  <a:pt x="11499841" y="3414099"/>
                  <a:pt x="11502289" y="3468024"/>
                </a:cubicBezTo>
                <a:cubicBezTo>
                  <a:pt x="11502355" y="3482333"/>
                  <a:pt x="11502659" y="3500604"/>
                  <a:pt x="11523351" y="3500954"/>
                </a:cubicBezTo>
                <a:cubicBezTo>
                  <a:pt x="11530623" y="3502902"/>
                  <a:pt x="11530213" y="3509289"/>
                  <a:pt x="11531339" y="3514786"/>
                </a:cubicBezTo>
                <a:cubicBezTo>
                  <a:pt x="11541295" y="3574622"/>
                  <a:pt x="11534524" y="3633870"/>
                  <a:pt x="11524677" y="3694892"/>
                </a:cubicBezTo>
                <a:cubicBezTo>
                  <a:pt x="11516302" y="3740717"/>
                  <a:pt x="11514314" y="3786955"/>
                  <a:pt x="11536738" y="3829346"/>
                </a:cubicBezTo>
                <a:cubicBezTo>
                  <a:pt x="11540287" y="3835494"/>
                  <a:pt x="11535917" y="3842117"/>
                  <a:pt x="11539466" y="3848265"/>
                </a:cubicBezTo>
                <a:cubicBezTo>
                  <a:pt x="11560569" y="3842230"/>
                  <a:pt x="11571737" y="3829633"/>
                  <a:pt x="11573619" y="3808053"/>
                </a:cubicBezTo>
                <a:cubicBezTo>
                  <a:pt x="11574679" y="3799241"/>
                  <a:pt x="11575091" y="3792856"/>
                  <a:pt x="11583661" y="3789956"/>
                </a:cubicBezTo>
                <a:cubicBezTo>
                  <a:pt x="11604765" y="3783922"/>
                  <a:pt x="11616991" y="3762516"/>
                  <a:pt x="11635433" y="3751868"/>
                </a:cubicBezTo>
                <a:cubicBezTo>
                  <a:pt x="11636969" y="3750981"/>
                  <a:pt x="11638507" y="3750094"/>
                  <a:pt x="11639155" y="3747669"/>
                </a:cubicBezTo>
                <a:cubicBezTo>
                  <a:pt x="11633289" y="3716214"/>
                  <a:pt x="11665863" y="3715853"/>
                  <a:pt x="11680106" y="3701482"/>
                </a:cubicBezTo>
                <a:cubicBezTo>
                  <a:pt x="11728739" y="3650859"/>
                  <a:pt x="11778259" y="3601775"/>
                  <a:pt x="11827779" y="3552688"/>
                </a:cubicBezTo>
                <a:cubicBezTo>
                  <a:pt x="11833689" y="3545178"/>
                  <a:pt x="11842021" y="3538317"/>
                  <a:pt x="11850353" y="3531456"/>
                </a:cubicBezTo>
                <a:cubicBezTo>
                  <a:pt x="11855613" y="3526370"/>
                  <a:pt x="11863946" y="3519510"/>
                  <a:pt x="11872344" y="3526958"/>
                </a:cubicBezTo>
                <a:cubicBezTo>
                  <a:pt x="11878318" y="3533757"/>
                  <a:pt x="11870873" y="3542155"/>
                  <a:pt x="11867150" y="3546353"/>
                </a:cubicBezTo>
                <a:cubicBezTo>
                  <a:pt x="11837607" y="3583906"/>
                  <a:pt x="11808064" y="3621457"/>
                  <a:pt x="11778520" y="3659009"/>
                </a:cubicBezTo>
                <a:cubicBezTo>
                  <a:pt x="11735623" y="3712470"/>
                  <a:pt x="11686753" y="3759131"/>
                  <a:pt x="11641192" y="3807980"/>
                </a:cubicBezTo>
                <a:cubicBezTo>
                  <a:pt x="11636582" y="3810641"/>
                  <a:pt x="11632859" y="3814840"/>
                  <a:pt x="11629137" y="3819039"/>
                </a:cubicBezTo>
                <a:cubicBezTo>
                  <a:pt x="11626951" y="3822350"/>
                  <a:pt x="11625652" y="3827199"/>
                  <a:pt x="11628964" y="3829385"/>
                </a:cubicBezTo>
                <a:cubicBezTo>
                  <a:pt x="11630739" y="3832460"/>
                  <a:pt x="11637125" y="3832873"/>
                  <a:pt x="11639310" y="3829561"/>
                </a:cubicBezTo>
                <a:cubicBezTo>
                  <a:pt x="11668204" y="3794434"/>
                  <a:pt x="11715259" y="3783663"/>
                  <a:pt x="11741728" y="3747885"/>
                </a:cubicBezTo>
                <a:cubicBezTo>
                  <a:pt x="11744801" y="3746111"/>
                  <a:pt x="11746987" y="3742799"/>
                  <a:pt x="11751836" y="3744099"/>
                </a:cubicBezTo>
                <a:cubicBezTo>
                  <a:pt x="11757572" y="3746936"/>
                  <a:pt x="11759347" y="3750010"/>
                  <a:pt x="11758049" y="3754859"/>
                </a:cubicBezTo>
                <a:cubicBezTo>
                  <a:pt x="11752616" y="3770292"/>
                  <a:pt x="11749609" y="3786376"/>
                  <a:pt x="11737553" y="3797435"/>
                </a:cubicBezTo>
                <a:cubicBezTo>
                  <a:pt x="11727035" y="3807608"/>
                  <a:pt x="11723787" y="3819730"/>
                  <a:pt x="11726926" y="3832262"/>
                </a:cubicBezTo>
                <a:cubicBezTo>
                  <a:pt x="11730953" y="3846336"/>
                  <a:pt x="11728355" y="3856032"/>
                  <a:pt x="11713637" y="3862481"/>
                </a:cubicBezTo>
                <a:cubicBezTo>
                  <a:pt x="11687275" y="3873602"/>
                  <a:pt x="11677061" y="3902044"/>
                  <a:pt x="11654897" y="3916889"/>
                </a:cubicBezTo>
                <a:cubicBezTo>
                  <a:pt x="11617605" y="3944569"/>
                  <a:pt x="11604857" y="3997018"/>
                  <a:pt x="11552544" y="4012874"/>
                </a:cubicBezTo>
                <a:cubicBezTo>
                  <a:pt x="11581635" y="4020673"/>
                  <a:pt x="11611069" y="4007777"/>
                  <a:pt x="11630983" y="3981934"/>
                </a:cubicBezTo>
                <a:cubicBezTo>
                  <a:pt x="11648059" y="3961828"/>
                  <a:pt x="11666023" y="3943259"/>
                  <a:pt x="11686411" y="3925339"/>
                </a:cubicBezTo>
                <a:cubicBezTo>
                  <a:pt x="11691671" y="3920253"/>
                  <a:pt x="11694506" y="3914516"/>
                  <a:pt x="11705090" y="3918653"/>
                </a:cubicBezTo>
                <a:cubicBezTo>
                  <a:pt x="11692212" y="3942485"/>
                  <a:pt x="11671823" y="3960403"/>
                  <a:pt x="11654747" y="3980510"/>
                </a:cubicBezTo>
                <a:cubicBezTo>
                  <a:pt x="11672366" y="3982635"/>
                  <a:pt x="11675439" y="3980861"/>
                  <a:pt x="11685071" y="3969152"/>
                </a:cubicBezTo>
                <a:cubicBezTo>
                  <a:pt x="11689443" y="3962529"/>
                  <a:pt x="11694701" y="3957443"/>
                  <a:pt x="11699074" y="3950820"/>
                </a:cubicBezTo>
                <a:cubicBezTo>
                  <a:pt x="11703445" y="3944197"/>
                  <a:pt x="11707169" y="3939998"/>
                  <a:pt x="11713791" y="3944372"/>
                </a:cubicBezTo>
                <a:cubicBezTo>
                  <a:pt x="11722839" y="3949396"/>
                  <a:pt x="11717581" y="3954483"/>
                  <a:pt x="11716281" y="3959332"/>
                </a:cubicBezTo>
                <a:cubicBezTo>
                  <a:pt x="11713446" y="3965067"/>
                  <a:pt x="11708187" y="3970152"/>
                  <a:pt x="11711975" y="3980263"/>
                </a:cubicBezTo>
                <a:cubicBezTo>
                  <a:pt x="11740695" y="3955482"/>
                  <a:pt x="11777405" y="3944538"/>
                  <a:pt x="11796840" y="3910770"/>
                </a:cubicBezTo>
                <a:cubicBezTo>
                  <a:pt x="11814739" y="3877893"/>
                  <a:pt x="11843287" y="3863460"/>
                  <a:pt x="11885969" y="3859311"/>
                </a:cubicBezTo>
                <a:cubicBezTo>
                  <a:pt x="11830367" y="3926255"/>
                  <a:pt x="11784462" y="3995798"/>
                  <a:pt x="11704726" y="4031587"/>
                </a:cubicBezTo>
                <a:cubicBezTo>
                  <a:pt x="11713124" y="4039035"/>
                  <a:pt x="11719205" y="4021178"/>
                  <a:pt x="11724531" y="4030400"/>
                </a:cubicBezTo>
                <a:cubicBezTo>
                  <a:pt x="11729855" y="4039624"/>
                  <a:pt x="11719099" y="4045833"/>
                  <a:pt x="11712951" y="4049382"/>
                </a:cubicBezTo>
                <a:cubicBezTo>
                  <a:pt x="11681569" y="4069551"/>
                  <a:pt x="11661245" y="4101780"/>
                  <a:pt x="11635835" y="4128747"/>
                </a:cubicBezTo>
                <a:cubicBezTo>
                  <a:pt x="11615685" y="4150628"/>
                  <a:pt x="11589561" y="4165712"/>
                  <a:pt x="11560775" y="4176183"/>
                </a:cubicBezTo>
                <a:cubicBezTo>
                  <a:pt x="11539672" y="4182218"/>
                  <a:pt x="11523655" y="4193514"/>
                  <a:pt x="11515387" y="4214684"/>
                </a:cubicBezTo>
                <a:cubicBezTo>
                  <a:pt x="11509307" y="4232542"/>
                  <a:pt x="11491754" y="4244726"/>
                  <a:pt x="11476625" y="4257559"/>
                </a:cubicBezTo>
                <a:cubicBezTo>
                  <a:pt x="11471365" y="4262646"/>
                  <a:pt x="11455759" y="4267557"/>
                  <a:pt x="11471430" y="4276954"/>
                </a:cubicBezTo>
                <a:cubicBezTo>
                  <a:pt x="11481365" y="4283516"/>
                  <a:pt x="11488292" y="4306160"/>
                  <a:pt x="11507145" y="4289128"/>
                </a:cubicBezTo>
                <a:cubicBezTo>
                  <a:pt x="11511515" y="4282504"/>
                  <a:pt x="11517661" y="4278955"/>
                  <a:pt x="11526233" y="4276056"/>
                </a:cubicBezTo>
                <a:cubicBezTo>
                  <a:pt x="11544912" y="4269371"/>
                  <a:pt x="11567379" y="4272796"/>
                  <a:pt x="11585171" y="4264574"/>
                </a:cubicBezTo>
                <a:cubicBezTo>
                  <a:pt x="11601426" y="4257239"/>
                  <a:pt x="11608805" y="4234532"/>
                  <a:pt x="11629260" y="4230921"/>
                </a:cubicBezTo>
                <a:cubicBezTo>
                  <a:pt x="11634345" y="4236183"/>
                  <a:pt x="11632160" y="4239495"/>
                  <a:pt x="11628437" y="4243693"/>
                </a:cubicBezTo>
                <a:cubicBezTo>
                  <a:pt x="11602789" y="4266699"/>
                  <a:pt x="11581579" y="4297390"/>
                  <a:pt x="11557706" y="4323470"/>
                </a:cubicBezTo>
                <a:cubicBezTo>
                  <a:pt x="11548723" y="4332756"/>
                  <a:pt x="11541279" y="4341153"/>
                  <a:pt x="11526907" y="4326905"/>
                </a:cubicBezTo>
                <a:cubicBezTo>
                  <a:pt x="11522589" y="4321201"/>
                  <a:pt x="11517134" y="4319738"/>
                  <a:pt x="11511221" y="4320590"/>
                </a:cubicBezTo>
                <a:lnTo>
                  <a:pt x="11496497" y="4326635"/>
                </a:lnTo>
                <a:lnTo>
                  <a:pt x="11491396" y="4337638"/>
                </a:lnTo>
                <a:cubicBezTo>
                  <a:pt x="11488141" y="4353659"/>
                  <a:pt x="11489679" y="4381615"/>
                  <a:pt x="11483517" y="4406072"/>
                </a:cubicBezTo>
                <a:cubicBezTo>
                  <a:pt x="11489741" y="4392380"/>
                  <a:pt x="11494969" y="4388146"/>
                  <a:pt x="11497207" y="4412291"/>
                </a:cubicBezTo>
                <a:cubicBezTo>
                  <a:pt x="11486003" y="4473277"/>
                  <a:pt x="11493965" y="4579310"/>
                  <a:pt x="11465833" y="4619395"/>
                </a:cubicBezTo>
                <a:lnTo>
                  <a:pt x="11468917" y="4646516"/>
                </a:lnTo>
                <a:lnTo>
                  <a:pt x="11472199" y="4646949"/>
                </a:lnTo>
                <a:cubicBezTo>
                  <a:pt x="11487653" y="4648258"/>
                  <a:pt x="11504481" y="4650735"/>
                  <a:pt x="11519935" y="4652043"/>
                </a:cubicBezTo>
                <a:cubicBezTo>
                  <a:pt x="11526391" y="4652799"/>
                  <a:pt x="11534221" y="4654724"/>
                  <a:pt x="11530921" y="4661386"/>
                </a:cubicBezTo>
                <a:cubicBezTo>
                  <a:pt x="11521984" y="4677458"/>
                  <a:pt x="11530631" y="4689549"/>
                  <a:pt x="11533031" y="4703425"/>
                </a:cubicBezTo>
                <a:cubicBezTo>
                  <a:pt x="11533439" y="4708509"/>
                  <a:pt x="11534258" y="4718674"/>
                  <a:pt x="11527804" y="4717918"/>
                </a:cubicBezTo>
                <a:cubicBezTo>
                  <a:pt x="11507266" y="4717020"/>
                  <a:pt x="11513987" y="4736943"/>
                  <a:pt x="11506773" y="4742642"/>
                </a:cubicBezTo>
                <a:cubicBezTo>
                  <a:pt x="11488839" y="4758163"/>
                  <a:pt x="11509786" y="4764143"/>
                  <a:pt x="11511773" y="4772936"/>
                </a:cubicBezTo>
                <a:cubicBezTo>
                  <a:pt x="11517881" y="4785233"/>
                  <a:pt x="11521241" y="4795194"/>
                  <a:pt x="11507775" y="4802678"/>
                </a:cubicBezTo>
                <a:cubicBezTo>
                  <a:pt x="11502897" y="4805630"/>
                  <a:pt x="11499597" y="4812293"/>
                  <a:pt x="11502548" y="4817170"/>
                </a:cubicBezTo>
                <a:cubicBezTo>
                  <a:pt x="11512775" y="4832970"/>
                  <a:pt x="11506585" y="4851379"/>
                  <a:pt x="11509187" y="4867796"/>
                </a:cubicBezTo>
                <a:cubicBezTo>
                  <a:pt x="11511175" y="4876589"/>
                  <a:pt x="11509659" y="4889502"/>
                  <a:pt x="11527039" y="4882982"/>
                </a:cubicBezTo>
                <a:cubicBezTo>
                  <a:pt x="11531917" y="4880028"/>
                  <a:pt x="11540361" y="4889578"/>
                  <a:pt x="11532184" y="4899192"/>
                </a:cubicBezTo>
                <a:cubicBezTo>
                  <a:pt x="11528473" y="4900771"/>
                  <a:pt x="11526137" y="4903519"/>
                  <a:pt x="11527714" y="4907229"/>
                </a:cubicBezTo>
                <a:cubicBezTo>
                  <a:pt x="11531895" y="4927354"/>
                  <a:pt x="11536075" y="4947482"/>
                  <a:pt x="11532631" y="4968226"/>
                </a:cubicBezTo>
                <a:cubicBezTo>
                  <a:pt x="11528981" y="4986428"/>
                  <a:pt x="11512625" y="5005658"/>
                  <a:pt x="11532055" y="5024553"/>
                </a:cubicBezTo>
                <a:cubicBezTo>
                  <a:pt x="11534801" y="5026887"/>
                  <a:pt x="11532671" y="5032177"/>
                  <a:pt x="11531706" y="5036092"/>
                </a:cubicBezTo>
                <a:cubicBezTo>
                  <a:pt x="11536706" y="5066385"/>
                  <a:pt x="11522543" y="5096950"/>
                  <a:pt x="11531253" y="5125665"/>
                </a:cubicBezTo>
                <a:cubicBezTo>
                  <a:pt x="11538179" y="5148127"/>
                  <a:pt x="11534531" y="5166329"/>
                  <a:pt x="11524629" y="5186316"/>
                </a:cubicBezTo>
                <a:cubicBezTo>
                  <a:pt x="11512803" y="5214133"/>
                  <a:pt x="11494519" y="5241195"/>
                  <a:pt x="11490522" y="5270936"/>
                </a:cubicBezTo>
                <a:cubicBezTo>
                  <a:pt x="11486114" y="5295595"/>
                  <a:pt x="11477381" y="5314207"/>
                  <a:pt x="11455123" y="5323685"/>
                </a:cubicBezTo>
                <a:cubicBezTo>
                  <a:pt x="11444137" y="5314339"/>
                  <a:pt x="11443319" y="5304172"/>
                  <a:pt x="11449918" y="5290848"/>
                </a:cubicBezTo>
                <a:cubicBezTo>
                  <a:pt x="11473633" y="5251837"/>
                  <a:pt x="11485605" y="5209938"/>
                  <a:pt x="11476834" y="5164601"/>
                </a:cubicBezTo>
                <a:cubicBezTo>
                  <a:pt x="11474641" y="5153266"/>
                  <a:pt x="11484950" y="5138363"/>
                  <a:pt x="11475543" y="5132729"/>
                </a:cubicBezTo>
                <a:cubicBezTo>
                  <a:pt x="11443201" y="5112321"/>
                  <a:pt x="11477143" y="5089111"/>
                  <a:pt x="11469253" y="5070562"/>
                </a:cubicBezTo>
                <a:cubicBezTo>
                  <a:pt x="11496741" y="5046594"/>
                  <a:pt x="11474708" y="5011284"/>
                  <a:pt x="11487909" y="4984635"/>
                </a:cubicBezTo>
                <a:cubicBezTo>
                  <a:pt x="11490039" y="4979345"/>
                  <a:pt x="11485715" y="4973299"/>
                  <a:pt x="11479055" y="4970002"/>
                </a:cubicBezTo>
                <a:cubicBezTo>
                  <a:pt x="11468275" y="4963199"/>
                  <a:pt x="11456325" y="4957770"/>
                  <a:pt x="11444172" y="4949800"/>
                </a:cubicBezTo>
                <a:cubicBezTo>
                  <a:pt x="11439619" y="4988540"/>
                  <a:pt x="11433285" y="5021030"/>
                  <a:pt x="11421868" y="5053930"/>
                </a:cubicBezTo>
                <a:cubicBezTo>
                  <a:pt x="11417399" y="5061965"/>
                  <a:pt x="11418015" y="5069591"/>
                  <a:pt x="11421170" y="5077010"/>
                </a:cubicBezTo>
                <a:cubicBezTo>
                  <a:pt x="11426313" y="5093221"/>
                  <a:pt x="11436746" y="5111564"/>
                  <a:pt x="11434265" y="5128393"/>
                </a:cubicBezTo>
                <a:cubicBezTo>
                  <a:pt x="11432194" y="5150304"/>
                  <a:pt x="11434038" y="5173179"/>
                  <a:pt x="11434509" y="5194885"/>
                </a:cubicBezTo>
                <a:cubicBezTo>
                  <a:pt x="11435920" y="5260004"/>
                  <a:pt x="11424420" y="5323609"/>
                  <a:pt x="11415460" y="5387008"/>
                </a:cubicBezTo>
                <a:cubicBezTo>
                  <a:pt x="11412221" y="5410294"/>
                  <a:pt x="11395455" y="5424440"/>
                  <a:pt x="11373749" y="5424917"/>
                </a:cubicBezTo>
                <a:cubicBezTo>
                  <a:pt x="11354585" y="5425188"/>
                  <a:pt x="11345444" y="5438718"/>
                  <a:pt x="11331568" y="5441119"/>
                </a:cubicBezTo>
                <a:cubicBezTo>
                  <a:pt x="11297361" y="5445166"/>
                  <a:pt x="11329702" y="5465573"/>
                  <a:pt x="11321524" y="5475188"/>
                </a:cubicBezTo>
                <a:cubicBezTo>
                  <a:pt x="11319392" y="5480477"/>
                  <a:pt x="11319801" y="5485559"/>
                  <a:pt x="11317669" y="5490848"/>
                </a:cubicBezTo>
                <a:cubicBezTo>
                  <a:pt x="11311685" y="5511798"/>
                  <a:pt x="11306867" y="5531374"/>
                  <a:pt x="11311253" y="5554043"/>
                </a:cubicBezTo>
                <a:cubicBezTo>
                  <a:pt x="11311867" y="5561666"/>
                  <a:pt x="11308567" y="5568330"/>
                  <a:pt x="11309182" y="5575955"/>
                </a:cubicBezTo>
                <a:cubicBezTo>
                  <a:pt x="11310473" y="5607827"/>
                  <a:pt x="11275361" y="5632411"/>
                  <a:pt x="11285854" y="5667377"/>
                </a:cubicBezTo>
                <a:cubicBezTo>
                  <a:pt x="11286059" y="5669917"/>
                  <a:pt x="11285095" y="5673834"/>
                  <a:pt x="11282554" y="5674039"/>
                </a:cubicBezTo>
                <a:cubicBezTo>
                  <a:pt x="11265173" y="5680562"/>
                  <a:pt x="11267980" y="5699520"/>
                  <a:pt x="11261381" y="5712844"/>
                </a:cubicBezTo>
                <a:cubicBezTo>
                  <a:pt x="11258080" y="5719507"/>
                  <a:pt x="11256357" y="5729879"/>
                  <a:pt x="11250865" y="5725207"/>
                </a:cubicBezTo>
                <a:cubicBezTo>
                  <a:pt x="11241047" y="5714490"/>
                  <a:pt x="11222498" y="5722385"/>
                  <a:pt x="11217354" y="5706174"/>
                </a:cubicBezTo>
                <a:cubicBezTo>
                  <a:pt x="11218319" y="5702258"/>
                  <a:pt x="11219281" y="5698343"/>
                  <a:pt x="11223196" y="5699305"/>
                </a:cubicBezTo>
                <a:cubicBezTo>
                  <a:pt x="11245517" y="5706454"/>
                  <a:pt x="11238998" y="5689074"/>
                  <a:pt x="11238179" y="5678907"/>
                </a:cubicBezTo>
                <a:cubicBezTo>
                  <a:pt x="11237359" y="5668741"/>
                  <a:pt x="11240865" y="5664619"/>
                  <a:pt x="11249453" y="5660089"/>
                </a:cubicBezTo>
                <a:cubicBezTo>
                  <a:pt x="11260378" y="5652810"/>
                  <a:pt x="11261834" y="5623273"/>
                  <a:pt x="11249883" y="5617844"/>
                </a:cubicBezTo>
                <a:cubicBezTo>
                  <a:pt x="11243224" y="5614546"/>
                  <a:pt x="11231275" y="5609116"/>
                  <a:pt x="11231335" y="5625740"/>
                </a:cubicBezTo>
                <a:cubicBezTo>
                  <a:pt x="11232156" y="5635906"/>
                  <a:pt x="11224735" y="5639065"/>
                  <a:pt x="11217521" y="5644765"/>
                </a:cubicBezTo>
                <a:cubicBezTo>
                  <a:pt x="11200755" y="5658910"/>
                  <a:pt x="11194973" y="5682401"/>
                  <a:pt x="11183699" y="5701220"/>
                </a:cubicBezTo>
                <a:cubicBezTo>
                  <a:pt x="11178063" y="5710630"/>
                  <a:pt x="11192759" y="5718395"/>
                  <a:pt x="11196119" y="5728357"/>
                </a:cubicBezTo>
                <a:cubicBezTo>
                  <a:pt x="11208745" y="5758033"/>
                  <a:pt x="11200770" y="5770190"/>
                  <a:pt x="11166153" y="5769152"/>
                </a:cubicBezTo>
                <a:cubicBezTo>
                  <a:pt x="11166153" y="5769152"/>
                  <a:pt x="11162443" y="5770731"/>
                  <a:pt x="11161069" y="5769563"/>
                </a:cubicBezTo>
                <a:cubicBezTo>
                  <a:pt x="11161889" y="5779729"/>
                  <a:pt x="11169513" y="5779113"/>
                  <a:pt x="11174597" y="5778701"/>
                </a:cubicBezTo>
                <a:cubicBezTo>
                  <a:pt x="11183595" y="5779253"/>
                  <a:pt x="11185377" y="5785505"/>
                  <a:pt x="11183451" y="5793335"/>
                </a:cubicBezTo>
                <a:cubicBezTo>
                  <a:pt x="11180355" y="5802539"/>
                  <a:pt x="11174924" y="5814488"/>
                  <a:pt x="11165515" y="5808854"/>
                </a:cubicBezTo>
                <a:cubicBezTo>
                  <a:pt x="11148075" y="5798754"/>
                  <a:pt x="11139896" y="5808370"/>
                  <a:pt x="11134463" y="5820320"/>
                </a:cubicBezTo>
                <a:cubicBezTo>
                  <a:pt x="11130405" y="5833439"/>
                  <a:pt x="11113987" y="5836046"/>
                  <a:pt x="11113639" y="5847586"/>
                </a:cubicBezTo>
                <a:cubicBezTo>
                  <a:pt x="11112797" y="5884748"/>
                  <a:pt x="11100416" y="5921562"/>
                  <a:pt x="11100949" y="5959892"/>
                </a:cubicBezTo>
                <a:cubicBezTo>
                  <a:pt x="11103551" y="5976310"/>
                  <a:pt x="11101070" y="5993138"/>
                  <a:pt x="11093302" y="6007837"/>
                </a:cubicBezTo>
                <a:cubicBezTo>
                  <a:pt x="11089037" y="6018414"/>
                  <a:pt x="11087725" y="6033869"/>
                  <a:pt x="11070898" y="6031392"/>
                </a:cubicBezTo>
                <a:cubicBezTo>
                  <a:pt x="11054071" y="6028917"/>
                  <a:pt x="11060467" y="6013051"/>
                  <a:pt x="11057105" y="6003089"/>
                </a:cubicBezTo>
                <a:cubicBezTo>
                  <a:pt x="11056901" y="6000548"/>
                  <a:pt x="11058069" y="5999175"/>
                  <a:pt x="11057865" y="5996634"/>
                </a:cubicBezTo>
                <a:cubicBezTo>
                  <a:pt x="11065921" y="5953773"/>
                  <a:pt x="11044441" y="5909463"/>
                  <a:pt x="11065411" y="5868115"/>
                </a:cubicBezTo>
                <a:cubicBezTo>
                  <a:pt x="11054159" y="5839606"/>
                  <a:pt x="11054447" y="5811443"/>
                  <a:pt x="11053363" y="5782112"/>
                </a:cubicBezTo>
                <a:cubicBezTo>
                  <a:pt x="11053157" y="5779571"/>
                  <a:pt x="11050409" y="5777235"/>
                  <a:pt x="11046496" y="5776272"/>
                </a:cubicBezTo>
                <a:cubicBezTo>
                  <a:pt x="11041413" y="5776684"/>
                  <a:pt x="11040449" y="5780599"/>
                  <a:pt x="11042027" y="5784309"/>
                </a:cubicBezTo>
                <a:cubicBezTo>
                  <a:pt x="11042848" y="5794475"/>
                  <a:pt x="11041125" y="5804847"/>
                  <a:pt x="11033911" y="5810546"/>
                </a:cubicBezTo>
                <a:cubicBezTo>
                  <a:pt x="11009520" y="5825309"/>
                  <a:pt x="11008821" y="5848391"/>
                  <a:pt x="11010667" y="5871264"/>
                </a:cubicBezTo>
                <a:cubicBezTo>
                  <a:pt x="11011607" y="5914676"/>
                  <a:pt x="11012753" y="5960630"/>
                  <a:pt x="10999613" y="6003903"/>
                </a:cubicBezTo>
                <a:cubicBezTo>
                  <a:pt x="10996518" y="6013107"/>
                  <a:pt x="10999879" y="6023067"/>
                  <a:pt x="11003241" y="6033027"/>
                </a:cubicBezTo>
                <a:cubicBezTo>
                  <a:pt x="11013938" y="6070534"/>
                  <a:pt x="11008015" y="6108108"/>
                  <a:pt x="11002087" y="6145681"/>
                </a:cubicBezTo>
                <a:cubicBezTo>
                  <a:pt x="11000017" y="6167592"/>
                  <a:pt x="10981469" y="6175488"/>
                  <a:pt x="10960521" y="6169508"/>
                </a:cubicBezTo>
                <a:cubicBezTo>
                  <a:pt x="10954066" y="6168751"/>
                  <a:pt x="10953101" y="6172667"/>
                  <a:pt x="10948223" y="6175618"/>
                </a:cubicBezTo>
                <a:cubicBezTo>
                  <a:pt x="10933999" y="6189559"/>
                  <a:pt x="10926169" y="6187636"/>
                  <a:pt x="10919449" y="6167713"/>
                </a:cubicBezTo>
                <a:cubicBezTo>
                  <a:pt x="10917255" y="6156378"/>
                  <a:pt x="10915061" y="6145045"/>
                  <a:pt x="10914039" y="6132337"/>
                </a:cubicBezTo>
                <a:cubicBezTo>
                  <a:pt x="10913975" y="6115714"/>
                  <a:pt x="10901003" y="6097576"/>
                  <a:pt x="10924225" y="6084187"/>
                </a:cubicBezTo>
                <a:cubicBezTo>
                  <a:pt x="10929105" y="6081234"/>
                  <a:pt x="10927116" y="6072443"/>
                  <a:pt x="10920659" y="6071685"/>
                </a:cubicBezTo>
                <a:cubicBezTo>
                  <a:pt x="10893462" y="6067491"/>
                  <a:pt x="10907483" y="6051007"/>
                  <a:pt x="10911745" y="6040429"/>
                </a:cubicBezTo>
                <a:cubicBezTo>
                  <a:pt x="10917382" y="6031020"/>
                  <a:pt x="10916972" y="6025936"/>
                  <a:pt x="10914779" y="6014602"/>
                </a:cubicBezTo>
                <a:cubicBezTo>
                  <a:pt x="10907033" y="5981972"/>
                  <a:pt x="10894203" y="5949754"/>
                  <a:pt x="10897997" y="5917469"/>
                </a:cubicBezTo>
                <a:cubicBezTo>
                  <a:pt x="10900560" y="5869937"/>
                  <a:pt x="10887875" y="5823638"/>
                  <a:pt x="10882815" y="5776721"/>
                </a:cubicBezTo>
                <a:cubicBezTo>
                  <a:pt x="10880971" y="5753847"/>
                  <a:pt x="10876585" y="5731178"/>
                  <a:pt x="10872200" y="5708509"/>
                </a:cubicBezTo>
                <a:cubicBezTo>
                  <a:pt x="10870621" y="5704800"/>
                  <a:pt x="10873922" y="5698138"/>
                  <a:pt x="10862588" y="5700333"/>
                </a:cubicBezTo>
                <a:cubicBezTo>
                  <a:pt x="10837581" y="5707473"/>
                  <a:pt x="10827969" y="5699296"/>
                  <a:pt x="10829835" y="5674843"/>
                </a:cubicBezTo>
                <a:cubicBezTo>
                  <a:pt x="10831148" y="5659388"/>
                  <a:pt x="10827785" y="5649427"/>
                  <a:pt x="10812127" y="5645577"/>
                </a:cubicBezTo>
                <a:cubicBezTo>
                  <a:pt x="10805467" y="5642278"/>
                  <a:pt x="10797637" y="5640354"/>
                  <a:pt x="10799359" y="5629983"/>
                </a:cubicBezTo>
                <a:cubicBezTo>
                  <a:pt x="10804321" y="5596323"/>
                  <a:pt x="10789155" y="5566853"/>
                  <a:pt x="10782781" y="5535391"/>
                </a:cubicBezTo>
                <a:cubicBezTo>
                  <a:pt x="10781963" y="5525226"/>
                  <a:pt x="10777431" y="5516639"/>
                  <a:pt x="10789731" y="5510528"/>
                </a:cubicBezTo>
                <a:cubicBezTo>
                  <a:pt x="10798523" y="5508538"/>
                  <a:pt x="10793993" y="5499950"/>
                  <a:pt x="10791042" y="5495072"/>
                </a:cubicBezTo>
                <a:cubicBezTo>
                  <a:pt x="10787885" y="5487653"/>
                  <a:pt x="10782393" y="5482981"/>
                  <a:pt x="10772227" y="5483803"/>
                </a:cubicBezTo>
                <a:cubicBezTo>
                  <a:pt x="10769686" y="5484010"/>
                  <a:pt x="10762267" y="5487168"/>
                  <a:pt x="10763639" y="5488336"/>
                </a:cubicBezTo>
                <a:cubicBezTo>
                  <a:pt x="10775445" y="5507847"/>
                  <a:pt x="10753185" y="5517320"/>
                  <a:pt x="10753246" y="5533945"/>
                </a:cubicBezTo>
                <a:cubicBezTo>
                  <a:pt x="10756115" y="5569526"/>
                  <a:pt x="10749985" y="5604557"/>
                  <a:pt x="10741315" y="5639793"/>
                </a:cubicBezTo>
                <a:cubicBezTo>
                  <a:pt x="10737255" y="5652913"/>
                  <a:pt x="10738075" y="5663079"/>
                  <a:pt x="10756071" y="5664181"/>
                </a:cubicBezTo>
                <a:cubicBezTo>
                  <a:pt x="10761153" y="5663771"/>
                  <a:pt x="10768779" y="5663153"/>
                  <a:pt x="10768224" y="5672152"/>
                </a:cubicBezTo>
                <a:cubicBezTo>
                  <a:pt x="10768634" y="5677235"/>
                  <a:pt x="10763756" y="5680188"/>
                  <a:pt x="10758673" y="5680598"/>
                </a:cubicBezTo>
                <a:cubicBezTo>
                  <a:pt x="10744591" y="5680458"/>
                  <a:pt x="10743835" y="5686915"/>
                  <a:pt x="10744857" y="5699623"/>
                </a:cubicBezTo>
                <a:cubicBezTo>
                  <a:pt x="10746086" y="5714874"/>
                  <a:pt x="10747315" y="5730122"/>
                  <a:pt x="10758506" y="5742008"/>
                </a:cubicBezTo>
                <a:cubicBezTo>
                  <a:pt x="10761458" y="5746884"/>
                  <a:pt x="10768324" y="5752724"/>
                  <a:pt x="10763651" y="5758219"/>
                </a:cubicBezTo>
                <a:cubicBezTo>
                  <a:pt x="10750799" y="5773329"/>
                  <a:pt x="10757317" y="5790708"/>
                  <a:pt x="10757377" y="5807332"/>
                </a:cubicBezTo>
                <a:cubicBezTo>
                  <a:pt x="10755306" y="5829245"/>
                  <a:pt x="10735035" y="5847512"/>
                  <a:pt x="10715665" y="5845242"/>
                </a:cubicBezTo>
                <a:cubicBezTo>
                  <a:pt x="10704127" y="5844895"/>
                  <a:pt x="10698285" y="5851764"/>
                  <a:pt x="10688119" y="5852585"/>
                </a:cubicBezTo>
                <a:cubicBezTo>
                  <a:pt x="10686132" y="5843793"/>
                  <a:pt x="10685517" y="5836168"/>
                  <a:pt x="10681193" y="5830122"/>
                </a:cubicBezTo>
                <a:cubicBezTo>
                  <a:pt x="10657173" y="5786019"/>
                  <a:pt x="10669697" y="5735122"/>
                  <a:pt x="10658385" y="5689989"/>
                </a:cubicBezTo>
                <a:cubicBezTo>
                  <a:pt x="10649471" y="5658735"/>
                  <a:pt x="10660683" y="5623291"/>
                  <a:pt x="10639061" y="5593064"/>
                </a:cubicBezTo>
                <a:cubicBezTo>
                  <a:pt x="10637483" y="5589354"/>
                  <a:pt x="10635699" y="5583103"/>
                  <a:pt x="10640577" y="5580150"/>
                </a:cubicBezTo>
                <a:cubicBezTo>
                  <a:pt x="10656585" y="5572461"/>
                  <a:pt x="10645804" y="5565658"/>
                  <a:pt x="10640107" y="5558444"/>
                </a:cubicBezTo>
                <a:cubicBezTo>
                  <a:pt x="10635987" y="5554940"/>
                  <a:pt x="10630494" y="5550268"/>
                  <a:pt x="10630085" y="5545184"/>
                </a:cubicBezTo>
                <a:cubicBezTo>
                  <a:pt x="10632505" y="5511733"/>
                  <a:pt x="10613424" y="5481299"/>
                  <a:pt x="10615843" y="5447847"/>
                </a:cubicBezTo>
                <a:cubicBezTo>
                  <a:pt x="10617505" y="5420853"/>
                  <a:pt x="10601580" y="5397838"/>
                  <a:pt x="10609493" y="5369059"/>
                </a:cubicBezTo>
                <a:cubicBezTo>
                  <a:pt x="10611215" y="5358688"/>
                  <a:pt x="10598243" y="5340550"/>
                  <a:pt x="10596807" y="5322759"/>
                </a:cubicBezTo>
                <a:cubicBezTo>
                  <a:pt x="10594408" y="5308883"/>
                  <a:pt x="10578750" y="5305034"/>
                  <a:pt x="10567211" y="5304687"/>
                </a:cubicBezTo>
                <a:cubicBezTo>
                  <a:pt x="10554299" y="5303173"/>
                  <a:pt x="10556696" y="5317050"/>
                  <a:pt x="10553395" y="5323711"/>
                </a:cubicBezTo>
                <a:cubicBezTo>
                  <a:pt x="10548169" y="5338205"/>
                  <a:pt x="10554277" y="5350502"/>
                  <a:pt x="10556673" y="5364377"/>
                </a:cubicBezTo>
                <a:cubicBezTo>
                  <a:pt x="10550422" y="5366162"/>
                  <a:pt x="10535317" y="5353313"/>
                  <a:pt x="10543414" y="5374403"/>
                </a:cubicBezTo>
                <a:cubicBezTo>
                  <a:pt x="10547942" y="5382990"/>
                  <a:pt x="10545811" y="5388280"/>
                  <a:pt x="10534271" y="5387934"/>
                </a:cubicBezTo>
                <a:cubicBezTo>
                  <a:pt x="10529189" y="5388345"/>
                  <a:pt x="10524105" y="5388755"/>
                  <a:pt x="10524720" y="5396381"/>
                </a:cubicBezTo>
                <a:cubicBezTo>
                  <a:pt x="10523961" y="5402837"/>
                  <a:pt x="10530417" y="5403595"/>
                  <a:pt x="10535705" y="5405726"/>
                </a:cubicBezTo>
                <a:cubicBezTo>
                  <a:pt x="10552533" y="5408201"/>
                  <a:pt x="10560013" y="5421668"/>
                  <a:pt x="10550871" y="5435196"/>
                </a:cubicBezTo>
                <a:cubicBezTo>
                  <a:pt x="10545031" y="5442064"/>
                  <a:pt x="10544271" y="5448521"/>
                  <a:pt x="10548596" y="5454566"/>
                </a:cubicBezTo>
                <a:cubicBezTo>
                  <a:pt x="10566098" y="5481290"/>
                  <a:pt x="10567389" y="5513163"/>
                  <a:pt x="10578640" y="5541671"/>
                </a:cubicBezTo>
                <a:cubicBezTo>
                  <a:pt x="10588313" y="5566470"/>
                  <a:pt x="10569415" y="5585907"/>
                  <a:pt x="10543180" y="5577796"/>
                </a:cubicBezTo>
                <a:cubicBezTo>
                  <a:pt x="10537892" y="5575665"/>
                  <a:pt x="10534182" y="5577244"/>
                  <a:pt x="10530676" y="5581365"/>
                </a:cubicBezTo>
                <a:cubicBezTo>
                  <a:pt x="10519754" y="5588643"/>
                  <a:pt x="10514261" y="5583973"/>
                  <a:pt x="10509526" y="5572843"/>
                </a:cubicBezTo>
                <a:cubicBezTo>
                  <a:pt x="10496697" y="5540625"/>
                  <a:pt x="10491287" y="5505249"/>
                  <a:pt x="10485877" y="5469872"/>
                </a:cubicBezTo>
                <a:cubicBezTo>
                  <a:pt x="10484648" y="5454623"/>
                  <a:pt x="10480877" y="5439578"/>
                  <a:pt x="10462881" y="5438476"/>
                </a:cubicBezTo>
                <a:cubicBezTo>
                  <a:pt x="10448801" y="5438336"/>
                  <a:pt x="10446319" y="5455164"/>
                  <a:pt x="10443429" y="5466910"/>
                </a:cubicBezTo>
                <a:cubicBezTo>
                  <a:pt x="10441154" y="5486280"/>
                  <a:pt x="10431603" y="5494727"/>
                  <a:pt x="10412643" y="5497539"/>
                </a:cubicBezTo>
                <a:cubicBezTo>
                  <a:pt x="10401309" y="5499736"/>
                  <a:pt x="10386060" y="5500969"/>
                  <a:pt x="10380423" y="5510379"/>
                </a:cubicBezTo>
                <a:cubicBezTo>
                  <a:pt x="10368596" y="5538195"/>
                  <a:pt x="10343180" y="5540252"/>
                  <a:pt x="10320921" y="5549725"/>
                </a:cubicBezTo>
                <a:cubicBezTo>
                  <a:pt x="10306083" y="5556043"/>
                  <a:pt x="10294133" y="5550614"/>
                  <a:pt x="10295650" y="5537700"/>
                </a:cubicBezTo>
                <a:cubicBezTo>
                  <a:pt x="10296697" y="5503081"/>
                  <a:pt x="10269027" y="5477181"/>
                  <a:pt x="10277701" y="5441943"/>
                </a:cubicBezTo>
                <a:cubicBezTo>
                  <a:pt x="10280179" y="5425114"/>
                  <a:pt x="10274831" y="5406360"/>
                  <a:pt x="10292971" y="5393381"/>
                </a:cubicBezTo>
                <a:cubicBezTo>
                  <a:pt x="10296680" y="5391803"/>
                  <a:pt x="10298812" y="5386514"/>
                  <a:pt x="10297234" y="5382804"/>
                </a:cubicBezTo>
                <a:cubicBezTo>
                  <a:pt x="10287007" y="5367004"/>
                  <a:pt x="10286741" y="5347839"/>
                  <a:pt x="10287234" y="5322218"/>
                </a:cubicBezTo>
                <a:cubicBezTo>
                  <a:pt x="10271083" y="5343989"/>
                  <a:pt x="10265096" y="5364938"/>
                  <a:pt x="10248330" y="5379086"/>
                </a:cubicBezTo>
                <a:cubicBezTo>
                  <a:pt x="10244825" y="5383206"/>
                  <a:pt x="10241115" y="5384786"/>
                  <a:pt x="10236996" y="5381281"/>
                </a:cubicBezTo>
                <a:cubicBezTo>
                  <a:pt x="10232877" y="5377777"/>
                  <a:pt x="10232467" y="5372695"/>
                  <a:pt x="10237139" y="5367200"/>
                </a:cubicBezTo>
                <a:cubicBezTo>
                  <a:pt x="10240439" y="5360537"/>
                  <a:pt x="10253353" y="5362051"/>
                  <a:pt x="10248619" y="5350922"/>
                </a:cubicBezTo>
                <a:cubicBezTo>
                  <a:pt x="10247245" y="5349754"/>
                  <a:pt x="10247245" y="5349754"/>
                  <a:pt x="10244704" y="5349960"/>
                </a:cubicBezTo>
                <a:cubicBezTo>
                  <a:pt x="10231033" y="5354903"/>
                  <a:pt x="10223878" y="5377226"/>
                  <a:pt x="10201558" y="5370078"/>
                </a:cubicBezTo>
                <a:cubicBezTo>
                  <a:pt x="10201558" y="5370078"/>
                  <a:pt x="10193380" y="5379692"/>
                  <a:pt x="10202582" y="5382786"/>
                </a:cubicBezTo>
                <a:cubicBezTo>
                  <a:pt x="10211785" y="5385878"/>
                  <a:pt x="10213363" y="5389588"/>
                  <a:pt x="10208895" y="5397625"/>
                </a:cubicBezTo>
                <a:cubicBezTo>
                  <a:pt x="10202295" y="5410949"/>
                  <a:pt x="10198237" y="5424068"/>
                  <a:pt x="10180650" y="5428049"/>
                </a:cubicBezTo>
                <a:lnTo>
                  <a:pt x="10180454" y="5428206"/>
                </a:lnTo>
                <a:lnTo>
                  <a:pt x="10178785" y="5442250"/>
                </a:lnTo>
                <a:lnTo>
                  <a:pt x="10179921" y="5450068"/>
                </a:lnTo>
                <a:lnTo>
                  <a:pt x="10180391" y="5450613"/>
                </a:lnTo>
                <a:lnTo>
                  <a:pt x="10180085" y="5451199"/>
                </a:lnTo>
                <a:lnTo>
                  <a:pt x="10182301" y="5466441"/>
                </a:lnTo>
                <a:cubicBezTo>
                  <a:pt x="10186857" y="5485459"/>
                  <a:pt x="10183062" y="5503365"/>
                  <a:pt x="10168505" y="5517009"/>
                </a:cubicBezTo>
                <a:cubicBezTo>
                  <a:pt x="10139389" y="5544293"/>
                  <a:pt x="10130595" y="5578529"/>
                  <a:pt x="10135347" y="5617403"/>
                </a:cubicBezTo>
                <a:cubicBezTo>
                  <a:pt x="10140839" y="5650708"/>
                  <a:pt x="10122759" y="5669546"/>
                  <a:pt x="10100687" y="5686439"/>
                </a:cubicBezTo>
                <a:cubicBezTo>
                  <a:pt x="10088075" y="5696091"/>
                  <a:pt x="10055046" y="5688864"/>
                  <a:pt x="10049381" y="5678195"/>
                </a:cubicBezTo>
                <a:cubicBezTo>
                  <a:pt x="10036475" y="5658066"/>
                  <a:pt x="10036475" y="5658066"/>
                  <a:pt x="10018765" y="5674120"/>
                </a:cubicBezTo>
                <a:cubicBezTo>
                  <a:pt x="10011154" y="5667444"/>
                  <a:pt x="10016253" y="5661039"/>
                  <a:pt x="10018567" y="5654266"/>
                </a:cubicBezTo>
                <a:cubicBezTo>
                  <a:pt x="10018939" y="5651483"/>
                  <a:pt x="10022829" y="5643504"/>
                  <a:pt x="10017264" y="5642764"/>
                </a:cubicBezTo>
                <a:cubicBezTo>
                  <a:pt x="9987854" y="5640265"/>
                  <a:pt x="9992289" y="5606865"/>
                  <a:pt x="9975861" y="5591932"/>
                </a:cubicBezTo>
                <a:cubicBezTo>
                  <a:pt x="9973446" y="5588778"/>
                  <a:pt x="9968250" y="5585253"/>
                  <a:pt x="9965837" y="5582099"/>
                </a:cubicBezTo>
                <a:cubicBezTo>
                  <a:pt x="9956747" y="5586557"/>
                  <a:pt x="9951007" y="5608452"/>
                  <a:pt x="9944973" y="5600568"/>
                </a:cubicBezTo>
                <a:cubicBezTo>
                  <a:pt x="9930121" y="5584429"/>
                  <a:pt x="9899135" y="5583139"/>
                  <a:pt x="9898841" y="5553358"/>
                </a:cubicBezTo>
                <a:cubicBezTo>
                  <a:pt x="9898916" y="5520793"/>
                  <a:pt x="9896208" y="5487857"/>
                  <a:pt x="9884780" y="5456594"/>
                </a:cubicBezTo>
                <a:cubicBezTo>
                  <a:pt x="9881528" y="5449079"/>
                  <a:pt x="9884214" y="5439524"/>
                  <a:pt x="9873081" y="5438043"/>
                </a:cubicBezTo>
                <a:cubicBezTo>
                  <a:pt x="9863154" y="5438138"/>
                  <a:pt x="9853696" y="5445377"/>
                  <a:pt x="9849435" y="5456140"/>
                </a:cubicBezTo>
                <a:cubicBezTo>
                  <a:pt x="9846009" y="5471264"/>
                  <a:pt x="9844163" y="5485181"/>
                  <a:pt x="9846305" y="5501046"/>
                </a:cubicBezTo>
                <a:cubicBezTo>
                  <a:pt x="9852165" y="5531568"/>
                  <a:pt x="9848100" y="5562185"/>
                  <a:pt x="9842458" y="5594010"/>
                </a:cubicBezTo>
                <a:cubicBezTo>
                  <a:pt x="9842087" y="5596793"/>
                  <a:pt x="9844133" y="5602730"/>
                  <a:pt x="9841349" y="5602360"/>
                </a:cubicBezTo>
                <a:cubicBezTo>
                  <a:pt x="9816497" y="5618882"/>
                  <a:pt x="9827456" y="5643000"/>
                  <a:pt x="9827651" y="5662855"/>
                </a:cubicBezTo>
                <a:cubicBezTo>
                  <a:pt x="9830578" y="5758136"/>
                  <a:pt x="9813653" y="5853608"/>
                  <a:pt x="9825299" y="5947217"/>
                </a:cubicBezTo>
                <a:cubicBezTo>
                  <a:pt x="9826605" y="5958722"/>
                  <a:pt x="9824287" y="5965495"/>
                  <a:pt x="9812786" y="5966796"/>
                </a:cubicBezTo>
                <a:cubicBezTo>
                  <a:pt x="9802860" y="5966893"/>
                  <a:pt x="9797663" y="5963368"/>
                  <a:pt x="9795988" y="5954647"/>
                </a:cubicBezTo>
                <a:cubicBezTo>
                  <a:pt x="9793009" y="5934422"/>
                  <a:pt x="9780940" y="5918653"/>
                  <a:pt x="9770079" y="5904461"/>
                </a:cubicBezTo>
                <a:cubicBezTo>
                  <a:pt x="9755597" y="5885538"/>
                  <a:pt x="9751040" y="5866522"/>
                  <a:pt x="9752420" y="5845461"/>
                </a:cubicBezTo>
                <a:cubicBezTo>
                  <a:pt x="9752225" y="5825606"/>
                  <a:pt x="9746461" y="5805012"/>
                  <a:pt x="9741905" y="5785994"/>
                </a:cubicBezTo>
                <a:cubicBezTo>
                  <a:pt x="9734097" y="5759460"/>
                  <a:pt x="9719443" y="5763175"/>
                  <a:pt x="9700057" y="5770511"/>
                </a:cubicBezTo>
                <a:cubicBezTo>
                  <a:pt x="9695327" y="5774130"/>
                  <a:pt x="9689021" y="5778957"/>
                  <a:pt x="9684195" y="5772649"/>
                </a:cubicBezTo>
                <a:cubicBezTo>
                  <a:pt x="9679367" y="5766342"/>
                  <a:pt x="9686880" y="5763092"/>
                  <a:pt x="9688826" y="5759102"/>
                </a:cubicBezTo>
                <a:cubicBezTo>
                  <a:pt x="9695033" y="5744348"/>
                  <a:pt x="9690107" y="5728114"/>
                  <a:pt x="9682867" y="5718654"/>
                </a:cubicBezTo>
                <a:cubicBezTo>
                  <a:pt x="9671636" y="5707244"/>
                  <a:pt x="9659860" y="5721256"/>
                  <a:pt x="9653185" y="5728866"/>
                </a:cubicBezTo>
                <a:cubicBezTo>
                  <a:pt x="9639835" y="5744086"/>
                  <a:pt x="9632051" y="5760046"/>
                  <a:pt x="9637813" y="5780640"/>
                </a:cubicBezTo>
                <a:cubicBezTo>
                  <a:pt x="9638651" y="5785000"/>
                  <a:pt x="9641902" y="5792514"/>
                  <a:pt x="9635596" y="5797341"/>
                </a:cubicBezTo>
                <a:cubicBezTo>
                  <a:pt x="9630867" y="5800960"/>
                  <a:pt x="9626039" y="5794652"/>
                  <a:pt x="9623626" y="5791498"/>
                </a:cubicBezTo>
                <a:cubicBezTo>
                  <a:pt x="9616015" y="5784821"/>
                  <a:pt x="9611286" y="5788440"/>
                  <a:pt x="9606187" y="5794843"/>
                </a:cubicBezTo>
                <a:cubicBezTo>
                  <a:pt x="9588205" y="5823608"/>
                  <a:pt x="9571799" y="5851169"/>
                  <a:pt x="9575345" y="5888465"/>
                </a:cubicBezTo>
                <a:cubicBezTo>
                  <a:pt x="9575811" y="5895608"/>
                  <a:pt x="9575386" y="5902810"/>
                  <a:pt x="9574403" y="5910049"/>
                </a:cubicBezTo>
                <a:lnTo>
                  <a:pt x="9571178" y="5926442"/>
                </a:lnTo>
                <a:lnTo>
                  <a:pt x="9570871" y="5984905"/>
                </a:lnTo>
                <a:cubicBezTo>
                  <a:pt x="9576859" y="5989260"/>
                  <a:pt x="9576859" y="5989260"/>
                  <a:pt x="9576859" y="5989260"/>
                </a:cubicBezTo>
                <a:cubicBezTo>
                  <a:pt x="9576859" y="5989260"/>
                  <a:pt x="9572503" y="5995252"/>
                  <a:pt x="9572503" y="5995252"/>
                </a:cubicBezTo>
                <a:cubicBezTo>
                  <a:pt x="9578491" y="5999606"/>
                  <a:pt x="9575769" y="6015943"/>
                  <a:pt x="9575769" y="6015943"/>
                </a:cubicBezTo>
                <a:cubicBezTo>
                  <a:pt x="9577401" y="6026289"/>
                  <a:pt x="9571413" y="6021933"/>
                  <a:pt x="9569779" y="6011588"/>
                </a:cubicBezTo>
                <a:lnTo>
                  <a:pt x="9567439" y="6009317"/>
                </a:lnTo>
                <a:lnTo>
                  <a:pt x="9568146" y="6001244"/>
                </a:lnTo>
                <a:cubicBezTo>
                  <a:pt x="9565969" y="6004239"/>
                  <a:pt x="9564880" y="6005737"/>
                  <a:pt x="9565085" y="6007028"/>
                </a:cubicBezTo>
                <a:lnTo>
                  <a:pt x="9567439" y="6009317"/>
                </a:lnTo>
                <a:lnTo>
                  <a:pt x="9566461" y="6020481"/>
                </a:lnTo>
                <a:cubicBezTo>
                  <a:pt x="9567530" y="6041436"/>
                  <a:pt x="9574266" y="6065224"/>
                  <a:pt x="9563239" y="6070944"/>
                </a:cubicBezTo>
                <a:cubicBezTo>
                  <a:pt x="9548954" y="6005605"/>
                  <a:pt x="9520270" y="5981312"/>
                  <a:pt x="9506825" y="5930751"/>
                </a:cubicBezTo>
                <a:lnTo>
                  <a:pt x="9502145" y="5906291"/>
                </a:lnTo>
                <a:lnTo>
                  <a:pt x="9490736" y="5885704"/>
                </a:lnTo>
                <a:cubicBezTo>
                  <a:pt x="9479406" y="5864369"/>
                  <a:pt x="9469653" y="5841825"/>
                  <a:pt x="9463052" y="5816872"/>
                </a:cubicBezTo>
                <a:cubicBezTo>
                  <a:pt x="9440514" y="5826618"/>
                  <a:pt x="9429947" y="5842207"/>
                  <a:pt x="9432558" y="5865216"/>
                </a:cubicBezTo>
                <a:cubicBezTo>
                  <a:pt x="9434330" y="5883864"/>
                  <a:pt x="9425980" y="5882752"/>
                  <a:pt x="9412804" y="5875334"/>
                </a:cubicBezTo>
                <a:cubicBezTo>
                  <a:pt x="9398049" y="5869122"/>
                  <a:pt x="9395908" y="5853256"/>
                  <a:pt x="9387460" y="5842219"/>
                </a:cubicBezTo>
                <a:cubicBezTo>
                  <a:pt x="9378173" y="5826821"/>
                  <a:pt x="9370465" y="5810216"/>
                  <a:pt x="9361179" y="5794818"/>
                </a:cubicBezTo>
                <a:cubicBezTo>
                  <a:pt x="9357559" y="5790086"/>
                  <a:pt x="9355884" y="5781367"/>
                  <a:pt x="9349946" y="5783409"/>
                </a:cubicBezTo>
                <a:cubicBezTo>
                  <a:pt x="9341228" y="5785083"/>
                  <a:pt x="9340120" y="5793432"/>
                  <a:pt x="9339381" y="5798998"/>
                </a:cubicBezTo>
                <a:cubicBezTo>
                  <a:pt x="9338641" y="5804565"/>
                  <a:pt x="9339109" y="5811710"/>
                  <a:pt x="9338370" y="5817274"/>
                </a:cubicBezTo>
                <a:cubicBezTo>
                  <a:pt x="9338023" y="5862552"/>
                  <a:pt x="9337306" y="5910610"/>
                  <a:pt x="9334177" y="5955515"/>
                </a:cubicBezTo>
                <a:cubicBezTo>
                  <a:pt x="9331589" y="5974998"/>
                  <a:pt x="9323436" y="5993743"/>
                  <a:pt x="9297648" y="5995975"/>
                </a:cubicBezTo>
                <a:cubicBezTo>
                  <a:pt x="9287722" y="5996071"/>
                  <a:pt x="9281045" y="6003681"/>
                  <a:pt x="9277153" y="6011661"/>
                </a:cubicBezTo>
                <a:cubicBezTo>
                  <a:pt x="9276783" y="6014443"/>
                  <a:pt x="9274838" y="6018433"/>
                  <a:pt x="9274468" y="6021218"/>
                </a:cubicBezTo>
                <a:cubicBezTo>
                  <a:pt x="9263433" y="6029663"/>
                  <a:pt x="9250451" y="6042099"/>
                  <a:pt x="9236904" y="6037465"/>
                </a:cubicBezTo>
                <a:cubicBezTo>
                  <a:pt x="9223357" y="6032829"/>
                  <a:pt x="9223999" y="6017334"/>
                  <a:pt x="9227053" y="6004995"/>
                </a:cubicBezTo>
                <a:cubicBezTo>
                  <a:pt x="9232966" y="5960459"/>
                  <a:pt x="9231737" y="5916391"/>
                  <a:pt x="9219375" y="5870841"/>
                </a:cubicBezTo>
                <a:cubicBezTo>
                  <a:pt x="9216863" y="5857760"/>
                  <a:pt x="9210089" y="5855442"/>
                  <a:pt x="9198956" y="5853960"/>
                </a:cubicBezTo>
                <a:cubicBezTo>
                  <a:pt x="9185039" y="5852109"/>
                  <a:pt x="9186345" y="5863613"/>
                  <a:pt x="9185236" y="5871963"/>
                </a:cubicBezTo>
                <a:cubicBezTo>
                  <a:pt x="9182649" y="5891446"/>
                  <a:pt x="9180061" y="5910931"/>
                  <a:pt x="9176267" y="5928837"/>
                </a:cubicBezTo>
                <a:cubicBezTo>
                  <a:pt x="9173582" y="5938394"/>
                  <a:pt x="9168113" y="5947581"/>
                  <a:pt x="9157351" y="5943316"/>
                </a:cubicBezTo>
                <a:cubicBezTo>
                  <a:pt x="9146586" y="5939051"/>
                  <a:pt x="9157621" y="5930606"/>
                  <a:pt x="9158730" y="5922256"/>
                </a:cubicBezTo>
                <a:cubicBezTo>
                  <a:pt x="9160676" y="5918266"/>
                  <a:pt x="9161415" y="5912700"/>
                  <a:pt x="9163361" y="5908709"/>
                </a:cubicBezTo>
                <a:cubicBezTo>
                  <a:pt x="9169741" y="5871319"/>
                  <a:pt x="9168535" y="5869742"/>
                  <a:pt x="9131343" y="5883202"/>
                </a:cubicBezTo>
                <a:cubicBezTo>
                  <a:pt x="9121047" y="5886083"/>
                  <a:pt x="9120209" y="5881722"/>
                  <a:pt x="9115381" y="5875414"/>
                </a:cubicBezTo>
                <a:cubicBezTo>
                  <a:pt x="9097179" y="5841834"/>
                  <a:pt x="9084546" y="5808995"/>
                  <a:pt x="9098439" y="5768355"/>
                </a:cubicBezTo>
                <a:cubicBezTo>
                  <a:pt x="9109179" y="5730127"/>
                  <a:pt x="9109993" y="5691996"/>
                  <a:pt x="9105243" y="5653123"/>
                </a:cubicBezTo>
                <a:cubicBezTo>
                  <a:pt x="9100860" y="5611468"/>
                  <a:pt x="9113545" y="5569251"/>
                  <a:pt x="9100814" y="5526483"/>
                </a:cubicBezTo>
                <a:cubicBezTo>
                  <a:pt x="9098769" y="5520547"/>
                  <a:pt x="9101086" y="5513773"/>
                  <a:pt x="9103031" y="5509783"/>
                </a:cubicBezTo>
                <a:cubicBezTo>
                  <a:pt x="9122665" y="5447245"/>
                  <a:pt x="9124024" y="5383693"/>
                  <a:pt x="9122597" y="5319772"/>
                </a:cubicBezTo>
                <a:cubicBezTo>
                  <a:pt x="9122867" y="5307060"/>
                  <a:pt x="9123509" y="5291565"/>
                  <a:pt x="9106809" y="5289345"/>
                </a:cubicBezTo>
                <a:cubicBezTo>
                  <a:pt x="9088903" y="5285544"/>
                  <a:pt x="9085478" y="5300669"/>
                  <a:pt x="9082055" y="5315792"/>
                </a:cubicBezTo>
                <a:cubicBezTo>
                  <a:pt x="9078260" y="5333699"/>
                  <a:pt x="9072379" y="5351328"/>
                  <a:pt x="9069234" y="5369676"/>
                </a:cubicBezTo>
                <a:lnTo>
                  <a:pt x="9068839" y="5375091"/>
                </a:lnTo>
                <a:lnTo>
                  <a:pt x="9070106" y="5378241"/>
                </a:lnTo>
                <a:lnTo>
                  <a:pt x="9068859" y="5406786"/>
                </a:lnTo>
                <a:lnTo>
                  <a:pt x="9072837" y="5427870"/>
                </a:lnTo>
                <a:cubicBezTo>
                  <a:pt x="9076507" y="5437563"/>
                  <a:pt x="9075096" y="5445520"/>
                  <a:pt x="9069881" y="5450137"/>
                </a:cubicBezTo>
                <a:lnTo>
                  <a:pt x="9066789" y="5451378"/>
                </a:lnTo>
                <a:lnTo>
                  <a:pt x="9066348" y="5504301"/>
                </a:lnTo>
                <a:cubicBezTo>
                  <a:pt x="9063074" y="5541184"/>
                  <a:pt x="9059241" y="5567609"/>
                  <a:pt x="9046065" y="5615504"/>
                </a:cubicBezTo>
                <a:cubicBezTo>
                  <a:pt x="9035606" y="5616058"/>
                  <a:pt x="9039998" y="5600093"/>
                  <a:pt x="9029539" y="5600647"/>
                </a:cubicBezTo>
                <a:cubicBezTo>
                  <a:pt x="9022989" y="5674413"/>
                  <a:pt x="9025781" y="5726707"/>
                  <a:pt x="9018672" y="5790015"/>
                </a:cubicBezTo>
                <a:cubicBezTo>
                  <a:pt x="9022024" y="5852767"/>
                  <a:pt x="9014916" y="5916074"/>
                  <a:pt x="8998467" y="6000853"/>
                </a:cubicBezTo>
                <a:cubicBezTo>
                  <a:pt x="9001183" y="5953512"/>
                  <a:pt x="8986891" y="5980489"/>
                  <a:pt x="8972040" y="5997009"/>
                </a:cubicBezTo>
                <a:cubicBezTo>
                  <a:pt x="8967090" y="6002517"/>
                  <a:pt x="8967648" y="6012975"/>
                  <a:pt x="8962698" y="6018481"/>
                </a:cubicBezTo>
                <a:cubicBezTo>
                  <a:pt x="8962698" y="6018481"/>
                  <a:pt x="8957189" y="6013530"/>
                  <a:pt x="8956630" y="6003071"/>
                </a:cubicBezTo>
                <a:cubicBezTo>
                  <a:pt x="8956630" y="6003071"/>
                  <a:pt x="8956630" y="6003071"/>
                  <a:pt x="8956072" y="5992612"/>
                </a:cubicBezTo>
                <a:cubicBezTo>
                  <a:pt x="8957189" y="6013530"/>
                  <a:pt x="8940663" y="5998673"/>
                  <a:pt x="8949446" y="5966742"/>
                </a:cubicBezTo>
                <a:cubicBezTo>
                  <a:pt x="8949446" y="5966742"/>
                  <a:pt x="8949446" y="5966742"/>
                  <a:pt x="8959905" y="5966187"/>
                </a:cubicBezTo>
                <a:cubicBezTo>
                  <a:pt x="8964855" y="5960682"/>
                  <a:pt x="8964297" y="5950222"/>
                  <a:pt x="8964297" y="5950222"/>
                </a:cubicBezTo>
                <a:cubicBezTo>
                  <a:pt x="8974756" y="5949668"/>
                  <a:pt x="8969805" y="5955174"/>
                  <a:pt x="8970364" y="5965633"/>
                </a:cubicBezTo>
                <a:cubicBezTo>
                  <a:pt x="8970364" y="5965633"/>
                  <a:pt x="8970364" y="5965633"/>
                  <a:pt x="8970923" y="5976091"/>
                </a:cubicBezTo>
                <a:cubicBezTo>
                  <a:pt x="8984657" y="5938654"/>
                  <a:pt x="8991207" y="5864889"/>
                  <a:pt x="8980189" y="5854985"/>
                </a:cubicBezTo>
                <a:cubicBezTo>
                  <a:pt x="8986737" y="5781218"/>
                  <a:pt x="9009255" y="5711850"/>
                  <a:pt x="8996563" y="5670569"/>
                </a:cubicBezTo>
                <a:cubicBezTo>
                  <a:pt x="8999279" y="5623227"/>
                  <a:pt x="9010855" y="5643592"/>
                  <a:pt x="9019638" y="5611660"/>
                </a:cubicBezTo>
                <a:cubicBezTo>
                  <a:pt x="9022355" y="5564317"/>
                  <a:pt x="9006945" y="5570380"/>
                  <a:pt x="9005269" y="5539003"/>
                </a:cubicBezTo>
                <a:cubicBezTo>
                  <a:pt x="9009801" y="5525652"/>
                  <a:pt x="9013060" y="5513024"/>
                  <a:pt x="9015373" y="5501103"/>
                </a:cubicBezTo>
                <a:lnTo>
                  <a:pt x="9017033" y="5488496"/>
                </a:lnTo>
                <a:lnTo>
                  <a:pt x="8994343" y="5581715"/>
                </a:lnTo>
                <a:cubicBezTo>
                  <a:pt x="8985689" y="5620220"/>
                  <a:pt x="8978428" y="5658911"/>
                  <a:pt x="8974645" y="5698064"/>
                </a:cubicBezTo>
                <a:cubicBezTo>
                  <a:pt x="8971049" y="5735824"/>
                  <a:pt x="8965035" y="5770433"/>
                  <a:pt x="8930723" y="5794193"/>
                </a:cubicBezTo>
                <a:cubicBezTo>
                  <a:pt x="8924418" y="5799018"/>
                  <a:pt x="8920526" y="5806999"/>
                  <a:pt x="8920623" y="5816925"/>
                </a:cubicBezTo>
                <a:cubicBezTo>
                  <a:pt x="8922593" y="5855428"/>
                  <a:pt x="8905448" y="5888554"/>
                  <a:pt x="8892293" y="5923627"/>
                </a:cubicBezTo>
                <a:cubicBezTo>
                  <a:pt x="8883400" y="5947937"/>
                  <a:pt x="8876085" y="5971040"/>
                  <a:pt x="8868768" y="5994145"/>
                </a:cubicBezTo>
                <a:cubicBezTo>
                  <a:pt x="8864506" y="6004907"/>
                  <a:pt x="8858669" y="6016876"/>
                  <a:pt x="8846795" y="6020963"/>
                </a:cubicBezTo>
                <a:cubicBezTo>
                  <a:pt x="8833717" y="6023471"/>
                  <a:pt x="8820636" y="6025980"/>
                  <a:pt x="8820810" y="6003342"/>
                </a:cubicBezTo>
                <a:cubicBezTo>
                  <a:pt x="8824039" y="5968364"/>
                  <a:pt x="8809828" y="5936731"/>
                  <a:pt x="8803869" y="5896282"/>
                </a:cubicBezTo>
                <a:cubicBezTo>
                  <a:pt x="8782365" y="5930243"/>
                  <a:pt x="8760393" y="5957063"/>
                  <a:pt x="8759947" y="5992412"/>
                </a:cubicBezTo>
                <a:cubicBezTo>
                  <a:pt x="8760414" y="5999555"/>
                  <a:pt x="8758100" y="6006328"/>
                  <a:pt x="8750587" y="6009577"/>
                </a:cubicBezTo>
                <a:cubicBezTo>
                  <a:pt x="8741866" y="6011249"/>
                  <a:pt x="8741399" y="6004105"/>
                  <a:pt x="8739355" y="5998169"/>
                </a:cubicBezTo>
                <a:cubicBezTo>
                  <a:pt x="8734897" y="5989078"/>
                  <a:pt x="8726547" y="5987966"/>
                  <a:pt x="8719035" y="5991216"/>
                </a:cubicBezTo>
                <a:cubicBezTo>
                  <a:pt x="8707163" y="5995301"/>
                  <a:pt x="8710044" y="6005600"/>
                  <a:pt x="8714871" y="6011907"/>
                </a:cubicBezTo>
                <a:cubicBezTo>
                  <a:pt x="8724526" y="6024521"/>
                  <a:pt x="8719058" y="6033708"/>
                  <a:pt x="8709599" y="6040947"/>
                </a:cubicBezTo>
                <a:cubicBezTo>
                  <a:pt x="8698195" y="6052176"/>
                  <a:pt x="8681963" y="6057097"/>
                  <a:pt x="8671937" y="6047266"/>
                </a:cubicBezTo>
                <a:cubicBezTo>
                  <a:pt x="8663489" y="6036228"/>
                  <a:pt x="8677308" y="6028153"/>
                  <a:pt x="8685560" y="6019336"/>
                </a:cubicBezTo>
                <a:cubicBezTo>
                  <a:pt x="8688712" y="6016923"/>
                  <a:pt x="8689083" y="6014140"/>
                  <a:pt x="8693811" y="6010520"/>
                </a:cubicBezTo>
                <a:cubicBezTo>
                  <a:pt x="8683419" y="6003473"/>
                  <a:pt x="8679156" y="6014235"/>
                  <a:pt x="8672014" y="6014701"/>
                </a:cubicBezTo>
                <a:cubicBezTo>
                  <a:pt x="8660510" y="6016002"/>
                  <a:pt x="8649005" y="6017306"/>
                  <a:pt x="8655585" y="5999770"/>
                </a:cubicBezTo>
                <a:cubicBezTo>
                  <a:pt x="8657899" y="5992996"/>
                  <a:pt x="8659477" y="5991789"/>
                  <a:pt x="8653073" y="5986687"/>
                </a:cubicBezTo>
                <a:cubicBezTo>
                  <a:pt x="8631817" y="5965447"/>
                  <a:pt x="8619649" y="5939751"/>
                  <a:pt x="8610266" y="5914427"/>
                </a:cubicBezTo>
                <a:cubicBezTo>
                  <a:pt x="8601253" y="5886316"/>
                  <a:pt x="8592239" y="5858208"/>
                  <a:pt x="8574136" y="5834554"/>
                </a:cubicBezTo>
                <a:cubicBezTo>
                  <a:pt x="8570516" y="5829823"/>
                  <a:pt x="8566058" y="5820734"/>
                  <a:pt x="8566797" y="5815166"/>
                </a:cubicBezTo>
                <a:cubicBezTo>
                  <a:pt x="8574483" y="5789280"/>
                  <a:pt x="8555271" y="5773976"/>
                  <a:pt x="8542831" y="5760992"/>
                </a:cubicBezTo>
                <a:cubicBezTo>
                  <a:pt x="8536797" y="5753107"/>
                  <a:pt x="8521577" y="5739751"/>
                  <a:pt x="8512020" y="5737062"/>
                </a:cubicBezTo>
                <a:cubicBezTo>
                  <a:pt x="8492535" y="5734469"/>
                  <a:pt x="8495222" y="5724913"/>
                  <a:pt x="8495492" y="5712203"/>
                </a:cubicBezTo>
                <a:cubicBezTo>
                  <a:pt x="8496603" y="5703854"/>
                  <a:pt x="8498917" y="5697080"/>
                  <a:pt x="8486209" y="5696804"/>
                </a:cubicBezTo>
                <a:cubicBezTo>
                  <a:pt x="8483424" y="5696434"/>
                  <a:pt x="8482217" y="5694857"/>
                  <a:pt x="8479434" y="5694487"/>
                </a:cubicBezTo>
                <a:cubicBezTo>
                  <a:pt x="8485272" y="5682516"/>
                  <a:pt x="8479842" y="5675421"/>
                  <a:pt x="8473275" y="5668883"/>
                </a:cubicBezTo>
                <a:lnTo>
                  <a:pt x="8468462" y="5663817"/>
                </a:lnTo>
                <a:lnTo>
                  <a:pt x="8462779" y="5686628"/>
                </a:lnTo>
                <a:cubicBezTo>
                  <a:pt x="8461903" y="5695654"/>
                  <a:pt x="8462864" y="5704867"/>
                  <a:pt x="8467155" y="5714387"/>
                </a:cubicBezTo>
                <a:cubicBezTo>
                  <a:pt x="8467769" y="5717237"/>
                  <a:pt x="8467265" y="5721825"/>
                  <a:pt x="8464412" y="5722439"/>
                </a:cubicBezTo>
                <a:cubicBezTo>
                  <a:pt x="8445682" y="5732453"/>
                  <a:pt x="8451719" y="5753533"/>
                  <a:pt x="8446239" y="5769639"/>
                </a:cubicBezTo>
                <a:cubicBezTo>
                  <a:pt x="8443499" y="5777693"/>
                  <a:pt x="8443105" y="5789715"/>
                  <a:pt x="8436172" y="5785244"/>
                </a:cubicBezTo>
                <a:cubicBezTo>
                  <a:pt x="8423426" y="5774565"/>
                  <a:pt x="8403575" y="5786311"/>
                  <a:pt x="8395301" y="5768699"/>
                </a:cubicBezTo>
                <a:cubicBezTo>
                  <a:pt x="8395805" y="5764112"/>
                  <a:pt x="8396309" y="5759527"/>
                  <a:pt x="8400892" y="5760029"/>
                </a:cubicBezTo>
                <a:cubicBezTo>
                  <a:pt x="8427284" y="5764778"/>
                  <a:pt x="8417277" y="5746046"/>
                  <a:pt x="8414817" y="5734639"/>
                </a:cubicBezTo>
                <a:cubicBezTo>
                  <a:pt x="8412357" y="5723233"/>
                  <a:pt x="8415713" y="5718030"/>
                  <a:pt x="8424771" y="5711599"/>
                </a:cubicBezTo>
                <a:cubicBezTo>
                  <a:pt x="8436066" y="5701699"/>
                  <a:pt x="8433274" y="5667980"/>
                  <a:pt x="8418903" y="5663621"/>
                </a:cubicBezTo>
                <a:cubicBezTo>
                  <a:pt x="8410853" y="5660882"/>
                  <a:pt x="8396483" y="5656522"/>
                  <a:pt x="8399054" y="5675367"/>
                </a:cubicBezTo>
                <a:cubicBezTo>
                  <a:pt x="8401513" y="5686775"/>
                  <a:pt x="8393573" y="5691474"/>
                  <a:pt x="8386249" y="5699024"/>
                </a:cubicBezTo>
                <a:cubicBezTo>
                  <a:pt x="8369361" y="5717591"/>
                  <a:pt x="8366339" y="5745105"/>
                  <a:pt x="8356385" y="5768145"/>
                </a:cubicBezTo>
                <a:cubicBezTo>
                  <a:pt x="8351410" y="5779667"/>
                  <a:pt x="8369244" y="5786262"/>
                  <a:pt x="8374555" y="5797054"/>
                </a:cubicBezTo>
                <a:cubicBezTo>
                  <a:pt x="8393341" y="5828812"/>
                  <a:pt x="8386127" y="5843800"/>
                  <a:pt x="8346707" y="5847835"/>
                </a:cubicBezTo>
                <a:cubicBezTo>
                  <a:pt x="8346707" y="5847835"/>
                  <a:pt x="8342737" y="5850184"/>
                  <a:pt x="8341003" y="5849066"/>
                </a:cubicBezTo>
                <a:cubicBezTo>
                  <a:pt x="8343463" y="5860472"/>
                  <a:pt x="8352018" y="5858626"/>
                  <a:pt x="8357721" y="5857393"/>
                </a:cubicBezTo>
                <a:cubicBezTo>
                  <a:pt x="8368010" y="5856665"/>
                  <a:pt x="8370973" y="5863487"/>
                  <a:pt x="8369966" y="5872658"/>
                </a:cubicBezTo>
                <a:cubicBezTo>
                  <a:pt x="8367840" y="5883563"/>
                  <a:pt x="8363478" y="5897934"/>
                  <a:pt x="8351960" y="5892960"/>
                </a:cubicBezTo>
                <a:cubicBezTo>
                  <a:pt x="8330657" y="5884128"/>
                  <a:pt x="8322829" y="5896264"/>
                  <a:pt x="8318465" y="5910638"/>
                </a:cubicBezTo>
                <a:cubicBezTo>
                  <a:pt x="8315837" y="5926128"/>
                  <a:pt x="8297610" y="5931554"/>
                  <a:pt x="8298950" y="5944696"/>
                </a:cubicBezTo>
                <a:cubicBezTo>
                  <a:pt x="8303588" y="5986970"/>
                  <a:pt x="8295087" y="6030590"/>
                  <a:pt x="8301459" y="6073983"/>
                </a:cubicBezTo>
                <a:cubicBezTo>
                  <a:pt x="8306881" y="6092212"/>
                  <a:pt x="8306600" y="6111671"/>
                  <a:pt x="8300001" y="6129511"/>
                </a:cubicBezTo>
                <a:cubicBezTo>
                  <a:pt x="8296758" y="6142149"/>
                  <a:pt x="8297595" y="6159875"/>
                  <a:pt x="8278137" y="6159599"/>
                </a:cubicBezTo>
                <a:cubicBezTo>
                  <a:pt x="8258678" y="6159324"/>
                  <a:pt x="8263545" y="6140366"/>
                  <a:pt x="8258234" y="6129575"/>
                </a:cubicBezTo>
                <a:cubicBezTo>
                  <a:pt x="8257619" y="6126723"/>
                  <a:pt x="8258738" y="6124989"/>
                  <a:pt x="8258123" y="6122137"/>
                </a:cubicBezTo>
                <a:cubicBezTo>
                  <a:pt x="8260810" y="6072313"/>
                  <a:pt x="8229780" y="6025289"/>
                  <a:pt x="8247341" y="5975238"/>
                </a:cubicBezTo>
                <a:cubicBezTo>
                  <a:pt x="8230289" y="5944597"/>
                  <a:pt x="8226377" y="5912610"/>
                  <a:pt x="8220732" y="5879508"/>
                </a:cubicBezTo>
                <a:cubicBezTo>
                  <a:pt x="8220116" y="5876656"/>
                  <a:pt x="8216651" y="5874420"/>
                  <a:pt x="8212066" y="5873918"/>
                </a:cubicBezTo>
                <a:cubicBezTo>
                  <a:pt x="8206362" y="5875149"/>
                  <a:pt x="8205858" y="5879734"/>
                  <a:pt x="8208207" y="5883704"/>
                </a:cubicBezTo>
                <a:cubicBezTo>
                  <a:pt x="8210667" y="5895112"/>
                  <a:pt x="8210273" y="5907135"/>
                  <a:pt x="8202950" y="5914684"/>
                </a:cubicBezTo>
                <a:cubicBezTo>
                  <a:pt x="8177507" y="5935100"/>
                  <a:pt x="8180189" y="5961382"/>
                  <a:pt x="8185724" y="5987048"/>
                </a:cubicBezTo>
                <a:cubicBezTo>
                  <a:pt x="8193324" y="6036144"/>
                  <a:pt x="8201540" y="6088092"/>
                  <a:pt x="8193150" y="6139150"/>
                </a:cubicBezTo>
                <a:cubicBezTo>
                  <a:pt x="8191024" y="6150054"/>
                  <a:pt x="8196335" y="6160845"/>
                  <a:pt x="8201645" y="6171636"/>
                </a:cubicBezTo>
                <a:cubicBezTo>
                  <a:pt x="8219424" y="6212566"/>
                  <a:pt x="8218360" y="6256073"/>
                  <a:pt x="8217293" y="6299579"/>
                </a:cubicBezTo>
                <a:cubicBezTo>
                  <a:pt x="8218243" y="6324742"/>
                  <a:pt x="8198393" y="6336490"/>
                  <a:pt x="8173735" y="6332859"/>
                </a:cubicBezTo>
                <a:cubicBezTo>
                  <a:pt x="8166299" y="6332971"/>
                  <a:pt x="8165795" y="6337558"/>
                  <a:pt x="8160707" y="6341641"/>
                </a:cubicBezTo>
                <a:cubicBezTo>
                  <a:pt x="8146671" y="6359594"/>
                  <a:pt x="8137501" y="6358589"/>
                  <a:pt x="8126881" y="6337006"/>
                </a:cubicBezTo>
                <a:cubicBezTo>
                  <a:pt x="8122687" y="6324480"/>
                  <a:pt x="8118494" y="6311955"/>
                  <a:pt x="8115419" y="6297697"/>
                </a:cubicBezTo>
                <a:cubicBezTo>
                  <a:pt x="8112849" y="6278852"/>
                  <a:pt x="8095404" y="6260233"/>
                  <a:pt x="8119727" y="6241552"/>
                </a:cubicBezTo>
                <a:cubicBezTo>
                  <a:pt x="8124818" y="6237468"/>
                  <a:pt x="8121238" y="6227796"/>
                  <a:pt x="8113802" y="6227908"/>
                </a:cubicBezTo>
                <a:cubicBezTo>
                  <a:pt x="8082323" y="6227244"/>
                  <a:pt x="8095745" y="6206438"/>
                  <a:pt x="8098988" y="6193800"/>
                </a:cubicBezTo>
                <a:cubicBezTo>
                  <a:pt x="8103964" y="6182279"/>
                  <a:pt x="8102734" y="6176576"/>
                  <a:pt x="8098543" y="6164051"/>
                </a:cubicBezTo>
                <a:cubicBezTo>
                  <a:pt x="8084845" y="6128209"/>
                  <a:pt x="8065447" y="6093598"/>
                  <a:pt x="8064889" y="6056410"/>
                </a:cubicBezTo>
                <a:cubicBezTo>
                  <a:pt x="8060644" y="6002113"/>
                  <a:pt x="8039288" y="5951511"/>
                  <a:pt x="8026487" y="5899060"/>
                </a:cubicBezTo>
                <a:cubicBezTo>
                  <a:pt x="8020953" y="5873394"/>
                  <a:pt x="8012569" y="5848343"/>
                  <a:pt x="8004183" y="5823292"/>
                </a:cubicBezTo>
                <a:cubicBezTo>
                  <a:pt x="8001835" y="5819323"/>
                  <a:pt x="8004575" y="5811271"/>
                  <a:pt x="7992051" y="5815465"/>
                </a:cubicBezTo>
                <a:cubicBezTo>
                  <a:pt x="7964764" y="5827326"/>
                  <a:pt x="7952630" y="5819500"/>
                  <a:pt x="7951067" y="5791484"/>
                </a:cubicBezTo>
                <a:cubicBezTo>
                  <a:pt x="7950229" y="5773757"/>
                  <a:pt x="7944918" y="5762966"/>
                  <a:pt x="7926578" y="5760957"/>
                </a:cubicBezTo>
                <a:cubicBezTo>
                  <a:pt x="7918528" y="5758217"/>
                  <a:pt x="7909357" y="5757213"/>
                  <a:pt x="7909750" y="5745191"/>
                </a:cubicBezTo>
                <a:cubicBezTo>
                  <a:pt x="7910311" y="5706269"/>
                  <a:pt x="7888676" y="5675126"/>
                  <a:pt x="7876711" y="5640402"/>
                </a:cubicBezTo>
                <a:cubicBezTo>
                  <a:pt x="7874253" y="5628995"/>
                  <a:pt x="7867823" y="5619937"/>
                  <a:pt x="7880852" y="5611156"/>
                </a:cubicBezTo>
                <a:cubicBezTo>
                  <a:pt x="7890524" y="5607575"/>
                  <a:pt x="7884095" y="5598516"/>
                  <a:pt x="7880014" y="5593429"/>
                </a:cubicBezTo>
                <a:cubicBezTo>
                  <a:pt x="7875317" y="5585488"/>
                  <a:pt x="7868385" y="5581018"/>
                  <a:pt x="7856978" y="5583479"/>
                </a:cubicBezTo>
                <a:cubicBezTo>
                  <a:pt x="7854126" y="5584096"/>
                  <a:pt x="7846186" y="5588795"/>
                  <a:pt x="7847920" y="5589912"/>
                </a:cubicBezTo>
                <a:cubicBezTo>
                  <a:pt x="7864246" y="5610265"/>
                  <a:pt x="7840425" y="5624359"/>
                  <a:pt x="7842995" y="5643205"/>
                </a:cubicBezTo>
                <a:cubicBezTo>
                  <a:pt x="7851603" y="5683129"/>
                  <a:pt x="7849925" y="5723783"/>
                  <a:pt x="7845392" y="5765053"/>
                </a:cubicBezTo>
                <a:cubicBezTo>
                  <a:pt x="7842763" y="5780544"/>
                  <a:pt x="7845224" y="5791951"/>
                  <a:pt x="7865798" y="5790493"/>
                </a:cubicBezTo>
                <a:cubicBezTo>
                  <a:pt x="7871503" y="5789263"/>
                  <a:pt x="7880057" y="5787415"/>
                  <a:pt x="7880784" y="5797704"/>
                </a:cubicBezTo>
                <a:cubicBezTo>
                  <a:pt x="7882014" y="5803408"/>
                  <a:pt x="7876924" y="5807490"/>
                  <a:pt x="7871221" y="5808723"/>
                </a:cubicBezTo>
                <a:cubicBezTo>
                  <a:pt x="7855230" y="5810682"/>
                  <a:pt x="7855342" y="5818119"/>
                  <a:pt x="7858415" y="5832378"/>
                </a:cubicBezTo>
                <a:cubicBezTo>
                  <a:pt x="7862104" y="5849490"/>
                  <a:pt x="7865794" y="5866600"/>
                  <a:pt x="7880274" y="5878397"/>
                </a:cubicBezTo>
                <a:cubicBezTo>
                  <a:pt x="7884356" y="5883484"/>
                  <a:pt x="7893023" y="5889075"/>
                  <a:pt x="7888549" y="5896009"/>
                </a:cubicBezTo>
                <a:cubicBezTo>
                  <a:pt x="7876247" y="5915080"/>
                  <a:pt x="7886255" y="5933811"/>
                  <a:pt x="7888824" y="5952656"/>
                </a:cubicBezTo>
                <a:cubicBezTo>
                  <a:pt x="7889773" y="5977822"/>
                  <a:pt x="7869531" y="6001591"/>
                  <a:pt x="7847222" y="6001930"/>
                </a:cubicBezTo>
                <a:cubicBezTo>
                  <a:pt x="7834082" y="6003274"/>
                  <a:pt x="7828490" y="6011943"/>
                  <a:pt x="7817083" y="6014406"/>
                </a:cubicBezTo>
                <a:cubicBezTo>
                  <a:pt x="7813507" y="6004732"/>
                  <a:pt x="7811661" y="5996177"/>
                  <a:pt x="7805846" y="5989970"/>
                </a:cubicBezTo>
                <a:cubicBezTo>
                  <a:pt x="7771966" y="5943565"/>
                  <a:pt x="7778512" y="5883952"/>
                  <a:pt x="7758890" y="5834466"/>
                </a:cubicBezTo>
                <a:cubicBezTo>
                  <a:pt x="7744074" y="5800359"/>
                  <a:pt x="7751458" y="5758472"/>
                  <a:pt x="7722385" y="5727442"/>
                </a:cubicBezTo>
                <a:cubicBezTo>
                  <a:pt x="7720037" y="5723472"/>
                  <a:pt x="7717073" y="5716652"/>
                  <a:pt x="7722162" y="5712569"/>
                </a:cubicBezTo>
                <a:cubicBezTo>
                  <a:pt x="7739161" y="5701437"/>
                  <a:pt x="7725909" y="5695344"/>
                  <a:pt x="7718361" y="5688020"/>
                </a:cubicBezTo>
                <a:cubicBezTo>
                  <a:pt x="7713161" y="5684665"/>
                  <a:pt x="7706228" y="5680193"/>
                  <a:pt x="7704999" y="5674488"/>
                </a:cubicBezTo>
                <a:cubicBezTo>
                  <a:pt x="7702710" y="5636184"/>
                  <a:pt x="7676488" y="5604539"/>
                  <a:pt x="7674198" y="5566233"/>
                </a:cubicBezTo>
                <a:cubicBezTo>
                  <a:pt x="7672019" y="5535366"/>
                  <a:pt x="7650494" y="5511662"/>
                  <a:pt x="7655138" y="5477829"/>
                </a:cubicBezTo>
                <a:cubicBezTo>
                  <a:pt x="7655530" y="5465806"/>
                  <a:pt x="7638087" y="5447188"/>
                  <a:pt x="7633782" y="5427225"/>
                </a:cubicBezTo>
                <a:cubicBezTo>
                  <a:pt x="7628974" y="5411848"/>
                  <a:pt x="7610634" y="5409839"/>
                  <a:pt x="7597494" y="5411183"/>
                </a:cubicBezTo>
                <a:cubicBezTo>
                  <a:pt x="7582623" y="5411409"/>
                  <a:pt x="7587429" y="5426786"/>
                  <a:pt x="7584689" y="5434839"/>
                </a:cubicBezTo>
                <a:cubicBezTo>
                  <a:pt x="7580942" y="5452063"/>
                  <a:pt x="7589720" y="5465091"/>
                  <a:pt x="7594526" y="5480467"/>
                </a:cubicBezTo>
                <a:cubicBezTo>
                  <a:pt x="7587705" y="5483433"/>
                  <a:pt x="7568640" y="5471133"/>
                  <a:pt x="7580995" y="5493835"/>
                </a:cubicBezTo>
                <a:cubicBezTo>
                  <a:pt x="7587424" y="5502894"/>
                  <a:pt x="7585802" y="5509212"/>
                  <a:pt x="7572663" y="5510557"/>
                </a:cubicBezTo>
                <a:cubicBezTo>
                  <a:pt x="7566961" y="5511788"/>
                  <a:pt x="7561256" y="5513019"/>
                  <a:pt x="7563101" y="5521575"/>
                </a:cubicBezTo>
                <a:cubicBezTo>
                  <a:pt x="7563212" y="5529012"/>
                  <a:pt x="7570649" y="5528898"/>
                  <a:pt x="7576967" y="5530521"/>
                </a:cubicBezTo>
                <a:cubicBezTo>
                  <a:pt x="7596426" y="5530796"/>
                  <a:pt x="7606935" y="5544942"/>
                  <a:pt x="7598604" y="5561663"/>
                </a:cubicBezTo>
                <a:cubicBezTo>
                  <a:pt x="7593012" y="5570332"/>
                  <a:pt x="7593123" y="5577769"/>
                  <a:pt x="7598938" y="5583975"/>
                </a:cubicBezTo>
                <a:cubicBezTo>
                  <a:pt x="7622810" y="5611651"/>
                  <a:pt x="7629070" y="5647606"/>
                  <a:pt x="7646123" y="5678247"/>
                </a:cubicBezTo>
                <a:cubicBezTo>
                  <a:pt x="7660825" y="5704918"/>
                  <a:pt x="7642316" y="5729806"/>
                  <a:pt x="7611340" y="5724555"/>
                </a:cubicBezTo>
                <a:cubicBezTo>
                  <a:pt x="7605023" y="5722934"/>
                  <a:pt x="7601052" y="5725285"/>
                  <a:pt x="7597697" y="5730485"/>
                </a:cubicBezTo>
                <a:cubicBezTo>
                  <a:pt x="7586404" y="5740384"/>
                  <a:pt x="7579470" y="5735913"/>
                  <a:pt x="7572425" y="5724002"/>
                </a:cubicBezTo>
                <a:cubicBezTo>
                  <a:pt x="7553025" y="5689392"/>
                  <a:pt x="7541566" y="5650083"/>
                  <a:pt x="7530106" y="5610774"/>
                </a:cubicBezTo>
                <a:cubicBezTo>
                  <a:pt x="7526417" y="5593663"/>
                  <a:pt x="7519875" y="5577167"/>
                  <a:pt x="7499300" y="5578626"/>
                </a:cubicBezTo>
                <a:cubicBezTo>
                  <a:pt x="7483308" y="5580585"/>
                  <a:pt x="7483028" y="5600046"/>
                  <a:pt x="7481518" y="5613802"/>
                </a:cubicBezTo>
                <a:cubicBezTo>
                  <a:pt x="7481851" y="5636114"/>
                  <a:pt x="7472289" y="5647131"/>
                  <a:pt x="7451209" y="5653175"/>
                </a:cubicBezTo>
                <a:cubicBezTo>
                  <a:pt x="7438685" y="5657372"/>
                  <a:pt x="7421575" y="5661065"/>
                  <a:pt x="7416597" y="5672587"/>
                </a:cubicBezTo>
                <a:cubicBezTo>
                  <a:pt x="7407369" y="5705914"/>
                  <a:pt x="7378854" y="5712072"/>
                  <a:pt x="7355034" y="5726167"/>
                </a:cubicBezTo>
                <a:cubicBezTo>
                  <a:pt x="7339154" y="5735566"/>
                  <a:pt x="7324783" y="5731207"/>
                  <a:pt x="7324561" y="5716332"/>
                </a:cubicBezTo>
                <a:cubicBezTo>
                  <a:pt x="7320538" y="5676909"/>
                  <a:pt x="7285258" y="5651697"/>
                  <a:pt x="7289792" y="5610427"/>
                </a:cubicBezTo>
                <a:cubicBezTo>
                  <a:pt x="7290070" y="5590965"/>
                  <a:pt x="7281182" y="5570500"/>
                  <a:pt x="7299803" y="5553050"/>
                </a:cubicBezTo>
                <a:cubicBezTo>
                  <a:pt x="7303772" y="5550701"/>
                  <a:pt x="7305394" y="5544382"/>
                  <a:pt x="7303046" y="5540413"/>
                </a:cubicBezTo>
                <a:cubicBezTo>
                  <a:pt x="7289068" y="5524030"/>
                  <a:pt x="7285883" y="5502334"/>
                  <a:pt x="7282586" y="5473201"/>
                </a:cubicBezTo>
                <a:cubicBezTo>
                  <a:pt x="7267544" y="5500324"/>
                  <a:pt x="7263907" y="5524986"/>
                  <a:pt x="7247021" y="5543555"/>
                </a:cubicBezTo>
                <a:cubicBezTo>
                  <a:pt x="7243667" y="5548756"/>
                  <a:pt x="7239696" y="5551105"/>
                  <a:pt x="7234496" y="5547750"/>
                </a:cubicBezTo>
                <a:cubicBezTo>
                  <a:pt x="7229296" y="5544396"/>
                  <a:pt x="7228067" y="5538693"/>
                  <a:pt x="7232541" y="5531758"/>
                </a:cubicBezTo>
                <a:cubicBezTo>
                  <a:pt x="7235279" y="5523704"/>
                  <a:pt x="7250153" y="5523478"/>
                  <a:pt x="7243108" y="5511569"/>
                </a:cubicBezTo>
                <a:cubicBezTo>
                  <a:pt x="7241375" y="5510451"/>
                  <a:pt x="7241375" y="5510451"/>
                  <a:pt x="7238524" y="5511068"/>
                </a:cubicBezTo>
                <a:cubicBezTo>
                  <a:pt x="7223763" y="5518730"/>
                  <a:pt x="7219008" y="5545125"/>
                  <a:pt x="7192616" y="5540377"/>
                </a:cubicBezTo>
                <a:cubicBezTo>
                  <a:pt x="7192616" y="5540377"/>
                  <a:pt x="7184788" y="5552513"/>
                  <a:pt x="7195691" y="5554636"/>
                </a:cubicBezTo>
                <a:cubicBezTo>
                  <a:pt x="7206594" y="5556758"/>
                  <a:pt x="7208943" y="5560729"/>
                  <a:pt x="7205082" y="5570515"/>
                </a:cubicBezTo>
                <a:cubicBezTo>
                  <a:pt x="7199603" y="5586621"/>
                  <a:pt x="7196975" y="5602112"/>
                  <a:pt x="7177627" y="5609273"/>
                </a:cubicBezTo>
                <a:cubicBezTo>
                  <a:pt x="7169687" y="5613972"/>
                  <a:pt x="7166331" y="5619173"/>
                  <a:pt x="7174495" y="5629348"/>
                </a:cubicBezTo>
                <a:cubicBezTo>
                  <a:pt x="7179695" y="5632704"/>
                  <a:pt x="7184895" y="5636058"/>
                  <a:pt x="7177569" y="5643608"/>
                </a:cubicBezTo>
                <a:cubicBezTo>
                  <a:pt x="7171363" y="5649424"/>
                  <a:pt x="7163926" y="5649537"/>
                  <a:pt x="7155874" y="5646799"/>
                </a:cubicBezTo>
                <a:cubicBezTo>
                  <a:pt x="7147823" y="5644060"/>
                  <a:pt x="7146594" y="5638358"/>
                  <a:pt x="7148215" y="5632038"/>
                </a:cubicBezTo>
                <a:cubicBezTo>
                  <a:pt x="7150845" y="5616548"/>
                  <a:pt x="7156940" y="5603293"/>
                  <a:pt x="7144082" y="5585177"/>
                </a:cubicBezTo>
                <a:cubicBezTo>
                  <a:pt x="7130379" y="5625442"/>
                  <a:pt x="7121767" y="5661623"/>
                  <a:pt x="7132723" y="5705520"/>
                </a:cubicBezTo>
                <a:cubicBezTo>
                  <a:pt x="7141167" y="5696236"/>
                  <a:pt x="7140439" y="5685946"/>
                  <a:pt x="7144914" y="5679011"/>
                </a:cubicBezTo>
                <a:cubicBezTo>
                  <a:pt x="7148772" y="5669225"/>
                  <a:pt x="7150282" y="5655468"/>
                  <a:pt x="7164652" y="5659827"/>
                </a:cubicBezTo>
                <a:cubicBezTo>
                  <a:pt x="7177289" y="5663069"/>
                  <a:pt x="7179748" y="5674476"/>
                  <a:pt x="7176505" y="5687113"/>
                </a:cubicBezTo>
                <a:cubicBezTo>
                  <a:pt x="7160063" y="5735432"/>
                  <a:pt x="7143621" y="5783749"/>
                  <a:pt x="7127179" y="5832067"/>
                </a:cubicBezTo>
                <a:cubicBezTo>
                  <a:pt x="7122202" y="5843588"/>
                  <a:pt x="7072716" y="5863225"/>
                  <a:pt x="7064051" y="5857635"/>
                </a:cubicBezTo>
                <a:cubicBezTo>
                  <a:pt x="7051304" y="5846957"/>
                  <a:pt x="7039674" y="5834544"/>
                  <a:pt x="7044540" y="5815587"/>
                </a:cubicBezTo>
                <a:cubicBezTo>
                  <a:pt x="7047280" y="5807534"/>
                  <a:pt x="7042080" y="5804179"/>
                  <a:pt x="7037999" y="5799090"/>
                </a:cubicBezTo>
                <a:cubicBezTo>
                  <a:pt x="7015971" y="5779971"/>
                  <a:pt x="7015636" y="5757658"/>
                  <a:pt x="7024974" y="5731766"/>
                </a:cubicBezTo>
                <a:cubicBezTo>
                  <a:pt x="7033811" y="5710459"/>
                  <a:pt x="7039181" y="5686916"/>
                  <a:pt x="7051484" y="5667843"/>
                </a:cubicBezTo>
                <a:cubicBezTo>
                  <a:pt x="7054838" y="5662643"/>
                  <a:pt x="7057579" y="5654590"/>
                  <a:pt x="7048911" y="5648999"/>
                </a:cubicBezTo>
                <a:cubicBezTo>
                  <a:pt x="7040973" y="5653698"/>
                  <a:pt x="7039351" y="5660016"/>
                  <a:pt x="7037728" y="5666337"/>
                </a:cubicBezTo>
                <a:cubicBezTo>
                  <a:pt x="7037225" y="5670922"/>
                  <a:pt x="7035603" y="5677241"/>
                  <a:pt x="7029284" y="5675621"/>
                </a:cubicBezTo>
                <a:lnTo>
                  <a:pt x="7025252" y="5671158"/>
                </a:lnTo>
                <a:lnTo>
                  <a:pt x="7023449" y="5675643"/>
                </a:lnTo>
                <a:cubicBezTo>
                  <a:pt x="7020572" y="5678094"/>
                  <a:pt x="7015722" y="5679905"/>
                  <a:pt x="7008016" y="5680706"/>
                </a:cubicBezTo>
                <a:cubicBezTo>
                  <a:pt x="7000711" y="5681199"/>
                  <a:pt x="6997987" y="5690978"/>
                  <a:pt x="7003311" y="5694571"/>
                </a:cubicBezTo>
                <a:cubicBezTo>
                  <a:pt x="7028688" y="5710921"/>
                  <a:pt x="7013089" y="5730601"/>
                  <a:pt x="7012097" y="5749296"/>
                </a:cubicBezTo>
                <a:cubicBezTo>
                  <a:pt x="7010240" y="5763533"/>
                  <a:pt x="7007145" y="5776160"/>
                  <a:pt x="7004049" y="5788787"/>
                </a:cubicBezTo>
                <a:cubicBezTo>
                  <a:pt x="6995382" y="5810822"/>
                  <a:pt x="6986469" y="5812552"/>
                  <a:pt x="6971243" y="5796081"/>
                </a:cubicBezTo>
                <a:cubicBezTo>
                  <a:pt x="6965920" y="5792490"/>
                  <a:pt x="6965053" y="5788031"/>
                  <a:pt x="6957749" y="5788525"/>
                </a:cubicBezTo>
                <a:cubicBezTo>
                  <a:pt x="6933857" y="5794089"/>
                  <a:pt x="6913430" y="5784177"/>
                  <a:pt x="6912317" y="5759417"/>
                </a:cubicBezTo>
                <a:cubicBezTo>
                  <a:pt x="6907739" y="5716827"/>
                  <a:pt x="6903160" y="5674237"/>
                  <a:pt x="6917274" y="5632642"/>
                </a:cubicBezTo>
                <a:cubicBezTo>
                  <a:pt x="6921609" y="5621625"/>
                  <a:pt x="6925942" y="5610608"/>
                  <a:pt x="6922971" y="5600082"/>
                </a:cubicBezTo>
                <a:lnTo>
                  <a:pt x="6921814" y="5589833"/>
                </a:lnTo>
                <a:lnTo>
                  <a:pt x="6911711" y="5594867"/>
                </a:lnTo>
                <a:cubicBezTo>
                  <a:pt x="6904184" y="5593693"/>
                  <a:pt x="6897501" y="5586930"/>
                  <a:pt x="6891017" y="5574153"/>
                </a:cubicBezTo>
                <a:cubicBezTo>
                  <a:pt x="6888669" y="5570184"/>
                  <a:pt x="6885706" y="5563361"/>
                  <a:pt x="6878884" y="5566326"/>
                </a:cubicBezTo>
                <a:cubicBezTo>
                  <a:pt x="6866975" y="5573374"/>
                  <a:pt x="6863396" y="5563700"/>
                  <a:pt x="6859819" y="5554027"/>
                </a:cubicBezTo>
                <a:lnTo>
                  <a:pt x="6858152" y="5549683"/>
                </a:lnTo>
                <a:lnTo>
                  <a:pt x="6857818" y="5552197"/>
                </a:lnTo>
                <a:cubicBezTo>
                  <a:pt x="6856594" y="5564345"/>
                  <a:pt x="6856183" y="5576509"/>
                  <a:pt x="6857855" y="5588674"/>
                </a:cubicBezTo>
                <a:cubicBezTo>
                  <a:pt x="6857482" y="5591521"/>
                  <a:pt x="6858721" y="5593132"/>
                  <a:pt x="6858349" y="5595977"/>
                </a:cubicBezTo>
                <a:cubicBezTo>
                  <a:pt x="6854016" y="5606996"/>
                  <a:pt x="6860329" y="5625196"/>
                  <a:pt x="6841264" y="5627048"/>
                </a:cubicBezTo>
                <a:cubicBezTo>
                  <a:pt x="6822200" y="5628899"/>
                  <a:pt x="6821581" y="5611442"/>
                  <a:pt x="6817373" y="5599308"/>
                </a:cubicBezTo>
                <a:cubicBezTo>
                  <a:pt x="6809451" y="5582344"/>
                  <a:pt x="6807594" y="5563278"/>
                  <a:pt x="6811433" y="5544955"/>
                </a:cubicBezTo>
                <a:cubicBezTo>
                  <a:pt x="6814159" y="5501872"/>
                  <a:pt x="6802276" y="5459775"/>
                  <a:pt x="6803391" y="5417929"/>
                </a:cubicBezTo>
                <a:cubicBezTo>
                  <a:pt x="6803639" y="5404930"/>
                  <a:pt x="6785318" y="5401086"/>
                  <a:pt x="6781482" y="5386104"/>
                </a:cubicBezTo>
                <a:cubicBezTo>
                  <a:pt x="6776034" y="5372361"/>
                  <a:pt x="6767370" y="5361092"/>
                  <a:pt x="6747190" y="5371485"/>
                </a:cubicBezTo>
                <a:cubicBezTo>
                  <a:pt x="6736296" y="5377300"/>
                  <a:pt x="6730849" y="5363557"/>
                  <a:pt x="6727879" y="5353033"/>
                </a:cubicBezTo>
                <a:cubicBezTo>
                  <a:pt x="6726146" y="5344118"/>
                  <a:pt x="6728498" y="5337186"/>
                  <a:pt x="6738650" y="5337065"/>
                </a:cubicBezTo>
                <a:cubicBezTo>
                  <a:pt x="6744345" y="5337810"/>
                  <a:pt x="6752886" y="5338927"/>
                  <a:pt x="6754372" y="5327537"/>
                </a:cubicBezTo>
                <a:cubicBezTo>
                  <a:pt x="6752762" y="5328775"/>
                  <a:pt x="6748677" y="5326793"/>
                  <a:pt x="6748677" y="5326793"/>
                </a:cubicBezTo>
                <a:cubicBezTo>
                  <a:pt x="6738928" y="5326604"/>
                  <a:pt x="6731099" y="5325580"/>
                  <a:pt x="6725085" y="5323639"/>
                </a:cubicBezTo>
                <a:lnTo>
                  <a:pt x="6717938" y="5318769"/>
                </a:lnTo>
                <a:lnTo>
                  <a:pt x="6706407" y="5320031"/>
                </a:lnTo>
                <a:cubicBezTo>
                  <a:pt x="6672943" y="5320540"/>
                  <a:pt x="6663289" y="5299121"/>
                  <a:pt x="6655554" y="5276868"/>
                </a:cubicBezTo>
                <a:lnTo>
                  <a:pt x="6653741" y="5271882"/>
                </a:lnTo>
                <a:lnTo>
                  <a:pt x="6649102" y="5270152"/>
                </a:lnTo>
                <a:cubicBezTo>
                  <a:pt x="6647540" y="5266870"/>
                  <a:pt x="6646363" y="5262011"/>
                  <a:pt x="6644692" y="5258171"/>
                </a:cubicBezTo>
                <a:cubicBezTo>
                  <a:pt x="6638008" y="5242818"/>
                  <a:pt x="6642217" y="5221649"/>
                  <a:pt x="6623030" y="5213349"/>
                </a:cubicBezTo>
                <a:cubicBezTo>
                  <a:pt x="6620182" y="5212976"/>
                  <a:pt x="6619316" y="5208519"/>
                  <a:pt x="6619688" y="5205672"/>
                </a:cubicBezTo>
                <a:cubicBezTo>
                  <a:pt x="6633430" y="5166924"/>
                  <a:pt x="6595303" y="5137323"/>
                  <a:pt x="6598524" y="5101545"/>
                </a:cubicBezTo>
                <a:cubicBezTo>
                  <a:pt x="6599638" y="5093003"/>
                  <a:pt x="6596295" y="5085327"/>
                  <a:pt x="6597410" y="5076784"/>
                </a:cubicBezTo>
                <a:cubicBezTo>
                  <a:pt x="6603601" y="5051530"/>
                  <a:pt x="6599268" y="5029243"/>
                  <a:pt x="6593699" y="5005348"/>
                </a:cubicBezTo>
                <a:lnTo>
                  <a:pt x="6592678" y="5000093"/>
                </a:lnTo>
                <a:lnTo>
                  <a:pt x="6571571" y="4980104"/>
                </a:lnTo>
                <a:cubicBezTo>
                  <a:pt x="6566285" y="4977639"/>
                  <a:pt x="6563816" y="4982927"/>
                  <a:pt x="6567059" y="5006329"/>
                </a:cubicBezTo>
                <a:lnTo>
                  <a:pt x="6549834" y="4933855"/>
                </a:lnTo>
                <a:lnTo>
                  <a:pt x="6534280" y="4928076"/>
                </a:lnTo>
                <a:lnTo>
                  <a:pt x="6533397" y="4927694"/>
                </a:lnTo>
                <a:lnTo>
                  <a:pt x="6532612" y="4953567"/>
                </a:lnTo>
                <a:cubicBezTo>
                  <a:pt x="6530024" y="4973050"/>
                  <a:pt x="6521871" y="4991795"/>
                  <a:pt x="6496083" y="4994027"/>
                </a:cubicBezTo>
                <a:cubicBezTo>
                  <a:pt x="6486157" y="4994123"/>
                  <a:pt x="6479480" y="5001733"/>
                  <a:pt x="6475588" y="5009713"/>
                </a:cubicBezTo>
                <a:cubicBezTo>
                  <a:pt x="6475219" y="5012495"/>
                  <a:pt x="6473273" y="5016485"/>
                  <a:pt x="6472903" y="5019270"/>
                </a:cubicBezTo>
                <a:cubicBezTo>
                  <a:pt x="6461868" y="5027715"/>
                  <a:pt x="6448887" y="5040151"/>
                  <a:pt x="6435339" y="5035517"/>
                </a:cubicBezTo>
                <a:cubicBezTo>
                  <a:pt x="6421792" y="5030881"/>
                  <a:pt x="6422434" y="5015386"/>
                  <a:pt x="6425488" y="5003047"/>
                </a:cubicBezTo>
                <a:cubicBezTo>
                  <a:pt x="6431401" y="4958511"/>
                  <a:pt x="6430172" y="4914443"/>
                  <a:pt x="6417810" y="4868893"/>
                </a:cubicBezTo>
                <a:cubicBezTo>
                  <a:pt x="6415298" y="4855812"/>
                  <a:pt x="6408524" y="4853494"/>
                  <a:pt x="6397391" y="4852012"/>
                </a:cubicBezTo>
                <a:cubicBezTo>
                  <a:pt x="6383474" y="4850161"/>
                  <a:pt x="6384780" y="4861665"/>
                  <a:pt x="6383671" y="4870015"/>
                </a:cubicBezTo>
                <a:cubicBezTo>
                  <a:pt x="6381084" y="4889498"/>
                  <a:pt x="6378496" y="4908983"/>
                  <a:pt x="6374703" y="4926889"/>
                </a:cubicBezTo>
                <a:cubicBezTo>
                  <a:pt x="6372017" y="4936446"/>
                  <a:pt x="6366548" y="4945633"/>
                  <a:pt x="6355786" y="4941368"/>
                </a:cubicBezTo>
                <a:cubicBezTo>
                  <a:pt x="6345021" y="4937103"/>
                  <a:pt x="6356057" y="4928658"/>
                  <a:pt x="6357165" y="4920308"/>
                </a:cubicBezTo>
                <a:cubicBezTo>
                  <a:pt x="6359111" y="4916318"/>
                  <a:pt x="6359850" y="4910752"/>
                  <a:pt x="6361796" y="4906761"/>
                </a:cubicBezTo>
                <a:cubicBezTo>
                  <a:pt x="6368177" y="4869371"/>
                  <a:pt x="6366971" y="4867794"/>
                  <a:pt x="6329778" y="4881254"/>
                </a:cubicBezTo>
                <a:cubicBezTo>
                  <a:pt x="6319482" y="4884135"/>
                  <a:pt x="6318644" y="4879774"/>
                  <a:pt x="6313816" y="4873466"/>
                </a:cubicBezTo>
                <a:cubicBezTo>
                  <a:pt x="6295614" y="4839886"/>
                  <a:pt x="6282981" y="4807047"/>
                  <a:pt x="6296874" y="4766407"/>
                </a:cubicBezTo>
                <a:cubicBezTo>
                  <a:pt x="6307614" y="4728179"/>
                  <a:pt x="6308429" y="4690048"/>
                  <a:pt x="6303678" y="4651175"/>
                </a:cubicBezTo>
                <a:cubicBezTo>
                  <a:pt x="6299295" y="4609520"/>
                  <a:pt x="6311980" y="4567303"/>
                  <a:pt x="6299249" y="4524535"/>
                </a:cubicBezTo>
                <a:cubicBezTo>
                  <a:pt x="6297204" y="4518599"/>
                  <a:pt x="6299521" y="4511825"/>
                  <a:pt x="6301466" y="4507835"/>
                </a:cubicBezTo>
                <a:cubicBezTo>
                  <a:pt x="6321100" y="4445297"/>
                  <a:pt x="6322459" y="4381745"/>
                  <a:pt x="6321032" y="4317824"/>
                </a:cubicBezTo>
                <a:cubicBezTo>
                  <a:pt x="6321302" y="4305112"/>
                  <a:pt x="6321944" y="4289617"/>
                  <a:pt x="6305244" y="4287397"/>
                </a:cubicBezTo>
                <a:cubicBezTo>
                  <a:pt x="6287338" y="4283596"/>
                  <a:pt x="6283913" y="4298721"/>
                  <a:pt x="6280490" y="4313844"/>
                </a:cubicBezTo>
                <a:cubicBezTo>
                  <a:pt x="6276695" y="4331751"/>
                  <a:pt x="6270814" y="4349380"/>
                  <a:pt x="6267669" y="4367728"/>
                </a:cubicBezTo>
                <a:lnTo>
                  <a:pt x="6267274" y="4373143"/>
                </a:lnTo>
                <a:lnTo>
                  <a:pt x="6268541" y="4376293"/>
                </a:lnTo>
                <a:lnTo>
                  <a:pt x="6267294" y="4404838"/>
                </a:lnTo>
                <a:lnTo>
                  <a:pt x="6271273" y="4425922"/>
                </a:lnTo>
                <a:cubicBezTo>
                  <a:pt x="6274942" y="4435615"/>
                  <a:pt x="6273531" y="4443572"/>
                  <a:pt x="6268316" y="4448189"/>
                </a:cubicBezTo>
                <a:lnTo>
                  <a:pt x="6265224" y="4449430"/>
                </a:lnTo>
                <a:lnTo>
                  <a:pt x="6264783" y="4502353"/>
                </a:lnTo>
                <a:cubicBezTo>
                  <a:pt x="6261509" y="4539236"/>
                  <a:pt x="6257676" y="4565661"/>
                  <a:pt x="6244500" y="4613556"/>
                </a:cubicBezTo>
                <a:cubicBezTo>
                  <a:pt x="6234041" y="4614110"/>
                  <a:pt x="6238433" y="4598145"/>
                  <a:pt x="6227974" y="4598699"/>
                </a:cubicBezTo>
                <a:cubicBezTo>
                  <a:pt x="6221425" y="4672465"/>
                  <a:pt x="6224216" y="4724759"/>
                  <a:pt x="6217107" y="4788067"/>
                </a:cubicBezTo>
                <a:cubicBezTo>
                  <a:pt x="6220459" y="4850819"/>
                  <a:pt x="6213351" y="4914126"/>
                  <a:pt x="6196902" y="4998905"/>
                </a:cubicBezTo>
                <a:cubicBezTo>
                  <a:pt x="6199619" y="4951564"/>
                  <a:pt x="6185326" y="4978541"/>
                  <a:pt x="6170475" y="4995061"/>
                </a:cubicBezTo>
                <a:cubicBezTo>
                  <a:pt x="6165525" y="5000569"/>
                  <a:pt x="6166083" y="5011027"/>
                  <a:pt x="6161133" y="5016533"/>
                </a:cubicBezTo>
                <a:cubicBezTo>
                  <a:pt x="6161133" y="5016533"/>
                  <a:pt x="6155624" y="5011582"/>
                  <a:pt x="6155065" y="5001123"/>
                </a:cubicBezTo>
                <a:cubicBezTo>
                  <a:pt x="6155065" y="5001123"/>
                  <a:pt x="6155065" y="5001123"/>
                  <a:pt x="6154507" y="4990664"/>
                </a:cubicBezTo>
                <a:cubicBezTo>
                  <a:pt x="6155624" y="5011582"/>
                  <a:pt x="6139098" y="4996725"/>
                  <a:pt x="6147881" y="4964794"/>
                </a:cubicBezTo>
                <a:cubicBezTo>
                  <a:pt x="6147881" y="4964794"/>
                  <a:pt x="6147881" y="4964794"/>
                  <a:pt x="6158341" y="4964239"/>
                </a:cubicBezTo>
                <a:cubicBezTo>
                  <a:pt x="6163290" y="4958734"/>
                  <a:pt x="6162732" y="4948274"/>
                  <a:pt x="6162732" y="4948274"/>
                </a:cubicBezTo>
                <a:cubicBezTo>
                  <a:pt x="6173191" y="4947720"/>
                  <a:pt x="6168241" y="4953226"/>
                  <a:pt x="6168799" y="4963685"/>
                </a:cubicBezTo>
                <a:cubicBezTo>
                  <a:pt x="6168799" y="4963685"/>
                  <a:pt x="6168799" y="4963685"/>
                  <a:pt x="6169358" y="4974143"/>
                </a:cubicBezTo>
                <a:cubicBezTo>
                  <a:pt x="6183093" y="4936706"/>
                  <a:pt x="6189642" y="4862941"/>
                  <a:pt x="6178624" y="4853037"/>
                </a:cubicBezTo>
                <a:cubicBezTo>
                  <a:pt x="6185173" y="4779270"/>
                  <a:pt x="6207690" y="4709902"/>
                  <a:pt x="6194998" y="4668621"/>
                </a:cubicBezTo>
                <a:cubicBezTo>
                  <a:pt x="6197714" y="4621279"/>
                  <a:pt x="6209290" y="4641644"/>
                  <a:pt x="6218073" y="4609712"/>
                </a:cubicBezTo>
                <a:cubicBezTo>
                  <a:pt x="6220791" y="4562369"/>
                  <a:pt x="6205380" y="4568432"/>
                  <a:pt x="6203704" y="4537055"/>
                </a:cubicBezTo>
                <a:cubicBezTo>
                  <a:pt x="6208236" y="4523704"/>
                  <a:pt x="6211495" y="4511076"/>
                  <a:pt x="6213808" y="4499155"/>
                </a:cubicBezTo>
                <a:lnTo>
                  <a:pt x="6215468" y="4486548"/>
                </a:lnTo>
                <a:lnTo>
                  <a:pt x="6192778" y="4579767"/>
                </a:lnTo>
                <a:cubicBezTo>
                  <a:pt x="6184124" y="4618272"/>
                  <a:pt x="6176863" y="4656963"/>
                  <a:pt x="6173080" y="4696116"/>
                </a:cubicBezTo>
                <a:cubicBezTo>
                  <a:pt x="6169484" y="4733876"/>
                  <a:pt x="6163471" y="4768485"/>
                  <a:pt x="6129158" y="4792245"/>
                </a:cubicBezTo>
                <a:cubicBezTo>
                  <a:pt x="6122853" y="4797070"/>
                  <a:pt x="6118961" y="4805051"/>
                  <a:pt x="6119058" y="4814977"/>
                </a:cubicBezTo>
                <a:cubicBezTo>
                  <a:pt x="6121029" y="4853480"/>
                  <a:pt x="6103883" y="4886606"/>
                  <a:pt x="6090728" y="4921679"/>
                </a:cubicBezTo>
                <a:cubicBezTo>
                  <a:pt x="6081835" y="4945989"/>
                  <a:pt x="6074520" y="4969092"/>
                  <a:pt x="6067203" y="4992197"/>
                </a:cubicBezTo>
                <a:cubicBezTo>
                  <a:pt x="6062941" y="5002959"/>
                  <a:pt x="6057104" y="5014928"/>
                  <a:pt x="6045230" y="5019015"/>
                </a:cubicBezTo>
                <a:cubicBezTo>
                  <a:pt x="6032152" y="5021523"/>
                  <a:pt x="6019071" y="5024032"/>
                  <a:pt x="6019245" y="5001394"/>
                </a:cubicBezTo>
                <a:cubicBezTo>
                  <a:pt x="6022474" y="4966416"/>
                  <a:pt x="6008263" y="4934783"/>
                  <a:pt x="6002304" y="4894334"/>
                </a:cubicBezTo>
                <a:cubicBezTo>
                  <a:pt x="5980800" y="4928295"/>
                  <a:pt x="5958828" y="4955115"/>
                  <a:pt x="5958382" y="4990464"/>
                </a:cubicBezTo>
                <a:cubicBezTo>
                  <a:pt x="5958849" y="4997607"/>
                  <a:pt x="5956535" y="5004380"/>
                  <a:pt x="5949022" y="5007629"/>
                </a:cubicBezTo>
                <a:cubicBezTo>
                  <a:pt x="5940301" y="5009301"/>
                  <a:pt x="5939834" y="5002157"/>
                  <a:pt x="5937791" y="4996221"/>
                </a:cubicBezTo>
                <a:cubicBezTo>
                  <a:pt x="5933332" y="4987130"/>
                  <a:pt x="5924982" y="4986018"/>
                  <a:pt x="5917470" y="4989268"/>
                </a:cubicBezTo>
                <a:cubicBezTo>
                  <a:pt x="5905598" y="4993353"/>
                  <a:pt x="5908479" y="5003652"/>
                  <a:pt x="5913306" y="5009959"/>
                </a:cubicBezTo>
                <a:cubicBezTo>
                  <a:pt x="5922962" y="5022573"/>
                  <a:pt x="5917493" y="5031760"/>
                  <a:pt x="5908034" y="5038999"/>
                </a:cubicBezTo>
                <a:cubicBezTo>
                  <a:pt x="5896630" y="5050228"/>
                  <a:pt x="5880398" y="5055149"/>
                  <a:pt x="5870372" y="5045318"/>
                </a:cubicBezTo>
                <a:cubicBezTo>
                  <a:pt x="5861924" y="5034280"/>
                  <a:pt x="5875743" y="5026205"/>
                  <a:pt x="5883995" y="5017388"/>
                </a:cubicBezTo>
                <a:cubicBezTo>
                  <a:pt x="5887147" y="5014975"/>
                  <a:pt x="5887518" y="5012192"/>
                  <a:pt x="5892246" y="5008572"/>
                </a:cubicBezTo>
                <a:cubicBezTo>
                  <a:pt x="5881854" y="5001525"/>
                  <a:pt x="5877591" y="5012287"/>
                  <a:pt x="5870449" y="5012753"/>
                </a:cubicBezTo>
                <a:cubicBezTo>
                  <a:pt x="5858945" y="5014054"/>
                  <a:pt x="5847441" y="5015358"/>
                  <a:pt x="5854020" y="4997822"/>
                </a:cubicBezTo>
                <a:cubicBezTo>
                  <a:pt x="5856334" y="4991048"/>
                  <a:pt x="5857912" y="4989841"/>
                  <a:pt x="5851508" y="4984739"/>
                </a:cubicBezTo>
                <a:cubicBezTo>
                  <a:pt x="5830252" y="4963499"/>
                  <a:pt x="5818084" y="4937803"/>
                  <a:pt x="5808701" y="4912479"/>
                </a:cubicBezTo>
                <a:cubicBezTo>
                  <a:pt x="5799688" y="4884368"/>
                  <a:pt x="5790674" y="4856260"/>
                  <a:pt x="5772572" y="4832606"/>
                </a:cubicBezTo>
                <a:cubicBezTo>
                  <a:pt x="5768951" y="4827875"/>
                  <a:pt x="5764494" y="4818786"/>
                  <a:pt x="5765233" y="4813218"/>
                </a:cubicBezTo>
                <a:cubicBezTo>
                  <a:pt x="5772919" y="4787332"/>
                  <a:pt x="5753707" y="4772028"/>
                  <a:pt x="5741266" y="4759044"/>
                </a:cubicBezTo>
                <a:cubicBezTo>
                  <a:pt x="5735232" y="4751159"/>
                  <a:pt x="5720012" y="4737803"/>
                  <a:pt x="5710455" y="4735114"/>
                </a:cubicBezTo>
                <a:cubicBezTo>
                  <a:pt x="5690971" y="4732521"/>
                  <a:pt x="5693657" y="4722965"/>
                  <a:pt x="5693928" y="4710255"/>
                </a:cubicBezTo>
                <a:cubicBezTo>
                  <a:pt x="5695038" y="4701906"/>
                  <a:pt x="5697353" y="4695132"/>
                  <a:pt x="5684644" y="4694856"/>
                </a:cubicBezTo>
                <a:cubicBezTo>
                  <a:pt x="5681859" y="4694486"/>
                  <a:pt x="5680653" y="4692909"/>
                  <a:pt x="5677869" y="4692539"/>
                </a:cubicBezTo>
                <a:cubicBezTo>
                  <a:pt x="5683707" y="4680568"/>
                  <a:pt x="5678278" y="4673473"/>
                  <a:pt x="5671710" y="4666935"/>
                </a:cubicBezTo>
                <a:lnTo>
                  <a:pt x="5666897" y="4661869"/>
                </a:lnTo>
                <a:lnTo>
                  <a:pt x="5661214" y="4684680"/>
                </a:lnTo>
                <a:cubicBezTo>
                  <a:pt x="5660338" y="4693706"/>
                  <a:pt x="5661299" y="4702919"/>
                  <a:pt x="5665590" y="4712439"/>
                </a:cubicBezTo>
                <a:cubicBezTo>
                  <a:pt x="5666204" y="4715289"/>
                  <a:pt x="5665700" y="4719877"/>
                  <a:pt x="5662847" y="4720491"/>
                </a:cubicBezTo>
                <a:cubicBezTo>
                  <a:pt x="5644118" y="4730505"/>
                  <a:pt x="5650154" y="4751585"/>
                  <a:pt x="5644675" y="4767691"/>
                </a:cubicBezTo>
                <a:cubicBezTo>
                  <a:pt x="5641934" y="4775745"/>
                  <a:pt x="5641540" y="4787767"/>
                  <a:pt x="5634608" y="4783296"/>
                </a:cubicBezTo>
                <a:cubicBezTo>
                  <a:pt x="5621863" y="4772617"/>
                  <a:pt x="5602011" y="4784363"/>
                  <a:pt x="5593736" y="4766751"/>
                </a:cubicBezTo>
                <a:cubicBezTo>
                  <a:pt x="5594240" y="4762164"/>
                  <a:pt x="5594744" y="4757579"/>
                  <a:pt x="5599327" y="4758081"/>
                </a:cubicBezTo>
                <a:cubicBezTo>
                  <a:pt x="5625719" y="4762830"/>
                  <a:pt x="5615712" y="4744098"/>
                  <a:pt x="5613252" y="4732691"/>
                </a:cubicBezTo>
                <a:cubicBezTo>
                  <a:pt x="5610793" y="4721285"/>
                  <a:pt x="5614148" y="4716082"/>
                  <a:pt x="5623206" y="4709651"/>
                </a:cubicBezTo>
                <a:cubicBezTo>
                  <a:pt x="5634501" y="4699751"/>
                  <a:pt x="5631709" y="4666032"/>
                  <a:pt x="5617338" y="4661673"/>
                </a:cubicBezTo>
                <a:cubicBezTo>
                  <a:pt x="5609288" y="4658934"/>
                  <a:pt x="5594918" y="4654574"/>
                  <a:pt x="5597489" y="4673419"/>
                </a:cubicBezTo>
                <a:cubicBezTo>
                  <a:pt x="5599949" y="4684827"/>
                  <a:pt x="5592008" y="4689526"/>
                  <a:pt x="5584684" y="4697076"/>
                </a:cubicBezTo>
                <a:cubicBezTo>
                  <a:pt x="5567796" y="4715643"/>
                  <a:pt x="5564774" y="4743157"/>
                  <a:pt x="5554820" y="4766197"/>
                </a:cubicBezTo>
                <a:cubicBezTo>
                  <a:pt x="5549845" y="4777719"/>
                  <a:pt x="5567679" y="4784314"/>
                  <a:pt x="5572990" y="4795106"/>
                </a:cubicBezTo>
                <a:cubicBezTo>
                  <a:pt x="5591776" y="4826864"/>
                  <a:pt x="5584562" y="4841852"/>
                  <a:pt x="5545142" y="4845887"/>
                </a:cubicBezTo>
                <a:cubicBezTo>
                  <a:pt x="5545142" y="4845887"/>
                  <a:pt x="5541172" y="4848236"/>
                  <a:pt x="5539439" y="4847118"/>
                </a:cubicBezTo>
                <a:cubicBezTo>
                  <a:pt x="5541898" y="4858524"/>
                  <a:pt x="5550453" y="4856678"/>
                  <a:pt x="5556156" y="4855445"/>
                </a:cubicBezTo>
                <a:cubicBezTo>
                  <a:pt x="5566445" y="4854717"/>
                  <a:pt x="5569408" y="4861539"/>
                  <a:pt x="5568401" y="4870710"/>
                </a:cubicBezTo>
                <a:cubicBezTo>
                  <a:pt x="5566277" y="4881615"/>
                  <a:pt x="5561913" y="4895986"/>
                  <a:pt x="5550395" y="4891012"/>
                </a:cubicBezTo>
                <a:cubicBezTo>
                  <a:pt x="5529093" y="4882180"/>
                  <a:pt x="5521264" y="4894316"/>
                  <a:pt x="5516901" y="4908690"/>
                </a:cubicBezTo>
                <a:cubicBezTo>
                  <a:pt x="5514272" y="4924180"/>
                  <a:pt x="5496046" y="4929606"/>
                  <a:pt x="5497385" y="4942748"/>
                </a:cubicBezTo>
                <a:cubicBezTo>
                  <a:pt x="5502023" y="4985022"/>
                  <a:pt x="5493522" y="5028642"/>
                  <a:pt x="5499894" y="5072035"/>
                </a:cubicBezTo>
                <a:cubicBezTo>
                  <a:pt x="5505317" y="5090264"/>
                  <a:pt x="5505036" y="5109723"/>
                  <a:pt x="5498437" y="5127563"/>
                </a:cubicBezTo>
                <a:cubicBezTo>
                  <a:pt x="5495193" y="5140201"/>
                  <a:pt x="5496031" y="5157927"/>
                  <a:pt x="5476573" y="5157651"/>
                </a:cubicBezTo>
                <a:cubicBezTo>
                  <a:pt x="5457113" y="5157376"/>
                  <a:pt x="5461981" y="5138418"/>
                  <a:pt x="5456669" y="5127627"/>
                </a:cubicBezTo>
                <a:cubicBezTo>
                  <a:pt x="5456054" y="5124775"/>
                  <a:pt x="5457175" y="5123041"/>
                  <a:pt x="5456558" y="5120189"/>
                </a:cubicBezTo>
                <a:cubicBezTo>
                  <a:pt x="5459245" y="5070365"/>
                  <a:pt x="5428215" y="5023341"/>
                  <a:pt x="5445776" y="4973290"/>
                </a:cubicBezTo>
                <a:cubicBezTo>
                  <a:pt x="5428724" y="4942649"/>
                  <a:pt x="5424813" y="4910662"/>
                  <a:pt x="5419168" y="4877560"/>
                </a:cubicBezTo>
                <a:cubicBezTo>
                  <a:pt x="5418552" y="4874708"/>
                  <a:pt x="5415086" y="4872472"/>
                  <a:pt x="5410501" y="4871970"/>
                </a:cubicBezTo>
                <a:cubicBezTo>
                  <a:pt x="5404797" y="4873201"/>
                  <a:pt x="5404293" y="4877786"/>
                  <a:pt x="5406642" y="4881756"/>
                </a:cubicBezTo>
                <a:cubicBezTo>
                  <a:pt x="5409102" y="4893164"/>
                  <a:pt x="5408709" y="4905187"/>
                  <a:pt x="5401385" y="4912736"/>
                </a:cubicBezTo>
                <a:cubicBezTo>
                  <a:pt x="5375942" y="4933152"/>
                  <a:pt x="5378624" y="4959434"/>
                  <a:pt x="5384159" y="4985100"/>
                </a:cubicBezTo>
                <a:cubicBezTo>
                  <a:pt x="5391759" y="5034196"/>
                  <a:pt x="5399975" y="5086144"/>
                  <a:pt x="5391586" y="5137202"/>
                </a:cubicBezTo>
                <a:cubicBezTo>
                  <a:pt x="5389459" y="5148106"/>
                  <a:pt x="5394770" y="5158897"/>
                  <a:pt x="5400080" y="5169688"/>
                </a:cubicBezTo>
                <a:cubicBezTo>
                  <a:pt x="5417860" y="5210618"/>
                  <a:pt x="5416796" y="5254125"/>
                  <a:pt x="5415728" y="5297631"/>
                </a:cubicBezTo>
                <a:cubicBezTo>
                  <a:pt x="5416678" y="5322794"/>
                  <a:pt x="5396828" y="5334542"/>
                  <a:pt x="5372170" y="5330911"/>
                </a:cubicBezTo>
                <a:cubicBezTo>
                  <a:pt x="5364735" y="5331023"/>
                  <a:pt x="5364231" y="5335610"/>
                  <a:pt x="5359142" y="5339693"/>
                </a:cubicBezTo>
                <a:cubicBezTo>
                  <a:pt x="5345107" y="5357646"/>
                  <a:pt x="5335936" y="5356641"/>
                  <a:pt x="5325316" y="5335058"/>
                </a:cubicBezTo>
                <a:cubicBezTo>
                  <a:pt x="5321123" y="5322532"/>
                  <a:pt x="5316930" y="5310007"/>
                  <a:pt x="5313854" y="5295749"/>
                </a:cubicBezTo>
                <a:cubicBezTo>
                  <a:pt x="5311284" y="5276904"/>
                  <a:pt x="5293839" y="5258285"/>
                  <a:pt x="5318162" y="5239604"/>
                </a:cubicBezTo>
                <a:cubicBezTo>
                  <a:pt x="5323253" y="5235520"/>
                  <a:pt x="5319674" y="5225848"/>
                  <a:pt x="5312238" y="5225960"/>
                </a:cubicBezTo>
                <a:cubicBezTo>
                  <a:pt x="5280759" y="5225296"/>
                  <a:pt x="5294180" y="5204490"/>
                  <a:pt x="5297423" y="5191852"/>
                </a:cubicBezTo>
                <a:cubicBezTo>
                  <a:pt x="5302400" y="5180331"/>
                  <a:pt x="5301170" y="5174628"/>
                  <a:pt x="5296978" y="5162103"/>
                </a:cubicBezTo>
                <a:cubicBezTo>
                  <a:pt x="5283281" y="5126261"/>
                  <a:pt x="5263882" y="5091650"/>
                  <a:pt x="5263324" y="5054462"/>
                </a:cubicBezTo>
                <a:cubicBezTo>
                  <a:pt x="5259079" y="5000165"/>
                  <a:pt x="5237723" y="4949563"/>
                  <a:pt x="5224922" y="4897112"/>
                </a:cubicBezTo>
                <a:cubicBezTo>
                  <a:pt x="5219388" y="4871446"/>
                  <a:pt x="5211004" y="4846395"/>
                  <a:pt x="5202618" y="4821344"/>
                </a:cubicBezTo>
                <a:cubicBezTo>
                  <a:pt x="5200271" y="4817375"/>
                  <a:pt x="5203010" y="4809323"/>
                  <a:pt x="5190486" y="4813517"/>
                </a:cubicBezTo>
                <a:lnTo>
                  <a:pt x="5161773" y="4816340"/>
                </a:lnTo>
                <a:lnTo>
                  <a:pt x="5164657" y="4827319"/>
                </a:lnTo>
                <a:cubicBezTo>
                  <a:pt x="5165066" y="4832403"/>
                  <a:pt x="5165884" y="4842568"/>
                  <a:pt x="5159431" y="4841812"/>
                </a:cubicBezTo>
                <a:cubicBezTo>
                  <a:pt x="5138892" y="4840914"/>
                  <a:pt x="5145615" y="4860837"/>
                  <a:pt x="5138400" y="4866536"/>
                </a:cubicBezTo>
                <a:cubicBezTo>
                  <a:pt x="5120465" y="4882057"/>
                  <a:pt x="5141412" y="4888037"/>
                  <a:pt x="5143400" y="4896830"/>
                </a:cubicBezTo>
                <a:cubicBezTo>
                  <a:pt x="5149507" y="4909127"/>
                  <a:pt x="5152868" y="4919088"/>
                  <a:pt x="5139402" y="4926572"/>
                </a:cubicBezTo>
                <a:cubicBezTo>
                  <a:pt x="5134523" y="4929524"/>
                  <a:pt x="5131223" y="4936187"/>
                  <a:pt x="5134176" y="4941064"/>
                </a:cubicBezTo>
                <a:cubicBezTo>
                  <a:pt x="5144401" y="4956864"/>
                  <a:pt x="5138211" y="4975273"/>
                  <a:pt x="5140813" y="4991690"/>
                </a:cubicBezTo>
                <a:cubicBezTo>
                  <a:pt x="5142802" y="5000483"/>
                  <a:pt x="5141285" y="5013396"/>
                  <a:pt x="5158665" y="5006876"/>
                </a:cubicBezTo>
                <a:cubicBezTo>
                  <a:pt x="5163544" y="5003922"/>
                  <a:pt x="5171988" y="5013472"/>
                  <a:pt x="5163811" y="5023086"/>
                </a:cubicBezTo>
                <a:cubicBezTo>
                  <a:pt x="5160099" y="5024665"/>
                  <a:pt x="5157763" y="5027413"/>
                  <a:pt x="5159340" y="5031123"/>
                </a:cubicBezTo>
                <a:cubicBezTo>
                  <a:pt x="5163521" y="5051248"/>
                  <a:pt x="5167701" y="5071376"/>
                  <a:pt x="5164257" y="5092120"/>
                </a:cubicBezTo>
                <a:cubicBezTo>
                  <a:pt x="5160609" y="5110322"/>
                  <a:pt x="5144252" y="5129552"/>
                  <a:pt x="5163682" y="5148447"/>
                </a:cubicBezTo>
                <a:cubicBezTo>
                  <a:pt x="5166428" y="5150781"/>
                  <a:pt x="5164297" y="5156071"/>
                  <a:pt x="5163332" y="5159986"/>
                </a:cubicBezTo>
                <a:cubicBezTo>
                  <a:pt x="5168332" y="5190279"/>
                  <a:pt x="5154169" y="5220844"/>
                  <a:pt x="5162879" y="5249559"/>
                </a:cubicBezTo>
                <a:cubicBezTo>
                  <a:pt x="5169806" y="5272021"/>
                  <a:pt x="5166158" y="5290223"/>
                  <a:pt x="5156256" y="5310210"/>
                </a:cubicBezTo>
                <a:cubicBezTo>
                  <a:pt x="5144429" y="5338027"/>
                  <a:pt x="5126146" y="5365089"/>
                  <a:pt x="5122148" y="5394830"/>
                </a:cubicBezTo>
                <a:cubicBezTo>
                  <a:pt x="5117740" y="5419489"/>
                  <a:pt x="5109008" y="5438101"/>
                  <a:pt x="5086749" y="5447579"/>
                </a:cubicBezTo>
                <a:cubicBezTo>
                  <a:pt x="5075764" y="5438233"/>
                  <a:pt x="5074945" y="5428066"/>
                  <a:pt x="5081545" y="5414742"/>
                </a:cubicBezTo>
                <a:cubicBezTo>
                  <a:pt x="5105259" y="5375731"/>
                  <a:pt x="5117231" y="5333832"/>
                  <a:pt x="5108461" y="5288495"/>
                </a:cubicBezTo>
                <a:cubicBezTo>
                  <a:pt x="5106268" y="5277160"/>
                  <a:pt x="5116576" y="5262257"/>
                  <a:pt x="5107170" y="5256623"/>
                </a:cubicBezTo>
                <a:cubicBezTo>
                  <a:pt x="5074828" y="5236215"/>
                  <a:pt x="5108770" y="5213005"/>
                  <a:pt x="5100879" y="5194456"/>
                </a:cubicBezTo>
                <a:cubicBezTo>
                  <a:pt x="5128367" y="5170488"/>
                  <a:pt x="5106334" y="5135178"/>
                  <a:pt x="5119535" y="5108529"/>
                </a:cubicBezTo>
                <a:cubicBezTo>
                  <a:pt x="5121666" y="5103239"/>
                  <a:pt x="5117342" y="5097193"/>
                  <a:pt x="5110681" y="5093896"/>
                </a:cubicBezTo>
                <a:cubicBezTo>
                  <a:pt x="5099901" y="5087093"/>
                  <a:pt x="5087953" y="5081664"/>
                  <a:pt x="5075798" y="5073694"/>
                </a:cubicBezTo>
                <a:cubicBezTo>
                  <a:pt x="5071245" y="5112434"/>
                  <a:pt x="5064911" y="5144924"/>
                  <a:pt x="5053494" y="5177824"/>
                </a:cubicBezTo>
                <a:cubicBezTo>
                  <a:pt x="5049025" y="5185859"/>
                  <a:pt x="5049641" y="5193485"/>
                  <a:pt x="5052796" y="5200904"/>
                </a:cubicBezTo>
                <a:cubicBezTo>
                  <a:pt x="5057940" y="5217115"/>
                  <a:pt x="5068372" y="5235458"/>
                  <a:pt x="5065891" y="5252287"/>
                </a:cubicBezTo>
                <a:cubicBezTo>
                  <a:pt x="5063820" y="5274198"/>
                  <a:pt x="5065664" y="5297073"/>
                  <a:pt x="5066135" y="5318779"/>
                </a:cubicBezTo>
                <a:cubicBezTo>
                  <a:pt x="5067546" y="5383898"/>
                  <a:pt x="5056046" y="5447503"/>
                  <a:pt x="5047086" y="5510902"/>
                </a:cubicBezTo>
                <a:cubicBezTo>
                  <a:pt x="5043847" y="5534188"/>
                  <a:pt x="5027082" y="5548334"/>
                  <a:pt x="5005377" y="5548811"/>
                </a:cubicBezTo>
                <a:cubicBezTo>
                  <a:pt x="4986211" y="5549082"/>
                  <a:pt x="4977070" y="5562612"/>
                  <a:pt x="4963194" y="5565013"/>
                </a:cubicBezTo>
                <a:cubicBezTo>
                  <a:pt x="4928987" y="5569060"/>
                  <a:pt x="4961329" y="5589467"/>
                  <a:pt x="4953150" y="5599082"/>
                </a:cubicBezTo>
                <a:cubicBezTo>
                  <a:pt x="4951018" y="5604371"/>
                  <a:pt x="4951429" y="5609453"/>
                  <a:pt x="4949296" y="5614742"/>
                </a:cubicBezTo>
                <a:cubicBezTo>
                  <a:pt x="4943311" y="5635692"/>
                  <a:pt x="4938493" y="5655268"/>
                  <a:pt x="4942879" y="5677937"/>
                </a:cubicBezTo>
                <a:cubicBezTo>
                  <a:pt x="4943493" y="5685560"/>
                  <a:pt x="4940193" y="5692224"/>
                  <a:pt x="4940809" y="5699849"/>
                </a:cubicBezTo>
                <a:cubicBezTo>
                  <a:pt x="4942099" y="5731721"/>
                  <a:pt x="4906988" y="5756305"/>
                  <a:pt x="4917480" y="5791271"/>
                </a:cubicBezTo>
                <a:cubicBezTo>
                  <a:pt x="4917685" y="5793811"/>
                  <a:pt x="4916721" y="5797728"/>
                  <a:pt x="4914180" y="5797933"/>
                </a:cubicBezTo>
                <a:cubicBezTo>
                  <a:pt x="4896799" y="5804456"/>
                  <a:pt x="4899606" y="5823414"/>
                  <a:pt x="4893007" y="5836738"/>
                </a:cubicBezTo>
                <a:cubicBezTo>
                  <a:pt x="4889706" y="5843401"/>
                  <a:pt x="4887985" y="5853773"/>
                  <a:pt x="4882491" y="5849101"/>
                </a:cubicBezTo>
                <a:cubicBezTo>
                  <a:pt x="4872673" y="5838384"/>
                  <a:pt x="4854124" y="5846279"/>
                  <a:pt x="4848980" y="5830068"/>
                </a:cubicBezTo>
                <a:cubicBezTo>
                  <a:pt x="4849945" y="5826152"/>
                  <a:pt x="4850907" y="5822237"/>
                  <a:pt x="4854822" y="5823199"/>
                </a:cubicBezTo>
                <a:cubicBezTo>
                  <a:pt x="4877143" y="5830348"/>
                  <a:pt x="4870624" y="5812968"/>
                  <a:pt x="4869806" y="5802801"/>
                </a:cubicBezTo>
                <a:cubicBezTo>
                  <a:pt x="4868986" y="5792635"/>
                  <a:pt x="4872492" y="5788513"/>
                  <a:pt x="4881079" y="5783983"/>
                </a:cubicBezTo>
                <a:cubicBezTo>
                  <a:pt x="4892004" y="5776704"/>
                  <a:pt x="4893460" y="5747167"/>
                  <a:pt x="4881510" y="5741738"/>
                </a:cubicBezTo>
                <a:cubicBezTo>
                  <a:pt x="4874851" y="5738440"/>
                  <a:pt x="4862901" y="5733010"/>
                  <a:pt x="4862962" y="5749634"/>
                </a:cubicBezTo>
                <a:cubicBezTo>
                  <a:pt x="4863783" y="5759800"/>
                  <a:pt x="4856362" y="5762959"/>
                  <a:pt x="4849147" y="5768659"/>
                </a:cubicBezTo>
                <a:cubicBezTo>
                  <a:pt x="4832381" y="5782804"/>
                  <a:pt x="4826599" y="5806295"/>
                  <a:pt x="4815325" y="5825114"/>
                </a:cubicBezTo>
                <a:cubicBezTo>
                  <a:pt x="4809690" y="5834524"/>
                  <a:pt x="4824385" y="5842289"/>
                  <a:pt x="4827745" y="5852251"/>
                </a:cubicBezTo>
                <a:cubicBezTo>
                  <a:pt x="4840372" y="5881927"/>
                  <a:pt x="4832397" y="5894084"/>
                  <a:pt x="4797780" y="5893046"/>
                </a:cubicBezTo>
                <a:cubicBezTo>
                  <a:pt x="4797780" y="5893046"/>
                  <a:pt x="4794069" y="5894625"/>
                  <a:pt x="4792696" y="5893457"/>
                </a:cubicBezTo>
                <a:cubicBezTo>
                  <a:pt x="4793515" y="5903623"/>
                  <a:pt x="4801139" y="5903007"/>
                  <a:pt x="4806224" y="5902595"/>
                </a:cubicBezTo>
                <a:cubicBezTo>
                  <a:pt x="4815222" y="5903147"/>
                  <a:pt x="4817003" y="5909399"/>
                  <a:pt x="4815077" y="5917229"/>
                </a:cubicBezTo>
                <a:cubicBezTo>
                  <a:pt x="4811982" y="5926433"/>
                  <a:pt x="4806551" y="5938382"/>
                  <a:pt x="4797141" y="5932748"/>
                </a:cubicBezTo>
                <a:cubicBezTo>
                  <a:pt x="4779702" y="5922648"/>
                  <a:pt x="4771523" y="5932264"/>
                  <a:pt x="4766090" y="5944214"/>
                </a:cubicBezTo>
                <a:cubicBezTo>
                  <a:pt x="4762031" y="5957333"/>
                  <a:pt x="4745614" y="5959940"/>
                  <a:pt x="4745265" y="5971480"/>
                </a:cubicBezTo>
                <a:cubicBezTo>
                  <a:pt x="4744424" y="6008642"/>
                  <a:pt x="4732042" y="6045456"/>
                  <a:pt x="4732575" y="6083786"/>
                </a:cubicBezTo>
                <a:cubicBezTo>
                  <a:pt x="4735178" y="6100204"/>
                  <a:pt x="4732696" y="6117032"/>
                  <a:pt x="4724929" y="6131731"/>
                </a:cubicBezTo>
                <a:cubicBezTo>
                  <a:pt x="4720664" y="6142308"/>
                  <a:pt x="4719351" y="6157763"/>
                  <a:pt x="4702524" y="6155286"/>
                </a:cubicBezTo>
                <a:cubicBezTo>
                  <a:pt x="4685697" y="6152811"/>
                  <a:pt x="4692093" y="6136945"/>
                  <a:pt x="4688733" y="6126983"/>
                </a:cubicBezTo>
                <a:cubicBezTo>
                  <a:pt x="4688527" y="6124442"/>
                  <a:pt x="4689695" y="6123069"/>
                  <a:pt x="4689491" y="6120528"/>
                </a:cubicBezTo>
                <a:cubicBezTo>
                  <a:pt x="4697547" y="6077667"/>
                  <a:pt x="4676067" y="6033357"/>
                  <a:pt x="4697037" y="5992009"/>
                </a:cubicBezTo>
                <a:cubicBezTo>
                  <a:pt x="4685785" y="5963500"/>
                  <a:pt x="4686074" y="5935337"/>
                  <a:pt x="4684989" y="5906006"/>
                </a:cubicBezTo>
                <a:cubicBezTo>
                  <a:pt x="4684783" y="5903465"/>
                  <a:pt x="4682037" y="5901129"/>
                  <a:pt x="4678123" y="5900166"/>
                </a:cubicBezTo>
                <a:cubicBezTo>
                  <a:pt x="4673039" y="5900578"/>
                  <a:pt x="4672075" y="5904493"/>
                  <a:pt x="4673654" y="5908203"/>
                </a:cubicBezTo>
                <a:cubicBezTo>
                  <a:pt x="4674474" y="5918369"/>
                  <a:pt x="4672751" y="5928741"/>
                  <a:pt x="4665538" y="5934440"/>
                </a:cubicBezTo>
                <a:cubicBezTo>
                  <a:pt x="4641146" y="5949203"/>
                  <a:pt x="4640448" y="5972285"/>
                  <a:pt x="4642293" y="5995158"/>
                </a:cubicBezTo>
                <a:cubicBezTo>
                  <a:pt x="4643234" y="6038570"/>
                  <a:pt x="4644379" y="6084524"/>
                  <a:pt x="4631240" y="6127797"/>
                </a:cubicBezTo>
                <a:cubicBezTo>
                  <a:pt x="4628144" y="6137001"/>
                  <a:pt x="4631505" y="6146961"/>
                  <a:pt x="4634868" y="6156921"/>
                </a:cubicBezTo>
                <a:cubicBezTo>
                  <a:pt x="4645564" y="6194428"/>
                  <a:pt x="4639641" y="6232002"/>
                  <a:pt x="4633714" y="6269575"/>
                </a:cubicBezTo>
                <a:cubicBezTo>
                  <a:pt x="4631644" y="6291486"/>
                  <a:pt x="4613095" y="6299382"/>
                  <a:pt x="4592148" y="6293402"/>
                </a:cubicBezTo>
                <a:cubicBezTo>
                  <a:pt x="4585693" y="6292645"/>
                  <a:pt x="4584728" y="6296561"/>
                  <a:pt x="4579849" y="6299512"/>
                </a:cubicBezTo>
                <a:cubicBezTo>
                  <a:pt x="4565625" y="6313453"/>
                  <a:pt x="4557795" y="6311530"/>
                  <a:pt x="4551075" y="6291607"/>
                </a:cubicBezTo>
                <a:cubicBezTo>
                  <a:pt x="4548881" y="6280272"/>
                  <a:pt x="4546688" y="6268939"/>
                  <a:pt x="4545665" y="6256231"/>
                </a:cubicBezTo>
                <a:cubicBezTo>
                  <a:pt x="4545602" y="6239608"/>
                  <a:pt x="4532629" y="6221470"/>
                  <a:pt x="4555852" y="6208081"/>
                </a:cubicBezTo>
                <a:cubicBezTo>
                  <a:pt x="4560731" y="6205128"/>
                  <a:pt x="4558742" y="6196337"/>
                  <a:pt x="4552286" y="6195579"/>
                </a:cubicBezTo>
                <a:cubicBezTo>
                  <a:pt x="4525088" y="6191385"/>
                  <a:pt x="4539109" y="6174901"/>
                  <a:pt x="4543372" y="6164323"/>
                </a:cubicBezTo>
                <a:cubicBezTo>
                  <a:pt x="4549009" y="6154914"/>
                  <a:pt x="4548598" y="6149830"/>
                  <a:pt x="4546405" y="6138496"/>
                </a:cubicBezTo>
                <a:cubicBezTo>
                  <a:pt x="4538659" y="6105866"/>
                  <a:pt x="4525830" y="6073648"/>
                  <a:pt x="4529623" y="6041363"/>
                </a:cubicBezTo>
                <a:cubicBezTo>
                  <a:pt x="4532187" y="5993831"/>
                  <a:pt x="4519501" y="5947532"/>
                  <a:pt x="4514441" y="5900615"/>
                </a:cubicBezTo>
                <a:cubicBezTo>
                  <a:pt x="4512597" y="5877741"/>
                  <a:pt x="4508212" y="5855072"/>
                  <a:pt x="4503826" y="5832403"/>
                </a:cubicBezTo>
                <a:cubicBezTo>
                  <a:pt x="4502247" y="5828694"/>
                  <a:pt x="4505548" y="5822032"/>
                  <a:pt x="4494214" y="5824227"/>
                </a:cubicBezTo>
                <a:cubicBezTo>
                  <a:pt x="4469208" y="5831367"/>
                  <a:pt x="4459596" y="5823190"/>
                  <a:pt x="4461462" y="5798737"/>
                </a:cubicBezTo>
                <a:cubicBezTo>
                  <a:pt x="4462774" y="5783282"/>
                  <a:pt x="4459412" y="5773321"/>
                  <a:pt x="4443753" y="5769471"/>
                </a:cubicBezTo>
                <a:cubicBezTo>
                  <a:pt x="4437094" y="5766172"/>
                  <a:pt x="4429263" y="5764248"/>
                  <a:pt x="4430986" y="5753877"/>
                </a:cubicBezTo>
                <a:cubicBezTo>
                  <a:pt x="4435947" y="5720217"/>
                  <a:pt x="4420781" y="5690747"/>
                  <a:pt x="4414408" y="5659285"/>
                </a:cubicBezTo>
                <a:cubicBezTo>
                  <a:pt x="4413589" y="5649120"/>
                  <a:pt x="4409058" y="5640533"/>
                  <a:pt x="4421358" y="5634422"/>
                </a:cubicBezTo>
                <a:cubicBezTo>
                  <a:pt x="4430150" y="5632432"/>
                  <a:pt x="4425620" y="5623844"/>
                  <a:pt x="4422668" y="5618966"/>
                </a:cubicBezTo>
                <a:cubicBezTo>
                  <a:pt x="4419512" y="5611547"/>
                  <a:pt x="4414020" y="5606875"/>
                  <a:pt x="4403854" y="5607697"/>
                </a:cubicBezTo>
                <a:cubicBezTo>
                  <a:pt x="4401312" y="5607904"/>
                  <a:pt x="4393893" y="5611062"/>
                  <a:pt x="4395266" y="5612230"/>
                </a:cubicBezTo>
                <a:cubicBezTo>
                  <a:pt x="4407072" y="5631741"/>
                  <a:pt x="4384811" y="5641214"/>
                  <a:pt x="4384872" y="5657839"/>
                </a:cubicBezTo>
                <a:cubicBezTo>
                  <a:pt x="4387741" y="5693420"/>
                  <a:pt x="4381612" y="5728451"/>
                  <a:pt x="4372941" y="5763687"/>
                </a:cubicBezTo>
                <a:cubicBezTo>
                  <a:pt x="4368881" y="5776807"/>
                  <a:pt x="4369701" y="5786973"/>
                  <a:pt x="4387697" y="5788075"/>
                </a:cubicBezTo>
                <a:cubicBezTo>
                  <a:pt x="4392780" y="5787665"/>
                  <a:pt x="4400405" y="5787047"/>
                  <a:pt x="4399850" y="5796046"/>
                </a:cubicBezTo>
                <a:cubicBezTo>
                  <a:pt x="4400260" y="5801129"/>
                  <a:pt x="4395382" y="5804082"/>
                  <a:pt x="4390299" y="5804492"/>
                </a:cubicBezTo>
                <a:cubicBezTo>
                  <a:pt x="4376219" y="5804352"/>
                  <a:pt x="4375461" y="5810809"/>
                  <a:pt x="4376484" y="5823517"/>
                </a:cubicBezTo>
                <a:cubicBezTo>
                  <a:pt x="4377712" y="5838768"/>
                  <a:pt x="4378942" y="5854016"/>
                  <a:pt x="4390132" y="5865902"/>
                </a:cubicBezTo>
                <a:cubicBezTo>
                  <a:pt x="4393084" y="5870778"/>
                  <a:pt x="4399950" y="5876618"/>
                  <a:pt x="4395277" y="5882113"/>
                </a:cubicBezTo>
                <a:cubicBezTo>
                  <a:pt x="4382425" y="5897223"/>
                  <a:pt x="4388943" y="5914602"/>
                  <a:pt x="4389003" y="5931226"/>
                </a:cubicBezTo>
                <a:cubicBezTo>
                  <a:pt x="4386932" y="5953139"/>
                  <a:pt x="4366662" y="5971406"/>
                  <a:pt x="4347292" y="5969136"/>
                </a:cubicBezTo>
                <a:cubicBezTo>
                  <a:pt x="4335754" y="5968789"/>
                  <a:pt x="4329911" y="5975658"/>
                  <a:pt x="4319745" y="5976479"/>
                </a:cubicBezTo>
                <a:cubicBezTo>
                  <a:pt x="4317758" y="5967687"/>
                  <a:pt x="4317143" y="5960062"/>
                  <a:pt x="4312819" y="5954016"/>
                </a:cubicBezTo>
                <a:cubicBezTo>
                  <a:pt x="4288799" y="5909913"/>
                  <a:pt x="4301323" y="5859016"/>
                  <a:pt x="4290011" y="5813883"/>
                </a:cubicBezTo>
                <a:cubicBezTo>
                  <a:pt x="4281098" y="5782629"/>
                  <a:pt x="4292309" y="5747185"/>
                  <a:pt x="4270687" y="5716958"/>
                </a:cubicBezTo>
                <a:cubicBezTo>
                  <a:pt x="4269110" y="5713248"/>
                  <a:pt x="4267326" y="5706997"/>
                  <a:pt x="4272205" y="5704044"/>
                </a:cubicBezTo>
                <a:cubicBezTo>
                  <a:pt x="4288212" y="5696355"/>
                  <a:pt x="4277430" y="5689552"/>
                  <a:pt x="4271734" y="5682338"/>
                </a:cubicBezTo>
                <a:cubicBezTo>
                  <a:pt x="4267613" y="5678834"/>
                  <a:pt x="4262120" y="5674162"/>
                  <a:pt x="4261712" y="5669078"/>
                </a:cubicBezTo>
                <a:cubicBezTo>
                  <a:pt x="4264133" y="5635627"/>
                  <a:pt x="4245050" y="5605193"/>
                  <a:pt x="4247470" y="5571741"/>
                </a:cubicBezTo>
                <a:cubicBezTo>
                  <a:pt x="4249131" y="5544747"/>
                  <a:pt x="4233206" y="5521732"/>
                  <a:pt x="4241120" y="5492953"/>
                </a:cubicBezTo>
                <a:cubicBezTo>
                  <a:pt x="4242841" y="5482582"/>
                  <a:pt x="4229869" y="5464444"/>
                  <a:pt x="4228434" y="5446653"/>
                </a:cubicBezTo>
                <a:cubicBezTo>
                  <a:pt x="4226034" y="5432777"/>
                  <a:pt x="4210376" y="5428928"/>
                  <a:pt x="4198838" y="5428581"/>
                </a:cubicBezTo>
                <a:cubicBezTo>
                  <a:pt x="4185925" y="5427067"/>
                  <a:pt x="4188323" y="5440944"/>
                  <a:pt x="4185021" y="5447605"/>
                </a:cubicBezTo>
                <a:cubicBezTo>
                  <a:pt x="4179795" y="5462099"/>
                  <a:pt x="4185903" y="5474396"/>
                  <a:pt x="4188299" y="5488271"/>
                </a:cubicBezTo>
                <a:cubicBezTo>
                  <a:pt x="4182049" y="5490056"/>
                  <a:pt x="4166943" y="5477207"/>
                  <a:pt x="4175040" y="5498297"/>
                </a:cubicBezTo>
                <a:cubicBezTo>
                  <a:pt x="4179568" y="5506884"/>
                  <a:pt x="4177437" y="5512174"/>
                  <a:pt x="4165897" y="5511828"/>
                </a:cubicBezTo>
                <a:cubicBezTo>
                  <a:pt x="4160815" y="5512239"/>
                  <a:pt x="4155731" y="5512649"/>
                  <a:pt x="4156346" y="5520275"/>
                </a:cubicBezTo>
                <a:cubicBezTo>
                  <a:pt x="4155587" y="5526731"/>
                  <a:pt x="4162044" y="5527489"/>
                  <a:pt x="4167331" y="5529620"/>
                </a:cubicBezTo>
                <a:cubicBezTo>
                  <a:pt x="4184159" y="5532095"/>
                  <a:pt x="4191640" y="5545562"/>
                  <a:pt x="4182497" y="5559090"/>
                </a:cubicBezTo>
                <a:cubicBezTo>
                  <a:pt x="4176657" y="5565958"/>
                  <a:pt x="4175897" y="5572415"/>
                  <a:pt x="4180222" y="5578460"/>
                </a:cubicBezTo>
                <a:cubicBezTo>
                  <a:pt x="4197725" y="5605184"/>
                  <a:pt x="4199015" y="5637057"/>
                  <a:pt x="4210266" y="5665565"/>
                </a:cubicBezTo>
                <a:cubicBezTo>
                  <a:pt x="4219939" y="5690364"/>
                  <a:pt x="4201041" y="5709801"/>
                  <a:pt x="4174806" y="5701690"/>
                </a:cubicBezTo>
                <a:cubicBezTo>
                  <a:pt x="4169518" y="5699559"/>
                  <a:pt x="4165808" y="5701138"/>
                  <a:pt x="4162302" y="5705259"/>
                </a:cubicBezTo>
                <a:cubicBezTo>
                  <a:pt x="4151380" y="5712537"/>
                  <a:pt x="4145887" y="5707867"/>
                  <a:pt x="4141152" y="5696737"/>
                </a:cubicBezTo>
                <a:cubicBezTo>
                  <a:pt x="4128323" y="5664519"/>
                  <a:pt x="4122913" y="5629143"/>
                  <a:pt x="4117504" y="5593766"/>
                </a:cubicBezTo>
                <a:cubicBezTo>
                  <a:pt x="4116274" y="5578517"/>
                  <a:pt x="4112504" y="5563472"/>
                  <a:pt x="4094508" y="5562370"/>
                </a:cubicBezTo>
                <a:cubicBezTo>
                  <a:pt x="4080427" y="5562230"/>
                  <a:pt x="4077946" y="5579058"/>
                  <a:pt x="4075056" y="5590804"/>
                </a:cubicBezTo>
                <a:cubicBezTo>
                  <a:pt x="4072780" y="5610174"/>
                  <a:pt x="4063229" y="5618621"/>
                  <a:pt x="4044270" y="5621433"/>
                </a:cubicBezTo>
                <a:cubicBezTo>
                  <a:pt x="4032936" y="5623630"/>
                  <a:pt x="4017686" y="5624863"/>
                  <a:pt x="4012051" y="5634273"/>
                </a:cubicBezTo>
                <a:cubicBezTo>
                  <a:pt x="4000222" y="5662089"/>
                  <a:pt x="3974806" y="5664146"/>
                  <a:pt x="3952549" y="5673619"/>
                </a:cubicBezTo>
                <a:cubicBezTo>
                  <a:pt x="3937709" y="5679937"/>
                  <a:pt x="3925759" y="5674508"/>
                  <a:pt x="3927276" y="5661594"/>
                </a:cubicBezTo>
                <a:cubicBezTo>
                  <a:pt x="3928323" y="5626975"/>
                  <a:pt x="3900653" y="5601075"/>
                  <a:pt x="3909328" y="5565837"/>
                </a:cubicBezTo>
                <a:cubicBezTo>
                  <a:pt x="3911805" y="5549008"/>
                  <a:pt x="3906457" y="5530254"/>
                  <a:pt x="3924597" y="5517275"/>
                </a:cubicBezTo>
                <a:cubicBezTo>
                  <a:pt x="3928306" y="5515697"/>
                  <a:pt x="3930438" y="5510408"/>
                  <a:pt x="3928860" y="5506698"/>
                </a:cubicBezTo>
                <a:cubicBezTo>
                  <a:pt x="3918634" y="5490898"/>
                  <a:pt x="3918367" y="5471733"/>
                  <a:pt x="3918861" y="5446112"/>
                </a:cubicBezTo>
                <a:cubicBezTo>
                  <a:pt x="3902709" y="5467883"/>
                  <a:pt x="3896722" y="5488832"/>
                  <a:pt x="3879956" y="5502980"/>
                </a:cubicBezTo>
                <a:cubicBezTo>
                  <a:pt x="3876452" y="5507100"/>
                  <a:pt x="3872741" y="5508680"/>
                  <a:pt x="3868622" y="5505175"/>
                </a:cubicBezTo>
                <a:cubicBezTo>
                  <a:pt x="3864503" y="5501671"/>
                  <a:pt x="3864093" y="5496589"/>
                  <a:pt x="3868766" y="5491094"/>
                </a:cubicBezTo>
                <a:cubicBezTo>
                  <a:pt x="3872066" y="5484431"/>
                  <a:pt x="3884979" y="5485945"/>
                  <a:pt x="3880245" y="5474816"/>
                </a:cubicBezTo>
                <a:cubicBezTo>
                  <a:pt x="3878871" y="5473648"/>
                  <a:pt x="3878871" y="5473648"/>
                  <a:pt x="3876330" y="5473854"/>
                </a:cubicBezTo>
                <a:cubicBezTo>
                  <a:pt x="3862659" y="5478797"/>
                  <a:pt x="3855505" y="5501120"/>
                  <a:pt x="3833184" y="5493972"/>
                </a:cubicBezTo>
                <a:cubicBezTo>
                  <a:pt x="3833184" y="5493972"/>
                  <a:pt x="3825006" y="5503586"/>
                  <a:pt x="3834209" y="5506680"/>
                </a:cubicBezTo>
                <a:cubicBezTo>
                  <a:pt x="3843412" y="5509772"/>
                  <a:pt x="3844990" y="5513482"/>
                  <a:pt x="3840521" y="5521519"/>
                </a:cubicBezTo>
                <a:cubicBezTo>
                  <a:pt x="3833921" y="5534843"/>
                  <a:pt x="3829863" y="5547962"/>
                  <a:pt x="3812276" y="5551943"/>
                </a:cubicBezTo>
                <a:lnTo>
                  <a:pt x="3812081" y="5552100"/>
                </a:lnTo>
                <a:lnTo>
                  <a:pt x="3810412" y="5566144"/>
                </a:lnTo>
                <a:lnTo>
                  <a:pt x="3811547" y="5573962"/>
                </a:lnTo>
                <a:lnTo>
                  <a:pt x="3812017" y="5574507"/>
                </a:lnTo>
                <a:lnTo>
                  <a:pt x="3811712" y="5575093"/>
                </a:lnTo>
                <a:lnTo>
                  <a:pt x="3813928" y="5590335"/>
                </a:lnTo>
                <a:cubicBezTo>
                  <a:pt x="3818484" y="5609353"/>
                  <a:pt x="3814689" y="5627259"/>
                  <a:pt x="3800132" y="5640903"/>
                </a:cubicBezTo>
                <a:cubicBezTo>
                  <a:pt x="3771015" y="5668187"/>
                  <a:pt x="3762221" y="5702423"/>
                  <a:pt x="3766973" y="5741297"/>
                </a:cubicBezTo>
                <a:cubicBezTo>
                  <a:pt x="3772465" y="5774602"/>
                  <a:pt x="3754386" y="5793440"/>
                  <a:pt x="3732314" y="5810333"/>
                </a:cubicBezTo>
                <a:cubicBezTo>
                  <a:pt x="3719702" y="5819985"/>
                  <a:pt x="3686673" y="5812758"/>
                  <a:pt x="3681008" y="5802089"/>
                </a:cubicBezTo>
                <a:cubicBezTo>
                  <a:pt x="3668101" y="5781960"/>
                  <a:pt x="3668101" y="5781960"/>
                  <a:pt x="3650392" y="5798014"/>
                </a:cubicBezTo>
                <a:cubicBezTo>
                  <a:pt x="3642780" y="5791338"/>
                  <a:pt x="3647880" y="5784933"/>
                  <a:pt x="3650193" y="5778160"/>
                </a:cubicBezTo>
                <a:cubicBezTo>
                  <a:pt x="3650566" y="5775377"/>
                  <a:pt x="3654456" y="5767398"/>
                  <a:pt x="3648890" y="5766658"/>
                </a:cubicBezTo>
                <a:cubicBezTo>
                  <a:pt x="3619480" y="5764159"/>
                  <a:pt x="3623915" y="5730759"/>
                  <a:pt x="3607487" y="5715826"/>
                </a:cubicBezTo>
                <a:cubicBezTo>
                  <a:pt x="3605073" y="5712672"/>
                  <a:pt x="3599877" y="5709147"/>
                  <a:pt x="3597463" y="5705993"/>
                </a:cubicBezTo>
                <a:cubicBezTo>
                  <a:pt x="3588373" y="5710451"/>
                  <a:pt x="3582634" y="5732346"/>
                  <a:pt x="3576599" y="5724462"/>
                </a:cubicBezTo>
                <a:cubicBezTo>
                  <a:pt x="3561747" y="5708323"/>
                  <a:pt x="3530762" y="5707033"/>
                  <a:pt x="3530467" y="5677252"/>
                </a:cubicBezTo>
                <a:cubicBezTo>
                  <a:pt x="3530543" y="5644687"/>
                  <a:pt x="3527834" y="5611751"/>
                  <a:pt x="3516406" y="5580488"/>
                </a:cubicBezTo>
                <a:cubicBezTo>
                  <a:pt x="3513154" y="5572973"/>
                  <a:pt x="3515840" y="5563418"/>
                  <a:pt x="3504707" y="5561937"/>
                </a:cubicBezTo>
                <a:cubicBezTo>
                  <a:pt x="3494780" y="5562032"/>
                  <a:pt x="3485322" y="5569271"/>
                  <a:pt x="3481061" y="5580034"/>
                </a:cubicBezTo>
                <a:cubicBezTo>
                  <a:pt x="3477635" y="5595158"/>
                  <a:pt x="3475789" y="5609075"/>
                  <a:pt x="3477931" y="5624940"/>
                </a:cubicBezTo>
                <a:cubicBezTo>
                  <a:pt x="3483792" y="5655462"/>
                  <a:pt x="3479727" y="5686079"/>
                  <a:pt x="3474085" y="5717904"/>
                </a:cubicBezTo>
                <a:cubicBezTo>
                  <a:pt x="3473714" y="5720687"/>
                  <a:pt x="3475759" y="5726624"/>
                  <a:pt x="3472975" y="5726254"/>
                </a:cubicBezTo>
                <a:cubicBezTo>
                  <a:pt x="3448123" y="5742776"/>
                  <a:pt x="3459082" y="5766894"/>
                  <a:pt x="3459278" y="5786749"/>
                </a:cubicBezTo>
                <a:cubicBezTo>
                  <a:pt x="3462204" y="5882030"/>
                  <a:pt x="3445280" y="5977502"/>
                  <a:pt x="3456926" y="6071111"/>
                </a:cubicBezTo>
                <a:cubicBezTo>
                  <a:pt x="3458231" y="6082616"/>
                  <a:pt x="3455914" y="6089389"/>
                  <a:pt x="3444412" y="6090690"/>
                </a:cubicBezTo>
                <a:cubicBezTo>
                  <a:pt x="3434486" y="6090787"/>
                  <a:pt x="3429289" y="6087262"/>
                  <a:pt x="3427615" y="6078541"/>
                </a:cubicBezTo>
                <a:cubicBezTo>
                  <a:pt x="3424635" y="6058316"/>
                  <a:pt x="3412566" y="6042547"/>
                  <a:pt x="3401705" y="6028355"/>
                </a:cubicBezTo>
                <a:cubicBezTo>
                  <a:pt x="3387223" y="6009432"/>
                  <a:pt x="3382667" y="5990416"/>
                  <a:pt x="3384047" y="5969355"/>
                </a:cubicBezTo>
                <a:cubicBezTo>
                  <a:pt x="3383851" y="5949500"/>
                  <a:pt x="3378088" y="5928906"/>
                  <a:pt x="3373531" y="5909888"/>
                </a:cubicBezTo>
                <a:cubicBezTo>
                  <a:pt x="3365724" y="5883354"/>
                  <a:pt x="3351069" y="5887069"/>
                  <a:pt x="3331683" y="5894405"/>
                </a:cubicBezTo>
                <a:cubicBezTo>
                  <a:pt x="3326954" y="5898024"/>
                  <a:pt x="3320647" y="5902851"/>
                  <a:pt x="3315821" y="5896543"/>
                </a:cubicBezTo>
                <a:cubicBezTo>
                  <a:pt x="3310993" y="5890236"/>
                  <a:pt x="3318506" y="5886986"/>
                  <a:pt x="3320452" y="5882996"/>
                </a:cubicBezTo>
                <a:cubicBezTo>
                  <a:pt x="3326660" y="5868242"/>
                  <a:pt x="3321734" y="5852008"/>
                  <a:pt x="3314493" y="5842548"/>
                </a:cubicBezTo>
                <a:cubicBezTo>
                  <a:pt x="3303263" y="5831138"/>
                  <a:pt x="3291487" y="5845150"/>
                  <a:pt x="3284811" y="5852760"/>
                </a:cubicBezTo>
                <a:cubicBezTo>
                  <a:pt x="3271462" y="5867980"/>
                  <a:pt x="3263678" y="5883940"/>
                  <a:pt x="3269440" y="5904534"/>
                </a:cubicBezTo>
                <a:cubicBezTo>
                  <a:pt x="3270278" y="5908894"/>
                  <a:pt x="3273528" y="5916408"/>
                  <a:pt x="3267222" y="5921235"/>
                </a:cubicBezTo>
                <a:cubicBezTo>
                  <a:pt x="3262494" y="5924854"/>
                  <a:pt x="3257665" y="5918546"/>
                  <a:pt x="3255253" y="5915392"/>
                </a:cubicBezTo>
                <a:cubicBezTo>
                  <a:pt x="3247641" y="5908715"/>
                  <a:pt x="3242913" y="5912334"/>
                  <a:pt x="3237814" y="5918737"/>
                </a:cubicBezTo>
                <a:cubicBezTo>
                  <a:pt x="3219831" y="5947502"/>
                  <a:pt x="3203425" y="5975063"/>
                  <a:pt x="3206971" y="6012359"/>
                </a:cubicBezTo>
                <a:cubicBezTo>
                  <a:pt x="3207438" y="6019502"/>
                  <a:pt x="3207012" y="6026704"/>
                  <a:pt x="3206030" y="6033943"/>
                </a:cubicBezTo>
                <a:lnTo>
                  <a:pt x="3202804" y="6050336"/>
                </a:lnTo>
                <a:lnTo>
                  <a:pt x="3202498" y="6108799"/>
                </a:lnTo>
                <a:cubicBezTo>
                  <a:pt x="3208486" y="6113154"/>
                  <a:pt x="3208486" y="6113154"/>
                  <a:pt x="3208486" y="6113154"/>
                </a:cubicBezTo>
                <a:cubicBezTo>
                  <a:pt x="3208486" y="6113154"/>
                  <a:pt x="3204129" y="6119146"/>
                  <a:pt x="3204129" y="6119146"/>
                </a:cubicBezTo>
                <a:cubicBezTo>
                  <a:pt x="3210118" y="6123500"/>
                  <a:pt x="3207395" y="6139837"/>
                  <a:pt x="3207395" y="6139837"/>
                </a:cubicBezTo>
                <a:cubicBezTo>
                  <a:pt x="3209028" y="6150183"/>
                  <a:pt x="3203039" y="6145827"/>
                  <a:pt x="3201406" y="6135482"/>
                </a:cubicBezTo>
                <a:lnTo>
                  <a:pt x="3199066" y="6133211"/>
                </a:lnTo>
                <a:lnTo>
                  <a:pt x="3199773" y="6125138"/>
                </a:lnTo>
                <a:cubicBezTo>
                  <a:pt x="3197596" y="6128133"/>
                  <a:pt x="3196506" y="6129631"/>
                  <a:pt x="3196711" y="6130922"/>
                </a:cubicBezTo>
                <a:lnTo>
                  <a:pt x="3199066" y="6133211"/>
                </a:lnTo>
                <a:lnTo>
                  <a:pt x="3198087" y="6144375"/>
                </a:lnTo>
                <a:cubicBezTo>
                  <a:pt x="3199156" y="6165330"/>
                  <a:pt x="3205892" y="6189118"/>
                  <a:pt x="3194866" y="6194838"/>
                </a:cubicBezTo>
                <a:cubicBezTo>
                  <a:pt x="3180581" y="6129499"/>
                  <a:pt x="3151897" y="6105206"/>
                  <a:pt x="3138452" y="6054645"/>
                </a:cubicBezTo>
                <a:lnTo>
                  <a:pt x="3133771" y="6030185"/>
                </a:lnTo>
                <a:lnTo>
                  <a:pt x="3122362" y="6009598"/>
                </a:lnTo>
                <a:cubicBezTo>
                  <a:pt x="3111033" y="5988263"/>
                  <a:pt x="3101279" y="5965719"/>
                  <a:pt x="3094679" y="5940766"/>
                </a:cubicBezTo>
                <a:cubicBezTo>
                  <a:pt x="3072141" y="5950512"/>
                  <a:pt x="3061574" y="5966101"/>
                  <a:pt x="3064185" y="5989110"/>
                </a:cubicBezTo>
                <a:cubicBezTo>
                  <a:pt x="3065957" y="6007758"/>
                  <a:pt x="3057607" y="6006646"/>
                  <a:pt x="3044431" y="5999228"/>
                </a:cubicBezTo>
                <a:cubicBezTo>
                  <a:pt x="3029676" y="5993016"/>
                  <a:pt x="3027534" y="5977150"/>
                  <a:pt x="3019087" y="5966113"/>
                </a:cubicBezTo>
                <a:cubicBezTo>
                  <a:pt x="3009800" y="5950715"/>
                  <a:pt x="3002091" y="5934110"/>
                  <a:pt x="2992806" y="5918712"/>
                </a:cubicBezTo>
                <a:cubicBezTo>
                  <a:pt x="2989185" y="5913980"/>
                  <a:pt x="2987511" y="5905261"/>
                  <a:pt x="2981573" y="5907303"/>
                </a:cubicBezTo>
                <a:cubicBezTo>
                  <a:pt x="2972854" y="5908977"/>
                  <a:pt x="2971746" y="5917326"/>
                  <a:pt x="2971008" y="5922892"/>
                </a:cubicBezTo>
                <a:cubicBezTo>
                  <a:pt x="2970268" y="5928459"/>
                  <a:pt x="2970735" y="5935604"/>
                  <a:pt x="2969996" y="5941168"/>
                </a:cubicBezTo>
                <a:cubicBezTo>
                  <a:pt x="2969650" y="5986446"/>
                  <a:pt x="2968933" y="6034504"/>
                  <a:pt x="2965804" y="6079409"/>
                </a:cubicBezTo>
                <a:cubicBezTo>
                  <a:pt x="2963216" y="6098892"/>
                  <a:pt x="2955063" y="6117637"/>
                  <a:pt x="2929274" y="6119869"/>
                </a:cubicBezTo>
                <a:cubicBezTo>
                  <a:pt x="2919348" y="6119965"/>
                  <a:pt x="2912671" y="6127575"/>
                  <a:pt x="2908780" y="6135555"/>
                </a:cubicBezTo>
                <a:cubicBezTo>
                  <a:pt x="2908410" y="6138337"/>
                  <a:pt x="2906464" y="6142327"/>
                  <a:pt x="2906094" y="6145112"/>
                </a:cubicBezTo>
                <a:cubicBezTo>
                  <a:pt x="2895059" y="6153557"/>
                  <a:pt x="2882078" y="6165993"/>
                  <a:pt x="2868531" y="6161359"/>
                </a:cubicBezTo>
                <a:cubicBezTo>
                  <a:pt x="2854984" y="6156723"/>
                  <a:pt x="2855625" y="6141228"/>
                  <a:pt x="2858679" y="6128889"/>
                </a:cubicBezTo>
                <a:cubicBezTo>
                  <a:pt x="2864593" y="6084353"/>
                  <a:pt x="2863363" y="6040285"/>
                  <a:pt x="2851001" y="5994735"/>
                </a:cubicBezTo>
                <a:cubicBezTo>
                  <a:pt x="2848489" y="5981654"/>
                  <a:pt x="2841716" y="5979336"/>
                  <a:pt x="2830582" y="5977854"/>
                </a:cubicBezTo>
                <a:cubicBezTo>
                  <a:pt x="2816665" y="5976003"/>
                  <a:pt x="2817971" y="5987507"/>
                  <a:pt x="2816862" y="5995857"/>
                </a:cubicBezTo>
                <a:cubicBezTo>
                  <a:pt x="2814275" y="6015340"/>
                  <a:pt x="2811687" y="6034825"/>
                  <a:pt x="2807894" y="6052731"/>
                </a:cubicBezTo>
                <a:cubicBezTo>
                  <a:pt x="2805209" y="6062288"/>
                  <a:pt x="2799739" y="6071475"/>
                  <a:pt x="2788977" y="6067210"/>
                </a:cubicBezTo>
                <a:cubicBezTo>
                  <a:pt x="2778212" y="6062945"/>
                  <a:pt x="2789248" y="6054500"/>
                  <a:pt x="2790357" y="6046150"/>
                </a:cubicBezTo>
                <a:cubicBezTo>
                  <a:pt x="2792302" y="6042160"/>
                  <a:pt x="2793041" y="6036594"/>
                  <a:pt x="2794988" y="6032603"/>
                </a:cubicBezTo>
                <a:cubicBezTo>
                  <a:pt x="2801368" y="5995213"/>
                  <a:pt x="2800162" y="5993636"/>
                  <a:pt x="2762969" y="6007096"/>
                </a:cubicBezTo>
                <a:cubicBezTo>
                  <a:pt x="2752673" y="6009977"/>
                  <a:pt x="2751835" y="6005616"/>
                  <a:pt x="2747007" y="5999308"/>
                </a:cubicBezTo>
                <a:cubicBezTo>
                  <a:pt x="2728806" y="5965728"/>
                  <a:pt x="2716173" y="5932889"/>
                  <a:pt x="2730066" y="5892249"/>
                </a:cubicBezTo>
                <a:cubicBezTo>
                  <a:pt x="2740806" y="5854021"/>
                  <a:pt x="2741620" y="5815890"/>
                  <a:pt x="2736869" y="5777017"/>
                </a:cubicBezTo>
                <a:cubicBezTo>
                  <a:pt x="2732487" y="5735362"/>
                  <a:pt x="2745172" y="5693145"/>
                  <a:pt x="2732441" y="5650377"/>
                </a:cubicBezTo>
                <a:cubicBezTo>
                  <a:pt x="2730396" y="5644441"/>
                  <a:pt x="2732712" y="5637667"/>
                  <a:pt x="2734657" y="5633677"/>
                </a:cubicBezTo>
                <a:cubicBezTo>
                  <a:pt x="2754292" y="5571139"/>
                  <a:pt x="2755650" y="5507587"/>
                  <a:pt x="2754223" y="5443666"/>
                </a:cubicBezTo>
                <a:cubicBezTo>
                  <a:pt x="2754494" y="5430954"/>
                  <a:pt x="2755135" y="5415459"/>
                  <a:pt x="2738435" y="5413239"/>
                </a:cubicBezTo>
                <a:cubicBezTo>
                  <a:pt x="2720530" y="5409438"/>
                  <a:pt x="2717105" y="5424563"/>
                  <a:pt x="2713681" y="5439686"/>
                </a:cubicBezTo>
                <a:cubicBezTo>
                  <a:pt x="2709886" y="5457593"/>
                  <a:pt x="2704005" y="5475222"/>
                  <a:pt x="2700860" y="5493570"/>
                </a:cubicBezTo>
                <a:lnTo>
                  <a:pt x="2700465" y="5498985"/>
                </a:lnTo>
                <a:lnTo>
                  <a:pt x="2701733" y="5502135"/>
                </a:lnTo>
                <a:lnTo>
                  <a:pt x="2700485" y="5530680"/>
                </a:lnTo>
                <a:lnTo>
                  <a:pt x="2704464" y="5551764"/>
                </a:lnTo>
                <a:cubicBezTo>
                  <a:pt x="2708133" y="5561457"/>
                  <a:pt x="2706722" y="5569414"/>
                  <a:pt x="2701507" y="5574031"/>
                </a:cubicBezTo>
                <a:lnTo>
                  <a:pt x="2698415" y="5575272"/>
                </a:lnTo>
                <a:lnTo>
                  <a:pt x="2697974" y="5628195"/>
                </a:lnTo>
                <a:cubicBezTo>
                  <a:pt x="2694700" y="5665078"/>
                  <a:pt x="2690867" y="5691503"/>
                  <a:pt x="2677692" y="5739398"/>
                </a:cubicBezTo>
                <a:cubicBezTo>
                  <a:pt x="2667232" y="5739952"/>
                  <a:pt x="2671624" y="5723987"/>
                  <a:pt x="2661165" y="5724541"/>
                </a:cubicBezTo>
                <a:cubicBezTo>
                  <a:pt x="2654616" y="5798307"/>
                  <a:pt x="2657407" y="5850601"/>
                  <a:pt x="2650299" y="5913909"/>
                </a:cubicBezTo>
                <a:cubicBezTo>
                  <a:pt x="2653651" y="5976661"/>
                  <a:pt x="2646543" y="6039968"/>
                  <a:pt x="2630093" y="6124747"/>
                </a:cubicBezTo>
                <a:cubicBezTo>
                  <a:pt x="2632810" y="6077406"/>
                  <a:pt x="2618517" y="6104383"/>
                  <a:pt x="2603666" y="6120903"/>
                </a:cubicBezTo>
                <a:cubicBezTo>
                  <a:pt x="2598717" y="6126411"/>
                  <a:pt x="2599274" y="6136869"/>
                  <a:pt x="2594325" y="6142375"/>
                </a:cubicBezTo>
                <a:cubicBezTo>
                  <a:pt x="2594325" y="6142375"/>
                  <a:pt x="2588815" y="6137424"/>
                  <a:pt x="2588257" y="6126965"/>
                </a:cubicBezTo>
                <a:cubicBezTo>
                  <a:pt x="2588257" y="6126965"/>
                  <a:pt x="2588257" y="6126965"/>
                  <a:pt x="2587699" y="6116506"/>
                </a:cubicBezTo>
                <a:cubicBezTo>
                  <a:pt x="2588815" y="6137424"/>
                  <a:pt x="2572289" y="6122567"/>
                  <a:pt x="2581073" y="6090636"/>
                </a:cubicBezTo>
                <a:cubicBezTo>
                  <a:pt x="2581073" y="6090636"/>
                  <a:pt x="2581073" y="6090636"/>
                  <a:pt x="2591532" y="6090081"/>
                </a:cubicBezTo>
                <a:cubicBezTo>
                  <a:pt x="2596482" y="6084576"/>
                  <a:pt x="2595923" y="6074116"/>
                  <a:pt x="2595923" y="6074116"/>
                </a:cubicBezTo>
                <a:cubicBezTo>
                  <a:pt x="2606382" y="6073562"/>
                  <a:pt x="2601432" y="6079068"/>
                  <a:pt x="2601990" y="6089527"/>
                </a:cubicBezTo>
                <a:cubicBezTo>
                  <a:pt x="2601990" y="6089527"/>
                  <a:pt x="2601990" y="6089527"/>
                  <a:pt x="2602549" y="6099985"/>
                </a:cubicBezTo>
                <a:cubicBezTo>
                  <a:pt x="2616284" y="6062548"/>
                  <a:pt x="2622833" y="5988783"/>
                  <a:pt x="2611815" y="5978879"/>
                </a:cubicBezTo>
                <a:cubicBezTo>
                  <a:pt x="2618364" y="5905112"/>
                  <a:pt x="2640882" y="5835744"/>
                  <a:pt x="2628189" y="5794463"/>
                </a:cubicBezTo>
                <a:cubicBezTo>
                  <a:pt x="2630905" y="5747121"/>
                  <a:pt x="2642481" y="5767486"/>
                  <a:pt x="2651265" y="5735554"/>
                </a:cubicBezTo>
                <a:cubicBezTo>
                  <a:pt x="2653982" y="5688211"/>
                  <a:pt x="2638571" y="5694274"/>
                  <a:pt x="2636896" y="5662897"/>
                </a:cubicBezTo>
                <a:cubicBezTo>
                  <a:pt x="2641428" y="5649546"/>
                  <a:pt x="2644687" y="5636918"/>
                  <a:pt x="2646999" y="5624997"/>
                </a:cubicBezTo>
                <a:lnTo>
                  <a:pt x="2648659" y="5612390"/>
                </a:lnTo>
                <a:lnTo>
                  <a:pt x="2625970" y="5705609"/>
                </a:lnTo>
                <a:cubicBezTo>
                  <a:pt x="2617316" y="5744114"/>
                  <a:pt x="2610055" y="5782805"/>
                  <a:pt x="2606272" y="5821958"/>
                </a:cubicBezTo>
                <a:cubicBezTo>
                  <a:pt x="2602675" y="5859718"/>
                  <a:pt x="2596662" y="5894327"/>
                  <a:pt x="2562350" y="5918087"/>
                </a:cubicBezTo>
                <a:cubicBezTo>
                  <a:pt x="2556045" y="5922912"/>
                  <a:pt x="2552153" y="5930893"/>
                  <a:pt x="2552249" y="5940819"/>
                </a:cubicBezTo>
                <a:cubicBezTo>
                  <a:pt x="2554220" y="5979322"/>
                  <a:pt x="2537074" y="6012448"/>
                  <a:pt x="2523920" y="6047521"/>
                </a:cubicBezTo>
                <a:cubicBezTo>
                  <a:pt x="2515027" y="6071831"/>
                  <a:pt x="2507712" y="6094934"/>
                  <a:pt x="2500394" y="6118039"/>
                </a:cubicBezTo>
                <a:cubicBezTo>
                  <a:pt x="2496133" y="6128801"/>
                  <a:pt x="2490295" y="6140770"/>
                  <a:pt x="2478422" y="6144857"/>
                </a:cubicBezTo>
                <a:cubicBezTo>
                  <a:pt x="2465343" y="6147365"/>
                  <a:pt x="2452263" y="6149874"/>
                  <a:pt x="2452437" y="6127236"/>
                </a:cubicBezTo>
                <a:cubicBezTo>
                  <a:pt x="2455665" y="6092258"/>
                  <a:pt x="2441454" y="6060625"/>
                  <a:pt x="2435496" y="6020176"/>
                </a:cubicBezTo>
                <a:cubicBezTo>
                  <a:pt x="2413992" y="6054137"/>
                  <a:pt x="2392019" y="6080957"/>
                  <a:pt x="2391574" y="6116306"/>
                </a:cubicBezTo>
                <a:cubicBezTo>
                  <a:pt x="2392041" y="6123449"/>
                  <a:pt x="2389726" y="6130222"/>
                  <a:pt x="2382214" y="6133471"/>
                </a:cubicBezTo>
                <a:cubicBezTo>
                  <a:pt x="2373493" y="6135143"/>
                  <a:pt x="2373026" y="6127999"/>
                  <a:pt x="2370982" y="6122063"/>
                </a:cubicBezTo>
                <a:cubicBezTo>
                  <a:pt x="2366523" y="6112972"/>
                  <a:pt x="2358174" y="6111860"/>
                  <a:pt x="2350661" y="6115110"/>
                </a:cubicBezTo>
                <a:cubicBezTo>
                  <a:pt x="2338789" y="6119195"/>
                  <a:pt x="2341671" y="6129494"/>
                  <a:pt x="2346498" y="6135801"/>
                </a:cubicBezTo>
                <a:cubicBezTo>
                  <a:pt x="2356152" y="6148415"/>
                  <a:pt x="2350685" y="6157602"/>
                  <a:pt x="2341225" y="6164841"/>
                </a:cubicBezTo>
                <a:cubicBezTo>
                  <a:pt x="2329822" y="6176070"/>
                  <a:pt x="2313589" y="6180991"/>
                  <a:pt x="2303563" y="6171160"/>
                </a:cubicBezTo>
                <a:cubicBezTo>
                  <a:pt x="2295116" y="6160122"/>
                  <a:pt x="2308935" y="6152047"/>
                  <a:pt x="2317187" y="6143230"/>
                </a:cubicBezTo>
                <a:cubicBezTo>
                  <a:pt x="2320338" y="6140817"/>
                  <a:pt x="2320709" y="6138034"/>
                  <a:pt x="2325437" y="6134414"/>
                </a:cubicBezTo>
                <a:cubicBezTo>
                  <a:pt x="2315045" y="6127367"/>
                  <a:pt x="2310782" y="6138129"/>
                  <a:pt x="2303641" y="6138595"/>
                </a:cubicBezTo>
                <a:cubicBezTo>
                  <a:pt x="2292136" y="6139896"/>
                  <a:pt x="2280632" y="6141200"/>
                  <a:pt x="2287211" y="6123664"/>
                </a:cubicBezTo>
                <a:cubicBezTo>
                  <a:pt x="2289525" y="6116890"/>
                  <a:pt x="2291103" y="6115683"/>
                  <a:pt x="2284699" y="6110581"/>
                </a:cubicBezTo>
                <a:cubicBezTo>
                  <a:pt x="2263443" y="6089341"/>
                  <a:pt x="2251276" y="6063645"/>
                  <a:pt x="2241892" y="6038321"/>
                </a:cubicBezTo>
                <a:cubicBezTo>
                  <a:pt x="2232880" y="6010210"/>
                  <a:pt x="2223865" y="5982102"/>
                  <a:pt x="2205763" y="5958448"/>
                </a:cubicBezTo>
                <a:cubicBezTo>
                  <a:pt x="2202143" y="5953717"/>
                  <a:pt x="2197684" y="5944628"/>
                  <a:pt x="2198424" y="5939060"/>
                </a:cubicBezTo>
                <a:cubicBezTo>
                  <a:pt x="2206109" y="5913174"/>
                  <a:pt x="2186898" y="5897870"/>
                  <a:pt x="2174458" y="5884886"/>
                </a:cubicBezTo>
                <a:cubicBezTo>
                  <a:pt x="2168424" y="5877001"/>
                  <a:pt x="2153204" y="5863645"/>
                  <a:pt x="2143647" y="5860956"/>
                </a:cubicBezTo>
                <a:cubicBezTo>
                  <a:pt x="2124162" y="5858363"/>
                  <a:pt x="2126848" y="5848807"/>
                  <a:pt x="2127118" y="5836097"/>
                </a:cubicBezTo>
                <a:cubicBezTo>
                  <a:pt x="2128229" y="5827748"/>
                  <a:pt x="2130544" y="5820974"/>
                  <a:pt x="2117836" y="5820698"/>
                </a:cubicBezTo>
                <a:cubicBezTo>
                  <a:pt x="2115050" y="5820328"/>
                  <a:pt x="2113844" y="5818751"/>
                  <a:pt x="2111060" y="5818381"/>
                </a:cubicBezTo>
                <a:cubicBezTo>
                  <a:pt x="2116899" y="5806410"/>
                  <a:pt x="2111468" y="5799315"/>
                  <a:pt x="2104901" y="5792777"/>
                </a:cubicBezTo>
                <a:lnTo>
                  <a:pt x="2100088" y="5787711"/>
                </a:lnTo>
                <a:lnTo>
                  <a:pt x="2094405" y="5810522"/>
                </a:lnTo>
                <a:cubicBezTo>
                  <a:pt x="2093529" y="5819548"/>
                  <a:pt x="2094490" y="5828761"/>
                  <a:pt x="2098781" y="5838281"/>
                </a:cubicBezTo>
                <a:cubicBezTo>
                  <a:pt x="2099395" y="5841131"/>
                  <a:pt x="2098892" y="5845719"/>
                  <a:pt x="2096039" y="5846333"/>
                </a:cubicBezTo>
                <a:cubicBezTo>
                  <a:pt x="2077309" y="5856347"/>
                  <a:pt x="2083345" y="5877427"/>
                  <a:pt x="2077866" y="5893533"/>
                </a:cubicBezTo>
                <a:cubicBezTo>
                  <a:pt x="2075125" y="5901587"/>
                  <a:pt x="2074732" y="5913609"/>
                  <a:pt x="2067799" y="5909138"/>
                </a:cubicBezTo>
                <a:cubicBezTo>
                  <a:pt x="2055052" y="5898459"/>
                  <a:pt x="2035201" y="5910205"/>
                  <a:pt x="2026928" y="5892593"/>
                </a:cubicBezTo>
                <a:cubicBezTo>
                  <a:pt x="2027432" y="5888006"/>
                  <a:pt x="2027936" y="5883421"/>
                  <a:pt x="2032519" y="5883923"/>
                </a:cubicBezTo>
                <a:cubicBezTo>
                  <a:pt x="2058910" y="5888672"/>
                  <a:pt x="2048903" y="5869940"/>
                  <a:pt x="2046443" y="5858533"/>
                </a:cubicBezTo>
                <a:cubicBezTo>
                  <a:pt x="2043984" y="5847127"/>
                  <a:pt x="2047339" y="5841924"/>
                  <a:pt x="2056397" y="5835493"/>
                </a:cubicBezTo>
                <a:cubicBezTo>
                  <a:pt x="2067692" y="5825593"/>
                  <a:pt x="2064900" y="5791874"/>
                  <a:pt x="2050529" y="5787515"/>
                </a:cubicBezTo>
                <a:cubicBezTo>
                  <a:pt x="2042479" y="5784776"/>
                  <a:pt x="2028109" y="5780416"/>
                  <a:pt x="2030680" y="5799261"/>
                </a:cubicBezTo>
                <a:cubicBezTo>
                  <a:pt x="2033139" y="5810669"/>
                  <a:pt x="2025199" y="5815368"/>
                  <a:pt x="2017875" y="5822918"/>
                </a:cubicBezTo>
                <a:cubicBezTo>
                  <a:pt x="2000987" y="5841485"/>
                  <a:pt x="1997966" y="5868999"/>
                  <a:pt x="1988011" y="5892039"/>
                </a:cubicBezTo>
                <a:cubicBezTo>
                  <a:pt x="1983036" y="5903561"/>
                  <a:pt x="2000871" y="5910156"/>
                  <a:pt x="2006182" y="5920948"/>
                </a:cubicBezTo>
                <a:cubicBezTo>
                  <a:pt x="2024968" y="5952706"/>
                  <a:pt x="2017753" y="5967694"/>
                  <a:pt x="1978333" y="5971729"/>
                </a:cubicBezTo>
                <a:cubicBezTo>
                  <a:pt x="1978333" y="5971729"/>
                  <a:pt x="1974364" y="5974078"/>
                  <a:pt x="1972630" y="5972960"/>
                </a:cubicBezTo>
                <a:cubicBezTo>
                  <a:pt x="1975090" y="5984366"/>
                  <a:pt x="1983645" y="5982520"/>
                  <a:pt x="1989347" y="5981287"/>
                </a:cubicBezTo>
                <a:cubicBezTo>
                  <a:pt x="1999636" y="5980559"/>
                  <a:pt x="2002599" y="5987381"/>
                  <a:pt x="2001593" y="5996552"/>
                </a:cubicBezTo>
                <a:cubicBezTo>
                  <a:pt x="1999467" y="6007457"/>
                  <a:pt x="1995104" y="6021828"/>
                  <a:pt x="1983586" y="6016854"/>
                </a:cubicBezTo>
                <a:cubicBezTo>
                  <a:pt x="1962284" y="6008022"/>
                  <a:pt x="1954455" y="6020158"/>
                  <a:pt x="1950092" y="6034532"/>
                </a:cubicBezTo>
                <a:cubicBezTo>
                  <a:pt x="1947463" y="6050022"/>
                  <a:pt x="1929236" y="6055448"/>
                  <a:pt x="1930576" y="6068590"/>
                </a:cubicBezTo>
                <a:cubicBezTo>
                  <a:pt x="1935215" y="6110864"/>
                  <a:pt x="1926714" y="6154484"/>
                  <a:pt x="1933085" y="6197877"/>
                </a:cubicBezTo>
                <a:cubicBezTo>
                  <a:pt x="1938508" y="6216106"/>
                  <a:pt x="1938226" y="6235565"/>
                  <a:pt x="1931628" y="6253405"/>
                </a:cubicBezTo>
                <a:cubicBezTo>
                  <a:pt x="1928384" y="6266043"/>
                  <a:pt x="1929222" y="6283769"/>
                  <a:pt x="1909763" y="6283493"/>
                </a:cubicBezTo>
                <a:cubicBezTo>
                  <a:pt x="1890305" y="6283218"/>
                  <a:pt x="1895172" y="6264260"/>
                  <a:pt x="1889860" y="6253469"/>
                </a:cubicBezTo>
                <a:cubicBezTo>
                  <a:pt x="1889245" y="6250617"/>
                  <a:pt x="1890364" y="6248883"/>
                  <a:pt x="1889750" y="6246031"/>
                </a:cubicBezTo>
                <a:cubicBezTo>
                  <a:pt x="1892437" y="6196207"/>
                  <a:pt x="1861407" y="6149183"/>
                  <a:pt x="1878967" y="6099132"/>
                </a:cubicBezTo>
                <a:cubicBezTo>
                  <a:pt x="1861916" y="6068491"/>
                  <a:pt x="1858003" y="6036504"/>
                  <a:pt x="1852358" y="6003402"/>
                </a:cubicBezTo>
                <a:cubicBezTo>
                  <a:pt x="1851742" y="6000550"/>
                  <a:pt x="1848277" y="5998314"/>
                  <a:pt x="1843692" y="5997812"/>
                </a:cubicBezTo>
                <a:cubicBezTo>
                  <a:pt x="1837989" y="5999043"/>
                  <a:pt x="1837485" y="6003628"/>
                  <a:pt x="1839833" y="6007598"/>
                </a:cubicBezTo>
                <a:cubicBezTo>
                  <a:pt x="1842293" y="6019006"/>
                  <a:pt x="1841900" y="6031029"/>
                  <a:pt x="1834577" y="6038578"/>
                </a:cubicBezTo>
                <a:cubicBezTo>
                  <a:pt x="1809133" y="6058994"/>
                  <a:pt x="1811815" y="6085276"/>
                  <a:pt x="1817350" y="6110942"/>
                </a:cubicBezTo>
                <a:cubicBezTo>
                  <a:pt x="1824951" y="6160038"/>
                  <a:pt x="1833167" y="6211986"/>
                  <a:pt x="1824776" y="6263044"/>
                </a:cubicBezTo>
                <a:cubicBezTo>
                  <a:pt x="1822650" y="6273948"/>
                  <a:pt x="1827961" y="6284739"/>
                  <a:pt x="1833271" y="6295530"/>
                </a:cubicBezTo>
                <a:cubicBezTo>
                  <a:pt x="1851050" y="6336460"/>
                  <a:pt x="1849987" y="6379967"/>
                  <a:pt x="1848919" y="6423473"/>
                </a:cubicBezTo>
                <a:cubicBezTo>
                  <a:pt x="1849869" y="6448636"/>
                  <a:pt x="1830019" y="6460384"/>
                  <a:pt x="1805361" y="6456753"/>
                </a:cubicBezTo>
                <a:cubicBezTo>
                  <a:pt x="1797926" y="6456865"/>
                  <a:pt x="1797421" y="6461452"/>
                  <a:pt x="1792333" y="6465535"/>
                </a:cubicBezTo>
                <a:cubicBezTo>
                  <a:pt x="1778298" y="6483488"/>
                  <a:pt x="1769127" y="6482483"/>
                  <a:pt x="1758507" y="6460900"/>
                </a:cubicBezTo>
                <a:cubicBezTo>
                  <a:pt x="1754313" y="6448374"/>
                  <a:pt x="1750121" y="6435849"/>
                  <a:pt x="1747045" y="6421591"/>
                </a:cubicBezTo>
                <a:cubicBezTo>
                  <a:pt x="1744475" y="6402746"/>
                  <a:pt x="1727030" y="6384127"/>
                  <a:pt x="1751353" y="6365446"/>
                </a:cubicBezTo>
                <a:cubicBezTo>
                  <a:pt x="1756444" y="6361362"/>
                  <a:pt x="1752865" y="6351690"/>
                  <a:pt x="1745429" y="6351802"/>
                </a:cubicBezTo>
                <a:cubicBezTo>
                  <a:pt x="1713949" y="6351138"/>
                  <a:pt x="1727371" y="6330332"/>
                  <a:pt x="1730614" y="6317694"/>
                </a:cubicBezTo>
                <a:cubicBezTo>
                  <a:pt x="1735591" y="6306173"/>
                  <a:pt x="1734361" y="6300470"/>
                  <a:pt x="1730169" y="6287945"/>
                </a:cubicBezTo>
                <a:cubicBezTo>
                  <a:pt x="1716472" y="6252103"/>
                  <a:pt x="1697073" y="6217492"/>
                  <a:pt x="1696515" y="6180304"/>
                </a:cubicBezTo>
                <a:cubicBezTo>
                  <a:pt x="1692270" y="6126007"/>
                  <a:pt x="1670914" y="6075405"/>
                  <a:pt x="1658114" y="6022954"/>
                </a:cubicBezTo>
                <a:cubicBezTo>
                  <a:pt x="1652579" y="5997288"/>
                  <a:pt x="1644195" y="5972237"/>
                  <a:pt x="1635809" y="5947186"/>
                </a:cubicBezTo>
                <a:cubicBezTo>
                  <a:pt x="1633461" y="5943217"/>
                  <a:pt x="1636201" y="5935165"/>
                  <a:pt x="1623677" y="5939359"/>
                </a:cubicBezTo>
                <a:cubicBezTo>
                  <a:pt x="1596390" y="5951220"/>
                  <a:pt x="1584257" y="5943394"/>
                  <a:pt x="1582693" y="5915378"/>
                </a:cubicBezTo>
                <a:cubicBezTo>
                  <a:pt x="1581856" y="5897651"/>
                  <a:pt x="1576544" y="5886860"/>
                  <a:pt x="1558204" y="5884851"/>
                </a:cubicBezTo>
                <a:cubicBezTo>
                  <a:pt x="1550154" y="5882111"/>
                  <a:pt x="1540983" y="5881107"/>
                  <a:pt x="1541376" y="5869085"/>
                </a:cubicBezTo>
                <a:cubicBezTo>
                  <a:pt x="1541937" y="5830163"/>
                  <a:pt x="1520302" y="5799020"/>
                  <a:pt x="1508338" y="5764296"/>
                </a:cubicBezTo>
                <a:cubicBezTo>
                  <a:pt x="1505880" y="5752889"/>
                  <a:pt x="1499449" y="5743831"/>
                  <a:pt x="1512479" y="5735050"/>
                </a:cubicBezTo>
                <a:cubicBezTo>
                  <a:pt x="1522151" y="5731469"/>
                  <a:pt x="1515722" y="5722410"/>
                  <a:pt x="1511640" y="5717323"/>
                </a:cubicBezTo>
                <a:cubicBezTo>
                  <a:pt x="1506943" y="5709382"/>
                  <a:pt x="1500011" y="5704912"/>
                  <a:pt x="1488604" y="5707373"/>
                </a:cubicBezTo>
                <a:cubicBezTo>
                  <a:pt x="1485753" y="5707990"/>
                  <a:pt x="1477812" y="5712689"/>
                  <a:pt x="1479546" y="5713806"/>
                </a:cubicBezTo>
                <a:cubicBezTo>
                  <a:pt x="1495872" y="5734159"/>
                  <a:pt x="1472051" y="5748253"/>
                  <a:pt x="1474621" y="5767099"/>
                </a:cubicBezTo>
                <a:cubicBezTo>
                  <a:pt x="1483229" y="5807023"/>
                  <a:pt x="1481551" y="5847677"/>
                  <a:pt x="1477018" y="5888947"/>
                </a:cubicBezTo>
                <a:cubicBezTo>
                  <a:pt x="1474389" y="5904438"/>
                  <a:pt x="1476850" y="5915845"/>
                  <a:pt x="1497425" y="5914387"/>
                </a:cubicBezTo>
                <a:cubicBezTo>
                  <a:pt x="1503129" y="5913157"/>
                  <a:pt x="1511684" y="5911309"/>
                  <a:pt x="1512410" y="5921598"/>
                </a:cubicBezTo>
                <a:cubicBezTo>
                  <a:pt x="1513640" y="5927302"/>
                  <a:pt x="1508551" y="5931384"/>
                  <a:pt x="1502847" y="5932617"/>
                </a:cubicBezTo>
                <a:cubicBezTo>
                  <a:pt x="1486856" y="5934576"/>
                  <a:pt x="1486968" y="5942013"/>
                  <a:pt x="1490041" y="5956272"/>
                </a:cubicBezTo>
                <a:cubicBezTo>
                  <a:pt x="1493730" y="5973384"/>
                  <a:pt x="1497420" y="5990494"/>
                  <a:pt x="1511900" y="6002291"/>
                </a:cubicBezTo>
                <a:cubicBezTo>
                  <a:pt x="1515982" y="6007378"/>
                  <a:pt x="1524649" y="6012969"/>
                  <a:pt x="1520176" y="6019903"/>
                </a:cubicBezTo>
                <a:cubicBezTo>
                  <a:pt x="1507873" y="6038974"/>
                  <a:pt x="1517881" y="6057705"/>
                  <a:pt x="1520451" y="6076550"/>
                </a:cubicBezTo>
                <a:cubicBezTo>
                  <a:pt x="1521399" y="6101716"/>
                  <a:pt x="1501157" y="6125485"/>
                  <a:pt x="1478848" y="6125824"/>
                </a:cubicBezTo>
                <a:cubicBezTo>
                  <a:pt x="1465708" y="6127168"/>
                  <a:pt x="1460117" y="6135837"/>
                  <a:pt x="1448709" y="6138300"/>
                </a:cubicBezTo>
                <a:cubicBezTo>
                  <a:pt x="1445133" y="6128626"/>
                  <a:pt x="1443287" y="6120071"/>
                  <a:pt x="1437472" y="6113864"/>
                </a:cubicBezTo>
                <a:cubicBezTo>
                  <a:pt x="1403592" y="6067459"/>
                  <a:pt x="1410138" y="6007846"/>
                  <a:pt x="1390516" y="5958360"/>
                </a:cubicBezTo>
                <a:cubicBezTo>
                  <a:pt x="1375701" y="5924253"/>
                  <a:pt x="1383085" y="5882366"/>
                  <a:pt x="1354011" y="5851336"/>
                </a:cubicBezTo>
                <a:cubicBezTo>
                  <a:pt x="1351663" y="5847366"/>
                  <a:pt x="1348699" y="5840546"/>
                  <a:pt x="1353788" y="5836463"/>
                </a:cubicBezTo>
                <a:cubicBezTo>
                  <a:pt x="1370787" y="5825331"/>
                  <a:pt x="1357535" y="5819238"/>
                  <a:pt x="1349988" y="5811914"/>
                </a:cubicBezTo>
                <a:cubicBezTo>
                  <a:pt x="1344787" y="5808559"/>
                  <a:pt x="1337854" y="5804087"/>
                  <a:pt x="1336626" y="5798382"/>
                </a:cubicBezTo>
                <a:cubicBezTo>
                  <a:pt x="1334336" y="5760078"/>
                  <a:pt x="1308114" y="5728433"/>
                  <a:pt x="1305825" y="5690127"/>
                </a:cubicBezTo>
                <a:cubicBezTo>
                  <a:pt x="1303645" y="5659260"/>
                  <a:pt x="1282120" y="5635556"/>
                  <a:pt x="1286764" y="5601723"/>
                </a:cubicBezTo>
                <a:cubicBezTo>
                  <a:pt x="1287156" y="5589700"/>
                  <a:pt x="1269713" y="5571082"/>
                  <a:pt x="1265408" y="5551119"/>
                </a:cubicBezTo>
                <a:cubicBezTo>
                  <a:pt x="1260600" y="5535742"/>
                  <a:pt x="1242260" y="5533733"/>
                  <a:pt x="1229121" y="5535077"/>
                </a:cubicBezTo>
                <a:cubicBezTo>
                  <a:pt x="1214249" y="5535303"/>
                  <a:pt x="1219055" y="5550680"/>
                  <a:pt x="1216315" y="5558733"/>
                </a:cubicBezTo>
                <a:cubicBezTo>
                  <a:pt x="1212568" y="5575957"/>
                  <a:pt x="1221346" y="5588985"/>
                  <a:pt x="1226152" y="5604361"/>
                </a:cubicBezTo>
                <a:cubicBezTo>
                  <a:pt x="1219331" y="5607327"/>
                  <a:pt x="1200266" y="5595027"/>
                  <a:pt x="1212621" y="5617729"/>
                </a:cubicBezTo>
                <a:cubicBezTo>
                  <a:pt x="1219050" y="5626788"/>
                  <a:pt x="1217429" y="5633106"/>
                  <a:pt x="1204289" y="5634451"/>
                </a:cubicBezTo>
                <a:cubicBezTo>
                  <a:pt x="1198587" y="5635682"/>
                  <a:pt x="1192882" y="5636913"/>
                  <a:pt x="1194727" y="5645469"/>
                </a:cubicBezTo>
                <a:cubicBezTo>
                  <a:pt x="1194838" y="5652906"/>
                  <a:pt x="1202275" y="5652792"/>
                  <a:pt x="1208594" y="5654415"/>
                </a:cubicBezTo>
                <a:cubicBezTo>
                  <a:pt x="1228052" y="5654690"/>
                  <a:pt x="1238561" y="5668836"/>
                  <a:pt x="1230230" y="5685557"/>
                </a:cubicBezTo>
                <a:cubicBezTo>
                  <a:pt x="1224638" y="5694226"/>
                  <a:pt x="1224749" y="5701663"/>
                  <a:pt x="1230564" y="5707869"/>
                </a:cubicBezTo>
                <a:cubicBezTo>
                  <a:pt x="1254436" y="5735545"/>
                  <a:pt x="1260697" y="5771500"/>
                  <a:pt x="1277749" y="5802141"/>
                </a:cubicBezTo>
                <a:cubicBezTo>
                  <a:pt x="1292451" y="5828812"/>
                  <a:pt x="1273943" y="5853700"/>
                  <a:pt x="1242966" y="5848449"/>
                </a:cubicBezTo>
                <a:cubicBezTo>
                  <a:pt x="1236649" y="5846828"/>
                  <a:pt x="1232678" y="5849179"/>
                  <a:pt x="1229323" y="5854379"/>
                </a:cubicBezTo>
                <a:cubicBezTo>
                  <a:pt x="1218030" y="5864278"/>
                  <a:pt x="1211096" y="5859807"/>
                  <a:pt x="1204051" y="5847896"/>
                </a:cubicBezTo>
                <a:cubicBezTo>
                  <a:pt x="1184652" y="5813286"/>
                  <a:pt x="1173192" y="5773977"/>
                  <a:pt x="1161732" y="5734668"/>
                </a:cubicBezTo>
                <a:cubicBezTo>
                  <a:pt x="1158043" y="5717557"/>
                  <a:pt x="1151502" y="5701061"/>
                  <a:pt x="1130926" y="5702520"/>
                </a:cubicBezTo>
                <a:cubicBezTo>
                  <a:pt x="1114934" y="5704479"/>
                  <a:pt x="1114654" y="5723940"/>
                  <a:pt x="1113144" y="5737696"/>
                </a:cubicBezTo>
                <a:cubicBezTo>
                  <a:pt x="1113477" y="5760008"/>
                  <a:pt x="1103915" y="5771025"/>
                  <a:pt x="1082835" y="5777069"/>
                </a:cubicBezTo>
                <a:cubicBezTo>
                  <a:pt x="1070311" y="5781266"/>
                  <a:pt x="1053201" y="5784959"/>
                  <a:pt x="1048223" y="5796481"/>
                </a:cubicBezTo>
                <a:cubicBezTo>
                  <a:pt x="1038995" y="5829808"/>
                  <a:pt x="1010480" y="5835966"/>
                  <a:pt x="986660" y="5850061"/>
                </a:cubicBezTo>
                <a:cubicBezTo>
                  <a:pt x="970780" y="5859460"/>
                  <a:pt x="956409" y="5855101"/>
                  <a:pt x="956187" y="5840226"/>
                </a:cubicBezTo>
                <a:cubicBezTo>
                  <a:pt x="952165" y="5800803"/>
                  <a:pt x="916884" y="5775591"/>
                  <a:pt x="921418" y="5734321"/>
                </a:cubicBezTo>
                <a:cubicBezTo>
                  <a:pt x="921696" y="5714859"/>
                  <a:pt x="912808" y="5694394"/>
                  <a:pt x="931429" y="5676944"/>
                </a:cubicBezTo>
                <a:cubicBezTo>
                  <a:pt x="935398" y="5674595"/>
                  <a:pt x="937020" y="5668276"/>
                  <a:pt x="934673" y="5664307"/>
                </a:cubicBezTo>
                <a:cubicBezTo>
                  <a:pt x="920694" y="5647924"/>
                  <a:pt x="917509" y="5626228"/>
                  <a:pt x="914212" y="5597095"/>
                </a:cubicBezTo>
                <a:cubicBezTo>
                  <a:pt x="899170" y="5624218"/>
                  <a:pt x="895533" y="5648880"/>
                  <a:pt x="878647" y="5667449"/>
                </a:cubicBezTo>
                <a:cubicBezTo>
                  <a:pt x="875293" y="5672650"/>
                  <a:pt x="871322" y="5674999"/>
                  <a:pt x="866123" y="5671644"/>
                </a:cubicBezTo>
                <a:cubicBezTo>
                  <a:pt x="860922" y="5668290"/>
                  <a:pt x="859693" y="5662587"/>
                  <a:pt x="864167" y="5655652"/>
                </a:cubicBezTo>
                <a:cubicBezTo>
                  <a:pt x="866905" y="5647598"/>
                  <a:pt x="881780" y="5647372"/>
                  <a:pt x="874734" y="5635463"/>
                </a:cubicBezTo>
                <a:cubicBezTo>
                  <a:pt x="873001" y="5634345"/>
                  <a:pt x="873001" y="5634345"/>
                  <a:pt x="870150" y="5634962"/>
                </a:cubicBezTo>
                <a:cubicBezTo>
                  <a:pt x="855389" y="5642624"/>
                  <a:pt x="850634" y="5669019"/>
                  <a:pt x="824242" y="5664271"/>
                </a:cubicBezTo>
                <a:cubicBezTo>
                  <a:pt x="824242" y="5664271"/>
                  <a:pt x="816414" y="5676407"/>
                  <a:pt x="827318" y="5678530"/>
                </a:cubicBezTo>
                <a:cubicBezTo>
                  <a:pt x="838220" y="5680652"/>
                  <a:pt x="840569" y="5684623"/>
                  <a:pt x="836709" y="5694409"/>
                </a:cubicBezTo>
                <a:cubicBezTo>
                  <a:pt x="831229" y="5710515"/>
                  <a:pt x="828601" y="5726006"/>
                  <a:pt x="809253" y="5733167"/>
                </a:cubicBezTo>
                <a:cubicBezTo>
                  <a:pt x="801313" y="5737866"/>
                  <a:pt x="797957" y="5743067"/>
                  <a:pt x="806122" y="5753242"/>
                </a:cubicBezTo>
                <a:cubicBezTo>
                  <a:pt x="811321" y="5756598"/>
                  <a:pt x="816521" y="5759952"/>
                  <a:pt x="809195" y="5767502"/>
                </a:cubicBezTo>
                <a:cubicBezTo>
                  <a:pt x="802989" y="5773318"/>
                  <a:pt x="795552" y="5773431"/>
                  <a:pt x="787501" y="5770693"/>
                </a:cubicBezTo>
                <a:cubicBezTo>
                  <a:pt x="779449" y="5767954"/>
                  <a:pt x="778220" y="5762252"/>
                  <a:pt x="779841" y="5755932"/>
                </a:cubicBezTo>
                <a:cubicBezTo>
                  <a:pt x="782471" y="5740442"/>
                  <a:pt x="788566" y="5727187"/>
                  <a:pt x="775708" y="5709071"/>
                </a:cubicBezTo>
                <a:cubicBezTo>
                  <a:pt x="762005" y="5749336"/>
                  <a:pt x="753393" y="5785517"/>
                  <a:pt x="764349" y="5829414"/>
                </a:cubicBezTo>
                <a:cubicBezTo>
                  <a:pt x="772793" y="5820130"/>
                  <a:pt x="772066" y="5809840"/>
                  <a:pt x="776540" y="5802905"/>
                </a:cubicBezTo>
                <a:cubicBezTo>
                  <a:pt x="780398" y="5793119"/>
                  <a:pt x="781909" y="5779362"/>
                  <a:pt x="796278" y="5783721"/>
                </a:cubicBezTo>
                <a:cubicBezTo>
                  <a:pt x="808915" y="5786963"/>
                  <a:pt x="811375" y="5798370"/>
                  <a:pt x="808131" y="5811007"/>
                </a:cubicBezTo>
                <a:cubicBezTo>
                  <a:pt x="791690" y="5859326"/>
                  <a:pt x="775247" y="5907643"/>
                  <a:pt x="758805" y="5955961"/>
                </a:cubicBezTo>
                <a:cubicBezTo>
                  <a:pt x="753828" y="5967482"/>
                  <a:pt x="704342" y="5987119"/>
                  <a:pt x="695677" y="5981529"/>
                </a:cubicBezTo>
                <a:cubicBezTo>
                  <a:pt x="682930" y="5970851"/>
                  <a:pt x="671301" y="5958438"/>
                  <a:pt x="676166" y="5939481"/>
                </a:cubicBezTo>
                <a:cubicBezTo>
                  <a:pt x="678906" y="5931428"/>
                  <a:pt x="673707" y="5928073"/>
                  <a:pt x="669625" y="5922984"/>
                </a:cubicBezTo>
                <a:cubicBezTo>
                  <a:pt x="647597" y="5903865"/>
                  <a:pt x="647262" y="5881552"/>
                  <a:pt x="656600" y="5855660"/>
                </a:cubicBezTo>
                <a:cubicBezTo>
                  <a:pt x="665437" y="5834353"/>
                  <a:pt x="670807" y="5810810"/>
                  <a:pt x="683110" y="5791737"/>
                </a:cubicBezTo>
                <a:cubicBezTo>
                  <a:pt x="686465" y="5786537"/>
                  <a:pt x="689205" y="5778484"/>
                  <a:pt x="680537" y="5772893"/>
                </a:cubicBezTo>
                <a:cubicBezTo>
                  <a:pt x="672599" y="5777592"/>
                  <a:pt x="670977" y="5783910"/>
                  <a:pt x="669354" y="5790231"/>
                </a:cubicBezTo>
                <a:cubicBezTo>
                  <a:pt x="668851" y="5794816"/>
                  <a:pt x="667229" y="5801135"/>
                  <a:pt x="660910" y="5799515"/>
                </a:cubicBezTo>
                <a:lnTo>
                  <a:pt x="656878" y="5795052"/>
                </a:lnTo>
                <a:lnTo>
                  <a:pt x="655075" y="5799537"/>
                </a:lnTo>
                <a:cubicBezTo>
                  <a:pt x="652199" y="5801988"/>
                  <a:pt x="647348" y="5803799"/>
                  <a:pt x="639642" y="5804600"/>
                </a:cubicBezTo>
                <a:cubicBezTo>
                  <a:pt x="632337" y="5805093"/>
                  <a:pt x="629613" y="5814872"/>
                  <a:pt x="634937" y="5818465"/>
                </a:cubicBezTo>
                <a:cubicBezTo>
                  <a:pt x="660314" y="5834815"/>
                  <a:pt x="644715" y="5854495"/>
                  <a:pt x="643723" y="5873190"/>
                </a:cubicBezTo>
                <a:cubicBezTo>
                  <a:pt x="641867" y="5887427"/>
                  <a:pt x="638771" y="5900054"/>
                  <a:pt x="635675" y="5912681"/>
                </a:cubicBezTo>
                <a:cubicBezTo>
                  <a:pt x="627008" y="5934716"/>
                  <a:pt x="618095" y="5936446"/>
                  <a:pt x="602869" y="5919975"/>
                </a:cubicBezTo>
                <a:cubicBezTo>
                  <a:pt x="597546" y="5916384"/>
                  <a:pt x="596679" y="5911925"/>
                  <a:pt x="589375" y="5912419"/>
                </a:cubicBezTo>
                <a:cubicBezTo>
                  <a:pt x="565483" y="5917983"/>
                  <a:pt x="545057" y="5908071"/>
                  <a:pt x="543944" y="5883311"/>
                </a:cubicBezTo>
                <a:cubicBezTo>
                  <a:pt x="539365" y="5840721"/>
                  <a:pt x="534786" y="5798131"/>
                  <a:pt x="548900" y="5756536"/>
                </a:cubicBezTo>
                <a:cubicBezTo>
                  <a:pt x="553235" y="5745519"/>
                  <a:pt x="557568" y="5734502"/>
                  <a:pt x="554597" y="5723976"/>
                </a:cubicBezTo>
                <a:lnTo>
                  <a:pt x="553440" y="5713727"/>
                </a:lnTo>
                <a:lnTo>
                  <a:pt x="543337" y="5718761"/>
                </a:lnTo>
                <a:cubicBezTo>
                  <a:pt x="535810" y="5717587"/>
                  <a:pt x="529128" y="5710824"/>
                  <a:pt x="522643" y="5698047"/>
                </a:cubicBezTo>
                <a:cubicBezTo>
                  <a:pt x="520295" y="5694078"/>
                  <a:pt x="517332" y="5687255"/>
                  <a:pt x="510510" y="5690220"/>
                </a:cubicBezTo>
                <a:cubicBezTo>
                  <a:pt x="498601" y="5697268"/>
                  <a:pt x="495022" y="5687594"/>
                  <a:pt x="491445" y="5677921"/>
                </a:cubicBezTo>
                <a:lnTo>
                  <a:pt x="489778" y="5673577"/>
                </a:lnTo>
                <a:lnTo>
                  <a:pt x="489444" y="5676091"/>
                </a:lnTo>
                <a:cubicBezTo>
                  <a:pt x="488220" y="5688239"/>
                  <a:pt x="487809" y="5700403"/>
                  <a:pt x="489481" y="5712568"/>
                </a:cubicBezTo>
                <a:cubicBezTo>
                  <a:pt x="489108" y="5715415"/>
                  <a:pt x="490347" y="5717026"/>
                  <a:pt x="489976" y="5719871"/>
                </a:cubicBezTo>
                <a:cubicBezTo>
                  <a:pt x="485642" y="5730890"/>
                  <a:pt x="491955" y="5749090"/>
                  <a:pt x="472890" y="5750942"/>
                </a:cubicBezTo>
                <a:cubicBezTo>
                  <a:pt x="453826" y="5752793"/>
                  <a:pt x="453207" y="5735336"/>
                  <a:pt x="448999" y="5723202"/>
                </a:cubicBezTo>
                <a:cubicBezTo>
                  <a:pt x="441077" y="5706238"/>
                  <a:pt x="439220" y="5687172"/>
                  <a:pt x="443059" y="5668849"/>
                </a:cubicBezTo>
                <a:cubicBezTo>
                  <a:pt x="445785" y="5625766"/>
                  <a:pt x="433902" y="5583669"/>
                  <a:pt x="435017" y="5541823"/>
                </a:cubicBezTo>
                <a:cubicBezTo>
                  <a:pt x="435265" y="5528824"/>
                  <a:pt x="416944" y="5524980"/>
                  <a:pt x="413108" y="5509998"/>
                </a:cubicBezTo>
                <a:cubicBezTo>
                  <a:pt x="407660" y="5496255"/>
                  <a:pt x="398996" y="5484986"/>
                  <a:pt x="378817" y="5495379"/>
                </a:cubicBezTo>
                <a:cubicBezTo>
                  <a:pt x="367922" y="5501194"/>
                  <a:pt x="362475" y="5487451"/>
                  <a:pt x="359505" y="5476927"/>
                </a:cubicBezTo>
                <a:cubicBezTo>
                  <a:pt x="357772" y="5468012"/>
                  <a:pt x="360124" y="5461080"/>
                  <a:pt x="370276" y="5460959"/>
                </a:cubicBezTo>
                <a:cubicBezTo>
                  <a:pt x="375971" y="5461704"/>
                  <a:pt x="384513" y="5462821"/>
                  <a:pt x="385999" y="5451431"/>
                </a:cubicBezTo>
                <a:cubicBezTo>
                  <a:pt x="384388" y="5452669"/>
                  <a:pt x="380303" y="5450687"/>
                  <a:pt x="380303" y="5450687"/>
                </a:cubicBezTo>
                <a:cubicBezTo>
                  <a:pt x="370554" y="5450498"/>
                  <a:pt x="362725" y="5449474"/>
                  <a:pt x="356711" y="5447533"/>
                </a:cubicBezTo>
                <a:lnTo>
                  <a:pt x="349564" y="5442663"/>
                </a:lnTo>
                <a:lnTo>
                  <a:pt x="338033" y="5443925"/>
                </a:lnTo>
                <a:cubicBezTo>
                  <a:pt x="304569" y="5444434"/>
                  <a:pt x="294915" y="5423015"/>
                  <a:pt x="287180" y="5400762"/>
                </a:cubicBezTo>
                <a:lnTo>
                  <a:pt x="285367" y="5395776"/>
                </a:lnTo>
                <a:lnTo>
                  <a:pt x="280729" y="5394046"/>
                </a:lnTo>
                <a:cubicBezTo>
                  <a:pt x="279166" y="5390764"/>
                  <a:pt x="277990" y="5385905"/>
                  <a:pt x="276318" y="5382065"/>
                </a:cubicBezTo>
                <a:cubicBezTo>
                  <a:pt x="269634" y="5366712"/>
                  <a:pt x="273843" y="5345543"/>
                  <a:pt x="254656" y="5337243"/>
                </a:cubicBezTo>
                <a:cubicBezTo>
                  <a:pt x="251808" y="5336870"/>
                  <a:pt x="250942" y="5332413"/>
                  <a:pt x="251314" y="5329566"/>
                </a:cubicBezTo>
                <a:cubicBezTo>
                  <a:pt x="265056" y="5290818"/>
                  <a:pt x="226929" y="5261217"/>
                  <a:pt x="230150" y="5225439"/>
                </a:cubicBezTo>
                <a:cubicBezTo>
                  <a:pt x="231264" y="5216897"/>
                  <a:pt x="227921" y="5209221"/>
                  <a:pt x="229037" y="5200678"/>
                </a:cubicBezTo>
                <a:cubicBezTo>
                  <a:pt x="235227" y="5175424"/>
                  <a:pt x="230894" y="5153137"/>
                  <a:pt x="225325" y="5129242"/>
                </a:cubicBezTo>
                <a:lnTo>
                  <a:pt x="224304" y="5123987"/>
                </a:lnTo>
                <a:lnTo>
                  <a:pt x="203197" y="5103998"/>
                </a:lnTo>
                <a:cubicBezTo>
                  <a:pt x="197911" y="5101533"/>
                  <a:pt x="195442" y="5106821"/>
                  <a:pt x="198685" y="5130223"/>
                </a:cubicBezTo>
                <a:lnTo>
                  <a:pt x="181460" y="5057749"/>
                </a:lnTo>
                <a:lnTo>
                  <a:pt x="165906" y="5051970"/>
                </a:lnTo>
                <a:cubicBezTo>
                  <a:pt x="141518" y="5050228"/>
                  <a:pt x="123445" y="5033386"/>
                  <a:pt x="121094" y="5007014"/>
                </a:cubicBezTo>
                <a:cubicBezTo>
                  <a:pt x="114536" y="4935205"/>
                  <a:pt x="105131" y="4863024"/>
                  <a:pt x="110333" y="4789857"/>
                </a:cubicBezTo>
                <a:cubicBezTo>
                  <a:pt x="111200" y="4777664"/>
                  <a:pt x="112469" y="4765159"/>
                  <a:pt x="113382" y="4752609"/>
                </a:cubicBezTo>
                <a:lnTo>
                  <a:pt x="113926" y="4730354"/>
                </a:lnTo>
                <a:lnTo>
                  <a:pt x="102052" y="4693066"/>
                </a:lnTo>
                <a:cubicBezTo>
                  <a:pt x="97683" y="4676219"/>
                  <a:pt x="94652" y="4660642"/>
                  <a:pt x="91550" y="4642456"/>
                </a:cubicBezTo>
                <a:cubicBezTo>
                  <a:pt x="91127" y="4626808"/>
                  <a:pt x="89366" y="4609890"/>
                  <a:pt x="86864" y="4589729"/>
                </a:cubicBezTo>
                <a:lnTo>
                  <a:pt x="79434" y="4530973"/>
                </a:lnTo>
                <a:lnTo>
                  <a:pt x="72710" y="4534437"/>
                </a:lnTo>
                <a:cubicBezTo>
                  <a:pt x="65034" y="4537777"/>
                  <a:pt x="59835" y="4544337"/>
                  <a:pt x="61940" y="4550405"/>
                </a:cubicBezTo>
                <a:cubicBezTo>
                  <a:pt x="75308" y="4581112"/>
                  <a:pt x="48566" y="4619606"/>
                  <a:pt x="78152" y="4648091"/>
                </a:cubicBezTo>
                <a:cubicBezTo>
                  <a:pt x="68248" y="4668516"/>
                  <a:pt x="105138" y="4696506"/>
                  <a:pt x="67627" y="4717666"/>
                </a:cubicBezTo>
                <a:cubicBezTo>
                  <a:pt x="56732" y="4723481"/>
                  <a:pt x="67502" y="4740817"/>
                  <a:pt x="64407" y="4753445"/>
                </a:cubicBezTo>
                <a:cubicBezTo>
                  <a:pt x="52025" y="4803953"/>
                  <a:pt x="63164" y="4851744"/>
                  <a:pt x="87674" y="4896941"/>
                </a:cubicBezTo>
                <a:cubicBezTo>
                  <a:pt x="94358" y="4912295"/>
                  <a:pt x="92872" y="4923685"/>
                  <a:pt x="79997" y="4933585"/>
                </a:cubicBezTo>
                <a:cubicBezTo>
                  <a:pt x="55486" y="4921692"/>
                  <a:pt x="46697" y="4900271"/>
                  <a:pt x="43109" y="4872291"/>
                </a:cubicBezTo>
                <a:cubicBezTo>
                  <a:pt x="40262" y="4838615"/>
                  <a:pt x="21199" y="4807162"/>
                  <a:pt x="9440" y="4775218"/>
                </a:cubicBezTo>
                <a:cubicBezTo>
                  <a:pt x="-587" y="4752186"/>
                  <a:pt x="-3680" y="4731510"/>
                  <a:pt x="5357" y="4706628"/>
                </a:cubicBezTo>
                <a:cubicBezTo>
                  <a:pt x="16748" y="4674814"/>
                  <a:pt x="2514" y="4639649"/>
                  <a:pt x="9819" y="4605852"/>
                </a:cubicBezTo>
                <a:cubicBezTo>
                  <a:pt x="8952" y="4601395"/>
                  <a:pt x="6848" y="4595328"/>
                  <a:pt x="10066" y="4592852"/>
                </a:cubicBezTo>
                <a:cubicBezTo>
                  <a:pt x="32971" y="4572680"/>
                  <a:pt x="15640" y="4550142"/>
                  <a:pt x="12545" y="4529466"/>
                </a:cubicBezTo>
                <a:cubicBezTo>
                  <a:pt x="9823" y="4505942"/>
                  <a:pt x="15642" y="4483535"/>
                  <a:pt x="21462" y="4461129"/>
                </a:cubicBezTo>
                <a:cubicBezTo>
                  <a:pt x="23442" y="4457043"/>
                  <a:pt x="20967" y="4453824"/>
                  <a:pt x="16882" y="4451842"/>
                </a:cubicBezTo>
                <a:cubicBezTo>
                  <a:pt x="8216" y="4440573"/>
                  <a:pt x="18244" y="4430301"/>
                  <a:pt x="23568" y="4433892"/>
                </a:cubicBezTo>
                <a:cubicBezTo>
                  <a:pt x="42755" y="4442193"/>
                  <a:pt x="41766" y="4427583"/>
                  <a:pt x="44490" y="4417804"/>
                </a:cubicBezTo>
                <a:cubicBezTo>
                  <a:pt x="48328" y="4399481"/>
                  <a:pt x="42388" y="4378434"/>
                  <a:pt x="54767" y="4361228"/>
                </a:cubicBezTo>
                <a:cubicBezTo>
                  <a:pt x="58358" y="4355906"/>
                  <a:pt x="55016" y="4348230"/>
                  <a:pt x="49693" y="4344637"/>
                </a:cubicBezTo>
                <a:cubicBezTo>
                  <a:pt x="34962" y="4335471"/>
                  <a:pt x="39294" y="4324454"/>
                  <a:pt x="46847" y="4310962"/>
                </a:cubicBezTo>
                <a:cubicBezTo>
                  <a:pt x="49571" y="4301181"/>
                  <a:pt x="73463" y="4295618"/>
                  <a:pt x="54151" y="4277165"/>
                </a:cubicBezTo>
                <a:cubicBezTo>
                  <a:pt x="46353" y="4270353"/>
                  <a:pt x="55019" y="4248318"/>
                  <a:pt x="31870" y="4248187"/>
                </a:cubicBezTo>
                <a:cubicBezTo>
                  <a:pt x="24565" y="4248680"/>
                  <a:pt x="26052" y="4237291"/>
                  <a:pt x="26794" y="4231595"/>
                </a:cubicBezTo>
                <a:cubicBezTo>
                  <a:pt x="30262" y="4216122"/>
                  <a:pt x="40661" y="4203002"/>
                  <a:pt x="31501" y="4184428"/>
                </a:cubicBezTo>
                <a:cubicBezTo>
                  <a:pt x="28160" y="4176751"/>
                  <a:pt x="37073" y="4175021"/>
                  <a:pt x="44375" y="4174528"/>
                </a:cubicBezTo>
                <a:cubicBezTo>
                  <a:pt x="61831" y="4173915"/>
                  <a:pt x="80897" y="4172063"/>
                  <a:pt x="98352" y="4171448"/>
                </a:cubicBezTo>
                <a:cubicBezTo>
                  <a:pt x="108503" y="4171328"/>
                  <a:pt x="118655" y="4171208"/>
                  <a:pt x="122616" y="4163038"/>
                </a:cubicBezTo>
                <a:cubicBezTo>
                  <a:pt x="128188" y="4153630"/>
                  <a:pt x="121627" y="4148429"/>
                  <a:pt x="116675" y="4141989"/>
                </a:cubicBezTo>
                <a:cubicBezTo>
                  <a:pt x="106400" y="4131958"/>
                  <a:pt x="108752" y="4125025"/>
                  <a:pt x="114695" y="4112770"/>
                </a:cubicBezTo>
                <a:cubicBezTo>
                  <a:pt x="134133" y="4074769"/>
                  <a:pt x="139704" y="4032058"/>
                  <a:pt x="130670" y="3990333"/>
                </a:cubicBezTo>
                <a:cubicBezTo>
                  <a:pt x="127204" y="3972505"/>
                  <a:pt x="129434" y="3955420"/>
                  <a:pt x="134510" y="3938707"/>
                </a:cubicBezTo>
                <a:cubicBezTo>
                  <a:pt x="140329" y="3916300"/>
                  <a:pt x="140826" y="3890302"/>
                  <a:pt x="150358" y="3872725"/>
                </a:cubicBezTo>
                <a:cubicBezTo>
                  <a:pt x="167073" y="3844503"/>
                  <a:pt x="161007" y="3813302"/>
                  <a:pt x="170417" y="3785572"/>
                </a:cubicBezTo>
                <a:cubicBezTo>
                  <a:pt x="175122" y="3771707"/>
                  <a:pt x="175370" y="3758709"/>
                  <a:pt x="174380" y="3744099"/>
                </a:cubicBezTo>
                <a:cubicBezTo>
                  <a:pt x="171288" y="3690119"/>
                  <a:pt x="179583" y="3637629"/>
                  <a:pt x="202118" y="3586999"/>
                </a:cubicBezTo>
                <a:cubicBezTo>
                  <a:pt x="204099" y="3582914"/>
                  <a:pt x="207688" y="3577592"/>
                  <a:pt x="200756" y="3575237"/>
                </a:cubicBezTo>
                <a:cubicBezTo>
                  <a:pt x="179959" y="3568175"/>
                  <a:pt x="185036" y="3551463"/>
                  <a:pt x="186893" y="3537226"/>
                </a:cubicBezTo>
                <a:cubicBezTo>
                  <a:pt x="192589" y="3504666"/>
                  <a:pt x="179219" y="3473959"/>
                  <a:pt x="180830" y="3439417"/>
                </a:cubicBezTo>
                <a:cubicBezTo>
                  <a:pt x="146045" y="3417493"/>
                  <a:pt x="170682" y="3406235"/>
                  <a:pt x="188385" y="3392623"/>
                </a:cubicBezTo>
                <a:cubicBezTo>
                  <a:pt x="193213" y="3388909"/>
                  <a:pt x="197175" y="3380739"/>
                  <a:pt x="189376" y="3373928"/>
                </a:cubicBezTo>
                <a:cubicBezTo>
                  <a:pt x="169197" y="3351018"/>
                  <a:pt x="173408" y="3329849"/>
                  <a:pt x="201634" y="3313268"/>
                </a:cubicBezTo>
                <a:cubicBezTo>
                  <a:pt x="204853" y="3310792"/>
                  <a:pt x="208072" y="3308317"/>
                  <a:pt x="208816" y="3302622"/>
                </a:cubicBezTo>
                <a:cubicBezTo>
                  <a:pt x="209186" y="3299776"/>
                  <a:pt x="206711" y="3296556"/>
                  <a:pt x="202625" y="3294573"/>
                </a:cubicBezTo>
                <a:cubicBezTo>
                  <a:pt x="191608" y="3290237"/>
                  <a:pt x="158925" y="3307683"/>
                  <a:pt x="176753" y="3270918"/>
                </a:cubicBezTo>
                <a:cubicBezTo>
                  <a:pt x="149766" y="3255806"/>
                  <a:pt x="162394" y="3225602"/>
                  <a:pt x="147911" y="3203436"/>
                </a:cubicBezTo>
                <a:cubicBezTo>
                  <a:pt x="142094" y="3192539"/>
                  <a:pt x="140733" y="3180778"/>
                  <a:pt x="151503" y="3164809"/>
                </a:cubicBezTo>
                <a:cubicBezTo>
                  <a:pt x="160293" y="3152927"/>
                  <a:pt x="158809" y="3131015"/>
                  <a:pt x="159800" y="3112319"/>
                </a:cubicBezTo>
                <a:cubicBezTo>
                  <a:pt x="162523" y="3102539"/>
                  <a:pt x="163638" y="3093998"/>
                  <a:pt x="170447" y="3086200"/>
                </a:cubicBezTo>
                <a:cubicBezTo>
                  <a:pt x="177255" y="3078403"/>
                  <a:pt x="197807" y="3065161"/>
                  <a:pt x="166858" y="3058219"/>
                </a:cubicBezTo>
                <a:cubicBezTo>
                  <a:pt x="179734" y="3048320"/>
                  <a:pt x="139749" y="3032955"/>
                  <a:pt x="172554" y="3025661"/>
                </a:cubicBezTo>
                <a:cubicBezTo>
                  <a:pt x="172554" y="3025661"/>
                  <a:pt x="174164" y="3024423"/>
                  <a:pt x="172926" y="3022813"/>
                </a:cubicBezTo>
                <a:cubicBezTo>
                  <a:pt x="172307" y="3013682"/>
                  <a:pt x="174823" y="3005503"/>
                  <a:pt x="178712" y="2997710"/>
                </a:cubicBezTo>
                <a:lnTo>
                  <a:pt x="184716" y="2987959"/>
                </a:lnTo>
                <a:lnTo>
                  <a:pt x="182113" y="2964604"/>
                </a:lnTo>
                <a:cubicBezTo>
                  <a:pt x="180135" y="2934027"/>
                  <a:pt x="181174" y="2906708"/>
                  <a:pt x="189546" y="2888379"/>
                </a:cubicBezTo>
                <a:lnTo>
                  <a:pt x="188653" y="2885461"/>
                </a:lnTo>
                <a:lnTo>
                  <a:pt x="183331" y="2876479"/>
                </a:lnTo>
                <a:cubicBezTo>
                  <a:pt x="174294" y="2868058"/>
                  <a:pt x="174171" y="2857905"/>
                  <a:pt x="174048" y="2847754"/>
                </a:cubicBezTo>
                <a:lnTo>
                  <a:pt x="174585" y="2839051"/>
                </a:lnTo>
                <a:lnTo>
                  <a:pt x="167749" y="2786065"/>
                </a:lnTo>
                <a:cubicBezTo>
                  <a:pt x="165482" y="2748948"/>
                  <a:pt x="167611" y="2709521"/>
                  <a:pt x="172343" y="2669886"/>
                </a:cubicBezTo>
                <a:cubicBezTo>
                  <a:pt x="166732" y="2665095"/>
                  <a:pt x="166732" y="2665095"/>
                  <a:pt x="166732" y="2665095"/>
                </a:cubicBezTo>
                <a:cubicBezTo>
                  <a:pt x="166732" y="2665095"/>
                  <a:pt x="171524" y="2659482"/>
                  <a:pt x="171524" y="2659482"/>
                </a:cubicBezTo>
                <a:cubicBezTo>
                  <a:pt x="165912" y="2654692"/>
                  <a:pt x="169885" y="2638674"/>
                  <a:pt x="169885" y="2638674"/>
                </a:cubicBezTo>
                <a:cubicBezTo>
                  <a:pt x="169066" y="2628270"/>
                  <a:pt x="174678" y="2633060"/>
                  <a:pt x="175497" y="2643464"/>
                </a:cubicBezTo>
                <a:lnTo>
                  <a:pt x="177645" y="2645903"/>
                </a:lnTo>
                <a:lnTo>
                  <a:pt x="176316" y="2653869"/>
                </a:lnTo>
                <a:lnTo>
                  <a:pt x="178228" y="2650851"/>
                </a:lnTo>
                <a:lnTo>
                  <a:pt x="178371" y="2646726"/>
                </a:lnTo>
                <a:lnTo>
                  <a:pt x="177645" y="2645903"/>
                </a:lnTo>
                <a:lnTo>
                  <a:pt x="178597" y="2640202"/>
                </a:lnTo>
                <a:lnTo>
                  <a:pt x="178706" y="2637028"/>
                </a:lnTo>
                <a:cubicBezTo>
                  <a:pt x="179412" y="2622586"/>
                  <a:pt x="179687" y="2608365"/>
                  <a:pt x="174543" y="2594979"/>
                </a:cubicBezTo>
                <a:cubicBezTo>
                  <a:pt x="166387" y="2574043"/>
                  <a:pt x="168608" y="2556439"/>
                  <a:pt x="176666" y="2536701"/>
                </a:cubicBezTo>
                <a:cubicBezTo>
                  <a:pt x="186019" y="2509364"/>
                  <a:pt x="201578" y="2482302"/>
                  <a:pt x="203334" y="2453674"/>
                </a:cubicBezTo>
                <a:cubicBezTo>
                  <a:pt x="205831" y="2429860"/>
                  <a:pt x="212870" y="2411513"/>
                  <a:pt x="233436" y="2400941"/>
                </a:cubicBezTo>
                <a:cubicBezTo>
                  <a:pt x="244555" y="2409092"/>
                  <a:pt x="246039" y="2418726"/>
                  <a:pt x="240667" y="2431885"/>
                </a:cubicBezTo>
                <a:cubicBezTo>
                  <a:pt x="220753" y="2470714"/>
                  <a:pt x="212236" y="2511483"/>
                  <a:pt x="223731" y="2554099"/>
                </a:cubicBezTo>
                <a:cubicBezTo>
                  <a:pt x="226604" y="2564755"/>
                  <a:pt x="217805" y="2579674"/>
                  <a:pt x="227164" y="2584396"/>
                </a:cubicBezTo>
                <a:lnTo>
                  <a:pt x="229551" y="2586796"/>
                </a:lnTo>
                <a:lnTo>
                  <a:pt x="232492" y="2544078"/>
                </a:lnTo>
                <a:cubicBezTo>
                  <a:pt x="229646" y="2527055"/>
                  <a:pt x="232834" y="2513716"/>
                  <a:pt x="239550" y="2502468"/>
                </a:cubicBezTo>
                <a:lnTo>
                  <a:pt x="257047" y="2484449"/>
                </a:lnTo>
                <a:lnTo>
                  <a:pt x="255830" y="2441947"/>
                </a:lnTo>
                <a:cubicBezTo>
                  <a:pt x="247267" y="2382307"/>
                  <a:pt x="232047" y="2325982"/>
                  <a:pt x="231933" y="2264057"/>
                </a:cubicBezTo>
                <a:cubicBezTo>
                  <a:pt x="231021" y="2215949"/>
                  <a:pt x="222687" y="2168337"/>
                  <a:pt x="226380" y="2120495"/>
                </a:cubicBezTo>
                <a:cubicBezTo>
                  <a:pt x="230833" y="2075468"/>
                  <a:pt x="204841" y="2029611"/>
                  <a:pt x="223108" y="1985381"/>
                </a:cubicBezTo>
                <a:cubicBezTo>
                  <a:pt x="225164" y="1981802"/>
                  <a:pt x="222615" y="1977959"/>
                  <a:pt x="221854" y="1975142"/>
                </a:cubicBezTo>
                <a:cubicBezTo>
                  <a:pt x="219875" y="1945456"/>
                  <a:pt x="208421" y="1919843"/>
                  <a:pt x="193123" y="1896782"/>
                </a:cubicBezTo>
                <a:cubicBezTo>
                  <a:pt x="179614" y="1874747"/>
                  <a:pt x="180680" y="1856326"/>
                  <a:pt x="198375" y="1837939"/>
                </a:cubicBezTo>
                <a:cubicBezTo>
                  <a:pt x="204274" y="1831811"/>
                  <a:pt x="212989" y="1824918"/>
                  <a:pt x="212495" y="1817498"/>
                </a:cubicBezTo>
                <a:cubicBezTo>
                  <a:pt x="207168" y="1797783"/>
                  <a:pt x="240961" y="1788641"/>
                  <a:pt x="225661" y="1765581"/>
                </a:cubicBezTo>
                <a:cubicBezTo>
                  <a:pt x="228478" y="1764819"/>
                  <a:pt x="229505" y="1763029"/>
                  <a:pt x="232323" y="1762268"/>
                </a:cubicBezTo>
                <a:cubicBezTo>
                  <a:pt x="245374" y="1760246"/>
                  <a:pt x="242064" y="1753587"/>
                  <a:pt x="239780" y="1745139"/>
                </a:cubicBezTo>
                <a:cubicBezTo>
                  <a:pt x="237764" y="1732085"/>
                  <a:pt x="233692" y="1722608"/>
                  <a:pt x="253405" y="1717276"/>
                </a:cubicBezTo>
                <a:cubicBezTo>
                  <a:pt x="262881" y="1713201"/>
                  <a:pt x="276732" y="1697364"/>
                  <a:pt x="281871" y="1688418"/>
                </a:cubicBezTo>
                <a:cubicBezTo>
                  <a:pt x="292908" y="1673345"/>
                  <a:pt x="310603" y="1654956"/>
                  <a:pt x="299150" y="1629345"/>
                </a:cubicBezTo>
                <a:cubicBezTo>
                  <a:pt x="297627" y="1623712"/>
                  <a:pt x="300976" y="1613739"/>
                  <a:pt x="304059" y="1608372"/>
                </a:cubicBezTo>
                <a:cubicBezTo>
                  <a:pt x="319472" y="1581536"/>
                  <a:pt x="324914" y="1551354"/>
                  <a:pt x="330355" y="1521169"/>
                </a:cubicBezTo>
                <a:cubicBezTo>
                  <a:pt x="336559" y="1493803"/>
                  <a:pt x="345578" y="1465675"/>
                  <a:pt x="364569" y="1440894"/>
                </a:cubicBezTo>
                <a:cubicBezTo>
                  <a:pt x="370467" y="1434763"/>
                  <a:pt x="368679" y="1433736"/>
                  <a:pt x="365368" y="1427076"/>
                </a:cubicBezTo>
                <a:cubicBezTo>
                  <a:pt x="356196" y="1409913"/>
                  <a:pt x="368223" y="1409683"/>
                  <a:pt x="380249" y="1409451"/>
                </a:cubicBezTo>
                <a:cubicBezTo>
                  <a:pt x="387669" y="1408956"/>
                  <a:pt x="393529" y="1419458"/>
                  <a:pt x="403270" y="1410779"/>
                </a:cubicBezTo>
                <a:cubicBezTo>
                  <a:pt x="397906" y="1407697"/>
                  <a:pt x="397144" y="1404881"/>
                  <a:pt x="393568" y="1402826"/>
                </a:cubicBezTo>
                <a:cubicBezTo>
                  <a:pt x="383863" y="1394872"/>
                  <a:pt x="368527" y="1388444"/>
                  <a:pt x="375720" y="1375920"/>
                </a:cubicBezTo>
                <a:cubicBezTo>
                  <a:pt x="384701" y="1364425"/>
                  <a:pt x="402093" y="1367276"/>
                  <a:pt x="415374" y="1377283"/>
                </a:cubicBezTo>
                <a:cubicBezTo>
                  <a:pt x="426105" y="1383445"/>
                  <a:pt x="432993" y="1392160"/>
                  <a:pt x="424773" y="1406472"/>
                </a:cubicBezTo>
                <a:cubicBezTo>
                  <a:pt x="420662" y="1413628"/>
                  <a:pt x="419102" y="1424629"/>
                  <a:pt x="431888" y="1427214"/>
                </a:cubicBezTo>
                <a:cubicBezTo>
                  <a:pt x="440070" y="1429534"/>
                  <a:pt x="448518" y="1427249"/>
                  <a:pt x="451868" y="1417275"/>
                </a:cubicBezTo>
                <a:cubicBezTo>
                  <a:pt x="453162" y="1410883"/>
                  <a:pt x="452666" y="1403461"/>
                  <a:pt x="461877" y="1403991"/>
                </a:cubicBezTo>
                <a:cubicBezTo>
                  <a:pt x="470058" y="1406310"/>
                  <a:pt x="473368" y="1412970"/>
                  <a:pt x="473864" y="1420391"/>
                </a:cubicBezTo>
                <a:cubicBezTo>
                  <a:pt x="479152" y="1456737"/>
                  <a:pt x="505449" y="1481358"/>
                  <a:pt x="532240" y="1513399"/>
                </a:cubicBezTo>
                <a:cubicBezTo>
                  <a:pt x="532849" y="1470922"/>
                  <a:pt x="543163" y="1436400"/>
                  <a:pt x="535057" y="1400816"/>
                </a:cubicBezTo>
                <a:cubicBezTo>
                  <a:pt x="531784" y="1377523"/>
                  <a:pt x="545599" y="1378319"/>
                  <a:pt x="559412" y="1379115"/>
                </a:cubicBezTo>
                <a:cubicBezTo>
                  <a:pt x="572199" y="1381702"/>
                  <a:pt x="579848" y="1393230"/>
                  <a:pt x="585708" y="1403734"/>
                </a:cubicBezTo>
                <a:cubicBezTo>
                  <a:pt x="596402" y="1426530"/>
                  <a:pt x="607094" y="1449327"/>
                  <a:pt x="619576" y="1473150"/>
                </a:cubicBezTo>
                <a:cubicBezTo>
                  <a:pt x="637918" y="1507476"/>
                  <a:pt x="660105" y="1539252"/>
                  <a:pt x="663337" y="1579176"/>
                </a:cubicBezTo>
                <a:cubicBezTo>
                  <a:pt x="664595" y="1589413"/>
                  <a:pt x="669693" y="1597102"/>
                  <a:pt x="676847" y="1601209"/>
                </a:cubicBezTo>
                <a:cubicBezTo>
                  <a:pt x="715435" y="1620993"/>
                  <a:pt x="726357" y="1655817"/>
                  <a:pt x="735222" y="1694217"/>
                </a:cubicBezTo>
                <a:cubicBezTo>
                  <a:pt x="744471" y="1734026"/>
                  <a:pt x="757236" y="1772884"/>
                  <a:pt x="771412" y="1811359"/>
                </a:cubicBezTo>
                <a:lnTo>
                  <a:pt x="807521" y="1904271"/>
                </a:lnTo>
                <a:lnTo>
                  <a:pt x="804089" y="1891513"/>
                </a:lnTo>
                <a:cubicBezTo>
                  <a:pt x="800078" y="1879551"/>
                  <a:pt x="794995" y="1866990"/>
                  <a:pt x="788504" y="1853859"/>
                </a:cubicBezTo>
                <a:cubicBezTo>
                  <a:pt x="785941" y="1821313"/>
                  <a:pt x="802641" y="1825450"/>
                  <a:pt x="793373" y="1777060"/>
                </a:cubicBezTo>
                <a:cubicBezTo>
                  <a:pt x="779961" y="1745372"/>
                  <a:pt x="770823" y="1767928"/>
                  <a:pt x="761554" y="1719540"/>
                </a:cubicBezTo>
                <a:cubicBezTo>
                  <a:pt x="768986" y="1675287"/>
                  <a:pt x="736313" y="1606918"/>
                  <a:pt x="719486" y="1531836"/>
                </a:cubicBezTo>
                <a:cubicBezTo>
                  <a:pt x="729481" y="1520129"/>
                  <a:pt x="712653" y="1445047"/>
                  <a:pt x="693391" y="1408367"/>
                </a:cubicBezTo>
                <a:cubicBezTo>
                  <a:pt x="694245" y="1419215"/>
                  <a:pt x="694245" y="1419215"/>
                  <a:pt x="694245" y="1419215"/>
                </a:cubicBezTo>
                <a:cubicBezTo>
                  <a:pt x="695100" y="1430063"/>
                  <a:pt x="700951" y="1435058"/>
                  <a:pt x="690103" y="1435916"/>
                </a:cubicBezTo>
                <a:cubicBezTo>
                  <a:pt x="690103" y="1435916"/>
                  <a:pt x="689248" y="1425068"/>
                  <a:pt x="683398" y="1420073"/>
                </a:cubicBezTo>
                <a:cubicBezTo>
                  <a:pt x="672549" y="1420931"/>
                  <a:pt x="672549" y="1420931"/>
                  <a:pt x="672549" y="1420931"/>
                </a:cubicBezTo>
                <a:cubicBezTo>
                  <a:pt x="659138" y="1389244"/>
                  <a:pt x="674129" y="1371684"/>
                  <a:pt x="675837" y="1393380"/>
                </a:cubicBezTo>
                <a:cubicBezTo>
                  <a:pt x="674984" y="1382532"/>
                  <a:pt x="674984" y="1382532"/>
                  <a:pt x="674984" y="1382532"/>
                </a:cubicBezTo>
                <a:cubicBezTo>
                  <a:pt x="674129" y="1371684"/>
                  <a:pt x="679127" y="1365831"/>
                  <a:pt x="679127" y="1365831"/>
                </a:cubicBezTo>
                <a:cubicBezTo>
                  <a:pt x="684978" y="1370825"/>
                  <a:pt x="685832" y="1381673"/>
                  <a:pt x="691683" y="1386669"/>
                </a:cubicBezTo>
                <a:cubicBezTo>
                  <a:pt x="709237" y="1401654"/>
                  <a:pt x="727644" y="1427487"/>
                  <a:pt x="718376" y="1379099"/>
                </a:cubicBezTo>
                <a:cubicBezTo>
                  <a:pt x="746906" y="1464171"/>
                  <a:pt x="762878" y="1528402"/>
                  <a:pt x="768003" y="1593493"/>
                </a:cubicBezTo>
                <a:cubicBezTo>
                  <a:pt x="783977" y="1657727"/>
                  <a:pt x="788248" y="1711969"/>
                  <a:pt x="805075" y="1787051"/>
                </a:cubicBezTo>
                <a:cubicBezTo>
                  <a:pt x="815922" y="1786192"/>
                  <a:pt x="809218" y="1770348"/>
                  <a:pt x="820066" y="1769490"/>
                </a:cubicBezTo>
                <a:cubicBezTo>
                  <a:pt x="840182" y="1817021"/>
                  <a:pt x="847742" y="1843712"/>
                  <a:pt x="856155" y="1881253"/>
                </a:cubicBezTo>
                <a:lnTo>
                  <a:pt x="863841" y="1935701"/>
                </a:lnTo>
                <a:lnTo>
                  <a:pt x="867194" y="1936557"/>
                </a:lnTo>
                <a:cubicBezTo>
                  <a:pt x="873197" y="1940600"/>
                  <a:pt x="875738" y="1948601"/>
                  <a:pt x="873283" y="1959087"/>
                </a:cubicBezTo>
                <a:lnTo>
                  <a:pt x="872067" y="1981347"/>
                </a:lnTo>
                <a:lnTo>
                  <a:pt x="877254" y="2010577"/>
                </a:lnTo>
                <a:lnTo>
                  <a:pt x="876379" y="2013994"/>
                </a:lnTo>
                <a:lnTo>
                  <a:pt x="877525" y="2019518"/>
                </a:lnTo>
                <a:cubicBezTo>
                  <a:pt x="883272" y="2037985"/>
                  <a:pt x="891738" y="2055339"/>
                  <a:pt x="898094" y="2073264"/>
                </a:cubicBezTo>
                <a:cubicBezTo>
                  <a:pt x="903687" y="2088373"/>
                  <a:pt x="909282" y="2103482"/>
                  <a:pt x="927205" y="2097120"/>
                </a:cubicBezTo>
                <a:cubicBezTo>
                  <a:pt x="944102" y="2092550"/>
                  <a:pt x="941324" y="2076680"/>
                  <a:pt x="939307" y="2063625"/>
                </a:cubicBezTo>
                <a:cubicBezTo>
                  <a:pt x="932041" y="1997591"/>
                  <a:pt x="921957" y="1932322"/>
                  <a:pt x="893187" y="1870593"/>
                </a:cubicBezTo>
                <a:cubicBezTo>
                  <a:pt x="890638" y="1866750"/>
                  <a:pt x="887327" y="1860089"/>
                  <a:pt x="888621" y="1853694"/>
                </a:cubicBezTo>
                <a:cubicBezTo>
                  <a:pt x="895890" y="1807906"/>
                  <a:pt x="877054" y="1766159"/>
                  <a:pt x="875874" y="1722655"/>
                </a:cubicBezTo>
                <a:cubicBezTo>
                  <a:pt x="875456" y="1681969"/>
                  <a:pt x="869406" y="1642806"/>
                  <a:pt x="853120" y="1604901"/>
                </a:cubicBezTo>
                <a:cubicBezTo>
                  <a:pt x="833255" y="1564942"/>
                  <a:pt x="841780" y="1529391"/>
                  <a:pt x="855937" y="1492318"/>
                </a:cubicBezTo>
                <a:cubicBezTo>
                  <a:pt x="860047" y="1485161"/>
                  <a:pt x="860314" y="1480556"/>
                  <a:pt x="871312" y="1482115"/>
                </a:cubicBezTo>
                <a:cubicBezTo>
                  <a:pt x="911460" y="1490896"/>
                  <a:pt x="912487" y="1489107"/>
                  <a:pt x="900805" y="1451469"/>
                </a:cubicBezTo>
                <a:cubicBezTo>
                  <a:pt x="898255" y="1447624"/>
                  <a:pt x="896733" y="1441993"/>
                  <a:pt x="894184" y="1438148"/>
                </a:cubicBezTo>
                <a:cubicBezTo>
                  <a:pt x="891900" y="1429700"/>
                  <a:pt x="879380" y="1422509"/>
                  <a:pt x="889885" y="1416646"/>
                </a:cubicBezTo>
                <a:cubicBezTo>
                  <a:pt x="900386" y="1410783"/>
                  <a:pt x="907276" y="1419496"/>
                  <a:pt x="911348" y="1428973"/>
                </a:cubicBezTo>
                <a:cubicBezTo>
                  <a:pt x="917700" y="1446897"/>
                  <a:pt x="923029" y="1466612"/>
                  <a:pt x="928357" y="1486326"/>
                </a:cubicBezTo>
                <a:cubicBezTo>
                  <a:pt x="930640" y="1494775"/>
                  <a:pt x="930867" y="1506801"/>
                  <a:pt x="944948" y="1502992"/>
                </a:cubicBezTo>
                <a:cubicBezTo>
                  <a:pt x="956214" y="1499946"/>
                  <a:pt x="962872" y="1496633"/>
                  <a:pt x="963671" y="1482816"/>
                </a:cubicBezTo>
                <a:cubicBezTo>
                  <a:pt x="970180" y="1434212"/>
                  <a:pt x="965424" y="1388654"/>
                  <a:pt x="953246" y="1343593"/>
                </a:cubicBezTo>
                <a:cubicBezTo>
                  <a:pt x="948413" y="1331301"/>
                  <a:pt x="945635" y="1315429"/>
                  <a:pt x="958955" y="1308804"/>
                </a:cubicBezTo>
                <a:cubicBezTo>
                  <a:pt x="972275" y="1302179"/>
                  <a:pt x="987344" y="1313215"/>
                  <a:pt x="999864" y="1320404"/>
                </a:cubicBezTo>
                <a:cubicBezTo>
                  <a:pt x="1000626" y="1323220"/>
                  <a:pt x="1003175" y="1327064"/>
                  <a:pt x="1003936" y="1329879"/>
                </a:cubicBezTo>
                <a:cubicBezTo>
                  <a:pt x="1009035" y="1337567"/>
                  <a:pt x="1016953" y="1344492"/>
                  <a:pt x="1027188" y="1343234"/>
                </a:cubicBezTo>
                <a:cubicBezTo>
                  <a:pt x="1054054" y="1342010"/>
                  <a:pt x="1065014" y="1360201"/>
                  <a:pt x="1070342" y="1379915"/>
                </a:cubicBezTo>
                <a:cubicBezTo>
                  <a:pt x="1079703" y="1425738"/>
                  <a:pt x="1087010" y="1475138"/>
                  <a:pt x="1093553" y="1521725"/>
                </a:cubicBezTo>
                <a:cubicBezTo>
                  <a:pt x="1095076" y="1527355"/>
                  <a:pt x="1095571" y="1534778"/>
                  <a:pt x="1097093" y="1540410"/>
                </a:cubicBezTo>
                <a:cubicBezTo>
                  <a:pt x="1098615" y="1546042"/>
                  <a:pt x="1100897" y="1554491"/>
                  <a:pt x="1110105" y="1555022"/>
                </a:cubicBezTo>
                <a:cubicBezTo>
                  <a:pt x="1116500" y="1556315"/>
                  <a:pt x="1117034" y="1547105"/>
                  <a:pt x="1120116" y="1541737"/>
                </a:cubicBezTo>
                <a:cubicBezTo>
                  <a:pt x="1127574" y="1524608"/>
                  <a:pt x="1133245" y="1506452"/>
                  <a:pt x="1140705" y="1489323"/>
                </a:cubicBezTo>
                <a:cubicBezTo>
                  <a:pt x="1147898" y="1476800"/>
                  <a:pt x="1147936" y="1460166"/>
                  <a:pt x="1162282" y="1451753"/>
                </a:cubicBezTo>
                <a:cubicBezTo>
                  <a:pt x="1174840" y="1442312"/>
                  <a:pt x="1183288" y="1440025"/>
                  <a:pt x="1184013" y="1459474"/>
                </a:cubicBezTo>
                <a:cubicBezTo>
                  <a:pt x="1184468" y="1483529"/>
                  <a:pt x="1197483" y="1498141"/>
                  <a:pt x="1222027" y="1505100"/>
                </a:cubicBezTo>
                <a:cubicBezTo>
                  <a:pt x="1225416" y="1478496"/>
                  <a:pt x="1232380" y="1453944"/>
                  <a:pt x="1241133" y="1430421"/>
                </a:cubicBezTo>
                <a:lnTo>
                  <a:pt x="1250070" y="1407658"/>
                </a:lnTo>
                <a:lnTo>
                  <a:pt x="1251548" y="1381826"/>
                </a:lnTo>
                <a:cubicBezTo>
                  <a:pt x="1258486" y="1327911"/>
                  <a:pt x="1284710" y="1298971"/>
                  <a:pt x="1290493" y="1229722"/>
                </a:cubicBezTo>
                <a:cubicBezTo>
                  <a:pt x="1302631" y="1234106"/>
                  <a:pt x="1298945" y="1259527"/>
                  <a:pt x="1300706" y="1281257"/>
                </a:cubicBezTo>
                <a:lnTo>
                  <a:pt x="1303241" y="1292622"/>
                </a:lnTo>
                <a:lnTo>
                  <a:pt x="1301128" y="1295300"/>
                </a:lnTo>
                <a:cubicBezTo>
                  <a:pt x="1301094" y="1296659"/>
                  <a:pt x="1302421" y="1298053"/>
                  <a:pt x="1305073" y="1300841"/>
                </a:cubicBezTo>
                <a:lnTo>
                  <a:pt x="1303241" y="1292622"/>
                </a:lnTo>
                <a:lnTo>
                  <a:pt x="1305341" y="1289962"/>
                </a:lnTo>
                <a:cubicBezTo>
                  <a:pt x="1305609" y="1279083"/>
                  <a:pt x="1311182" y="1273779"/>
                  <a:pt x="1310914" y="1284659"/>
                </a:cubicBezTo>
                <a:cubicBezTo>
                  <a:pt x="1310914" y="1284659"/>
                  <a:pt x="1315952" y="1301112"/>
                  <a:pt x="1310378" y="1306416"/>
                </a:cubicBezTo>
                <a:cubicBezTo>
                  <a:pt x="1310378" y="1306416"/>
                  <a:pt x="1315684" y="1311992"/>
                  <a:pt x="1315684" y="1311992"/>
                </a:cubicBezTo>
                <a:cubicBezTo>
                  <a:pt x="1315684" y="1311992"/>
                  <a:pt x="1315684" y="1311992"/>
                  <a:pt x="1310112" y="1317295"/>
                </a:cubicBezTo>
                <a:lnTo>
                  <a:pt x="1318418" y="1377468"/>
                </a:lnTo>
                <a:lnTo>
                  <a:pt x="1323980" y="1393912"/>
                </a:lnTo>
                <a:cubicBezTo>
                  <a:pt x="1325983" y="1401234"/>
                  <a:pt x="1327404" y="1408593"/>
                  <a:pt x="1327900" y="1416014"/>
                </a:cubicBezTo>
                <a:cubicBezTo>
                  <a:pt x="1329346" y="1454913"/>
                  <a:pt x="1350009" y="1481057"/>
                  <a:pt x="1372462" y="1508227"/>
                </a:cubicBezTo>
                <a:cubicBezTo>
                  <a:pt x="1378588" y="1514124"/>
                  <a:pt x="1383953" y="1517205"/>
                  <a:pt x="1390880" y="1509288"/>
                </a:cubicBezTo>
                <a:cubicBezTo>
                  <a:pt x="1392934" y="1505710"/>
                  <a:pt x="1397045" y="1498553"/>
                  <a:pt x="1402410" y="1501635"/>
                </a:cubicBezTo>
                <a:cubicBezTo>
                  <a:pt x="1409563" y="1505744"/>
                  <a:pt x="1407243" y="1513928"/>
                  <a:pt x="1406977" y="1518533"/>
                </a:cubicBezTo>
                <a:cubicBezTo>
                  <a:pt x="1403856" y="1540531"/>
                  <a:pt x="1414055" y="1555906"/>
                  <a:pt x="1429885" y="1569757"/>
                </a:cubicBezTo>
                <a:cubicBezTo>
                  <a:pt x="1437801" y="1576683"/>
                  <a:pt x="1451844" y="1589505"/>
                  <a:pt x="1461851" y="1576219"/>
                </a:cubicBezTo>
                <a:cubicBezTo>
                  <a:pt x="1468016" y="1565486"/>
                  <a:pt x="1470871" y="1548093"/>
                  <a:pt x="1462461" y="1533745"/>
                </a:cubicBezTo>
                <a:cubicBezTo>
                  <a:pt x="1459911" y="1529900"/>
                  <a:pt x="1451730" y="1527581"/>
                  <a:pt x="1455840" y="1520425"/>
                </a:cubicBezTo>
                <a:cubicBezTo>
                  <a:pt x="1459949" y="1513268"/>
                  <a:pt x="1467103" y="1517377"/>
                  <a:pt x="1472469" y="1520459"/>
                </a:cubicBezTo>
                <a:cubicBezTo>
                  <a:pt x="1493439" y="1525364"/>
                  <a:pt x="1509040" y="1527187"/>
                  <a:pt x="1513455" y="1498792"/>
                </a:cubicBezTo>
                <a:cubicBezTo>
                  <a:pt x="1515549" y="1478582"/>
                  <a:pt x="1518670" y="1456584"/>
                  <a:pt x="1516158" y="1436107"/>
                </a:cubicBezTo>
                <a:cubicBezTo>
                  <a:pt x="1511859" y="1414604"/>
                  <a:pt x="1513952" y="1394393"/>
                  <a:pt x="1526282" y="1372925"/>
                </a:cubicBezTo>
                <a:cubicBezTo>
                  <a:pt x="1535530" y="1356823"/>
                  <a:pt x="1545805" y="1338933"/>
                  <a:pt x="1546109" y="1317695"/>
                </a:cubicBezTo>
                <a:cubicBezTo>
                  <a:pt x="1546643" y="1308484"/>
                  <a:pt x="1551514" y="1304142"/>
                  <a:pt x="1561750" y="1302885"/>
                </a:cubicBezTo>
                <a:cubicBezTo>
                  <a:pt x="1573776" y="1302654"/>
                  <a:pt x="1577086" y="1309312"/>
                  <a:pt x="1577314" y="1321341"/>
                </a:cubicBezTo>
                <a:cubicBezTo>
                  <a:pt x="1578113" y="1419347"/>
                  <a:pt x="1608593" y="1515366"/>
                  <a:pt x="1618600" y="1613903"/>
                </a:cubicBezTo>
                <a:cubicBezTo>
                  <a:pt x="1621112" y="1634380"/>
                  <a:pt x="1613120" y="1660718"/>
                  <a:pt x="1640975" y="1674337"/>
                </a:cubicBezTo>
                <a:cubicBezTo>
                  <a:pt x="1643792" y="1673577"/>
                  <a:pt x="1642498" y="1679972"/>
                  <a:pt x="1643260" y="1682787"/>
                </a:cubicBezTo>
                <a:cubicBezTo>
                  <a:pt x="1653420" y="1714795"/>
                  <a:pt x="1661791" y="1745772"/>
                  <a:pt x="1659926" y="1778011"/>
                </a:cubicBezTo>
                <a:cubicBezTo>
                  <a:pt x="1659889" y="1794643"/>
                  <a:pt x="1663692" y="1808725"/>
                  <a:pt x="1669288" y="1823834"/>
                </a:cubicBezTo>
                <a:cubicBezTo>
                  <a:pt x="1675147" y="1834337"/>
                  <a:pt x="1685878" y="1840500"/>
                  <a:pt x="1696115" y="1839242"/>
                </a:cubicBezTo>
                <a:cubicBezTo>
                  <a:pt x="1707379" y="1836196"/>
                  <a:pt x="1703307" y="1826720"/>
                  <a:pt x="1705629" y="1818535"/>
                </a:cubicBezTo>
                <a:cubicBezTo>
                  <a:pt x="1713127" y="1784774"/>
                  <a:pt x="1711415" y="1750482"/>
                  <a:pt x="1706888" y="1716951"/>
                </a:cubicBezTo>
                <a:cubicBezTo>
                  <a:pt x="1703121" y="1686238"/>
                  <a:pt x="1734858" y="1680674"/>
                  <a:pt x="1747950" y="1662021"/>
                </a:cubicBezTo>
                <a:cubicBezTo>
                  <a:pt x="1753087" y="1653076"/>
                  <a:pt x="1761991" y="1674843"/>
                  <a:pt x="1771963" y="1678192"/>
                </a:cubicBezTo>
                <a:cubicBezTo>
                  <a:pt x="1774017" y="1674614"/>
                  <a:pt x="1778888" y="1670273"/>
                  <a:pt x="1780945" y="1666694"/>
                </a:cubicBezTo>
                <a:cubicBezTo>
                  <a:pt x="1795823" y="1649069"/>
                  <a:pt x="1786691" y="1615275"/>
                  <a:pt x="1816639" y="1608682"/>
                </a:cubicBezTo>
                <a:cubicBezTo>
                  <a:pt x="1822273" y="1607160"/>
                  <a:pt x="1817174" y="1599472"/>
                  <a:pt x="1816411" y="1596656"/>
                </a:cubicBezTo>
                <a:cubicBezTo>
                  <a:pt x="1813101" y="1589996"/>
                  <a:pt x="1806974" y="1584097"/>
                  <a:pt x="1813902" y="1576181"/>
                </a:cubicBezTo>
                <a:cubicBezTo>
                  <a:pt x="1834335" y="1590296"/>
                  <a:pt x="1834335" y="1590296"/>
                  <a:pt x="1844877" y="1567800"/>
                </a:cubicBezTo>
                <a:cubicBezTo>
                  <a:pt x="1849254" y="1556037"/>
                  <a:pt x="1882286" y="1544079"/>
                  <a:pt x="1896595" y="1552298"/>
                </a:cubicBezTo>
                <a:cubicBezTo>
                  <a:pt x="1921636" y="1566680"/>
                  <a:pt x="1942831" y="1583611"/>
                  <a:pt x="1941728" y="1618665"/>
                </a:cubicBezTo>
                <a:cubicBezTo>
                  <a:pt x="1942146" y="1659352"/>
                  <a:pt x="1955883" y="1693412"/>
                  <a:pt x="1989600" y="1717535"/>
                </a:cubicBezTo>
                <a:cubicBezTo>
                  <a:pt x="2006459" y="1729598"/>
                  <a:pt x="2012813" y="1747523"/>
                  <a:pt x="2010720" y="1767733"/>
                </a:cubicBezTo>
                <a:lnTo>
                  <a:pt x="2010417" y="1792151"/>
                </a:lnTo>
                <a:lnTo>
                  <a:pt x="2012972" y="1788012"/>
                </a:lnTo>
                <a:cubicBezTo>
                  <a:pt x="2014058" y="1785459"/>
                  <a:pt x="2014283" y="1782659"/>
                  <a:pt x="2012466" y="1778991"/>
                </a:cubicBezTo>
                <a:cubicBezTo>
                  <a:pt x="2005424" y="1761520"/>
                  <a:pt x="2014948" y="1748205"/>
                  <a:pt x="2025759" y="1736403"/>
                </a:cubicBezTo>
                <a:cubicBezTo>
                  <a:pt x="2033319" y="1729972"/>
                  <a:pt x="2083019" y="1742444"/>
                  <a:pt x="2089227" y="1752804"/>
                </a:cubicBezTo>
                <a:cubicBezTo>
                  <a:pt x="2111032" y="1796824"/>
                  <a:pt x="2132835" y="1840842"/>
                  <a:pt x="2154639" y="1884862"/>
                </a:cubicBezTo>
                <a:cubicBezTo>
                  <a:pt x="2159336" y="1896509"/>
                  <a:pt x="2158433" y="1907704"/>
                  <a:pt x="2146785" y="1912398"/>
                </a:cubicBezTo>
                <a:cubicBezTo>
                  <a:pt x="2133627" y="1918374"/>
                  <a:pt x="2130445" y="1905440"/>
                  <a:pt x="2125524" y="1896592"/>
                </a:cubicBezTo>
                <a:cubicBezTo>
                  <a:pt x="2120378" y="1890541"/>
                  <a:pt x="2119769" y="1880632"/>
                  <a:pt x="2110538" y="1872843"/>
                </a:cubicBezTo>
                <a:cubicBezTo>
                  <a:pt x="2105641" y="1916111"/>
                  <a:pt x="2118438" y="1949542"/>
                  <a:pt x="2136610" y="1986224"/>
                </a:cubicBezTo>
                <a:cubicBezTo>
                  <a:pt x="2146584" y="1967312"/>
                  <a:pt x="2139091" y="1955438"/>
                  <a:pt x="2134621" y="1940992"/>
                </a:cubicBezTo>
                <a:cubicBezTo>
                  <a:pt x="2132275" y="1935167"/>
                  <a:pt x="2132725" y="1929571"/>
                  <a:pt x="2140061" y="1925938"/>
                </a:cubicBezTo>
                <a:cubicBezTo>
                  <a:pt x="2147395" y="1922306"/>
                  <a:pt x="2154505" y="1921472"/>
                  <a:pt x="2161164" y="1926236"/>
                </a:cubicBezTo>
                <a:cubicBezTo>
                  <a:pt x="2169110" y="1932512"/>
                  <a:pt x="2164572" y="1936371"/>
                  <a:pt x="2160036" y="1940231"/>
                </a:cubicBezTo>
                <a:cubicBezTo>
                  <a:pt x="2153536" y="1950974"/>
                  <a:pt x="2157395" y="1955509"/>
                  <a:pt x="2165565" y="1958987"/>
                </a:cubicBezTo>
                <a:cubicBezTo>
                  <a:pt x="2184932" y="1963371"/>
                  <a:pt x="2189400" y="1977818"/>
                  <a:pt x="2196669" y="1992491"/>
                </a:cubicBezTo>
                <a:cubicBezTo>
                  <a:pt x="2201590" y="2001339"/>
                  <a:pt x="2199851" y="2005425"/>
                  <a:pt x="2189718" y="2008831"/>
                </a:cubicBezTo>
                <a:cubicBezTo>
                  <a:pt x="2179583" y="2012237"/>
                  <a:pt x="2188590" y="2022824"/>
                  <a:pt x="2188590" y="2022824"/>
                </a:cubicBezTo>
                <a:cubicBezTo>
                  <a:pt x="2213169" y="2014952"/>
                  <a:pt x="2221047" y="2039534"/>
                  <a:pt x="2236101" y="2044978"/>
                </a:cubicBezTo>
                <a:cubicBezTo>
                  <a:pt x="2238899" y="2045204"/>
                  <a:pt x="2238899" y="2045204"/>
                  <a:pt x="2240412" y="2043918"/>
                </a:cubicBezTo>
                <a:cubicBezTo>
                  <a:pt x="2245626" y="2031663"/>
                  <a:pt x="2231405" y="2033330"/>
                  <a:pt x="2227771" y="2025993"/>
                </a:cubicBezTo>
                <a:cubicBezTo>
                  <a:pt x="2222626" y="2019943"/>
                  <a:pt x="2223077" y="2014347"/>
                  <a:pt x="2227613" y="2010488"/>
                </a:cubicBezTo>
                <a:cubicBezTo>
                  <a:pt x="2232150" y="2006628"/>
                  <a:pt x="2236236" y="2008368"/>
                  <a:pt x="2240094" y="2012905"/>
                </a:cubicBezTo>
                <a:cubicBezTo>
                  <a:pt x="2258557" y="2028484"/>
                  <a:pt x="2265149" y="2051553"/>
                  <a:pt x="2282936" y="2075527"/>
                </a:cubicBezTo>
                <a:cubicBezTo>
                  <a:pt x="2282392" y="2047314"/>
                  <a:pt x="2282685" y="2026210"/>
                  <a:pt x="2293947" y="2008810"/>
                </a:cubicBezTo>
                <a:cubicBezTo>
                  <a:pt x="2295685" y="2004724"/>
                  <a:pt x="2293337" y="1998901"/>
                  <a:pt x="2289252" y="1997163"/>
                </a:cubicBezTo>
                <a:cubicBezTo>
                  <a:pt x="2269277" y="1982871"/>
                  <a:pt x="2275166" y="1962219"/>
                  <a:pt x="2272437" y="1943688"/>
                </a:cubicBezTo>
                <a:cubicBezTo>
                  <a:pt x="2262887" y="1904884"/>
                  <a:pt x="2293356" y="1876363"/>
                  <a:pt x="2292203" y="1838239"/>
                </a:cubicBezTo>
                <a:cubicBezTo>
                  <a:pt x="2290531" y="1824020"/>
                  <a:pt x="2303690" y="1818042"/>
                  <a:pt x="2320032" y="1824998"/>
                </a:cubicBezTo>
                <a:cubicBezTo>
                  <a:pt x="2344543" y="1835430"/>
                  <a:pt x="2372530" y="1837695"/>
                  <a:pt x="2385554" y="1868325"/>
                </a:cubicBezTo>
                <a:cubicBezTo>
                  <a:pt x="2391762" y="1878688"/>
                  <a:pt x="2408553" y="1880046"/>
                  <a:pt x="2421034" y="1882465"/>
                </a:cubicBezTo>
                <a:cubicBezTo>
                  <a:pt x="2441912" y="1885562"/>
                  <a:pt x="2452430" y="1894863"/>
                  <a:pt x="2454937" y="1916194"/>
                </a:cubicBezTo>
                <a:cubicBezTo>
                  <a:pt x="2458120" y="1929127"/>
                  <a:pt x="2460852" y="1947660"/>
                  <a:pt x="2476356" y="1947504"/>
                </a:cubicBezTo>
                <a:cubicBezTo>
                  <a:pt x="2496174" y="1946291"/>
                  <a:pt x="2500325" y="1929725"/>
                  <a:pt x="2501679" y="1912932"/>
                </a:cubicBezTo>
                <a:cubicBezTo>
                  <a:pt x="2507636" y="1873975"/>
                  <a:pt x="2513593" y="1835020"/>
                  <a:pt x="2527720" y="1799540"/>
                </a:cubicBezTo>
                <a:cubicBezTo>
                  <a:pt x="2532936" y="1787285"/>
                  <a:pt x="2538984" y="1782142"/>
                  <a:pt x="2551012" y="1790157"/>
                </a:cubicBezTo>
                <a:cubicBezTo>
                  <a:pt x="2554873" y="1794694"/>
                  <a:pt x="2558959" y="1796433"/>
                  <a:pt x="2564780" y="1794087"/>
                </a:cubicBezTo>
                <a:cubicBezTo>
                  <a:pt x="2593670" y="1785155"/>
                  <a:pt x="2614481" y="1806558"/>
                  <a:pt x="2603830" y="1833867"/>
                </a:cubicBezTo>
                <a:cubicBezTo>
                  <a:pt x="2591439" y="1865261"/>
                  <a:pt x="2590018" y="1900358"/>
                  <a:pt x="2570745" y="1929786"/>
                </a:cubicBezTo>
                <a:cubicBezTo>
                  <a:pt x="2565982" y="1936443"/>
                  <a:pt x="2566818" y="1943554"/>
                  <a:pt x="2573250" y="1951117"/>
                </a:cubicBezTo>
                <a:cubicBezTo>
                  <a:pt x="2583317" y="1966015"/>
                  <a:pt x="2575080" y="1980844"/>
                  <a:pt x="2556550" y="1983569"/>
                </a:cubicBezTo>
                <a:cubicBezTo>
                  <a:pt x="2550727" y="1985917"/>
                  <a:pt x="2543617" y="1986750"/>
                  <a:pt x="2544452" y="1993860"/>
                </a:cubicBezTo>
                <a:cubicBezTo>
                  <a:pt x="2543776" y="2002257"/>
                  <a:pt x="2549374" y="2002709"/>
                  <a:pt x="2554970" y="2003161"/>
                </a:cubicBezTo>
                <a:cubicBezTo>
                  <a:pt x="2567678" y="2002781"/>
                  <a:pt x="2570026" y="2008604"/>
                  <a:pt x="2565038" y="2018061"/>
                </a:cubicBezTo>
                <a:cubicBezTo>
                  <a:pt x="2556122" y="2041285"/>
                  <a:pt x="2572757" y="2027136"/>
                  <a:pt x="2579640" y="2029102"/>
                </a:cubicBezTo>
                <a:cubicBezTo>
                  <a:pt x="2577001" y="2044381"/>
                  <a:pt x="2570275" y="2057922"/>
                  <a:pt x="2576030" y="2073883"/>
                </a:cubicBezTo>
                <a:cubicBezTo>
                  <a:pt x="2579664" y="2081219"/>
                  <a:pt x="2577025" y="2096498"/>
                  <a:pt x="2591243" y="2094832"/>
                </a:cubicBezTo>
                <a:cubicBezTo>
                  <a:pt x="2603950" y="2094450"/>
                  <a:pt x="2621194" y="2090212"/>
                  <a:pt x="2623835" y="2074932"/>
                </a:cubicBezTo>
                <a:cubicBezTo>
                  <a:pt x="2625415" y="2055340"/>
                  <a:pt x="2639700" y="2035368"/>
                  <a:pt x="2637805" y="2023946"/>
                </a:cubicBezTo>
                <a:cubicBezTo>
                  <a:pt x="2629090" y="1992255"/>
                  <a:pt x="2646626" y="1966911"/>
                  <a:pt x="2644797" y="1937185"/>
                </a:cubicBezTo>
                <a:cubicBezTo>
                  <a:pt x="2642133" y="1900348"/>
                  <a:pt x="2663146" y="1866835"/>
                  <a:pt x="2660480" y="1829999"/>
                </a:cubicBezTo>
                <a:cubicBezTo>
                  <a:pt x="2660931" y="1824400"/>
                  <a:pt x="2666980" y="1819256"/>
                  <a:pt x="2671516" y="1815397"/>
                </a:cubicBezTo>
                <a:cubicBezTo>
                  <a:pt x="2677789" y="1807453"/>
                  <a:pt x="2689661" y="1799963"/>
                  <a:pt x="2672034" y="1791493"/>
                </a:cubicBezTo>
                <a:cubicBezTo>
                  <a:pt x="2666662" y="1788243"/>
                  <a:pt x="2668626" y="1781359"/>
                  <a:pt x="2670363" y="1777275"/>
                </a:cubicBezTo>
                <a:cubicBezTo>
                  <a:pt x="2694174" y="1743987"/>
                  <a:pt x="2681827" y="1704958"/>
                  <a:pt x="2691644" y="1670540"/>
                </a:cubicBezTo>
                <a:cubicBezTo>
                  <a:pt x="2704100" y="1620841"/>
                  <a:pt x="2690308" y="1564793"/>
                  <a:pt x="2716759" y="1516228"/>
                </a:cubicBezTo>
                <a:cubicBezTo>
                  <a:pt x="2721521" y="1509570"/>
                  <a:pt x="2722198" y="1501173"/>
                  <a:pt x="2724385" y="1491491"/>
                </a:cubicBezTo>
                <a:cubicBezTo>
                  <a:pt x="2735581" y="1492396"/>
                  <a:pt x="2742014" y="1499960"/>
                  <a:pt x="2754721" y="1499578"/>
                </a:cubicBezTo>
                <a:cubicBezTo>
                  <a:pt x="2776050" y="1497078"/>
                  <a:pt x="2798371" y="1517194"/>
                  <a:pt x="2800653" y="1541325"/>
                </a:cubicBezTo>
                <a:cubicBezTo>
                  <a:pt x="2800586" y="1559629"/>
                  <a:pt x="2793408" y="1578768"/>
                  <a:pt x="2807561" y="1595406"/>
                </a:cubicBezTo>
                <a:cubicBezTo>
                  <a:pt x="2812707" y="1601456"/>
                  <a:pt x="2805147" y="1607887"/>
                  <a:pt x="2801896" y="1613258"/>
                </a:cubicBezTo>
                <a:cubicBezTo>
                  <a:pt x="2789574" y="1626346"/>
                  <a:pt x="2788220" y="1643138"/>
                  <a:pt x="2786866" y="1659933"/>
                </a:cubicBezTo>
                <a:cubicBezTo>
                  <a:pt x="2785739" y="1673926"/>
                  <a:pt x="2786574" y="1681037"/>
                  <a:pt x="2802079" y="1680881"/>
                </a:cubicBezTo>
                <a:cubicBezTo>
                  <a:pt x="2807677" y="1681335"/>
                  <a:pt x="2813049" y="1684586"/>
                  <a:pt x="2812598" y="1690183"/>
                </a:cubicBezTo>
                <a:cubicBezTo>
                  <a:pt x="2813209" y="1700092"/>
                  <a:pt x="2804811" y="1699413"/>
                  <a:pt x="2799213" y="1698961"/>
                </a:cubicBezTo>
                <a:cubicBezTo>
                  <a:pt x="2779397" y="1700174"/>
                  <a:pt x="2778494" y="1711370"/>
                  <a:pt x="2782965" y="1725817"/>
                </a:cubicBezTo>
                <a:cubicBezTo>
                  <a:pt x="2792514" y="1764618"/>
                  <a:pt x="2799261" y="1803194"/>
                  <a:pt x="2796104" y="1842376"/>
                </a:cubicBezTo>
                <a:cubicBezTo>
                  <a:pt x="2796037" y="1860682"/>
                  <a:pt x="2820549" y="1871114"/>
                  <a:pt x="2807550" y="1892599"/>
                </a:cubicBezTo>
                <a:cubicBezTo>
                  <a:pt x="2806036" y="1893885"/>
                  <a:pt x="2814207" y="1897363"/>
                  <a:pt x="2817006" y="1897590"/>
                </a:cubicBezTo>
                <a:cubicBezTo>
                  <a:pt x="2828201" y="1898495"/>
                  <a:pt x="2834249" y="1893353"/>
                  <a:pt x="2837725" y="1885182"/>
                </a:cubicBezTo>
                <a:cubicBezTo>
                  <a:pt x="2840975" y="1879810"/>
                  <a:pt x="2845962" y="1870354"/>
                  <a:pt x="2836280" y="1868162"/>
                </a:cubicBezTo>
                <a:cubicBezTo>
                  <a:pt x="2822737" y="1861434"/>
                  <a:pt x="2827726" y="1851978"/>
                  <a:pt x="2828628" y="1840782"/>
                </a:cubicBezTo>
                <a:cubicBezTo>
                  <a:pt x="2835647" y="1806137"/>
                  <a:pt x="2852346" y="1773684"/>
                  <a:pt x="2846884" y="1736619"/>
                </a:cubicBezTo>
                <a:cubicBezTo>
                  <a:pt x="2844986" y="1725199"/>
                  <a:pt x="2853609" y="1723080"/>
                  <a:pt x="2860943" y="1719446"/>
                </a:cubicBezTo>
                <a:cubicBezTo>
                  <a:pt x="2878186" y="1715207"/>
                  <a:pt x="2881888" y="1704238"/>
                  <a:pt x="2880444" y="1687220"/>
                </a:cubicBezTo>
                <a:cubicBezTo>
                  <a:pt x="2878389" y="1660292"/>
                  <a:pt x="2888973" y="1651289"/>
                  <a:pt x="2916509" y="1659150"/>
                </a:cubicBezTo>
                <a:cubicBezTo>
                  <a:pt x="2928991" y="1661568"/>
                  <a:pt x="2925356" y="1654231"/>
                  <a:pt x="2927095" y="1650147"/>
                </a:cubicBezTo>
                <a:cubicBezTo>
                  <a:pt x="2931924" y="1625183"/>
                  <a:pt x="2936752" y="1600221"/>
                  <a:pt x="2938783" y="1575033"/>
                </a:cubicBezTo>
                <a:cubicBezTo>
                  <a:pt x="2944357" y="1523367"/>
                  <a:pt x="2958326" y="1472384"/>
                  <a:pt x="2955501" y="1420041"/>
                </a:cubicBezTo>
                <a:cubicBezTo>
                  <a:pt x="2951325" y="1384489"/>
                  <a:pt x="2965452" y="1349011"/>
                  <a:pt x="2973983" y="1313080"/>
                </a:cubicBezTo>
                <a:cubicBezTo>
                  <a:pt x="2976397" y="1300598"/>
                  <a:pt x="2976849" y="1295000"/>
                  <a:pt x="2970642" y="1284639"/>
                </a:cubicBezTo>
                <a:cubicBezTo>
                  <a:pt x="2965948" y="1272991"/>
                  <a:pt x="2950508" y="1254840"/>
                  <a:pt x="2980458" y="1250221"/>
                </a:cubicBezTo>
                <a:cubicBezTo>
                  <a:pt x="2987569" y="1249386"/>
                  <a:pt x="2989758" y="1239705"/>
                  <a:pt x="2984385" y="1236453"/>
                </a:cubicBezTo>
                <a:cubicBezTo>
                  <a:pt x="2958812" y="1221709"/>
                  <a:pt x="2973098" y="1201736"/>
                  <a:pt x="2973166" y="1183431"/>
                </a:cubicBezTo>
                <a:cubicBezTo>
                  <a:pt x="2974295" y="1169437"/>
                  <a:pt x="2976708" y="1156956"/>
                  <a:pt x="2979125" y="1144475"/>
                </a:cubicBezTo>
                <a:cubicBezTo>
                  <a:pt x="2982825" y="1133506"/>
                  <a:pt x="2986831" y="1127491"/>
                  <a:pt x="2991869" y="1126138"/>
                </a:cubicBezTo>
                <a:cubicBezTo>
                  <a:pt x="2996909" y="1124785"/>
                  <a:pt x="3002979" y="1128093"/>
                  <a:pt x="3010811" y="1135770"/>
                </a:cubicBezTo>
                <a:cubicBezTo>
                  <a:pt x="3016183" y="1139020"/>
                  <a:pt x="3017245" y="1143334"/>
                  <a:pt x="3024354" y="1142499"/>
                </a:cubicBezTo>
                <a:cubicBezTo>
                  <a:pt x="3047420" y="1135913"/>
                  <a:pt x="3067846" y="1144608"/>
                  <a:pt x="3070125" y="1168737"/>
                </a:cubicBezTo>
                <a:cubicBezTo>
                  <a:pt x="3076653" y="1210112"/>
                  <a:pt x="3083175" y="1251487"/>
                  <a:pt x="3071394" y="1292789"/>
                </a:cubicBezTo>
                <a:cubicBezTo>
                  <a:pt x="3067694" y="1303757"/>
                  <a:pt x="3063993" y="1314726"/>
                  <a:pt x="3067401" y="1324861"/>
                </a:cubicBezTo>
                <a:cubicBezTo>
                  <a:pt x="3081871" y="1372513"/>
                  <a:pt x="3080609" y="1423117"/>
                  <a:pt x="3079572" y="1470921"/>
                </a:cubicBezTo>
                <a:cubicBezTo>
                  <a:pt x="3077541" y="1496111"/>
                  <a:pt x="3078309" y="1521527"/>
                  <a:pt x="3105169" y="1537785"/>
                </a:cubicBezTo>
                <a:cubicBezTo>
                  <a:pt x="3113114" y="1544060"/>
                  <a:pt x="3115010" y="1555482"/>
                  <a:pt x="3114109" y="1566677"/>
                </a:cubicBezTo>
                <a:cubicBezTo>
                  <a:pt x="3112370" y="1570762"/>
                  <a:pt x="3113430" y="1575073"/>
                  <a:pt x="3119028" y="1575527"/>
                </a:cubicBezTo>
                <a:cubicBezTo>
                  <a:pt x="3123339" y="1574467"/>
                  <a:pt x="3126362" y="1571894"/>
                  <a:pt x="3126589" y="1569096"/>
                </a:cubicBezTo>
                <a:cubicBezTo>
                  <a:pt x="3127783" y="1536797"/>
                  <a:pt x="3127467" y="1505784"/>
                  <a:pt x="3139857" y="1474390"/>
                </a:cubicBezTo>
                <a:cubicBezTo>
                  <a:pt x="3116766" y="1428859"/>
                  <a:pt x="3140419" y="1380065"/>
                  <a:pt x="3131547" y="1332867"/>
                </a:cubicBezTo>
                <a:cubicBezTo>
                  <a:pt x="3131773" y="1330068"/>
                  <a:pt x="3130485" y="1328556"/>
                  <a:pt x="3130711" y="1325756"/>
                </a:cubicBezTo>
                <a:cubicBezTo>
                  <a:pt x="3134413" y="1314788"/>
                  <a:pt x="3127369" y="1297316"/>
                  <a:pt x="3145899" y="1294590"/>
                </a:cubicBezTo>
                <a:cubicBezTo>
                  <a:pt x="3164430" y="1291863"/>
                  <a:pt x="3165875" y="1308882"/>
                  <a:pt x="3170570" y="1320529"/>
                </a:cubicBezTo>
                <a:cubicBezTo>
                  <a:pt x="3179125" y="1336715"/>
                  <a:pt x="3181856" y="1355247"/>
                  <a:pt x="3178991" y="1373326"/>
                </a:cubicBezTo>
                <a:cubicBezTo>
                  <a:pt x="3178404" y="1415534"/>
                  <a:pt x="3192038" y="1456075"/>
                  <a:pt x="3192965" y="1496996"/>
                </a:cubicBezTo>
                <a:cubicBezTo>
                  <a:pt x="3193349" y="1509704"/>
                  <a:pt x="3211428" y="1512575"/>
                  <a:pt x="3215897" y="1527021"/>
                </a:cubicBezTo>
                <a:cubicBezTo>
                  <a:pt x="3221879" y="1540181"/>
                  <a:pt x="3230885" y="1550770"/>
                  <a:pt x="3250092" y="1539647"/>
                </a:cubicBezTo>
                <a:cubicBezTo>
                  <a:pt x="3260452" y="1533442"/>
                  <a:pt x="3266433" y="1546603"/>
                  <a:pt x="3269843" y="1556737"/>
                </a:cubicBezTo>
                <a:cubicBezTo>
                  <a:pt x="3271962" y="1565360"/>
                  <a:pt x="3270000" y="1572244"/>
                  <a:pt x="3260092" y="1572851"/>
                </a:cubicBezTo>
                <a:cubicBezTo>
                  <a:pt x="3254493" y="1572398"/>
                  <a:pt x="3246099" y="1571720"/>
                  <a:pt x="3245195" y="1582914"/>
                </a:cubicBezTo>
                <a:cubicBezTo>
                  <a:pt x="3246708" y="1581628"/>
                  <a:pt x="3250792" y="1583366"/>
                  <a:pt x="3250792" y="1583366"/>
                </a:cubicBezTo>
                <a:cubicBezTo>
                  <a:pt x="3288914" y="1582226"/>
                  <a:pt x="3297695" y="1595612"/>
                  <a:pt x="3283793" y="1628291"/>
                </a:cubicBezTo>
                <a:cubicBezTo>
                  <a:pt x="3280091" y="1639259"/>
                  <a:pt x="3263910" y="1647810"/>
                  <a:pt x="3270116" y="1658174"/>
                </a:cubicBezTo>
                <a:cubicBezTo>
                  <a:pt x="3282530" y="1678896"/>
                  <a:pt x="3288896" y="1704765"/>
                  <a:pt x="3307359" y="1720342"/>
                </a:cubicBezTo>
                <a:cubicBezTo>
                  <a:pt x="3315303" y="1726618"/>
                  <a:pt x="3323474" y="1730096"/>
                  <a:pt x="3322573" y="1741291"/>
                </a:cubicBezTo>
                <a:cubicBezTo>
                  <a:pt x="3322505" y="1759597"/>
                  <a:pt x="3335662" y="1753619"/>
                  <a:pt x="3342997" y="1749987"/>
                </a:cubicBezTo>
                <a:cubicBezTo>
                  <a:pt x="3356157" y="1744008"/>
                  <a:pt x="3354553" y="1711483"/>
                  <a:pt x="3342523" y="1703467"/>
                </a:cubicBezTo>
                <a:cubicBezTo>
                  <a:pt x="3333066" y="1698477"/>
                  <a:pt x="3329205" y="1693939"/>
                  <a:pt x="3330108" y="1682744"/>
                </a:cubicBezTo>
                <a:cubicBezTo>
                  <a:pt x="3331011" y="1671549"/>
                  <a:pt x="3338188" y="1652411"/>
                  <a:pt x="3313609" y="1660283"/>
                </a:cubicBezTo>
                <a:cubicBezTo>
                  <a:pt x="3309297" y="1661340"/>
                  <a:pt x="3308236" y="1657030"/>
                  <a:pt x="3307175" y="1652719"/>
                </a:cubicBezTo>
                <a:cubicBezTo>
                  <a:pt x="3312840" y="1634867"/>
                  <a:pt x="3333266" y="1643561"/>
                  <a:pt x="3344077" y="1631759"/>
                </a:cubicBezTo>
                <a:cubicBezTo>
                  <a:pt x="3350125" y="1626614"/>
                  <a:pt x="3352023" y="1638036"/>
                  <a:pt x="3355657" y="1645373"/>
                </a:cubicBezTo>
                <a:cubicBezTo>
                  <a:pt x="3362925" y="1660045"/>
                  <a:pt x="3359834" y="1680923"/>
                  <a:pt x="3378972" y="1688105"/>
                </a:cubicBezTo>
                <a:cubicBezTo>
                  <a:pt x="3381772" y="1688331"/>
                  <a:pt x="3382833" y="1692644"/>
                  <a:pt x="3382608" y="1695441"/>
                </a:cubicBezTo>
                <a:cubicBezTo>
                  <a:pt x="3371052" y="1733945"/>
                  <a:pt x="3409717" y="1761017"/>
                  <a:pt x="3408296" y="1796115"/>
                </a:cubicBezTo>
                <a:cubicBezTo>
                  <a:pt x="3407619" y="1804511"/>
                  <a:pt x="3411252" y="1811848"/>
                  <a:pt x="3410575" y="1820243"/>
                </a:cubicBezTo>
                <a:cubicBezTo>
                  <a:pt x="3405747" y="1845208"/>
                  <a:pt x="3411052" y="1866763"/>
                  <a:pt x="3417643" y="1889833"/>
                </a:cubicBezTo>
                <a:cubicBezTo>
                  <a:pt x="3419990" y="1895657"/>
                  <a:pt x="3419539" y="1901254"/>
                  <a:pt x="3421887" y="1907078"/>
                </a:cubicBezTo>
                <a:cubicBezTo>
                  <a:pt x="3430892" y="1917665"/>
                  <a:pt x="3395278" y="1940138"/>
                  <a:pt x="3432948" y="1944594"/>
                </a:cubicBezTo>
                <a:cubicBezTo>
                  <a:pt x="3448227" y="1947238"/>
                  <a:pt x="3458294" y="1962138"/>
                  <a:pt x="3479397" y="1962436"/>
                </a:cubicBezTo>
                <a:cubicBezTo>
                  <a:pt x="3503300" y="1962961"/>
                  <a:pt x="3521762" y="1978540"/>
                  <a:pt x="3525329" y="2004182"/>
                </a:cubicBezTo>
                <a:cubicBezTo>
                  <a:pt x="3535195" y="2073995"/>
                  <a:pt x="3547859" y="2144037"/>
                  <a:pt x="3546305" y="2215745"/>
                </a:cubicBezTo>
                <a:cubicBezTo>
                  <a:pt x="3545786" y="2239647"/>
                  <a:pt x="3543755" y="2264838"/>
                  <a:pt x="3546036" y="2288966"/>
                </a:cubicBezTo>
                <a:cubicBezTo>
                  <a:pt x="3548768" y="2307497"/>
                  <a:pt x="3537280" y="2327696"/>
                  <a:pt x="3531615" y="2345548"/>
                </a:cubicBezTo>
                <a:cubicBezTo>
                  <a:pt x="3528141" y="2353719"/>
                  <a:pt x="3527463" y="2362115"/>
                  <a:pt x="3532384" y="2370965"/>
                </a:cubicBezTo>
                <a:cubicBezTo>
                  <a:pt x="3544957" y="2407193"/>
                  <a:pt x="3551932" y="2442970"/>
                  <a:pt x="3556945" y="2485630"/>
                </a:cubicBezTo>
                <a:cubicBezTo>
                  <a:pt x="3570330" y="2476853"/>
                  <a:pt x="3583487" y="2470877"/>
                  <a:pt x="3595358" y="2463386"/>
                </a:cubicBezTo>
                <a:cubicBezTo>
                  <a:pt x="3602693" y="2459753"/>
                  <a:pt x="3607455" y="2453097"/>
                  <a:pt x="3605108" y="2447271"/>
                </a:cubicBezTo>
                <a:cubicBezTo>
                  <a:pt x="3590572" y="2417925"/>
                  <a:pt x="3614834" y="2379041"/>
                  <a:pt x="3584565" y="2352649"/>
                </a:cubicBezTo>
                <a:cubicBezTo>
                  <a:pt x="3593254" y="2332223"/>
                  <a:pt x="3555876" y="2306664"/>
                  <a:pt x="3591491" y="2284191"/>
                </a:cubicBezTo>
                <a:cubicBezTo>
                  <a:pt x="3601851" y="2277987"/>
                  <a:pt x="3590498" y="2261576"/>
                  <a:pt x="3592913" y="2249094"/>
                </a:cubicBezTo>
                <a:cubicBezTo>
                  <a:pt x="3602571" y="2199168"/>
                  <a:pt x="3589388" y="2153030"/>
                  <a:pt x="3563273" y="2110072"/>
                </a:cubicBezTo>
                <a:cubicBezTo>
                  <a:pt x="3556005" y="2095399"/>
                  <a:pt x="3556907" y="2084203"/>
                  <a:pt x="3569004" y="2073913"/>
                </a:cubicBezTo>
                <a:cubicBezTo>
                  <a:pt x="3593516" y="2084348"/>
                  <a:pt x="3603132" y="2104843"/>
                  <a:pt x="3607986" y="2131998"/>
                </a:cubicBezTo>
                <a:cubicBezTo>
                  <a:pt x="3612388" y="2164750"/>
                  <a:pt x="3632521" y="2194549"/>
                  <a:pt x="3645546" y="2225182"/>
                </a:cubicBezTo>
                <a:cubicBezTo>
                  <a:pt x="3656448" y="2247191"/>
                  <a:pt x="3660466" y="2267234"/>
                  <a:pt x="3652838" y="2291970"/>
                </a:cubicBezTo>
                <a:cubicBezTo>
                  <a:pt x="3643247" y="2323590"/>
                  <a:pt x="3658843" y="2357248"/>
                  <a:pt x="3653336" y="2390607"/>
                </a:cubicBezTo>
                <a:cubicBezTo>
                  <a:pt x="3654399" y="2394917"/>
                  <a:pt x="3656747" y="2400743"/>
                  <a:pt x="3653722" y="2403314"/>
                </a:cubicBezTo>
                <a:cubicBezTo>
                  <a:pt x="3632326" y="2424121"/>
                  <a:pt x="3650338" y="2445296"/>
                  <a:pt x="3654356" y="2465340"/>
                </a:cubicBezTo>
                <a:cubicBezTo>
                  <a:pt x="3658149" y="2488183"/>
                  <a:pt x="3653545" y="2510348"/>
                  <a:pt x="3648942" y="2532510"/>
                </a:cubicBezTo>
                <a:cubicBezTo>
                  <a:pt x="3647205" y="2536595"/>
                  <a:pt x="3649778" y="2539622"/>
                  <a:pt x="3653863" y="2541359"/>
                </a:cubicBezTo>
                <a:cubicBezTo>
                  <a:pt x="3662868" y="2551946"/>
                  <a:pt x="3653570" y="2562463"/>
                  <a:pt x="3648198" y="2559210"/>
                </a:cubicBezTo>
                <a:cubicBezTo>
                  <a:pt x="3629058" y="2552030"/>
                  <a:pt x="3630729" y="2566250"/>
                  <a:pt x="3628539" y="2575932"/>
                </a:cubicBezTo>
                <a:cubicBezTo>
                  <a:pt x="3625674" y="2594011"/>
                  <a:pt x="3632490" y="2614282"/>
                  <a:pt x="3621230" y="2631682"/>
                </a:cubicBezTo>
                <a:cubicBezTo>
                  <a:pt x="3617978" y="2637052"/>
                  <a:pt x="3621613" y="2644389"/>
                  <a:pt x="3626984" y="2647640"/>
                </a:cubicBezTo>
                <a:cubicBezTo>
                  <a:pt x="3641814" y="2655883"/>
                  <a:pt x="3638113" y="2666851"/>
                  <a:pt x="3631387" y="2680393"/>
                </a:cubicBezTo>
                <a:cubicBezTo>
                  <a:pt x="3629199" y="2690074"/>
                  <a:pt x="3606132" y="2696660"/>
                  <a:pt x="3625882" y="2713752"/>
                </a:cubicBezTo>
                <a:lnTo>
                  <a:pt x="3627915" y="2719216"/>
                </a:lnTo>
                <a:lnTo>
                  <a:pt x="3631674" y="2709691"/>
                </a:lnTo>
                <a:cubicBezTo>
                  <a:pt x="3642921" y="2687082"/>
                  <a:pt x="3659514" y="2665423"/>
                  <a:pt x="3664326" y="2640820"/>
                </a:cubicBezTo>
                <a:cubicBezTo>
                  <a:pt x="3669227" y="2620475"/>
                  <a:pt x="3677435" y="2605387"/>
                  <a:pt x="3696470" y="2598592"/>
                </a:cubicBezTo>
                <a:cubicBezTo>
                  <a:pt x="3705166" y="2606931"/>
                  <a:pt x="3705344" y="2615450"/>
                  <a:pt x="3699176" y="2626233"/>
                </a:cubicBezTo>
                <a:cubicBezTo>
                  <a:pt x="3677459" y="2657586"/>
                  <a:pt x="3665393" y="2691931"/>
                  <a:pt x="3670452" y="2730177"/>
                </a:cubicBezTo>
                <a:cubicBezTo>
                  <a:pt x="3671717" y="2739739"/>
                  <a:pt x="3662379" y="2751654"/>
                  <a:pt x="3669944" y="2756821"/>
                </a:cubicBezTo>
                <a:lnTo>
                  <a:pt x="3671737" y="2759176"/>
                </a:lnTo>
                <a:lnTo>
                  <a:pt x="3679195" y="2722502"/>
                </a:lnTo>
                <a:cubicBezTo>
                  <a:pt x="3678686" y="2707425"/>
                  <a:pt x="3682982" y="2696234"/>
                  <a:pt x="3690094" y="2687260"/>
                </a:cubicBezTo>
                <a:lnTo>
                  <a:pt x="3707326" y="2673659"/>
                </a:lnTo>
                <a:lnTo>
                  <a:pt x="3711158" y="2636694"/>
                </a:lnTo>
                <a:cubicBezTo>
                  <a:pt x="3710596" y="2584037"/>
                  <a:pt x="3703883" y="2533484"/>
                  <a:pt x="3710905" y="2479819"/>
                </a:cubicBezTo>
                <a:cubicBezTo>
                  <a:pt x="3715645" y="2438030"/>
                  <a:pt x="3713899" y="2395820"/>
                  <a:pt x="3722598" y="2354792"/>
                </a:cubicBezTo>
                <a:cubicBezTo>
                  <a:pt x="3731634" y="2316291"/>
                  <a:pt x="3714386" y="2273571"/>
                  <a:pt x="3735297" y="2237348"/>
                </a:cubicBezTo>
                <a:cubicBezTo>
                  <a:pt x="3737490" y="2234485"/>
                  <a:pt x="3735723" y="2230862"/>
                  <a:pt x="3735388" y="2228335"/>
                </a:cubicBezTo>
                <a:cubicBezTo>
                  <a:pt x="3737086" y="2202385"/>
                  <a:pt x="3730107" y="2178875"/>
                  <a:pt x="3719503" y="2157137"/>
                </a:cubicBezTo>
                <a:cubicBezTo>
                  <a:pt x="3714917" y="2146814"/>
                  <a:pt x="3713385" y="2137694"/>
                  <a:pt x="3715179" y="2129417"/>
                </a:cubicBezTo>
                <a:lnTo>
                  <a:pt x="3724875" y="2115370"/>
                </a:lnTo>
                <a:lnTo>
                  <a:pt x="3724452" y="2113980"/>
                </a:lnTo>
                <a:cubicBezTo>
                  <a:pt x="3722426" y="2101770"/>
                  <a:pt x="3721962" y="2088677"/>
                  <a:pt x="3714720" y="2077594"/>
                </a:cubicBezTo>
                <a:cubicBezTo>
                  <a:pt x="3708903" y="2066697"/>
                  <a:pt x="3707542" y="2054936"/>
                  <a:pt x="3718312" y="2038967"/>
                </a:cubicBezTo>
                <a:cubicBezTo>
                  <a:pt x="3727103" y="2027085"/>
                  <a:pt x="3725618" y="2005173"/>
                  <a:pt x="3726609" y="1986477"/>
                </a:cubicBezTo>
                <a:cubicBezTo>
                  <a:pt x="3729333" y="1976698"/>
                  <a:pt x="3730447" y="1968156"/>
                  <a:pt x="3737256" y="1960358"/>
                </a:cubicBezTo>
                <a:cubicBezTo>
                  <a:pt x="3744065" y="1952561"/>
                  <a:pt x="3764616" y="1939319"/>
                  <a:pt x="3733667" y="1932377"/>
                </a:cubicBezTo>
                <a:cubicBezTo>
                  <a:pt x="3746543" y="1922478"/>
                  <a:pt x="3706558" y="1907113"/>
                  <a:pt x="3739363" y="1899819"/>
                </a:cubicBezTo>
                <a:cubicBezTo>
                  <a:pt x="3739363" y="1899819"/>
                  <a:pt x="3740973" y="1898581"/>
                  <a:pt x="3739735" y="1896971"/>
                </a:cubicBezTo>
                <a:cubicBezTo>
                  <a:pt x="3739116" y="1887840"/>
                  <a:pt x="3741632" y="1879661"/>
                  <a:pt x="3745522" y="1871868"/>
                </a:cubicBezTo>
                <a:lnTo>
                  <a:pt x="3751525" y="1862117"/>
                </a:lnTo>
                <a:lnTo>
                  <a:pt x="3748922" y="1838762"/>
                </a:lnTo>
                <a:cubicBezTo>
                  <a:pt x="3746944" y="1808185"/>
                  <a:pt x="3747983" y="1780866"/>
                  <a:pt x="3756355" y="1762537"/>
                </a:cubicBezTo>
                <a:lnTo>
                  <a:pt x="3755462" y="1759619"/>
                </a:lnTo>
                <a:lnTo>
                  <a:pt x="3750141" y="1750637"/>
                </a:lnTo>
                <a:cubicBezTo>
                  <a:pt x="3741104" y="1742216"/>
                  <a:pt x="3740980" y="1732063"/>
                  <a:pt x="3740857" y="1721912"/>
                </a:cubicBezTo>
                <a:lnTo>
                  <a:pt x="3741395" y="1713209"/>
                </a:lnTo>
                <a:lnTo>
                  <a:pt x="3734558" y="1660223"/>
                </a:lnTo>
                <a:cubicBezTo>
                  <a:pt x="3732291" y="1623106"/>
                  <a:pt x="3734421" y="1583679"/>
                  <a:pt x="3739152" y="1544044"/>
                </a:cubicBezTo>
                <a:cubicBezTo>
                  <a:pt x="3733541" y="1539253"/>
                  <a:pt x="3733541" y="1539253"/>
                  <a:pt x="3733541" y="1539253"/>
                </a:cubicBezTo>
                <a:cubicBezTo>
                  <a:pt x="3733541" y="1539253"/>
                  <a:pt x="3738333" y="1533640"/>
                  <a:pt x="3738333" y="1533640"/>
                </a:cubicBezTo>
                <a:cubicBezTo>
                  <a:pt x="3732721" y="1528850"/>
                  <a:pt x="3736694" y="1512832"/>
                  <a:pt x="3736694" y="1512832"/>
                </a:cubicBezTo>
                <a:cubicBezTo>
                  <a:pt x="3735875" y="1502428"/>
                  <a:pt x="3741487" y="1507218"/>
                  <a:pt x="3742306" y="1517622"/>
                </a:cubicBezTo>
                <a:lnTo>
                  <a:pt x="3744455" y="1520061"/>
                </a:lnTo>
                <a:lnTo>
                  <a:pt x="3743126" y="1528027"/>
                </a:lnTo>
                <a:lnTo>
                  <a:pt x="3745037" y="1525009"/>
                </a:lnTo>
                <a:lnTo>
                  <a:pt x="3745180" y="1520884"/>
                </a:lnTo>
                <a:lnTo>
                  <a:pt x="3744455" y="1520061"/>
                </a:lnTo>
                <a:lnTo>
                  <a:pt x="3745406" y="1514360"/>
                </a:lnTo>
                <a:lnTo>
                  <a:pt x="3745516" y="1511186"/>
                </a:lnTo>
                <a:cubicBezTo>
                  <a:pt x="3746221" y="1496744"/>
                  <a:pt x="3746496" y="1482523"/>
                  <a:pt x="3741352" y="1469137"/>
                </a:cubicBezTo>
                <a:cubicBezTo>
                  <a:pt x="3733196" y="1448200"/>
                  <a:pt x="3735417" y="1430597"/>
                  <a:pt x="3743475" y="1410859"/>
                </a:cubicBezTo>
                <a:cubicBezTo>
                  <a:pt x="3752828" y="1383522"/>
                  <a:pt x="3768387" y="1356460"/>
                  <a:pt x="3770143" y="1327832"/>
                </a:cubicBezTo>
                <a:cubicBezTo>
                  <a:pt x="3772640" y="1304018"/>
                  <a:pt x="3779680" y="1285671"/>
                  <a:pt x="3800245" y="1275099"/>
                </a:cubicBezTo>
                <a:cubicBezTo>
                  <a:pt x="3811364" y="1283250"/>
                  <a:pt x="3812848" y="1292885"/>
                  <a:pt x="3807476" y="1306043"/>
                </a:cubicBezTo>
                <a:cubicBezTo>
                  <a:pt x="3787563" y="1344872"/>
                  <a:pt x="3779045" y="1385642"/>
                  <a:pt x="3790541" y="1428257"/>
                </a:cubicBezTo>
                <a:cubicBezTo>
                  <a:pt x="3793412" y="1438913"/>
                  <a:pt x="3784614" y="1453832"/>
                  <a:pt x="3793973" y="1458553"/>
                </a:cubicBezTo>
                <a:lnTo>
                  <a:pt x="3796361" y="1460954"/>
                </a:lnTo>
                <a:lnTo>
                  <a:pt x="3799302" y="1418236"/>
                </a:lnTo>
                <a:cubicBezTo>
                  <a:pt x="3796455" y="1401213"/>
                  <a:pt x="3799643" y="1387874"/>
                  <a:pt x="3806359" y="1376626"/>
                </a:cubicBezTo>
                <a:lnTo>
                  <a:pt x="3823857" y="1358607"/>
                </a:lnTo>
                <a:lnTo>
                  <a:pt x="3822639" y="1316105"/>
                </a:lnTo>
                <a:cubicBezTo>
                  <a:pt x="3814076" y="1256465"/>
                  <a:pt x="3798856" y="1200139"/>
                  <a:pt x="3798742" y="1138215"/>
                </a:cubicBezTo>
                <a:cubicBezTo>
                  <a:pt x="3797831" y="1090107"/>
                  <a:pt x="3789496" y="1042495"/>
                  <a:pt x="3793189" y="994653"/>
                </a:cubicBezTo>
                <a:cubicBezTo>
                  <a:pt x="3797642" y="949626"/>
                  <a:pt x="3771651" y="903769"/>
                  <a:pt x="3789917" y="859538"/>
                </a:cubicBezTo>
                <a:cubicBezTo>
                  <a:pt x="3791973" y="855960"/>
                  <a:pt x="3789424" y="852117"/>
                  <a:pt x="3788663" y="849300"/>
                </a:cubicBezTo>
                <a:cubicBezTo>
                  <a:pt x="3786683" y="819614"/>
                  <a:pt x="3775230" y="794001"/>
                  <a:pt x="3759932" y="770940"/>
                </a:cubicBezTo>
                <a:cubicBezTo>
                  <a:pt x="3746423" y="748905"/>
                  <a:pt x="3747489" y="730484"/>
                  <a:pt x="3765184" y="712097"/>
                </a:cubicBezTo>
                <a:cubicBezTo>
                  <a:pt x="3771083" y="705968"/>
                  <a:pt x="3779798" y="699076"/>
                  <a:pt x="3779304" y="691656"/>
                </a:cubicBezTo>
                <a:cubicBezTo>
                  <a:pt x="3773977" y="671941"/>
                  <a:pt x="3807770" y="662798"/>
                  <a:pt x="3792470" y="639739"/>
                </a:cubicBezTo>
                <a:cubicBezTo>
                  <a:pt x="3795287" y="638976"/>
                  <a:pt x="3796314" y="637187"/>
                  <a:pt x="3799132" y="636425"/>
                </a:cubicBezTo>
                <a:cubicBezTo>
                  <a:pt x="3812183" y="634404"/>
                  <a:pt x="3808874" y="627745"/>
                  <a:pt x="3806589" y="619296"/>
                </a:cubicBezTo>
                <a:cubicBezTo>
                  <a:pt x="3804573" y="606242"/>
                  <a:pt x="3800501" y="596766"/>
                  <a:pt x="3820215" y="591434"/>
                </a:cubicBezTo>
                <a:cubicBezTo>
                  <a:pt x="3829690" y="587359"/>
                  <a:pt x="3843541" y="571522"/>
                  <a:pt x="3848680" y="562576"/>
                </a:cubicBezTo>
                <a:cubicBezTo>
                  <a:pt x="3859717" y="547503"/>
                  <a:pt x="3877412" y="529114"/>
                  <a:pt x="3865959" y="503502"/>
                </a:cubicBezTo>
                <a:cubicBezTo>
                  <a:pt x="3864436" y="497870"/>
                  <a:pt x="3867786" y="487897"/>
                  <a:pt x="3870868" y="482530"/>
                </a:cubicBezTo>
                <a:cubicBezTo>
                  <a:pt x="3886281" y="455694"/>
                  <a:pt x="3891723" y="425512"/>
                  <a:pt x="3897164" y="395327"/>
                </a:cubicBezTo>
                <a:cubicBezTo>
                  <a:pt x="3903368" y="367960"/>
                  <a:pt x="3912387" y="339833"/>
                  <a:pt x="3931378" y="315051"/>
                </a:cubicBezTo>
                <a:cubicBezTo>
                  <a:pt x="3937276" y="308921"/>
                  <a:pt x="3935489" y="307894"/>
                  <a:pt x="3932176" y="301233"/>
                </a:cubicBezTo>
                <a:cubicBezTo>
                  <a:pt x="3923004" y="284071"/>
                  <a:pt x="3935033" y="283841"/>
                  <a:pt x="3947058" y="283609"/>
                </a:cubicBezTo>
                <a:cubicBezTo>
                  <a:pt x="3954478" y="283114"/>
                  <a:pt x="3960338" y="293615"/>
                  <a:pt x="3970079" y="284937"/>
                </a:cubicBezTo>
                <a:cubicBezTo>
                  <a:pt x="3964714" y="281854"/>
                  <a:pt x="3963953" y="279038"/>
                  <a:pt x="3960377" y="276984"/>
                </a:cubicBezTo>
                <a:cubicBezTo>
                  <a:pt x="3950672" y="269030"/>
                  <a:pt x="3935336" y="262602"/>
                  <a:pt x="3942528" y="250078"/>
                </a:cubicBezTo>
                <a:cubicBezTo>
                  <a:pt x="3951510" y="238583"/>
                  <a:pt x="3968902" y="241434"/>
                  <a:pt x="3982184" y="251441"/>
                </a:cubicBezTo>
                <a:cubicBezTo>
                  <a:pt x="3992915" y="257602"/>
                  <a:pt x="3999802" y="266318"/>
                  <a:pt x="3991582" y="280630"/>
                </a:cubicBezTo>
                <a:cubicBezTo>
                  <a:pt x="3987471" y="287786"/>
                  <a:pt x="3985911" y="298786"/>
                  <a:pt x="3998697" y="301372"/>
                </a:cubicBezTo>
                <a:cubicBezTo>
                  <a:pt x="4006880" y="303692"/>
                  <a:pt x="4015327" y="301407"/>
                  <a:pt x="4018676" y="291433"/>
                </a:cubicBezTo>
                <a:cubicBezTo>
                  <a:pt x="4019970" y="285041"/>
                  <a:pt x="4019475" y="277619"/>
                  <a:pt x="4028685" y="278149"/>
                </a:cubicBezTo>
                <a:cubicBezTo>
                  <a:pt x="4036868" y="280467"/>
                  <a:pt x="4040177" y="287128"/>
                  <a:pt x="4040673" y="294549"/>
                </a:cubicBezTo>
                <a:cubicBezTo>
                  <a:pt x="4045961" y="330895"/>
                  <a:pt x="4072259" y="355516"/>
                  <a:pt x="4099049" y="387557"/>
                </a:cubicBezTo>
                <a:cubicBezTo>
                  <a:pt x="4099657" y="345080"/>
                  <a:pt x="4109972" y="310558"/>
                  <a:pt x="4101866" y="274974"/>
                </a:cubicBezTo>
                <a:cubicBezTo>
                  <a:pt x="4098592" y="251681"/>
                  <a:pt x="4112408" y="252477"/>
                  <a:pt x="4126221" y="253273"/>
                </a:cubicBezTo>
                <a:cubicBezTo>
                  <a:pt x="4139008" y="255860"/>
                  <a:pt x="4146657" y="267388"/>
                  <a:pt x="4152517" y="277892"/>
                </a:cubicBezTo>
                <a:cubicBezTo>
                  <a:pt x="4163211" y="300688"/>
                  <a:pt x="4173903" y="323485"/>
                  <a:pt x="4186385" y="347308"/>
                </a:cubicBezTo>
                <a:cubicBezTo>
                  <a:pt x="4204726" y="381634"/>
                  <a:pt x="4226914" y="413410"/>
                  <a:pt x="4230146" y="453334"/>
                </a:cubicBezTo>
                <a:cubicBezTo>
                  <a:pt x="4231404" y="463571"/>
                  <a:pt x="4236502" y="471260"/>
                  <a:pt x="4243657" y="475367"/>
                </a:cubicBezTo>
                <a:cubicBezTo>
                  <a:pt x="4282244" y="495151"/>
                  <a:pt x="4293166" y="529974"/>
                  <a:pt x="4302031" y="568375"/>
                </a:cubicBezTo>
                <a:cubicBezTo>
                  <a:pt x="4311280" y="608184"/>
                  <a:pt x="4324045" y="647041"/>
                  <a:pt x="4338221" y="685517"/>
                </a:cubicBezTo>
                <a:lnTo>
                  <a:pt x="4374330" y="778429"/>
                </a:lnTo>
                <a:lnTo>
                  <a:pt x="4370898" y="765671"/>
                </a:lnTo>
                <a:cubicBezTo>
                  <a:pt x="4366888" y="753709"/>
                  <a:pt x="4361804" y="741148"/>
                  <a:pt x="4355312" y="728017"/>
                </a:cubicBezTo>
                <a:cubicBezTo>
                  <a:pt x="4352750" y="695470"/>
                  <a:pt x="4369450" y="699608"/>
                  <a:pt x="4360181" y="651218"/>
                </a:cubicBezTo>
                <a:cubicBezTo>
                  <a:pt x="4346770" y="619530"/>
                  <a:pt x="4337632" y="642086"/>
                  <a:pt x="4328364" y="593697"/>
                </a:cubicBezTo>
                <a:cubicBezTo>
                  <a:pt x="4335795" y="549445"/>
                  <a:pt x="4303121" y="481076"/>
                  <a:pt x="4286295" y="405994"/>
                </a:cubicBezTo>
                <a:cubicBezTo>
                  <a:pt x="4296290" y="394287"/>
                  <a:pt x="4279462" y="319205"/>
                  <a:pt x="4260200" y="282525"/>
                </a:cubicBezTo>
                <a:cubicBezTo>
                  <a:pt x="4261054" y="293373"/>
                  <a:pt x="4261054" y="293373"/>
                  <a:pt x="4261054" y="293373"/>
                </a:cubicBezTo>
                <a:cubicBezTo>
                  <a:pt x="4261909" y="304221"/>
                  <a:pt x="4267760" y="309216"/>
                  <a:pt x="4256911" y="310074"/>
                </a:cubicBezTo>
                <a:cubicBezTo>
                  <a:pt x="4256911" y="310074"/>
                  <a:pt x="4256057" y="299226"/>
                  <a:pt x="4250207" y="294231"/>
                </a:cubicBezTo>
                <a:cubicBezTo>
                  <a:pt x="4239358" y="295089"/>
                  <a:pt x="4239358" y="295089"/>
                  <a:pt x="4239358" y="295089"/>
                </a:cubicBezTo>
                <a:cubicBezTo>
                  <a:pt x="4225947" y="263402"/>
                  <a:pt x="4240939" y="245842"/>
                  <a:pt x="4242646" y="267538"/>
                </a:cubicBezTo>
                <a:cubicBezTo>
                  <a:pt x="4241793" y="256690"/>
                  <a:pt x="4241793" y="256690"/>
                  <a:pt x="4241793" y="256690"/>
                </a:cubicBezTo>
                <a:cubicBezTo>
                  <a:pt x="4240939" y="245842"/>
                  <a:pt x="4245936" y="239989"/>
                  <a:pt x="4245936" y="239989"/>
                </a:cubicBezTo>
                <a:cubicBezTo>
                  <a:pt x="4251788" y="244983"/>
                  <a:pt x="4252640" y="255831"/>
                  <a:pt x="4258492" y="260827"/>
                </a:cubicBezTo>
                <a:cubicBezTo>
                  <a:pt x="4276046" y="275812"/>
                  <a:pt x="4294454" y="301645"/>
                  <a:pt x="4285185" y="253257"/>
                </a:cubicBezTo>
                <a:cubicBezTo>
                  <a:pt x="4313715" y="338328"/>
                  <a:pt x="4329688" y="402560"/>
                  <a:pt x="4334814" y="467651"/>
                </a:cubicBezTo>
                <a:cubicBezTo>
                  <a:pt x="4350785" y="531885"/>
                  <a:pt x="4355057" y="586127"/>
                  <a:pt x="4371884" y="661208"/>
                </a:cubicBezTo>
                <a:cubicBezTo>
                  <a:pt x="4382731" y="660350"/>
                  <a:pt x="4376026" y="644506"/>
                  <a:pt x="4386875" y="643648"/>
                </a:cubicBezTo>
                <a:cubicBezTo>
                  <a:pt x="4406991" y="691178"/>
                  <a:pt x="4414550" y="717870"/>
                  <a:pt x="4422963" y="755411"/>
                </a:cubicBezTo>
                <a:lnTo>
                  <a:pt x="4430649" y="809859"/>
                </a:lnTo>
                <a:lnTo>
                  <a:pt x="4434004" y="810715"/>
                </a:lnTo>
                <a:cubicBezTo>
                  <a:pt x="4440006" y="814757"/>
                  <a:pt x="4442547" y="822759"/>
                  <a:pt x="4440093" y="833245"/>
                </a:cubicBezTo>
                <a:lnTo>
                  <a:pt x="4438876" y="855504"/>
                </a:lnTo>
                <a:lnTo>
                  <a:pt x="4444062" y="884735"/>
                </a:lnTo>
                <a:lnTo>
                  <a:pt x="4443188" y="888152"/>
                </a:lnTo>
                <a:lnTo>
                  <a:pt x="4444334" y="893675"/>
                </a:lnTo>
                <a:cubicBezTo>
                  <a:pt x="4450080" y="912143"/>
                  <a:pt x="4458549" y="929496"/>
                  <a:pt x="4464904" y="947422"/>
                </a:cubicBezTo>
                <a:cubicBezTo>
                  <a:pt x="4470496" y="962531"/>
                  <a:pt x="4476091" y="977640"/>
                  <a:pt x="4494013" y="971278"/>
                </a:cubicBezTo>
                <a:cubicBezTo>
                  <a:pt x="4510911" y="966708"/>
                  <a:pt x="4508133" y="950838"/>
                  <a:pt x="4506116" y="937783"/>
                </a:cubicBezTo>
                <a:cubicBezTo>
                  <a:pt x="4498850" y="871749"/>
                  <a:pt x="4488767" y="806479"/>
                  <a:pt x="4459996" y="744751"/>
                </a:cubicBezTo>
                <a:cubicBezTo>
                  <a:pt x="4457447" y="740907"/>
                  <a:pt x="4454136" y="734247"/>
                  <a:pt x="4455430" y="727852"/>
                </a:cubicBezTo>
                <a:cubicBezTo>
                  <a:pt x="4462699" y="682064"/>
                  <a:pt x="4443863" y="640317"/>
                  <a:pt x="4442683" y="596813"/>
                </a:cubicBezTo>
                <a:cubicBezTo>
                  <a:pt x="4442264" y="556127"/>
                  <a:pt x="4436215" y="516964"/>
                  <a:pt x="4419928" y="479059"/>
                </a:cubicBezTo>
                <a:cubicBezTo>
                  <a:pt x="4400064" y="439100"/>
                  <a:pt x="4408589" y="403549"/>
                  <a:pt x="4422746" y="366476"/>
                </a:cubicBezTo>
                <a:cubicBezTo>
                  <a:pt x="4426856" y="359319"/>
                  <a:pt x="4427123" y="354714"/>
                  <a:pt x="4438121" y="356273"/>
                </a:cubicBezTo>
                <a:cubicBezTo>
                  <a:pt x="4478270" y="365054"/>
                  <a:pt x="4479296" y="363265"/>
                  <a:pt x="4467614" y="325627"/>
                </a:cubicBezTo>
                <a:cubicBezTo>
                  <a:pt x="4465064" y="321782"/>
                  <a:pt x="4463543" y="316151"/>
                  <a:pt x="4460994" y="312306"/>
                </a:cubicBezTo>
                <a:cubicBezTo>
                  <a:pt x="4458709" y="303858"/>
                  <a:pt x="4446190" y="296667"/>
                  <a:pt x="4456694" y="290804"/>
                </a:cubicBezTo>
                <a:cubicBezTo>
                  <a:pt x="4467196" y="284941"/>
                  <a:pt x="4474084" y="293654"/>
                  <a:pt x="4478157" y="303131"/>
                </a:cubicBezTo>
                <a:cubicBezTo>
                  <a:pt x="4484510" y="321055"/>
                  <a:pt x="4489838" y="340770"/>
                  <a:pt x="4495166" y="360484"/>
                </a:cubicBezTo>
                <a:cubicBezTo>
                  <a:pt x="4497448" y="368933"/>
                  <a:pt x="4497676" y="380959"/>
                  <a:pt x="4511757" y="377150"/>
                </a:cubicBezTo>
                <a:cubicBezTo>
                  <a:pt x="4523022" y="374103"/>
                  <a:pt x="4529681" y="370791"/>
                  <a:pt x="4530480" y="356974"/>
                </a:cubicBezTo>
                <a:cubicBezTo>
                  <a:pt x="4536989" y="308369"/>
                  <a:pt x="4532234" y="262812"/>
                  <a:pt x="4520055" y="217751"/>
                </a:cubicBezTo>
                <a:cubicBezTo>
                  <a:pt x="4515222" y="205459"/>
                  <a:pt x="4512444" y="189587"/>
                  <a:pt x="4525764" y="182962"/>
                </a:cubicBezTo>
                <a:cubicBezTo>
                  <a:pt x="4539084" y="176337"/>
                  <a:pt x="4554154" y="187373"/>
                  <a:pt x="4566673" y="194562"/>
                </a:cubicBezTo>
                <a:cubicBezTo>
                  <a:pt x="4567435" y="197378"/>
                  <a:pt x="4569984" y="201222"/>
                  <a:pt x="4570745" y="204037"/>
                </a:cubicBezTo>
                <a:cubicBezTo>
                  <a:pt x="4575844" y="211725"/>
                  <a:pt x="4583761" y="218650"/>
                  <a:pt x="4593997" y="217392"/>
                </a:cubicBezTo>
                <a:cubicBezTo>
                  <a:pt x="4620863" y="216168"/>
                  <a:pt x="4631823" y="234359"/>
                  <a:pt x="4637151" y="254073"/>
                </a:cubicBezTo>
                <a:cubicBezTo>
                  <a:pt x="4646513" y="299896"/>
                  <a:pt x="4653819" y="349296"/>
                  <a:pt x="4660363" y="395882"/>
                </a:cubicBezTo>
                <a:cubicBezTo>
                  <a:pt x="4661884" y="401513"/>
                  <a:pt x="4662380" y="408936"/>
                  <a:pt x="4663901" y="414568"/>
                </a:cubicBezTo>
                <a:cubicBezTo>
                  <a:pt x="4665425" y="420200"/>
                  <a:pt x="4667705" y="428648"/>
                  <a:pt x="4676914" y="429180"/>
                </a:cubicBezTo>
                <a:cubicBezTo>
                  <a:pt x="4683310" y="430473"/>
                  <a:pt x="4683843" y="421263"/>
                  <a:pt x="4686925" y="415895"/>
                </a:cubicBezTo>
                <a:cubicBezTo>
                  <a:pt x="4694384" y="398766"/>
                  <a:pt x="4700054" y="380610"/>
                  <a:pt x="4707516" y="363480"/>
                </a:cubicBezTo>
                <a:cubicBezTo>
                  <a:pt x="4714707" y="350958"/>
                  <a:pt x="4714745" y="334324"/>
                  <a:pt x="4729093" y="325911"/>
                </a:cubicBezTo>
                <a:cubicBezTo>
                  <a:pt x="4741650" y="316470"/>
                  <a:pt x="4750097" y="314183"/>
                  <a:pt x="4750821" y="333632"/>
                </a:cubicBezTo>
                <a:cubicBezTo>
                  <a:pt x="4751277" y="357686"/>
                  <a:pt x="4764291" y="372299"/>
                  <a:pt x="4788836" y="379258"/>
                </a:cubicBezTo>
                <a:cubicBezTo>
                  <a:pt x="4792224" y="352654"/>
                  <a:pt x="4799189" y="328102"/>
                  <a:pt x="4807942" y="304579"/>
                </a:cubicBezTo>
                <a:lnTo>
                  <a:pt x="4816879" y="281816"/>
                </a:lnTo>
                <a:lnTo>
                  <a:pt x="4818357" y="255984"/>
                </a:lnTo>
                <a:cubicBezTo>
                  <a:pt x="4825295" y="202069"/>
                  <a:pt x="4851519" y="173129"/>
                  <a:pt x="4857302" y="103880"/>
                </a:cubicBezTo>
                <a:cubicBezTo>
                  <a:pt x="4869440" y="108264"/>
                  <a:pt x="4865754" y="133685"/>
                  <a:pt x="4867515" y="155415"/>
                </a:cubicBezTo>
                <a:lnTo>
                  <a:pt x="4870050" y="166780"/>
                </a:lnTo>
                <a:lnTo>
                  <a:pt x="4867937" y="169458"/>
                </a:lnTo>
                <a:cubicBezTo>
                  <a:pt x="4867903" y="170817"/>
                  <a:pt x="4869230" y="172211"/>
                  <a:pt x="4871882" y="174999"/>
                </a:cubicBezTo>
                <a:lnTo>
                  <a:pt x="4870050" y="166780"/>
                </a:lnTo>
                <a:lnTo>
                  <a:pt x="4872150" y="164120"/>
                </a:lnTo>
                <a:cubicBezTo>
                  <a:pt x="4872418" y="153241"/>
                  <a:pt x="4877991" y="147937"/>
                  <a:pt x="4877724" y="158817"/>
                </a:cubicBezTo>
                <a:cubicBezTo>
                  <a:pt x="4877724" y="158817"/>
                  <a:pt x="4882761" y="175270"/>
                  <a:pt x="4877187" y="180574"/>
                </a:cubicBezTo>
                <a:cubicBezTo>
                  <a:pt x="4877187" y="180574"/>
                  <a:pt x="4882493" y="186150"/>
                  <a:pt x="4882493" y="186150"/>
                </a:cubicBezTo>
                <a:cubicBezTo>
                  <a:pt x="4882493" y="186150"/>
                  <a:pt x="4882493" y="186150"/>
                  <a:pt x="4876921" y="191453"/>
                </a:cubicBezTo>
                <a:lnTo>
                  <a:pt x="4885227" y="251626"/>
                </a:lnTo>
                <a:lnTo>
                  <a:pt x="4890789" y="268070"/>
                </a:lnTo>
                <a:cubicBezTo>
                  <a:pt x="4892791" y="275392"/>
                  <a:pt x="4894213" y="282751"/>
                  <a:pt x="4894709" y="290172"/>
                </a:cubicBezTo>
                <a:cubicBezTo>
                  <a:pt x="4896154" y="329071"/>
                  <a:pt x="4916819" y="355215"/>
                  <a:pt x="4939271" y="382385"/>
                </a:cubicBezTo>
                <a:cubicBezTo>
                  <a:pt x="4945397" y="388282"/>
                  <a:pt x="4950761" y="391363"/>
                  <a:pt x="4957689" y="383446"/>
                </a:cubicBezTo>
                <a:cubicBezTo>
                  <a:pt x="4959743" y="379868"/>
                  <a:pt x="4963855" y="372711"/>
                  <a:pt x="4969219" y="375792"/>
                </a:cubicBezTo>
                <a:cubicBezTo>
                  <a:pt x="4976372" y="379902"/>
                  <a:pt x="4974052" y="388086"/>
                  <a:pt x="4973787" y="392691"/>
                </a:cubicBezTo>
                <a:cubicBezTo>
                  <a:pt x="4970666" y="414689"/>
                  <a:pt x="4980864" y="430064"/>
                  <a:pt x="4996694" y="443915"/>
                </a:cubicBezTo>
                <a:cubicBezTo>
                  <a:pt x="5004610" y="450841"/>
                  <a:pt x="5018652" y="463663"/>
                  <a:pt x="5028660" y="450377"/>
                </a:cubicBezTo>
                <a:cubicBezTo>
                  <a:pt x="5034824" y="439644"/>
                  <a:pt x="5037681" y="422251"/>
                  <a:pt x="5029269" y="407903"/>
                </a:cubicBezTo>
                <a:cubicBezTo>
                  <a:pt x="5026720" y="404058"/>
                  <a:pt x="5018539" y="401738"/>
                  <a:pt x="5022648" y="394583"/>
                </a:cubicBezTo>
                <a:cubicBezTo>
                  <a:pt x="5026758" y="387426"/>
                  <a:pt x="5033913" y="391535"/>
                  <a:pt x="5039279" y="394617"/>
                </a:cubicBezTo>
                <a:cubicBezTo>
                  <a:pt x="5060248" y="399522"/>
                  <a:pt x="5075850" y="401345"/>
                  <a:pt x="5080264" y="372950"/>
                </a:cubicBezTo>
                <a:cubicBezTo>
                  <a:pt x="5082358" y="352740"/>
                  <a:pt x="5085479" y="330741"/>
                  <a:pt x="5082967" y="310265"/>
                </a:cubicBezTo>
                <a:cubicBezTo>
                  <a:pt x="5078668" y="288762"/>
                  <a:pt x="5080761" y="268552"/>
                  <a:pt x="5093092" y="247083"/>
                </a:cubicBezTo>
                <a:cubicBezTo>
                  <a:pt x="5102339" y="230981"/>
                  <a:pt x="5112615" y="213091"/>
                  <a:pt x="5112918" y="191853"/>
                </a:cubicBezTo>
                <a:cubicBezTo>
                  <a:pt x="5113451" y="182642"/>
                  <a:pt x="5118323" y="178300"/>
                  <a:pt x="5128558" y="177043"/>
                </a:cubicBezTo>
                <a:cubicBezTo>
                  <a:pt x="5140584" y="176812"/>
                  <a:pt x="5143895" y="183470"/>
                  <a:pt x="5144123" y="195499"/>
                </a:cubicBezTo>
                <a:cubicBezTo>
                  <a:pt x="5144923" y="293505"/>
                  <a:pt x="5175402" y="389524"/>
                  <a:pt x="5185409" y="488061"/>
                </a:cubicBezTo>
                <a:cubicBezTo>
                  <a:pt x="5187922" y="508538"/>
                  <a:pt x="5179929" y="534876"/>
                  <a:pt x="5207784" y="548495"/>
                </a:cubicBezTo>
                <a:cubicBezTo>
                  <a:pt x="5210601" y="547735"/>
                  <a:pt x="5209307" y="554129"/>
                  <a:pt x="5210070" y="556945"/>
                </a:cubicBezTo>
                <a:cubicBezTo>
                  <a:pt x="5220229" y="588953"/>
                  <a:pt x="5228600" y="619930"/>
                  <a:pt x="5226735" y="652169"/>
                </a:cubicBezTo>
                <a:cubicBezTo>
                  <a:pt x="5226698" y="668801"/>
                  <a:pt x="5230501" y="682883"/>
                  <a:pt x="5236096" y="697992"/>
                </a:cubicBezTo>
                <a:cubicBezTo>
                  <a:pt x="5241956" y="708495"/>
                  <a:pt x="5252687" y="714658"/>
                  <a:pt x="5262924" y="713399"/>
                </a:cubicBezTo>
                <a:cubicBezTo>
                  <a:pt x="5274188" y="710353"/>
                  <a:pt x="5270116" y="700878"/>
                  <a:pt x="5272439" y="692693"/>
                </a:cubicBezTo>
                <a:cubicBezTo>
                  <a:pt x="5279936" y="658932"/>
                  <a:pt x="5278225" y="624640"/>
                  <a:pt x="5273697" y="591109"/>
                </a:cubicBezTo>
                <a:cubicBezTo>
                  <a:pt x="5269930" y="560396"/>
                  <a:pt x="5301667" y="554832"/>
                  <a:pt x="5314758" y="536179"/>
                </a:cubicBezTo>
                <a:cubicBezTo>
                  <a:pt x="5319896" y="527234"/>
                  <a:pt x="5328800" y="549001"/>
                  <a:pt x="5338772" y="552350"/>
                </a:cubicBezTo>
                <a:cubicBezTo>
                  <a:pt x="5340826" y="548771"/>
                  <a:pt x="5345697" y="544431"/>
                  <a:pt x="5347754" y="540852"/>
                </a:cubicBezTo>
                <a:cubicBezTo>
                  <a:pt x="5362631" y="523227"/>
                  <a:pt x="5353500" y="489433"/>
                  <a:pt x="5383448" y="482840"/>
                </a:cubicBezTo>
                <a:cubicBezTo>
                  <a:pt x="5389082" y="481318"/>
                  <a:pt x="5383983" y="473630"/>
                  <a:pt x="5383220" y="470814"/>
                </a:cubicBezTo>
                <a:cubicBezTo>
                  <a:pt x="5379911" y="464154"/>
                  <a:pt x="5373783" y="458255"/>
                  <a:pt x="5380710" y="450339"/>
                </a:cubicBezTo>
                <a:cubicBezTo>
                  <a:pt x="5401145" y="464454"/>
                  <a:pt x="5401145" y="464454"/>
                  <a:pt x="5411686" y="441958"/>
                </a:cubicBezTo>
                <a:cubicBezTo>
                  <a:pt x="5416063" y="430195"/>
                  <a:pt x="5449094" y="418237"/>
                  <a:pt x="5463405" y="426456"/>
                </a:cubicBezTo>
                <a:cubicBezTo>
                  <a:pt x="5488444" y="440838"/>
                  <a:pt x="5509640" y="457769"/>
                  <a:pt x="5508536" y="492823"/>
                </a:cubicBezTo>
                <a:cubicBezTo>
                  <a:pt x="5508956" y="533510"/>
                  <a:pt x="5522691" y="567570"/>
                  <a:pt x="5556408" y="591693"/>
                </a:cubicBezTo>
                <a:cubicBezTo>
                  <a:pt x="5573267" y="603756"/>
                  <a:pt x="5579621" y="621681"/>
                  <a:pt x="5577528" y="641891"/>
                </a:cubicBezTo>
                <a:lnTo>
                  <a:pt x="5577226" y="666309"/>
                </a:lnTo>
                <a:lnTo>
                  <a:pt x="5579781" y="662169"/>
                </a:lnTo>
                <a:cubicBezTo>
                  <a:pt x="5580867" y="659617"/>
                  <a:pt x="5581092" y="656817"/>
                  <a:pt x="5579276" y="653149"/>
                </a:cubicBezTo>
                <a:cubicBezTo>
                  <a:pt x="5572233" y="635678"/>
                  <a:pt x="5581757" y="622362"/>
                  <a:pt x="5592567" y="610560"/>
                </a:cubicBezTo>
                <a:cubicBezTo>
                  <a:pt x="5600127" y="604130"/>
                  <a:pt x="5649828" y="616602"/>
                  <a:pt x="5656037" y="626962"/>
                </a:cubicBezTo>
                <a:cubicBezTo>
                  <a:pt x="5677840" y="670982"/>
                  <a:pt x="5699644" y="714999"/>
                  <a:pt x="5721448" y="759020"/>
                </a:cubicBezTo>
                <a:cubicBezTo>
                  <a:pt x="5726144" y="770667"/>
                  <a:pt x="5725242" y="781861"/>
                  <a:pt x="5713594" y="786555"/>
                </a:cubicBezTo>
                <a:cubicBezTo>
                  <a:pt x="5700435" y="792532"/>
                  <a:pt x="5697254" y="779598"/>
                  <a:pt x="5692334" y="770750"/>
                </a:cubicBezTo>
                <a:cubicBezTo>
                  <a:pt x="5687187" y="764699"/>
                  <a:pt x="5686578" y="754790"/>
                  <a:pt x="5677346" y="747001"/>
                </a:cubicBezTo>
                <a:cubicBezTo>
                  <a:pt x="5672450" y="790269"/>
                  <a:pt x="5685248" y="823700"/>
                  <a:pt x="5703418" y="860382"/>
                </a:cubicBezTo>
                <a:cubicBezTo>
                  <a:pt x="5713392" y="841470"/>
                  <a:pt x="5705901" y="829596"/>
                  <a:pt x="5701429" y="815150"/>
                </a:cubicBezTo>
                <a:cubicBezTo>
                  <a:pt x="5699084" y="809325"/>
                  <a:pt x="5699534" y="803729"/>
                  <a:pt x="5706869" y="800096"/>
                </a:cubicBezTo>
                <a:cubicBezTo>
                  <a:pt x="5714204" y="796464"/>
                  <a:pt x="5721314" y="795630"/>
                  <a:pt x="5727972" y="800394"/>
                </a:cubicBezTo>
                <a:cubicBezTo>
                  <a:pt x="5735918" y="806670"/>
                  <a:pt x="5731381" y="810529"/>
                  <a:pt x="5726845" y="814388"/>
                </a:cubicBezTo>
                <a:cubicBezTo>
                  <a:pt x="5720345" y="825131"/>
                  <a:pt x="5724204" y="829667"/>
                  <a:pt x="5732374" y="833145"/>
                </a:cubicBezTo>
                <a:cubicBezTo>
                  <a:pt x="5751742" y="837529"/>
                  <a:pt x="5756210" y="851976"/>
                  <a:pt x="5763477" y="866649"/>
                </a:cubicBezTo>
                <a:cubicBezTo>
                  <a:pt x="5768398" y="875497"/>
                  <a:pt x="5766660" y="879583"/>
                  <a:pt x="5756529" y="882989"/>
                </a:cubicBezTo>
                <a:cubicBezTo>
                  <a:pt x="5746393" y="886395"/>
                  <a:pt x="5755399" y="896982"/>
                  <a:pt x="5755399" y="896982"/>
                </a:cubicBezTo>
                <a:cubicBezTo>
                  <a:pt x="5779977" y="889110"/>
                  <a:pt x="5787855" y="913692"/>
                  <a:pt x="5802910" y="919135"/>
                </a:cubicBezTo>
                <a:cubicBezTo>
                  <a:pt x="5805708" y="919362"/>
                  <a:pt x="5805708" y="919362"/>
                  <a:pt x="5807220" y="918076"/>
                </a:cubicBezTo>
                <a:cubicBezTo>
                  <a:pt x="5812435" y="905821"/>
                  <a:pt x="5798214" y="907488"/>
                  <a:pt x="5794579" y="900151"/>
                </a:cubicBezTo>
                <a:cubicBezTo>
                  <a:pt x="5789434" y="894100"/>
                  <a:pt x="5789886" y="888504"/>
                  <a:pt x="5794422" y="884646"/>
                </a:cubicBezTo>
                <a:cubicBezTo>
                  <a:pt x="5798959" y="880786"/>
                  <a:pt x="5803045" y="882526"/>
                  <a:pt x="5806903" y="887063"/>
                </a:cubicBezTo>
                <a:cubicBezTo>
                  <a:pt x="5825365" y="902642"/>
                  <a:pt x="5831958" y="925711"/>
                  <a:pt x="5849744" y="949685"/>
                </a:cubicBezTo>
                <a:cubicBezTo>
                  <a:pt x="5849201" y="921472"/>
                  <a:pt x="5849493" y="900368"/>
                  <a:pt x="5860755" y="882968"/>
                </a:cubicBezTo>
                <a:cubicBezTo>
                  <a:pt x="5862493" y="878882"/>
                  <a:pt x="5860146" y="873059"/>
                  <a:pt x="5856061" y="871321"/>
                </a:cubicBezTo>
                <a:cubicBezTo>
                  <a:pt x="5836086" y="857028"/>
                  <a:pt x="5841975" y="836377"/>
                  <a:pt x="5839245" y="817845"/>
                </a:cubicBezTo>
                <a:cubicBezTo>
                  <a:pt x="5829695" y="779042"/>
                  <a:pt x="5860165" y="750521"/>
                  <a:pt x="5859012" y="712397"/>
                </a:cubicBezTo>
                <a:cubicBezTo>
                  <a:pt x="5857341" y="698177"/>
                  <a:pt x="5870499" y="692200"/>
                  <a:pt x="5886841" y="699156"/>
                </a:cubicBezTo>
                <a:cubicBezTo>
                  <a:pt x="5911351" y="709588"/>
                  <a:pt x="5939339" y="711853"/>
                  <a:pt x="5952363" y="742483"/>
                </a:cubicBezTo>
                <a:cubicBezTo>
                  <a:pt x="5958571" y="752846"/>
                  <a:pt x="5975362" y="754204"/>
                  <a:pt x="5987843" y="756623"/>
                </a:cubicBezTo>
                <a:cubicBezTo>
                  <a:pt x="6008721" y="759720"/>
                  <a:pt x="6019239" y="769021"/>
                  <a:pt x="6021745" y="790352"/>
                </a:cubicBezTo>
                <a:cubicBezTo>
                  <a:pt x="6024928" y="803285"/>
                  <a:pt x="6027660" y="821818"/>
                  <a:pt x="6043165" y="821662"/>
                </a:cubicBezTo>
                <a:cubicBezTo>
                  <a:pt x="6062982" y="820449"/>
                  <a:pt x="6067134" y="803882"/>
                  <a:pt x="6068488" y="787089"/>
                </a:cubicBezTo>
                <a:cubicBezTo>
                  <a:pt x="6074445" y="748133"/>
                  <a:pt x="6080402" y="709178"/>
                  <a:pt x="6094529" y="673698"/>
                </a:cubicBezTo>
                <a:cubicBezTo>
                  <a:pt x="6099744" y="661443"/>
                  <a:pt x="6105792" y="656300"/>
                  <a:pt x="6117821" y="664315"/>
                </a:cubicBezTo>
                <a:cubicBezTo>
                  <a:pt x="6121682" y="668852"/>
                  <a:pt x="6125768" y="670591"/>
                  <a:pt x="6131589" y="668245"/>
                </a:cubicBezTo>
                <a:cubicBezTo>
                  <a:pt x="6160479" y="659313"/>
                  <a:pt x="6181290" y="680716"/>
                  <a:pt x="6170638" y="708025"/>
                </a:cubicBezTo>
                <a:cubicBezTo>
                  <a:pt x="6158248" y="739419"/>
                  <a:pt x="6156826" y="774516"/>
                  <a:pt x="6137554" y="803944"/>
                </a:cubicBezTo>
                <a:cubicBezTo>
                  <a:pt x="6132790" y="810601"/>
                  <a:pt x="6133626" y="817712"/>
                  <a:pt x="6140059" y="825275"/>
                </a:cubicBezTo>
                <a:cubicBezTo>
                  <a:pt x="6150126" y="840173"/>
                  <a:pt x="6141889" y="855002"/>
                  <a:pt x="6123359" y="857727"/>
                </a:cubicBezTo>
                <a:cubicBezTo>
                  <a:pt x="6117536" y="860075"/>
                  <a:pt x="6110426" y="860908"/>
                  <a:pt x="6111261" y="868018"/>
                </a:cubicBezTo>
                <a:cubicBezTo>
                  <a:pt x="6110584" y="876415"/>
                  <a:pt x="6116183" y="876867"/>
                  <a:pt x="6121778" y="877319"/>
                </a:cubicBezTo>
                <a:cubicBezTo>
                  <a:pt x="6134487" y="876939"/>
                  <a:pt x="6136834" y="882762"/>
                  <a:pt x="6131847" y="892219"/>
                </a:cubicBezTo>
                <a:cubicBezTo>
                  <a:pt x="6122931" y="915443"/>
                  <a:pt x="6139566" y="901294"/>
                  <a:pt x="6146448" y="903260"/>
                </a:cubicBezTo>
                <a:cubicBezTo>
                  <a:pt x="6143809" y="918539"/>
                  <a:pt x="6137083" y="932080"/>
                  <a:pt x="6142839" y="948040"/>
                </a:cubicBezTo>
                <a:cubicBezTo>
                  <a:pt x="6146472" y="955376"/>
                  <a:pt x="6143834" y="970656"/>
                  <a:pt x="6158051" y="968990"/>
                </a:cubicBezTo>
                <a:cubicBezTo>
                  <a:pt x="6170759" y="968608"/>
                  <a:pt x="6188003" y="964370"/>
                  <a:pt x="6190644" y="949090"/>
                </a:cubicBezTo>
                <a:cubicBezTo>
                  <a:pt x="6192224" y="929498"/>
                  <a:pt x="6206509" y="909525"/>
                  <a:pt x="6204614" y="898104"/>
                </a:cubicBezTo>
                <a:cubicBezTo>
                  <a:pt x="6195899" y="866412"/>
                  <a:pt x="6213435" y="841069"/>
                  <a:pt x="6211605" y="811342"/>
                </a:cubicBezTo>
                <a:cubicBezTo>
                  <a:pt x="6208942" y="774506"/>
                  <a:pt x="6229954" y="740993"/>
                  <a:pt x="6227289" y="704157"/>
                </a:cubicBezTo>
                <a:cubicBezTo>
                  <a:pt x="6227739" y="698558"/>
                  <a:pt x="6233788" y="693414"/>
                  <a:pt x="6238325" y="689555"/>
                </a:cubicBezTo>
                <a:cubicBezTo>
                  <a:pt x="6244598" y="681611"/>
                  <a:pt x="6256470" y="674121"/>
                  <a:pt x="6238843" y="665651"/>
                </a:cubicBezTo>
                <a:cubicBezTo>
                  <a:pt x="6233471" y="662401"/>
                  <a:pt x="6235435" y="655517"/>
                  <a:pt x="6237171" y="651433"/>
                </a:cubicBezTo>
                <a:cubicBezTo>
                  <a:pt x="6260983" y="618145"/>
                  <a:pt x="6248635" y="579115"/>
                  <a:pt x="6258452" y="544698"/>
                </a:cubicBezTo>
                <a:cubicBezTo>
                  <a:pt x="6270909" y="494999"/>
                  <a:pt x="6257117" y="438951"/>
                  <a:pt x="6283568" y="390386"/>
                </a:cubicBezTo>
                <a:cubicBezTo>
                  <a:pt x="6288329" y="383727"/>
                  <a:pt x="6289007" y="375331"/>
                  <a:pt x="6291194" y="365648"/>
                </a:cubicBezTo>
                <a:cubicBezTo>
                  <a:pt x="6302390" y="366554"/>
                  <a:pt x="6308823" y="374118"/>
                  <a:pt x="6321530" y="373736"/>
                </a:cubicBezTo>
                <a:cubicBezTo>
                  <a:pt x="6342858" y="371236"/>
                  <a:pt x="6365180" y="391351"/>
                  <a:pt x="6367461" y="415483"/>
                </a:cubicBezTo>
                <a:cubicBezTo>
                  <a:pt x="6367395" y="433787"/>
                  <a:pt x="6360217" y="452926"/>
                  <a:pt x="6374370" y="469564"/>
                </a:cubicBezTo>
                <a:cubicBezTo>
                  <a:pt x="6379516" y="475614"/>
                  <a:pt x="6371955" y="482045"/>
                  <a:pt x="6368705" y="487416"/>
                </a:cubicBezTo>
                <a:cubicBezTo>
                  <a:pt x="6356383" y="500504"/>
                  <a:pt x="6355029" y="517296"/>
                  <a:pt x="6353675" y="534090"/>
                </a:cubicBezTo>
                <a:cubicBezTo>
                  <a:pt x="6352548" y="548084"/>
                  <a:pt x="6353382" y="555194"/>
                  <a:pt x="6368888" y="555039"/>
                </a:cubicBezTo>
                <a:cubicBezTo>
                  <a:pt x="6374485" y="555493"/>
                  <a:pt x="6379858" y="558743"/>
                  <a:pt x="6379407" y="564341"/>
                </a:cubicBezTo>
                <a:cubicBezTo>
                  <a:pt x="6380017" y="574250"/>
                  <a:pt x="6371620" y="573570"/>
                  <a:pt x="6366022" y="573118"/>
                </a:cubicBezTo>
                <a:cubicBezTo>
                  <a:pt x="6346206" y="574332"/>
                  <a:pt x="6345303" y="585527"/>
                  <a:pt x="6349774" y="599974"/>
                </a:cubicBezTo>
                <a:cubicBezTo>
                  <a:pt x="6359322" y="638776"/>
                  <a:pt x="6366070" y="677352"/>
                  <a:pt x="6362912" y="716534"/>
                </a:cubicBezTo>
                <a:cubicBezTo>
                  <a:pt x="6362845" y="734840"/>
                  <a:pt x="6387358" y="745272"/>
                  <a:pt x="6374358" y="766757"/>
                </a:cubicBezTo>
                <a:cubicBezTo>
                  <a:pt x="6372845" y="768043"/>
                  <a:pt x="6381016" y="771521"/>
                  <a:pt x="6383814" y="771748"/>
                </a:cubicBezTo>
                <a:cubicBezTo>
                  <a:pt x="6395010" y="772653"/>
                  <a:pt x="6401058" y="767510"/>
                  <a:pt x="6404533" y="759339"/>
                </a:cubicBezTo>
                <a:cubicBezTo>
                  <a:pt x="6407784" y="753968"/>
                  <a:pt x="6412771" y="744512"/>
                  <a:pt x="6403088" y="742319"/>
                </a:cubicBezTo>
                <a:cubicBezTo>
                  <a:pt x="6389546" y="735591"/>
                  <a:pt x="6394534" y="726136"/>
                  <a:pt x="6395437" y="714940"/>
                </a:cubicBezTo>
                <a:cubicBezTo>
                  <a:pt x="6402455" y="680295"/>
                  <a:pt x="6419155" y="647842"/>
                  <a:pt x="6413692" y="610777"/>
                </a:cubicBezTo>
                <a:cubicBezTo>
                  <a:pt x="6411795" y="599357"/>
                  <a:pt x="6420418" y="597238"/>
                  <a:pt x="6427752" y="593604"/>
                </a:cubicBezTo>
                <a:cubicBezTo>
                  <a:pt x="6444995" y="589365"/>
                  <a:pt x="6448697" y="578396"/>
                  <a:pt x="6447253" y="561378"/>
                </a:cubicBezTo>
                <a:cubicBezTo>
                  <a:pt x="6445198" y="534450"/>
                  <a:pt x="6455782" y="525447"/>
                  <a:pt x="6483318" y="533308"/>
                </a:cubicBezTo>
                <a:cubicBezTo>
                  <a:pt x="6495799" y="535726"/>
                  <a:pt x="6492165" y="528389"/>
                  <a:pt x="6493904" y="524305"/>
                </a:cubicBezTo>
                <a:cubicBezTo>
                  <a:pt x="6498733" y="499341"/>
                  <a:pt x="6503561" y="474379"/>
                  <a:pt x="6505592" y="449191"/>
                </a:cubicBezTo>
                <a:cubicBezTo>
                  <a:pt x="6511165" y="397525"/>
                  <a:pt x="6525134" y="346542"/>
                  <a:pt x="6522310" y="294199"/>
                </a:cubicBezTo>
                <a:cubicBezTo>
                  <a:pt x="6518134" y="258647"/>
                  <a:pt x="6532261" y="223169"/>
                  <a:pt x="6540792" y="187238"/>
                </a:cubicBezTo>
                <a:cubicBezTo>
                  <a:pt x="6543206" y="174756"/>
                  <a:pt x="6543657" y="169158"/>
                  <a:pt x="6537450" y="158796"/>
                </a:cubicBezTo>
                <a:cubicBezTo>
                  <a:pt x="6532757" y="147149"/>
                  <a:pt x="6517317" y="128998"/>
                  <a:pt x="6547267" y="124378"/>
                </a:cubicBezTo>
                <a:cubicBezTo>
                  <a:pt x="6554377" y="123544"/>
                  <a:pt x="6556566" y="113863"/>
                  <a:pt x="6551193" y="110611"/>
                </a:cubicBezTo>
                <a:cubicBezTo>
                  <a:pt x="6525621" y="95867"/>
                  <a:pt x="6539907" y="75894"/>
                  <a:pt x="6539975" y="57589"/>
                </a:cubicBezTo>
                <a:cubicBezTo>
                  <a:pt x="6541104" y="43595"/>
                  <a:pt x="6543517" y="31114"/>
                  <a:pt x="6545933" y="18633"/>
                </a:cubicBezTo>
                <a:cubicBezTo>
                  <a:pt x="6549634" y="7664"/>
                  <a:pt x="6553639" y="1649"/>
                  <a:pt x="6558678" y="296"/>
                </a:cubicBezTo>
                <a:close/>
              </a:path>
            </a:pathLst>
          </a:custGeom>
          <a:solidFill>
            <a:schemeClr val="bg1">
              <a:lumMod val="95000"/>
            </a:schemeClr>
          </a:solidFill>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25904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제목 슬라이드">
    <p:spTree>
      <p:nvGrpSpPr>
        <p:cNvPr id="1" name=""/>
        <p:cNvGrpSpPr/>
        <p:nvPr/>
      </p:nvGrpSpPr>
      <p:grpSpPr>
        <a:xfrm>
          <a:off x="0" y="0"/>
          <a:ext cx="0" cy="0"/>
          <a:chOff x="0" y="0"/>
          <a:chExt cx="0" cy="0"/>
        </a:xfrm>
      </p:grpSpPr>
      <p:sp>
        <p:nvSpPr>
          <p:cNvPr id="13" name="Picture Placeholder 12"/>
          <p:cNvSpPr>
            <a:spLocks noGrp="1"/>
          </p:cNvSpPr>
          <p:nvPr>
            <p:ph type="pic" sz="quarter" idx="10" hasCustomPrompt="1"/>
          </p:nvPr>
        </p:nvSpPr>
        <p:spPr>
          <a:xfrm>
            <a:off x="5891934" y="402676"/>
            <a:ext cx="5949395" cy="5950684"/>
          </a:xfrm>
          <a:custGeom>
            <a:avLst/>
            <a:gdLst>
              <a:gd name="connsiteX0" fmla="*/ 3043534 w 5949395"/>
              <a:gd name="connsiteY0" fmla="*/ 0 h 5950684"/>
              <a:gd name="connsiteX1" fmla="*/ 3223298 w 5949395"/>
              <a:gd name="connsiteY1" fmla="*/ 19123 h 5950684"/>
              <a:gd name="connsiteX2" fmla="*/ 4594474 w 5949395"/>
              <a:gd name="connsiteY2" fmla="*/ 523954 h 5950684"/>
              <a:gd name="connsiteX3" fmla="*/ 5238946 w 5949395"/>
              <a:gd name="connsiteY3" fmla="*/ 1124398 h 5950684"/>
              <a:gd name="connsiteX4" fmla="*/ 5453133 w 5949395"/>
              <a:gd name="connsiteY4" fmla="*/ 1394025 h 5950684"/>
              <a:gd name="connsiteX5" fmla="*/ 5527716 w 5949395"/>
              <a:gd name="connsiteY5" fmla="*/ 1539355 h 5950684"/>
              <a:gd name="connsiteX6" fmla="*/ 5659670 w 5949395"/>
              <a:gd name="connsiteY6" fmla="*/ 1820455 h 5950684"/>
              <a:gd name="connsiteX7" fmla="*/ 5634809 w 5949395"/>
              <a:gd name="connsiteY7" fmla="*/ 1688510 h 5950684"/>
              <a:gd name="connsiteX8" fmla="*/ 5808836 w 5949395"/>
              <a:gd name="connsiteY8" fmla="*/ 2107291 h 5950684"/>
              <a:gd name="connsiteX9" fmla="*/ 5751464 w 5949395"/>
              <a:gd name="connsiteY9" fmla="*/ 2063309 h 5950684"/>
              <a:gd name="connsiteX10" fmla="*/ 5785887 w 5949395"/>
              <a:gd name="connsiteY10" fmla="*/ 2193342 h 5950684"/>
              <a:gd name="connsiteX11" fmla="*/ 5803098 w 5949395"/>
              <a:gd name="connsiteY11" fmla="*/ 2199078 h 5950684"/>
              <a:gd name="connsiteX12" fmla="*/ 5848996 w 5949395"/>
              <a:gd name="connsiteY12" fmla="*/ 2223938 h 5950684"/>
              <a:gd name="connsiteX13" fmla="*/ 5925490 w 5949395"/>
              <a:gd name="connsiteY13" fmla="*/ 2558580 h 5950684"/>
              <a:gd name="connsiteX14" fmla="*/ 5948439 w 5949395"/>
              <a:gd name="connsiteY14" fmla="*/ 2847329 h 5950684"/>
              <a:gd name="connsiteX15" fmla="*/ 5946527 w 5949395"/>
              <a:gd name="connsiteY15" fmla="*/ 2870275 h 5950684"/>
              <a:gd name="connsiteX16" fmla="*/ 5929316 w 5949395"/>
              <a:gd name="connsiteY16" fmla="*/ 2893222 h 5950684"/>
              <a:gd name="connsiteX17" fmla="*/ 5908280 w 5949395"/>
              <a:gd name="connsiteY17" fmla="*/ 2872188 h 5950684"/>
              <a:gd name="connsiteX18" fmla="*/ 5898718 w 5949395"/>
              <a:gd name="connsiteY18" fmla="*/ 2791874 h 5950684"/>
              <a:gd name="connsiteX19" fmla="*/ 5887243 w 5949395"/>
              <a:gd name="connsiteY19" fmla="*/ 2763190 h 5950684"/>
              <a:gd name="connsiteX20" fmla="*/ 5881506 w 5949395"/>
              <a:gd name="connsiteY20" fmla="*/ 2860714 h 5950684"/>
              <a:gd name="connsiteX21" fmla="*/ 5915929 w 5949395"/>
              <a:gd name="connsiteY21" fmla="*/ 3340687 h 5950684"/>
              <a:gd name="connsiteX22" fmla="*/ 5785887 w 5949395"/>
              <a:gd name="connsiteY22" fmla="*/ 3920096 h 5950684"/>
              <a:gd name="connsiteX23" fmla="*/ 5313529 w 5949395"/>
              <a:gd name="connsiteY23" fmla="*/ 4824587 h 5950684"/>
              <a:gd name="connsiteX24" fmla="*/ 4412798 w 5949395"/>
              <a:gd name="connsiteY24" fmla="*/ 5570361 h 5950684"/>
              <a:gd name="connsiteX25" fmla="*/ 4032234 w 5949395"/>
              <a:gd name="connsiteY25" fmla="*/ 5752024 h 5950684"/>
              <a:gd name="connsiteX26" fmla="*/ 2959389 w 5949395"/>
              <a:gd name="connsiteY26" fmla="*/ 5948985 h 5950684"/>
              <a:gd name="connsiteX27" fmla="*/ 2383763 w 5949395"/>
              <a:gd name="connsiteY27" fmla="*/ 5910740 h 5950684"/>
              <a:gd name="connsiteX28" fmla="*/ 2188700 w 5949395"/>
              <a:gd name="connsiteY28" fmla="*/ 5878232 h 5950684"/>
              <a:gd name="connsiteX29" fmla="*/ 2108380 w 5949395"/>
              <a:gd name="connsiteY29" fmla="*/ 5851461 h 5950684"/>
              <a:gd name="connsiteX30" fmla="*/ 1995550 w 5949395"/>
              <a:gd name="connsiteY30" fmla="*/ 5830426 h 5950684"/>
              <a:gd name="connsiteX31" fmla="*/ 1945828 w 5949395"/>
              <a:gd name="connsiteY31" fmla="*/ 5805567 h 5950684"/>
              <a:gd name="connsiteX32" fmla="*/ 1884632 w 5949395"/>
              <a:gd name="connsiteY32" fmla="*/ 5767322 h 5950684"/>
              <a:gd name="connsiteX33" fmla="*/ 1762239 w 5949395"/>
              <a:gd name="connsiteY33" fmla="*/ 5730990 h 5950684"/>
              <a:gd name="connsiteX34" fmla="*/ 1559527 w 5949395"/>
              <a:gd name="connsiteY34" fmla="*/ 5623904 h 5950684"/>
              <a:gd name="connsiteX35" fmla="*/ 1027885 w 5949395"/>
              <a:gd name="connsiteY35" fmla="*/ 5243368 h 5950684"/>
              <a:gd name="connsiteX36" fmla="*/ 725729 w 5949395"/>
              <a:gd name="connsiteY36" fmla="*/ 4960356 h 5950684"/>
              <a:gd name="connsiteX37" fmla="*/ 706605 w 5949395"/>
              <a:gd name="connsiteY37" fmla="*/ 4937409 h 5950684"/>
              <a:gd name="connsiteX38" fmla="*/ 712343 w 5949395"/>
              <a:gd name="connsiteY38" fmla="*/ 4901077 h 5950684"/>
              <a:gd name="connsiteX39" fmla="*/ 739116 w 5949395"/>
              <a:gd name="connsiteY39" fmla="*/ 4912550 h 5950684"/>
              <a:gd name="connsiteX40" fmla="*/ 892106 w 5949395"/>
              <a:gd name="connsiteY40" fmla="*/ 5067442 h 5950684"/>
              <a:gd name="connsiteX41" fmla="*/ 924617 w 5949395"/>
              <a:gd name="connsiteY41" fmla="*/ 5086564 h 5950684"/>
              <a:gd name="connsiteX42" fmla="*/ 932266 w 5949395"/>
              <a:gd name="connsiteY42" fmla="*/ 5086564 h 5950684"/>
              <a:gd name="connsiteX43" fmla="*/ 928441 w 5949395"/>
              <a:gd name="connsiteY43" fmla="*/ 5080827 h 5950684"/>
              <a:gd name="connsiteX44" fmla="*/ 656884 w 5949395"/>
              <a:gd name="connsiteY44" fmla="*/ 4780605 h 5950684"/>
              <a:gd name="connsiteX45" fmla="*/ 576563 w 5949395"/>
              <a:gd name="connsiteY45" fmla="*/ 4683081 h 5950684"/>
              <a:gd name="connsiteX46" fmla="*/ 547878 w 5949395"/>
              <a:gd name="connsiteY46" fmla="*/ 4663959 h 5950684"/>
              <a:gd name="connsiteX47" fmla="*/ 635847 w 5949395"/>
              <a:gd name="connsiteY47" fmla="*/ 4851358 h 5950684"/>
              <a:gd name="connsiteX48" fmla="*/ 190263 w 5949395"/>
              <a:gd name="connsiteY48" fmla="*/ 4105584 h 5950684"/>
              <a:gd name="connsiteX49" fmla="*/ 232335 w 5949395"/>
              <a:gd name="connsiteY49" fmla="*/ 4153390 h 5950684"/>
              <a:gd name="connsiteX50" fmla="*/ 266758 w 5949395"/>
              <a:gd name="connsiteY50" fmla="*/ 4210757 h 5950684"/>
              <a:gd name="connsiteX51" fmla="*/ 350903 w 5949395"/>
              <a:gd name="connsiteY51" fmla="*/ 4365649 h 5950684"/>
              <a:gd name="connsiteX52" fmla="*/ 362377 w 5949395"/>
              <a:gd name="connsiteY52" fmla="*/ 4359912 h 5950684"/>
              <a:gd name="connsiteX53" fmla="*/ 274408 w 5949395"/>
              <a:gd name="connsiteY53" fmla="*/ 4205021 h 5950684"/>
              <a:gd name="connsiteX54" fmla="*/ 62133 w 5949395"/>
              <a:gd name="connsiteY54" fmla="*/ 3562507 h 5950684"/>
              <a:gd name="connsiteX55" fmla="*/ 104206 w 5949395"/>
              <a:gd name="connsiteY55" fmla="*/ 2193342 h 5950684"/>
              <a:gd name="connsiteX56" fmla="*/ 178789 w 5949395"/>
              <a:gd name="connsiteY56" fmla="*/ 1940926 h 5950684"/>
              <a:gd name="connsiteX57" fmla="*/ 194087 w 5949395"/>
              <a:gd name="connsiteY57" fmla="*/ 1921803 h 5950684"/>
              <a:gd name="connsiteX58" fmla="*/ 199825 w 5949395"/>
              <a:gd name="connsiteY58" fmla="*/ 1935189 h 5950684"/>
              <a:gd name="connsiteX59" fmla="*/ 46834 w 5949395"/>
              <a:gd name="connsiteY59" fmla="*/ 2765102 h 5950684"/>
              <a:gd name="connsiteX60" fmla="*/ 54484 w 5949395"/>
              <a:gd name="connsiteY60" fmla="*/ 3206830 h 5950684"/>
              <a:gd name="connsiteX61" fmla="*/ 56396 w 5949395"/>
              <a:gd name="connsiteY61" fmla="*/ 3260373 h 5950684"/>
              <a:gd name="connsiteX62" fmla="*/ 67870 w 5949395"/>
              <a:gd name="connsiteY62" fmla="*/ 3283320 h 5950684"/>
              <a:gd name="connsiteX63" fmla="*/ 83169 w 5949395"/>
              <a:gd name="connsiteY63" fmla="*/ 3258461 h 5950684"/>
              <a:gd name="connsiteX64" fmla="*/ 67870 w 5949395"/>
              <a:gd name="connsiteY64" fmla="*/ 3050026 h 5950684"/>
              <a:gd name="connsiteX65" fmla="*/ 505805 w 5949395"/>
              <a:gd name="connsiteY65" fmla="*/ 1455216 h 5950684"/>
              <a:gd name="connsiteX66" fmla="*/ 513455 w 5949395"/>
              <a:gd name="connsiteY66" fmla="*/ 1443743 h 5950684"/>
              <a:gd name="connsiteX67" fmla="*/ 526842 w 5949395"/>
              <a:gd name="connsiteY67" fmla="*/ 1439918 h 5950684"/>
              <a:gd name="connsiteX68" fmla="*/ 477120 w 5949395"/>
              <a:gd name="connsiteY68" fmla="*/ 1541267 h 5950684"/>
              <a:gd name="connsiteX69" fmla="*/ 169226 w 5949395"/>
              <a:gd name="connsiteY69" fmla="*/ 2319550 h 5950684"/>
              <a:gd name="connsiteX70" fmla="*/ 155840 w 5949395"/>
              <a:gd name="connsiteY70" fmla="*/ 2413250 h 5950684"/>
              <a:gd name="connsiteX71" fmla="*/ 163490 w 5949395"/>
              <a:gd name="connsiteY71" fmla="*/ 2434284 h 5950684"/>
              <a:gd name="connsiteX72" fmla="*/ 184526 w 5949395"/>
              <a:gd name="connsiteY72" fmla="*/ 2420899 h 5950684"/>
              <a:gd name="connsiteX73" fmla="*/ 205562 w 5949395"/>
              <a:gd name="connsiteY73" fmla="*/ 2392215 h 5950684"/>
              <a:gd name="connsiteX74" fmla="*/ 171139 w 5949395"/>
              <a:gd name="connsiteY74" fmla="*/ 3046202 h 5950684"/>
              <a:gd name="connsiteX75" fmla="*/ 182613 w 5949395"/>
              <a:gd name="connsiteY75" fmla="*/ 3149463 h 5950684"/>
              <a:gd name="connsiteX76" fmla="*/ 178789 w 5949395"/>
              <a:gd name="connsiteY76" fmla="*/ 3046202 h 5950684"/>
              <a:gd name="connsiteX77" fmla="*/ 215124 w 5949395"/>
              <a:gd name="connsiteY77" fmla="*/ 2503125 h 5950684"/>
              <a:gd name="connsiteX78" fmla="*/ 561264 w 5949395"/>
              <a:gd name="connsiteY78" fmla="*/ 1552741 h 5950684"/>
              <a:gd name="connsiteX79" fmla="*/ 576563 w 5949395"/>
              <a:gd name="connsiteY79" fmla="*/ 1541267 h 5950684"/>
              <a:gd name="connsiteX80" fmla="*/ 234248 w 5949395"/>
              <a:gd name="connsiteY80" fmla="*/ 2860714 h 5950684"/>
              <a:gd name="connsiteX81" fmla="*/ 251459 w 5949395"/>
              <a:gd name="connsiteY81" fmla="*/ 2682876 h 5950684"/>
              <a:gd name="connsiteX82" fmla="*/ 341341 w 5949395"/>
              <a:gd name="connsiteY82" fmla="*/ 2227762 h 5950684"/>
              <a:gd name="connsiteX83" fmla="*/ 381501 w 5949395"/>
              <a:gd name="connsiteY83" fmla="*/ 2065222 h 5950684"/>
              <a:gd name="connsiteX84" fmla="*/ 412099 w 5949395"/>
              <a:gd name="connsiteY84" fmla="*/ 2049924 h 5950684"/>
              <a:gd name="connsiteX85" fmla="*/ 429310 w 5949395"/>
              <a:gd name="connsiteY85" fmla="*/ 2036538 h 5950684"/>
              <a:gd name="connsiteX86" fmla="*/ 624373 w 5949395"/>
              <a:gd name="connsiteY86" fmla="*/ 1615845 h 5950684"/>
              <a:gd name="connsiteX87" fmla="*/ 651146 w 5949395"/>
              <a:gd name="connsiteY87" fmla="*/ 1594810 h 5950684"/>
              <a:gd name="connsiteX88" fmla="*/ 654971 w 5949395"/>
              <a:gd name="connsiteY88" fmla="*/ 1631143 h 5950684"/>
              <a:gd name="connsiteX89" fmla="*/ 578476 w 5949395"/>
              <a:gd name="connsiteY89" fmla="*/ 1780298 h 5950684"/>
              <a:gd name="connsiteX90" fmla="*/ 576563 w 5949395"/>
              <a:gd name="connsiteY90" fmla="*/ 1791771 h 5950684"/>
              <a:gd name="connsiteX91" fmla="*/ 584213 w 5949395"/>
              <a:gd name="connsiteY91" fmla="*/ 1786034 h 5950684"/>
              <a:gd name="connsiteX92" fmla="*/ 651146 w 5949395"/>
              <a:gd name="connsiteY92" fmla="*/ 1721018 h 5950684"/>
              <a:gd name="connsiteX93" fmla="*/ 1001112 w 5949395"/>
              <a:gd name="connsiteY93" fmla="*/ 1221923 h 5950684"/>
              <a:gd name="connsiteX94" fmla="*/ 1314742 w 5949395"/>
              <a:gd name="connsiteY94" fmla="*/ 948472 h 5950684"/>
              <a:gd name="connsiteX95" fmla="*/ 1333866 w 5949395"/>
              <a:gd name="connsiteY95" fmla="*/ 936999 h 5950684"/>
              <a:gd name="connsiteX96" fmla="*/ 1349165 w 5949395"/>
              <a:gd name="connsiteY96" fmla="*/ 936999 h 5950684"/>
              <a:gd name="connsiteX97" fmla="*/ 1274582 w 5949395"/>
              <a:gd name="connsiteY97" fmla="*/ 1023050 h 5950684"/>
              <a:gd name="connsiteX98" fmla="*/ 551703 w 5949395"/>
              <a:gd name="connsiteY98" fmla="*/ 2082432 h 5950684"/>
              <a:gd name="connsiteX99" fmla="*/ 540228 w 5949395"/>
              <a:gd name="connsiteY99" fmla="*/ 2120677 h 5950684"/>
              <a:gd name="connsiteX100" fmla="*/ 479032 w 5949395"/>
              <a:gd name="connsiteY100" fmla="*/ 2474441 h 5950684"/>
              <a:gd name="connsiteX101" fmla="*/ 442697 w 5949395"/>
              <a:gd name="connsiteY101" fmla="*/ 2799522 h 5950684"/>
              <a:gd name="connsiteX102" fmla="*/ 475207 w 5949395"/>
              <a:gd name="connsiteY102" fmla="*/ 2723033 h 5950684"/>
              <a:gd name="connsiteX103" fmla="*/ 515367 w 5949395"/>
              <a:gd name="connsiteY103" fmla="*/ 2432372 h 5950684"/>
              <a:gd name="connsiteX104" fmla="*/ 1022148 w 5949395"/>
              <a:gd name="connsiteY104" fmla="*/ 1359604 h 5950684"/>
              <a:gd name="connsiteX105" fmla="*/ 1157927 w 5949395"/>
              <a:gd name="connsiteY105" fmla="*/ 1248694 h 5950684"/>
              <a:gd name="connsiteX106" fmla="*/ 1186613 w 5949395"/>
              <a:gd name="connsiteY106" fmla="*/ 1198976 h 5950684"/>
              <a:gd name="connsiteX107" fmla="*/ 1236335 w 5949395"/>
              <a:gd name="connsiteY107" fmla="*/ 1141609 h 5950684"/>
              <a:gd name="connsiteX108" fmla="*/ 1291794 w 5949395"/>
              <a:gd name="connsiteY108" fmla="*/ 1133960 h 5950684"/>
              <a:gd name="connsiteX109" fmla="*/ 1219123 w 5949395"/>
              <a:gd name="connsiteY109" fmla="*/ 1216186 h 5950684"/>
              <a:gd name="connsiteX110" fmla="*/ 997287 w 5949395"/>
              <a:gd name="connsiteY110" fmla="*/ 1487725 h 5950684"/>
              <a:gd name="connsiteX111" fmla="*/ 960952 w 5949395"/>
              <a:gd name="connsiteY111" fmla="*/ 1568039 h 5950684"/>
              <a:gd name="connsiteX112" fmla="*/ 934179 w 5949395"/>
              <a:gd name="connsiteY112" fmla="*/ 1627318 h 5950684"/>
              <a:gd name="connsiteX113" fmla="*/ 762064 w 5949395"/>
              <a:gd name="connsiteY113" fmla="*/ 1935189 h 5950684"/>
              <a:gd name="connsiteX114" fmla="*/ 760152 w 5949395"/>
              <a:gd name="connsiteY114" fmla="*/ 1958136 h 5950684"/>
              <a:gd name="connsiteX115" fmla="*/ 781188 w 5949395"/>
              <a:gd name="connsiteY115" fmla="*/ 1939014 h 5950684"/>
              <a:gd name="connsiteX116" fmla="*/ 1062308 w 5949395"/>
              <a:gd name="connsiteY116" fmla="*/ 1481988 h 5950684"/>
              <a:gd name="connsiteX117" fmla="*/ 1073782 w 5949395"/>
              <a:gd name="connsiteY117" fmla="*/ 1464778 h 5950684"/>
              <a:gd name="connsiteX118" fmla="*/ 1094819 w 5949395"/>
              <a:gd name="connsiteY118" fmla="*/ 1462865 h 5950684"/>
              <a:gd name="connsiteX119" fmla="*/ 1094819 w 5949395"/>
              <a:gd name="connsiteY119" fmla="*/ 1483900 h 5950684"/>
              <a:gd name="connsiteX120" fmla="*/ 865333 w 5949395"/>
              <a:gd name="connsiteY120" fmla="*/ 1843402 h 5950684"/>
              <a:gd name="connsiteX121" fmla="*/ 853859 w 5949395"/>
              <a:gd name="connsiteY121" fmla="*/ 1864436 h 5950684"/>
              <a:gd name="connsiteX122" fmla="*/ 735291 w 5949395"/>
              <a:gd name="connsiteY122" fmla="*/ 2183781 h 5950684"/>
              <a:gd name="connsiteX123" fmla="*/ 630110 w 5949395"/>
              <a:gd name="connsiteY123" fmla="*/ 2895135 h 5950684"/>
              <a:gd name="connsiteX124" fmla="*/ 630110 w 5949395"/>
              <a:gd name="connsiteY124" fmla="*/ 2916170 h 5950684"/>
              <a:gd name="connsiteX125" fmla="*/ 647322 w 5949395"/>
              <a:gd name="connsiteY125" fmla="*/ 2874100 h 5950684"/>
              <a:gd name="connsiteX126" fmla="*/ 1175139 w 5949395"/>
              <a:gd name="connsiteY126" fmla="*/ 1468602 h 5950684"/>
              <a:gd name="connsiteX127" fmla="*/ 1486856 w 5949395"/>
              <a:gd name="connsiteY127" fmla="*/ 1170292 h 5950684"/>
              <a:gd name="connsiteX128" fmla="*/ 1519367 w 5949395"/>
              <a:gd name="connsiteY128" fmla="*/ 1147345 h 5950684"/>
              <a:gd name="connsiteX129" fmla="*/ 1498331 w 5949395"/>
              <a:gd name="connsiteY129" fmla="*/ 1206625 h 5950684"/>
              <a:gd name="connsiteX130" fmla="*/ 1454346 w 5949395"/>
              <a:gd name="connsiteY130" fmla="*/ 1288851 h 5950684"/>
              <a:gd name="connsiteX131" fmla="*/ 1433310 w 5949395"/>
              <a:gd name="connsiteY131" fmla="*/ 1315623 h 5950684"/>
              <a:gd name="connsiteX132" fmla="*/ 1261196 w 5949395"/>
              <a:gd name="connsiteY132" fmla="*/ 1497286 h 5950684"/>
              <a:gd name="connsiteX133" fmla="*/ 1263108 w 5949395"/>
              <a:gd name="connsiteY133" fmla="*/ 1524057 h 5950684"/>
              <a:gd name="connsiteX134" fmla="*/ 1255458 w 5949395"/>
              <a:gd name="connsiteY134" fmla="*/ 1548916 h 5950684"/>
              <a:gd name="connsiteX135" fmla="*/ 960952 w 5949395"/>
              <a:gd name="connsiteY135" fmla="*/ 2025065 h 5950684"/>
              <a:gd name="connsiteX136" fmla="*/ 783101 w 5949395"/>
              <a:gd name="connsiteY136" fmla="*/ 2732594 h 5950684"/>
              <a:gd name="connsiteX137" fmla="*/ 786925 w 5949395"/>
              <a:gd name="connsiteY137" fmla="*/ 2747892 h 5950684"/>
              <a:gd name="connsiteX138" fmla="*/ 867245 w 5949395"/>
              <a:gd name="connsiteY138" fmla="*/ 2438109 h 5950684"/>
              <a:gd name="connsiteX139" fmla="*/ 840472 w 5949395"/>
              <a:gd name="connsiteY139" fmla="*/ 2671402 h 5950684"/>
              <a:gd name="connsiteX140" fmla="*/ 836647 w 5949395"/>
              <a:gd name="connsiteY140" fmla="*/ 2728770 h 5950684"/>
              <a:gd name="connsiteX141" fmla="*/ 844297 w 5949395"/>
              <a:gd name="connsiteY141" fmla="*/ 2797610 h 5950684"/>
              <a:gd name="connsiteX142" fmla="*/ 884457 w 5949395"/>
              <a:gd name="connsiteY142" fmla="*/ 3321565 h 5950684"/>
              <a:gd name="connsiteX143" fmla="*/ 884457 w 5949395"/>
              <a:gd name="connsiteY143" fmla="*/ 3396142 h 5950684"/>
              <a:gd name="connsiteX144" fmla="*/ 892106 w 5949395"/>
              <a:gd name="connsiteY144" fmla="*/ 3432475 h 5950684"/>
              <a:gd name="connsiteX145" fmla="*/ 951390 w 5949395"/>
              <a:gd name="connsiteY145" fmla="*/ 3606489 h 5950684"/>
              <a:gd name="connsiteX146" fmla="*/ 980076 w 5949395"/>
              <a:gd name="connsiteY146" fmla="*/ 3679154 h 5950684"/>
              <a:gd name="connsiteX147" fmla="*/ 987725 w 5949395"/>
              <a:gd name="connsiteY147" fmla="*/ 3704013 h 5950684"/>
              <a:gd name="connsiteX148" fmla="*/ 1003024 w 5949395"/>
              <a:gd name="connsiteY148" fmla="*/ 3753731 h 5950684"/>
              <a:gd name="connsiteX149" fmla="*/ 1131154 w 5949395"/>
              <a:gd name="connsiteY149" fmla="*/ 3965990 h 5950684"/>
              <a:gd name="connsiteX150" fmla="*/ 2123679 w 5949395"/>
              <a:gd name="connsiteY150" fmla="*/ 4813114 h 5950684"/>
              <a:gd name="connsiteX151" fmla="*/ 2488944 w 5949395"/>
              <a:gd name="connsiteY151" fmla="*/ 4943146 h 5950684"/>
              <a:gd name="connsiteX152" fmla="*/ 2984250 w 5949395"/>
              <a:gd name="connsiteY152" fmla="*/ 4989040 h 5950684"/>
              <a:gd name="connsiteX153" fmla="*/ 3093256 w 5949395"/>
              <a:gd name="connsiteY153" fmla="*/ 4977566 h 5950684"/>
              <a:gd name="connsiteX154" fmla="*/ 3123854 w 5949395"/>
              <a:gd name="connsiteY154" fmla="*/ 4973742 h 5950684"/>
              <a:gd name="connsiteX155" fmla="*/ 3292143 w 5949395"/>
              <a:gd name="connsiteY155" fmla="*/ 4958444 h 5950684"/>
              <a:gd name="connsiteX156" fmla="*/ 3684181 w 5949395"/>
              <a:gd name="connsiteY156" fmla="*/ 4843709 h 5950684"/>
              <a:gd name="connsiteX157" fmla="*/ 4883244 w 5949395"/>
              <a:gd name="connsiteY157" fmla="*/ 3623699 h 5950684"/>
              <a:gd name="connsiteX158" fmla="*/ 4957827 w 5949395"/>
              <a:gd name="connsiteY158" fmla="*/ 3076798 h 5950684"/>
              <a:gd name="connsiteX159" fmla="*/ 4653758 w 5949395"/>
              <a:gd name="connsiteY159" fmla="*/ 1900769 h 5950684"/>
              <a:gd name="connsiteX160" fmla="*/ 4380288 w 5949395"/>
              <a:gd name="connsiteY160" fmla="*/ 1525969 h 5950684"/>
              <a:gd name="connsiteX161" fmla="*/ 4227297 w 5949395"/>
              <a:gd name="connsiteY161" fmla="*/ 1340482 h 5950684"/>
              <a:gd name="connsiteX162" fmla="*/ 4011198 w 5949395"/>
              <a:gd name="connsiteY162" fmla="*/ 1149258 h 5950684"/>
              <a:gd name="connsiteX163" fmla="*/ 2810223 w 5949395"/>
              <a:gd name="connsiteY163" fmla="*/ 866246 h 5950684"/>
              <a:gd name="connsiteX164" fmla="*/ 2634284 w 5949395"/>
              <a:gd name="connsiteY164" fmla="*/ 871983 h 5950684"/>
              <a:gd name="connsiteX165" fmla="*/ 2980425 w 5949395"/>
              <a:gd name="connsiteY165" fmla="*/ 833738 h 5950684"/>
              <a:gd name="connsiteX166" fmla="*/ 2814048 w 5949395"/>
              <a:gd name="connsiteY166" fmla="*/ 818440 h 5950684"/>
              <a:gd name="connsiteX167" fmla="*/ 2638109 w 5949395"/>
              <a:gd name="connsiteY167" fmla="*/ 829913 h 5950684"/>
              <a:gd name="connsiteX168" fmla="*/ 2467907 w 5949395"/>
              <a:gd name="connsiteY168" fmla="*/ 852860 h 5950684"/>
              <a:gd name="connsiteX169" fmla="*/ 2299618 w 5949395"/>
              <a:gd name="connsiteY169" fmla="*/ 891105 h 5950684"/>
              <a:gd name="connsiteX170" fmla="*/ 2316829 w 5949395"/>
              <a:gd name="connsiteY170" fmla="*/ 870070 h 5950684"/>
              <a:gd name="connsiteX171" fmla="*/ 2311092 w 5949395"/>
              <a:gd name="connsiteY171" fmla="*/ 866246 h 5950684"/>
              <a:gd name="connsiteX172" fmla="*/ 2202087 w 5949395"/>
              <a:gd name="connsiteY172" fmla="*/ 887280 h 5950684"/>
              <a:gd name="connsiteX173" fmla="*/ 1884632 w 5949395"/>
              <a:gd name="connsiteY173" fmla="*/ 1017313 h 5950684"/>
              <a:gd name="connsiteX174" fmla="*/ 1811961 w 5949395"/>
              <a:gd name="connsiteY174" fmla="*/ 1030699 h 5950684"/>
              <a:gd name="connsiteX175" fmla="*/ 1745028 w 5949395"/>
              <a:gd name="connsiteY175" fmla="*/ 1055558 h 5950684"/>
              <a:gd name="connsiteX176" fmla="*/ 1628373 w 5949395"/>
              <a:gd name="connsiteY176" fmla="*/ 1072768 h 5950684"/>
              <a:gd name="connsiteX177" fmla="*/ 2674444 w 5949395"/>
              <a:gd name="connsiteY177" fmla="*/ 680758 h 5950684"/>
              <a:gd name="connsiteX178" fmla="*/ 1832997 w 5949395"/>
              <a:gd name="connsiteY178" fmla="*/ 898754 h 5950684"/>
              <a:gd name="connsiteX179" fmla="*/ 2561614 w 5949395"/>
              <a:gd name="connsiteY179" fmla="*/ 642513 h 5950684"/>
              <a:gd name="connsiteX180" fmla="*/ 3341865 w 5949395"/>
              <a:gd name="connsiteY180" fmla="*/ 655899 h 5950684"/>
              <a:gd name="connsiteX181" fmla="*/ 3292143 w 5949395"/>
              <a:gd name="connsiteY181" fmla="*/ 632952 h 5950684"/>
              <a:gd name="connsiteX182" fmla="*/ 2739465 w 5949395"/>
              <a:gd name="connsiteY182" fmla="*/ 602356 h 5950684"/>
              <a:gd name="connsiteX183" fmla="*/ 2674444 w 5949395"/>
              <a:gd name="connsiteY183" fmla="*/ 592795 h 5950684"/>
              <a:gd name="connsiteX184" fmla="*/ 2649584 w 5949395"/>
              <a:gd name="connsiteY184" fmla="*/ 590883 h 5950684"/>
              <a:gd name="connsiteX185" fmla="*/ 2385675 w 5949395"/>
              <a:gd name="connsiteY185" fmla="*/ 650162 h 5950684"/>
              <a:gd name="connsiteX186" fmla="*/ 1871245 w 5949395"/>
              <a:gd name="connsiteY186" fmla="*/ 810791 h 5950684"/>
              <a:gd name="connsiteX187" fmla="*/ 1823435 w 5949395"/>
              <a:gd name="connsiteY187" fmla="*/ 820352 h 5950684"/>
              <a:gd name="connsiteX188" fmla="*/ 2232685 w 5949395"/>
              <a:gd name="connsiteY188" fmla="*/ 646338 h 5950684"/>
              <a:gd name="connsiteX189" fmla="*/ 1959214 w 5949395"/>
              <a:gd name="connsiteY189" fmla="*/ 701793 h 5950684"/>
              <a:gd name="connsiteX190" fmla="*/ 2033797 w 5949395"/>
              <a:gd name="connsiteY190" fmla="*/ 659724 h 5950684"/>
              <a:gd name="connsiteX191" fmla="*/ 2217386 w 5949395"/>
              <a:gd name="connsiteY191" fmla="*/ 611918 h 5950684"/>
              <a:gd name="connsiteX192" fmla="*/ 2358902 w 5949395"/>
              <a:gd name="connsiteY192" fmla="*/ 592795 h 5950684"/>
              <a:gd name="connsiteX193" fmla="*/ 2416273 w 5949395"/>
              <a:gd name="connsiteY193" fmla="*/ 562199 h 5950684"/>
              <a:gd name="connsiteX194" fmla="*/ 2456433 w 5949395"/>
              <a:gd name="connsiteY194" fmla="*/ 543077 h 5950684"/>
              <a:gd name="connsiteX195" fmla="*/ 3569438 w 5949395"/>
              <a:gd name="connsiteY195" fmla="*/ 602356 h 5950684"/>
              <a:gd name="connsiteX196" fmla="*/ 3850558 w 5949395"/>
              <a:gd name="connsiteY196" fmla="*/ 692232 h 5950684"/>
              <a:gd name="connsiteX197" fmla="*/ 3919404 w 5949395"/>
              <a:gd name="connsiteY197" fmla="*/ 736213 h 5950684"/>
              <a:gd name="connsiteX198" fmla="*/ 4036059 w 5949395"/>
              <a:gd name="connsiteY198" fmla="*/ 789756 h 5950684"/>
              <a:gd name="connsiteX199" fmla="*/ 4200524 w 5949395"/>
              <a:gd name="connsiteY199" fmla="*/ 891105 h 5950684"/>
              <a:gd name="connsiteX200" fmla="*/ 4221560 w 5949395"/>
              <a:gd name="connsiteY200" fmla="*/ 915964 h 5950684"/>
              <a:gd name="connsiteX201" fmla="*/ 4487381 w 5949395"/>
              <a:gd name="connsiteY201" fmla="*/ 1132047 h 5950684"/>
              <a:gd name="connsiteX202" fmla="*/ 4548577 w 5949395"/>
              <a:gd name="connsiteY202" fmla="*/ 1162643 h 5950684"/>
              <a:gd name="connsiteX203" fmla="*/ 4498855 w 5949395"/>
              <a:gd name="connsiteY203" fmla="*/ 1097627 h 5950684"/>
              <a:gd name="connsiteX204" fmla="*/ 4361164 w 5949395"/>
              <a:gd name="connsiteY204" fmla="*/ 992454 h 5950684"/>
              <a:gd name="connsiteX205" fmla="*/ 4332478 w 5949395"/>
              <a:gd name="connsiteY205" fmla="*/ 959946 h 5950684"/>
              <a:gd name="connsiteX206" fmla="*/ 4319092 w 5949395"/>
              <a:gd name="connsiteY206" fmla="*/ 933174 h 5950684"/>
              <a:gd name="connsiteX207" fmla="*/ 4122116 w 5949395"/>
              <a:gd name="connsiteY207" fmla="*/ 766809 h 5950684"/>
              <a:gd name="connsiteX208" fmla="*/ 3951914 w 5949395"/>
              <a:gd name="connsiteY208" fmla="*/ 678846 h 5950684"/>
              <a:gd name="connsiteX209" fmla="*/ 3546490 w 5949395"/>
              <a:gd name="connsiteY209" fmla="*/ 556463 h 5950684"/>
              <a:gd name="connsiteX210" fmla="*/ 2402886 w 5949395"/>
              <a:gd name="connsiteY210" fmla="*/ 508656 h 5950684"/>
              <a:gd name="connsiteX211" fmla="*/ 2140890 w 5949395"/>
              <a:gd name="connsiteY211" fmla="*/ 583234 h 5950684"/>
              <a:gd name="connsiteX212" fmla="*/ 1733553 w 5949395"/>
              <a:gd name="connsiteY212" fmla="*/ 745774 h 5950684"/>
              <a:gd name="connsiteX213" fmla="*/ 1691481 w 5949395"/>
              <a:gd name="connsiteY213" fmla="*/ 745774 h 5950684"/>
              <a:gd name="connsiteX214" fmla="*/ 1702955 w 5949395"/>
              <a:gd name="connsiteY214" fmla="*/ 701793 h 5950684"/>
              <a:gd name="connsiteX215" fmla="*/ 1743115 w 5949395"/>
              <a:gd name="connsiteY215" fmla="*/ 673109 h 5950684"/>
              <a:gd name="connsiteX216" fmla="*/ 2291968 w 5949395"/>
              <a:gd name="connsiteY216" fmla="*/ 474236 h 5950684"/>
              <a:gd name="connsiteX217" fmla="*/ 3326566 w 5949395"/>
              <a:gd name="connsiteY217" fmla="*/ 445552 h 5950684"/>
              <a:gd name="connsiteX218" fmla="*/ 3410711 w 5949395"/>
              <a:gd name="connsiteY218" fmla="*/ 422606 h 5950684"/>
              <a:gd name="connsiteX219" fmla="*/ 3162101 w 5949395"/>
              <a:gd name="connsiteY219" fmla="*/ 376712 h 5950684"/>
              <a:gd name="connsiteX220" fmla="*/ 1922879 w 5949395"/>
              <a:gd name="connsiteY220" fmla="*/ 548814 h 5950684"/>
              <a:gd name="connsiteX221" fmla="*/ 1783275 w 5949395"/>
              <a:gd name="connsiteY221" fmla="*/ 600444 h 5950684"/>
              <a:gd name="connsiteX222" fmla="*/ 1760327 w 5949395"/>
              <a:gd name="connsiteY222" fmla="*/ 602356 h 5950684"/>
              <a:gd name="connsiteX223" fmla="*/ 1764152 w 5949395"/>
              <a:gd name="connsiteY223" fmla="*/ 575585 h 5950684"/>
              <a:gd name="connsiteX224" fmla="*/ 1823435 w 5949395"/>
              <a:gd name="connsiteY224" fmla="*/ 541165 h 5950684"/>
              <a:gd name="connsiteX225" fmla="*/ 2200174 w 5949395"/>
              <a:gd name="connsiteY225" fmla="*/ 426430 h 5950684"/>
              <a:gd name="connsiteX226" fmla="*/ 2156189 w 5949395"/>
              <a:gd name="connsiteY226" fmla="*/ 401571 h 5950684"/>
              <a:gd name="connsiteX227" fmla="*/ 2286231 w 5949395"/>
              <a:gd name="connsiteY227" fmla="*/ 363326 h 5950684"/>
              <a:gd name="connsiteX228" fmla="*/ 3202261 w 5949395"/>
              <a:gd name="connsiteY228" fmla="*/ 315520 h 5950684"/>
              <a:gd name="connsiteX229" fmla="*/ 3829522 w 5949395"/>
              <a:gd name="connsiteY229" fmla="*/ 476148 h 5950684"/>
              <a:gd name="connsiteX230" fmla="*/ 4009286 w 5949395"/>
              <a:gd name="connsiteY230" fmla="*/ 550726 h 5950684"/>
              <a:gd name="connsiteX231" fmla="*/ 4053271 w 5949395"/>
              <a:gd name="connsiteY231" fmla="*/ 535428 h 5950684"/>
              <a:gd name="connsiteX232" fmla="*/ 4020760 w 5949395"/>
              <a:gd name="connsiteY232" fmla="*/ 504832 h 5950684"/>
              <a:gd name="connsiteX233" fmla="*/ 3965301 w 5949395"/>
              <a:gd name="connsiteY233" fmla="*/ 468499 h 5950684"/>
              <a:gd name="connsiteX234" fmla="*/ 4290406 w 5949395"/>
              <a:gd name="connsiteY234" fmla="*/ 585146 h 5950684"/>
              <a:gd name="connsiteX235" fmla="*/ 4468257 w 5949395"/>
              <a:gd name="connsiteY235" fmla="*/ 688407 h 5950684"/>
              <a:gd name="connsiteX236" fmla="*/ 4299968 w 5949395"/>
              <a:gd name="connsiteY236" fmla="*/ 577497 h 5950684"/>
              <a:gd name="connsiteX237" fmla="*/ 4041796 w 5949395"/>
              <a:gd name="connsiteY237" fmla="*/ 455114 h 5950684"/>
              <a:gd name="connsiteX238" fmla="*/ 3286406 w 5949395"/>
              <a:gd name="connsiteY238" fmla="*/ 242855 h 5950684"/>
              <a:gd name="connsiteX239" fmla="*/ 3185050 w 5949395"/>
              <a:gd name="connsiteY239" fmla="*/ 235206 h 5950684"/>
              <a:gd name="connsiteX240" fmla="*/ 3213736 w 5949395"/>
              <a:gd name="connsiteY240" fmla="*/ 254328 h 5950684"/>
              <a:gd name="connsiteX241" fmla="*/ 3860120 w 5949395"/>
              <a:gd name="connsiteY241" fmla="*/ 414957 h 5950684"/>
              <a:gd name="connsiteX242" fmla="*/ 3888806 w 5949395"/>
              <a:gd name="connsiteY242" fmla="*/ 435991 h 5950684"/>
              <a:gd name="connsiteX243" fmla="*/ 3848646 w 5949395"/>
              <a:gd name="connsiteY243" fmla="*/ 443640 h 5950684"/>
              <a:gd name="connsiteX244" fmla="*/ 3645934 w 5949395"/>
              <a:gd name="connsiteY244" fmla="*/ 372887 h 5950684"/>
              <a:gd name="connsiteX245" fmla="*/ 2716517 w 5949395"/>
              <a:gd name="connsiteY245" fmla="*/ 271538 h 5950684"/>
              <a:gd name="connsiteX246" fmla="*/ 1999374 w 5949395"/>
              <a:gd name="connsiteY246" fmla="*/ 420693 h 5950684"/>
              <a:gd name="connsiteX247" fmla="*/ 1852121 w 5949395"/>
              <a:gd name="connsiteY247" fmla="*/ 458938 h 5950684"/>
              <a:gd name="connsiteX248" fmla="*/ 2976601 w 5949395"/>
              <a:gd name="connsiteY248" fmla="*/ 227557 h 5950684"/>
              <a:gd name="connsiteX249" fmla="*/ 2915404 w 5949395"/>
              <a:gd name="connsiteY249" fmla="*/ 198873 h 5950684"/>
              <a:gd name="connsiteX250" fmla="*/ 3100905 w 5949395"/>
              <a:gd name="connsiteY250" fmla="*/ 204610 h 5950684"/>
              <a:gd name="connsiteX251" fmla="*/ 3360989 w 5949395"/>
              <a:gd name="connsiteY251" fmla="*/ 233294 h 5950684"/>
              <a:gd name="connsiteX252" fmla="*/ 3382025 w 5949395"/>
              <a:gd name="connsiteY252" fmla="*/ 229469 h 5950684"/>
              <a:gd name="connsiteX253" fmla="*/ 3364814 w 5949395"/>
              <a:gd name="connsiteY253" fmla="*/ 216083 h 5950684"/>
              <a:gd name="connsiteX254" fmla="*/ 3043534 w 5949395"/>
              <a:gd name="connsiteY254" fmla="*/ 175926 h 5950684"/>
              <a:gd name="connsiteX255" fmla="*/ 2965126 w 5949395"/>
              <a:gd name="connsiteY255" fmla="*/ 162541 h 5950684"/>
              <a:gd name="connsiteX256" fmla="*/ 2634284 w 5949395"/>
              <a:gd name="connsiteY256" fmla="*/ 177839 h 5950684"/>
              <a:gd name="connsiteX257" fmla="*/ 1911405 w 5949395"/>
              <a:gd name="connsiteY257" fmla="*/ 332730 h 5950684"/>
              <a:gd name="connsiteX258" fmla="*/ 1488769 w 5949395"/>
              <a:gd name="connsiteY258" fmla="*/ 520130 h 5950684"/>
              <a:gd name="connsiteX259" fmla="*/ 1446696 w 5949395"/>
              <a:gd name="connsiteY259" fmla="*/ 537340 h 5950684"/>
              <a:gd name="connsiteX260" fmla="*/ 1498331 w 5949395"/>
              <a:gd name="connsiteY260" fmla="*/ 476148 h 5950684"/>
              <a:gd name="connsiteX261" fmla="*/ 1846384 w 5949395"/>
              <a:gd name="connsiteY261" fmla="*/ 321257 h 5950684"/>
              <a:gd name="connsiteX262" fmla="*/ 3026322 w 5949395"/>
              <a:gd name="connsiteY262" fmla="*/ 133857 h 5950684"/>
              <a:gd name="connsiteX263" fmla="*/ 3519717 w 5949395"/>
              <a:gd name="connsiteY263" fmla="*/ 216083 h 5950684"/>
              <a:gd name="connsiteX264" fmla="*/ 4116379 w 5949395"/>
              <a:gd name="connsiteY264" fmla="*/ 418781 h 5950684"/>
              <a:gd name="connsiteX265" fmla="*/ 4150802 w 5949395"/>
              <a:gd name="connsiteY265" fmla="*/ 458938 h 5950684"/>
              <a:gd name="connsiteX266" fmla="*/ 4164189 w 5949395"/>
              <a:gd name="connsiteY266" fmla="*/ 474236 h 5950684"/>
              <a:gd name="connsiteX267" fmla="*/ 4500768 w 5949395"/>
              <a:gd name="connsiteY267" fmla="*/ 663548 h 5950684"/>
              <a:gd name="connsiteX268" fmla="*/ 4512242 w 5949395"/>
              <a:gd name="connsiteY268" fmla="*/ 665460 h 5950684"/>
              <a:gd name="connsiteX269" fmla="*/ 4491206 w 5949395"/>
              <a:gd name="connsiteY269" fmla="*/ 610005 h 5950684"/>
              <a:gd name="connsiteX270" fmla="*/ 3972951 w 5949395"/>
              <a:gd name="connsiteY270" fmla="*/ 311696 h 5950684"/>
              <a:gd name="connsiteX271" fmla="*/ 3032060 w 5949395"/>
              <a:gd name="connsiteY271" fmla="*/ 103261 h 5950684"/>
              <a:gd name="connsiteX272" fmla="*/ 2483206 w 5949395"/>
              <a:gd name="connsiteY272" fmla="*/ 124296 h 5950684"/>
              <a:gd name="connsiteX273" fmla="*/ 2269020 w 5949395"/>
              <a:gd name="connsiteY273" fmla="*/ 128120 h 5950684"/>
              <a:gd name="connsiteX274" fmla="*/ 2968951 w 5949395"/>
              <a:gd name="connsiteY274" fmla="*/ 61192 h 5950684"/>
              <a:gd name="connsiteX275" fmla="*/ 3666970 w 5949395"/>
              <a:gd name="connsiteY275" fmla="*/ 154892 h 5950684"/>
              <a:gd name="connsiteX276" fmla="*/ 3041621 w 5949395"/>
              <a:gd name="connsiteY276" fmla="*/ 9561 h 5950684"/>
              <a:gd name="connsiteX277" fmla="*/ 3043534 w 5949395"/>
              <a:gd name="connsiteY277" fmla="*/ 0 h 5950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Lst>
            <a:rect l="l" t="t" r="r" b="b"/>
            <a:pathLst>
              <a:path w="5949395" h="5950684">
                <a:moveTo>
                  <a:pt x="3043534" y="0"/>
                </a:moveTo>
                <a:cubicBezTo>
                  <a:pt x="3102818" y="5737"/>
                  <a:pt x="3162101" y="11474"/>
                  <a:pt x="3223298" y="19123"/>
                </a:cubicBezTo>
                <a:cubicBezTo>
                  <a:pt x="3716692" y="86051"/>
                  <a:pt x="4173751" y="258153"/>
                  <a:pt x="4594474" y="523954"/>
                </a:cubicBezTo>
                <a:cubicBezTo>
                  <a:pt x="4846908" y="682671"/>
                  <a:pt x="5066832" y="879632"/>
                  <a:pt x="5238946" y="1124398"/>
                </a:cubicBezTo>
                <a:cubicBezTo>
                  <a:pt x="5305880" y="1218098"/>
                  <a:pt x="5388112" y="1298413"/>
                  <a:pt x="5453133" y="1394025"/>
                </a:cubicBezTo>
                <a:cubicBezTo>
                  <a:pt x="5481818" y="1439918"/>
                  <a:pt x="5508592" y="1487725"/>
                  <a:pt x="5527716" y="1539355"/>
                </a:cubicBezTo>
                <a:cubicBezTo>
                  <a:pt x="5564051" y="1636879"/>
                  <a:pt x="5611860" y="1728667"/>
                  <a:pt x="5659670" y="1820455"/>
                </a:cubicBezTo>
                <a:cubicBezTo>
                  <a:pt x="5665407" y="1799420"/>
                  <a:pt x="5650108" y="1722930"/>
                  <a:pt x="5634809" y="1688510"/>
                </a:cubicBezTo>
                <a:cubicBezTo>
                  <a:pt x="5680706" y="1715281"/>
                  <a:pt x="5801186" y="2005942"/>
                  <a:pt x="5808836" y="2107291"/>
                </a:cubicBezTo>
                <a:cubicBezTo>
                  <a:pt x="5785887" y="2097730"/>
                  <a:pt x="5772500" y="2078607"/>
                  <a:pt x="5751464" y="2063309"/>
                </a:cubicBezTo>
                <a:cubicBezTo>
                  <a:pt x="5749552" y="2113028"/>
                  <a:pt x="5770588" y="2153185"/>
                  <a:pt x="5785887" y="2193342"/>
                </a:cubicBezTo>
                <a:cubicBezTo>
                  <a:pt x="5789712" y="2200991"/>
                  <a:pt x="5795449" y="2204815"/>
                  <a:pt x="5803098" y="2199078"/>
                </a:cubicBezTo>
                <a:cubicBezTo>
                  <a:pt x="5835609" y="2176132"/>
                  <a:pt x="5843258" y="2200991"/>
                  <a:pt x="5848996" y="2223938"/>
                </a:cubicBezTo>
                <a:cubicBezTo>
                  <a:pt x="5877681" y="2334848"/>
                  <a:pt x="5904454" y="2445758"/>
                  <a:pt x="5925490" y="2558580"/>
                </a:cubicBezTo>
                <a:cubicBezTo>
                  <a:pt x="5944614" y="2654192"/>
                  <a:pt x="5952264" y="2749804"/>
                  <a:pt x="5948439" y="2847329"/>
                </a:cubicBezTo>
                <a:cubicBezTo>
                  <a:pt x="5946527" y="2854978"/>
                  <a:pt x="5946527" y="2862626"/>
                  <a:pt x="5946527" y="2870275"/>
                </a:cubicBezTo>
                <a:cubicBezTo>
                  <a:pt x="5944614" y="2881749"/>
                  <a:pt x="5942702" y="2891310"/>
                  <a:pt x="5929316" y="2893222"/>
                </a:cubicBezTo>
                <a:cubicBezTo>
                  <a:pt x="5914016" y="2895135"/>
                  <a:pt x="5910192" y="2883661"/>
                  <a:pt x="5908280" y="2872188"/>
                </a:cubicBezTo>
                <a:cubicBezTo>
                  <a:pt x="5904454" y="2845416"/>
                  <a:pt x="5902542" y="2818645"/>
                  <a:pt x="5898718" y="2791874"/>
                </a:cubicBezTo>
                <a:cubicBezTo>
                  <a:pt x="5896805" y="2782313"/>
                  <a:pt x="5892980" y="2772751"/>
                  <a:pt x="5887243" y="2763190"/>
                </a:cubicBezTo>
                <a:cubicBezTo>
                  <a:pt x="5873856" y="2795698"/>
                  <a:pt x="5875769" y="2828206"/>
                  <a:pt x="5881506" y="2860714"/>
                </a:cubicBezTo>
                <a:cubicBezTo>
                  <a:pt x="5908280" y="3019431"/>
                  <a:pt x="5923578" y="3180059"/>
                  <a:pt x="5915929" y="3340687"/>
                </a:cubicBezTo>
                <a:cubicBezTo>
                  <a:pt x="5908280" y="3541472"/>
                  <a:pt x="5850908" y="3730784"/>
                  <a:pt x="5785887" y="3920096"/>
                </a:cubicBezTo>
                <a:cubicBezTo>
                  <a:pt x="5673056" y="4245178"/>
                  <a:pt x="5527716" y="4553049"/>
                  <a:pt x="5313529" y="4824587"/>
                </a:cubicBezTo>
                <a:cubicBezTo>
                  <a:pt x="5064920" y="5136282"/>
                  <a:pt x="4764676" y="5382962"/>
                  <a:pt x="4412798" y="5570361"/>
                </a:cubicBezTo>
                <a:cubicBezTo>
                  <a:pt x="4288493" y="5635378"/>
                  <a:pt x="4169926" y="5713780"/>
                  <a:pt x="4032234" y="5752024"/>
                </a:cubicBezTo>
                <a:cubicBezTo>
                  <a:pt x="3680356" y="5847636"/>
                  <a:pt x="3326566" y="5935600"/>
                  <a:pt x="2959389" y="5948985"/>
                </a:cubicBezTo>
                <a:cubicBezTo>
                  <a:pt x="2766239" y="5956634"/>
                  <a:pt x="2575001" y="5937512"/>
                  <a:pt x="2383763" y="5910740"/>
                </a:cubicBezTo>
                <a:cubicBezTo>
                  <a:pt x="2318742" y="5903091"/>
                  <a:pt x="2253721" y="5889706"/>
                  <a:pt x="2188700" y="5878232"/>
                </a:cubicBezTo>
                <a:cubicBezTo>
                  <a:pt x="2161927" y="5872496"/>
                  <a:pt x="2133241" y="5864847"/>
                  <a:pt x="2108380" y="5851461"/>
                </a:cubicBezTo>
                <a:cubicBezTo>
                  <a:pt x="2073957" y="5832339"/>
                  <a:pt x="2035710" y="5824690"/>
                  <a:pt x="1995550" y="5830426"/>
                </a:cubicBezTo>
                <a:cubicBezTo>
                  <a:pt x="1972601" y="5834251"/>
                  <a:pt x="1955390" y="5828514"/>
                  <a:pt x="1945828" y="5805567"/>
                </a:cubicBezTo>
                <a:cubicBezTo>
                  <a:pt x="1934353" y="5778796"/>
                  <a:pt x="1913317" y="5767322"/>
                  <a:pt x="1884632" y="5767322"/>
                </a:cubicBezTo>
                <a:cubicBezTo>
                  <a:pt x="1840647" y="5767322"/>
                  <a:pt x="1800487" y="5752024"/>
                  <a:pt x="1762239" y="5730990"/>
                </a:cubicBezTo>
                <a:cubicBezTo>
                  <a:pt x="1695306" y="5694657"/>
                  <a:pt x="1628373" y="5656412"/>
                  <a:pt x="1559527" y="5623904"/>
                </a:cubicBezTo>
                <a:cubicBezTo>
                  <a:pt x="1358727" y="5530204"/>
                  <a:pt x="1194262" y="5384874"/>
                  <a:pt x="1027885" y="5243368"/>
                </a:cubicBezTo>
                <a:cubicBezTo>
                  <a:pt x="922704" y="5153493"/>
                  <a:pt x="817523" y="5065529"/>
                  <a:pt x="725729" y="4960356"/>
                </a:cubicBezTo>
                <a:cubicBezTo>
                  <a:pt x="719992" y="4952707"/>
                  <a:pt x="712343" y="4945058"/>
                  <a:pt x="706605" y="4937409"/>
                </a:cubicBezTo>
                <a:cubicBezTo>
                  <a:pt x="695131" y="4924024"/>
                  <a:pt x="700868" y="4910638"/>
                  <a:pt x="712343" y="4901077"/>
                </a:cubicBezTo>
                <a:cubicBezTo>
                  <a:pt x="725729" y="4891515"/>
                  <a:pt x="731466" y="4902989"/>
                  <a:pt x="739116" y="4912550"/>
                </a:cubicBezTo>
                <a:cubicBezTo>
                  <a:pt x="785013" y="4968005"/>
                  <a:pt x="834735" y="5021548"/>
                  <a:pt x="892106" y="5067442"/>
                </a:cubicBezTo>
                <a:cubicBezTo>
                  <a:pt x="901668" y="5075091"/>
                  <a:pt x="911230" y="5084652"/>
                  <a:pt x="924617" y="5086564"/>
                </a:cubicBezTo>
                <a:cubicBezTo>
                  <a:pt x="926529" y="5086564"/>
                  <a:pt x="932266" y="5088476"/>
                  <a:pt x="932266" y="5086564"/>
                </a:cubicBezTo>
                <a:cubicBezTo>
                  <a:pt x="936091" y="5082740"/>
                  <a:pt x="932266" y="5080827"/>
                  <a:pt x="928441" y="5080827"/>
                </a:cubicBezTo>
                <a:cubicBezTo>
                  <a:pt x="838560" y="4979479"/>
                  <a:pt x="742941" y="4883866"/>
                  <a:pt x="656884" y="4780605"/>
                </a:cubicBezTo>
                <a:cubicBezTo>
                  <a:pt x="630110" y="4748097"/>
                  <a:pt x="605249" y="4715589"/>
                  <a:pt x="576563" y="4683081"/>
                </a:cubicBezTo>
                <a:cubicBezTo>
                  <a:pt x="570826" y="4675432"/>
                  <a:pt x="567002" y="4663959"/>
                  <a:pt x="547878" y="4663959"/>
                </a:cubicBezTo>
                <a:cubicBezTo>
                  <a:pt x="582301" y="4727063"/>
                  <a:pt x="645409" y="4771044"/>
                  <a:pt x="635847" y="4851358"/>
                </a:cubicBezTo>
                <a:cubicBezTo>
                  <a:pt x="440785" y="4629538"/>
                  <a:pt x="293531" y="4382859"/>
                  <a:pt x="190263" y="4105584"/>
                </a:cubicBezTo>
                <a:cubicBezTo>
                  <a:pt x="217036" y="4111321"/>
                  <a:pt x="222773" y="4134267"/>
                  <a:pt x="232335" y="4153390"/>
                </a:cubicBezTo>
                <a:cubicBezTo>
                  <a:pt x="241897" y="4174425"/>
                  <a:pt x="251459" y="4193547"/>
                  <a:pt x="266758" y="4210757"/>
                </a:cubicBezTo>
                <a:cubicBezTo>
                  <a:pt x="289707" y="4266212"/>
                  <a:pt x="316480" y="4319755"/>
                  <a:pt x="350903" y="4365649"/>
                </a:cubicBezTo>
                <a:cubicBezTo>
                  <a:pt x="354727" y="4363737"/>
                  <a:pt x="358552" y="4361824"/>
                  <a:pt x="362377" y="4359912"/>
                </a:cubicBezTo>
                <a:cubicBezTo>
                  <a:pt x="333691" y="4308282"/>
                  <a:pt x="305006" y="4256651"/>
                  <a:pt x="274408" y="4205021"/>
                </a:cubicBezTo>
                <a:cubicBezTo>
                  <a:pt x="192175" y="3994674"/>
                  <a:pt x="109943" y="3784327"/>
                  <a:pt x="62133" y="3562507"/>
                </a:cubicBezTo>
                <a:cubicBezTo>
                  <a:pt x="-33486" y="3101657"/>
                  <a:pt x="-18187" y="2646543"/>
                  <a:pt x="104206" y="2193342"/>
                </a:cubicBezTo>
                <a:cubicBezTo>
                  <a:pt x="127154" y="2107291"/>
                  <a:pt x="140541" y="2021240"/>
                  <a:pt x="178789" y="1940926"/>
                </a:cubicBezTo>
                <a:cubicBezTo>
                  <a:pt x="182613" y="1933277"/>
                  <a:pt x="182613" y="1923716"/>
                  <a:pt x="194087" y="1921803"/>
                </a:cubicBezTo>
                <a:cubicBezTo>
                  <a:pt x="203650" y="1923716"/>
                  <a:pt x="201737" y="1931365"/>
                  <a:pt x="199825" y="1935189"/>
                </a:cubicBezTo>
                <a:cubicBezTo>
                  <a:pt x="108031" y="2204815"/>
                  <a:pt x="73608" y="2484003"/>
                  <a:pt x="46834" y="2765102"/>
                </a:cubicBezTo>
                <a:cubicBezTo>
                  <a:pt x="31535" y="2912345"/>
                  <a:pt x="46834" y="3059587"/>
                  <a:pt x="54484" y="3206830"/>
                </a:cubicBezTo>
                <a:cubicBezTo>
                  <a:pt x="56396" y="3224040"/>
                  <a:pt x="56396" y="3243163"/>
                  <a:pt x="56396" y="3260373"/>
                </a:cubicBezTo>
                <a:cubicBezTo>
                  <a:pt x="58309" y="3269934"/>
                  <a:pt x="50659" y="3283320"/>
                  <a:pt x="67870" y="3283320"/>
                </a:cubicBezTo>
                <a:cubicBezTo>
                  <a:pt x="85082" y="3283320"/>
                  <a:pt x="83169" y="3271846"/>
                  <a:pt x="83169" y="3258461"/>
                </a:cubicBezTo>
                <a:cubicBezTo>
                  <a:pt x="75520" y="3189620"/>
                  <a:pt x="69783" y="3118867"/>
                  <a:pt x="67870" y="3050026"/>
                </a:cubicBezTo>
                <a:cubicBezTo>
                  <a:pt x="56396" y="2474441"/>
                  <a:pt x="182613" y="1937101"/>
                  <a:pt x="505805" y="1455216"/>
                </a:cubicBezTo>
                <a:cubicBezTo>
                  <a:pt x="507718" y="1451392"/>
                  <a:pt x="509630" y="1445655"/>
                  <a:pt x="513455" y="1443743"/>
                </a:cubicBezTo>
                <a:cubicBezTo>
                  <a:pt x="515367" y="1441831"/>
                  <a:pt x="519192" y="1441831"/>
                  <a:pt x="526842" y="1439918"/>
                </a:cubicBezTo>
                <a:cubicBezTo>
                  <a:pt x="509630" y="1476251"/>
                  <a:pt x="496244" y="1508759"/>
                  <a:pt x="477120" y="1541267"/>
                </a:cubicBezTo>
                <a:cubicBezTo>
                  <a:pt x="335604" y="1784122"/>
                  <a:pt x="253371" y="2051836"/>
                  <a:pt x="169226" y="2319550"/>
                </a:cubicBezTo>
                <a:cubicBezTo>
                  <a:pt x="159665" y="2350146"/>
                  <a:pt x="159665" y="2382654"/>
                  <a:pt x="155840" y="2413250"/>
                </a:cubicBezTo>
                <a:cubicBezTo>
                  <a:pt x="155840" y="2420899"/>
                  <a:pt x="150103" y="2432372"/>
                  <a:pt x="163490" y="2434284"/>
                </a:cubicBezTo>
                <a:cubicBezTo>
                  <a:pt x="173051" y="2436197"/>
                  <a:pt x="178789" y="2428548"/>
                  <a:pt x="184526" y="2420899"/>
                </a:cubicBezTo>
                <a:cubicBezTo>
                  <a:pt x="190263" y="2411338"/>
                  <a:pt x="197912" y="2399864"/>
                  <a:pt x="205562" y="2392215"/>
                </a:cubicBezTo>
                <a:cubicBezTo>
                  <a:pt x="178789" y="2610211"/>
                  <a:pt x="153927" y="2826294"/>
                  <a:pt x="171139" y="3046202"/>
                </a:cubicBezTo>
                <a:cubicBezTo>
                  <a:pt x="169226" y="3080622"/>
                  <a:pt x="173051" y="3115042"/>
                  <a:pt x="182613" y="3149463"/>
                </a:cubicBezTo>
                <a:cubicBezTo>
                  <a:pt x="182613" y="3115042"/>
                  <a:pt x="188350" y="3080622"/>
                  <a:pt x="178789" y="3046202"/>
                </a:cubicBezTo>
                <a:cubicBezTo>
                  <a:pt x="176876" y="2864539"/>
                  <a:pt x="186438" y="2682876"/>
                  <a:pt x="215124" y="2503125"/>
                </a:cubicBezTo>
                <a:cubicBezTo>
                  <a:pt x="268670" y="2162746"/>
                  <a:pt x="385326" y="1847226"/>
                  <a:pt x="561264" y="1552741"/>
                </a:cubicBezTo>
                <a:cubicBezTo>
                  <a:pt x="565089" y="1547004"/>
                  <a:pt x="568914" y="1545092"/>
                  <a:pt x="576563" y="1541267"/>
                </a:cubicBezTo>
                <a:cubicBezTo>
                  <a:pt x="364289" y="1956224"/>
                  <a:pt x="218949" y="2388390"/>
                  <a:pt x="234248" y="2860714"/>
                </a:cubicBezTo>
                <a:cubicBezTo>
                  <a:pt x="249546" y="2801435"/>
                  <a:pt x="247634" y="2742155"/>
                  <a:pt x="251459" y="2682876"/>
                </a:cubicBezTo>
                <a:cubicBezTo>
                  <a:pt x="264845" y="2527984"/>
                  <a:pt x="291619" y="2375005"/>
                  <a:pt x="341341" y="2227762"/>
                </a:cubicBezTo>
                <a:cubicBezTo>
                  <a:pt x="358552" y="2174219"/>
                  <a:pt x="362377" y="2116852"/>
                  <a:pt x="381501" y="2065222"/>
                </a:cubicBezTo>
                <a:cubicBezTo>
                  <a:pt x="385326" y="2053748"/>
                  <a:pt x="385326" y="2025065"/>
                  <a:pt x="412099" y="2049924"/>
                </a:cubicBezTo>
                <a:cubicBezTo>
                  <a:pt x="423573" y="2059485"/>
                  <a:pt x="425486" y="2044187"/>
                  <a:pt x="429310" y="2036538"/>
                </a:cubicBezTo>
                <a:cubicBezTo>
                  <a:pt x="479032" y="1889295"/>
                  <a:pt x="553615" y="1753526"/>
                  <a:pt x="624373" y="1615845"/>
                </a:cubicBezTo>
                <a:cubicBezTo>
                  <a:pt x="630110" y="1604371"/>
                  <a:pt x="630110" y="1585249"/>
                  <a:pt x="651146" y="1594810"/>
                </a:cubicBezTo>
                <a:cubicBezTo>
                  <a:pt x="670270" y="1604371"/>
                  <a:pt x="660708" y="1619669"/>
                  <a:pt x="654971" y="1631143"/>
                </a:cubicBezTo>
                <a:cubicBezTo>
                  <a:pt x="628198" y="1680861"/>
                  <a:pt x="597600" y="1726755"/>
                  <a:pt x="578476" y="1780298"/>
                </a:cubicBezTo>
                <a:cubicBezTo>
                  <a:pt x="576563" y="1784122"/>
                  <a:pt x="570826" y="1787947"/>
                  <a:pt x="576563" y="1791771"/>
                </a:cubicBezTo>
                <a:cubicBezTo>
                  <a:pt x="582301" y="1797508"/>
                  <a:pt x="582301" y="1789859"/>
                  <a:pt x="584213" y="1786034"/>
                </a:cubicBezTo>
                <a:cubicBezTo>
                  <a:pt x="616723" y="1774561"/>
                  <a:pt x="633935" y="1747789"/>
                  <a:pt x="651146" y="1721018"/>
                </a:cubicBezTo>
                <a:cubicBezTo>
                  <a:pt x="750590" y="1543180"/>
                  <a:pt x="863421" y="1372990"/>
                  <a:pt x="1001112" y="1221923"/>
                </a:cubicBezTo>
                <a:cubicBezTo>
                  <a:pt x="1096731" y="1120574"/>
                  <a:pt x="1199999" y="1026874"/>
                  <a:pt x="1314742" y="948472"/>
                </a:cubicBezTo>
                <a:cubicBezTo>
                  <a:pt x="1320479" y="944648"/>
                  <a:pt x="1328129" y="940823"/>
                  <a:pt x="1333866" y="936999"/>
                </a:cubicBezTo>
                <a:cubicBezTo>
                  <a:pt x="1337691" y="936999"/>
                  <a:pt x="1341516" y="936999"/>
                  <a:pt x="1349165" y="936999"/>
                </a:cubicBezTo>
                <a:cubicBezTo>
                  <a:pt x="1328129" y="973331"/>
                  <a:pt x="1301356" y="998191"/>
                  <a:pt x="1274582" y="1023050"/>
                </a:cubicBezTo>
                <a:cubicBezTo>
                  <a:pt x="945653" y="1315623"/>
                  <a:pt x="702781" y="1667475"/>
                  <a:pt x="551703" y="2082432"/>
                </a:cubicBezTo>
                <a:cubicBezTo>
                  <a:pt x="547878" y="2093905"/>
                  <a:pt x="538316" y="2109203"/>
                  <a:pt x="540228" y="2120677"/>
                </a:cubicBezTo>
                <a:cubicBezTo>
                  <a:pt x="545966" y="2243060"/>
                  <a:pt x="496244" y="2355882"/>
                  <a:pt x="479032" y="2474441"/>
                </a:cubicBezTo>
                <a:cubicBezTo>
                  <a:pt x="463733" y="2581527"/>
                  <a:pt x="442697" y="2686700"/>
                  <a:pt x="442697" y="2799522"/>
                </a:cubicBezTo>
                <a:cubicBezTo>
                  <a:pt x="473295" y="2778488"/>
                  <a:pt x="473295" y="2749804"/>
                  <a:pt x="475207" y="2723033"/>
                </a:cubicBezTo>
                <a:cubicBezTo>
                  <a:pt x="484769" y="2625508"/>
                  <a:pt x="496244" y="2527984"/>
                  <a:pt x="515367" y="2432372"/>
                </a:cubicBezTo>
                <a:cubicBezTo>
                  <a:pt x="593775" y="2032713"/>
                  <a:pt x="765889" y="1677036"/>
                  <a:pt x="1022148" y="1359604"/>
                </a:cubicBezTo>
                <a:cubicBezTo>
                  <a:pt x="1058483" y="1313710"/>
                  <a:pt x="1110118" y="1283115"/>
                  <a:pt x="1157927" y="1248694"/>
                </a:cubicBezTo>
                <a:cubicBezTo>
                  <a:pt x="1175139" y="1237221"/>
                  <a:pt x="1190438" y="1227660"/>
                  <a:pt x="1186613" y="1198976"/>
                </a:cubicBezTo>
                <a:cubicBezTo>
                  <a:pt x="1184700" y="1168380"/>
                  <a:pt x="1213386" y="1154994"/>
                  <a:pt x="1236335" y="1141609"/>
                </a:cubicBezTo>
                <a:cubicBezTo>
                  <a:pt x="1251634" y="1133960"/>
                  <a:pt x="1270757" y="1132047"/>
                  <a:pt x="1291794" y="1133960"/>
                </a:cubicBezTo>
                <a:cubicBezTo>
                  <a:pt x="1266933" y="1160731"/>
                  <a:pt x="1243984" y="1189415"/>
                  <a:pt x="1219123" y="1216186"/>
                </a:cubicBezTo>
                <a:cubicBezTo>
                  <a:pt x="1140716" y="1302237"/>
                  <a:pt x="1062308" y="1390200"/>
                  <a:pt x="997287" y="1487725"/>
                </a:cubicBezTo>
                <a:cubicBezTo>
                  <a:pt x="978163" y="1512584"/>
                  <a:pt x="955215" y="1531706"/>
                  <a:pt x="960952" y="1568039"/>
                </a:cubicBezTo>
                <a:cubicBezTo>
                  <a:pt x="964777" y="1589073"/>
                  <a:pt x="945653" y="1608196"/>
                  <a:pt x="934179" y="1627318"/>
                </a:cubicBezTo>
                <a:cubicBezTo>
                  <a:pt x="867245" y="1724843"/>
                  <a:pt x="813699" y="1830016"/>
                  <a:pt x="762064" y="1935189"/>
                </a:cubicBezTo>
                <a:cubicBezTo>
                  <a:pt x="758240" y="1942838"/>
                  <a:pt x="754415" y="1948575"/>
                  <a:pt x="760152" y="1958136"/>
                </a:cubicBezTo>
                <a:cubicBezTo>
                  <a:pt x="775451" y="1961961"/>
                  <a:pt x="777363" y="1946663"/>
                  <a:pt x="781188" y="1939014"/>
                </a:cubicBezTo>
                <a:cubicBezTo>
                  <a:pt x="857683" y="1774561"/>
                  <a:pt x="955215" y="1625406"/>
                  <a:pt x="1062308" y="1481988"/>
                </a:cubicBezTo>
                <a:cubicBezTo>
                  <a:pt x="1066133" y="1476251"/>
                  <a:pt x="1069958" y="1470514"/>
                  <a:pt x="1073782" y="1464778"/>
                </a:cubicBezTo>
                <a:cubicBezTo>
                  <a:pt x="1079520" y="1457129"/>
                  <a:pt x="1087169" y="1453304"/>
                  <a:pt x="1094819" y="1462865"/>
                </a:cubicBezTo>
                <a:cubicBezTo>
                  <a:pt x="1106293" y="1470514"/>
                  <a:pt x="1100556" y="1476251"/>
                  <a:pt x="1094819" y="1483900"/>
                </a:cubicBezTo>
                <a:cubicBezTo>
                  <a:pt x="1003024" y="1592898"/>
                  <a:pt x="938003" y="1721018"/>
                  <a:pt x="865333" y="1843402"/>
                </a:cubicBezTo>
                <a:cubicBezTo>
                  <a:pt x="861508" y="1851050"/>
                  <a:pt x="855771" y="1856787"/>
                  <a:pt x="853859" y="1864436"/>
                </a:cubicBezTo>
                <a:cubicBezTo>
                  <a:pt x="827085" y="1975346"/>
                  <a:pt x="765889" y="2072871"/>
                  <a:pt x="735291" y="2183781"/>
                </a:cubicBezTo>
                <a:cubicBezTo>
                  <a:pt x="672183" y="2418986"/>
                  <a:pt x="637760" y="2654192"/>
                  <a:pt x="630110" y="2895135"/>
                </a:cubicBezTo>
                <a:cubicBezTo>
                  <a:pt x="630110" y="2902784"/>
                  <a:pt x="630110" y="2908520"/>
                  <a:pt x="630110" y="2916170"/>
                </a:cubicBezTo>
                <a:cubicBezTo>
                  <a:pt x="651146" y="2906608"/>
                  <a:pt x="647322" y="2889398"/>
                  <a:pt x="647322" y="2874100"/>
                </a:cubicBezTo>
                <a:cubicBezTo>
                  <a:pt x="658796" y="2342497"/>
                  <a:pt x="838560" y="1875910"/>
                  <a:pt x="1175139" y="1468602"/>
                </a:cubicBezTo>
                <a:cubicBezTo>
                  <a:pt x="1266933" y="1357692"/>
                  <a:pt x="1374026" y="1260168"/>
                  <a:pt x="1486856" y="1170292"/>
                </a:cubicBezTo>
                <a:cubicBezTo>
                  <a:pt x="1496418" y="1162643"/>
                  <a:pt x="1505980" y="1154994"/>
                  <a:pt x="1519367" y="1147345"/>
                </a:cubicBezTo>
                <a:cubicBezTo>
                  <a:pt x="1527016" y="1176029"/>
                  <a:pt x="1511717" y="1189415"/>
                  <a:pt x="1498331" y="1206625"/>
                </a:cubicBezTo>
                <a:cubicBezTo>
                  <a:pt x="1477295" y="1229572"/>
                  <a:pt x="1452434" y="1252519"/>
                  <a:pt x="1454346" y="1288851"/>
                </a:cubicBezTo>
                <a:cubicBezTo>
                  <a:pt x="1454346" y="1300325"/>
                  <a:pt x="1442872" y="1307974"/>
                  <a:pt x="1433310" y="1315623"/>
                </a:cubicBezTo>
                <a:cubicBezTo>
                  <a:pt x="1370201" y="1371078"/>
                  <a:pt x="1314742" y="1432269"/>
                  <a:pt x="1261196" y="1497286"/>
                </a:cubicBezTo>
                <a:cubicBezTo>
                  <a:pt x="1255458" y="1504935"/>
                  <a:pt x="1232510" y="1514496"/>
                  <a:pt x="1263108" y="1524057"/>
                </a:cubicBezTo>
                <a:cubicBezTo>
                  <a:pt x="1280319" y="1529794"/>
                  <a:pt x="1261196" y="1543180"/>
                  <a:pt x="1255458" y="1548916"/>
                </a:cubicBezTo>
                <a:cubicBezTo>
                  <a:pt x="1134979" y="1694247"/>
                  <a:pt x="1037447" y="1852963"/>
                  <a:pt x="960952" y="2025065"/>
                </a:cubicBezTo>
                <a:cubicBezTo>
                  <a:pt x="861508" y="2250709"/>
                  <a:pt x="807962" y="2487827"/>
                  <a:pt x="783101" y="2732594"/>
                </a:cubicBezTo>
                <a:cubicBezTo>
                  <a:pt x="783101" y="2734506"/>
                  <a:pt x="783101" y="2738331"/>
                  <a:pt x="786925" y="2747892"/>
                </a:cubicBezTo>
                <a:cubicBezTo>
                  <a:pt x="836647" y="2646543"/>
                  <a:pt x="817523" y="2533721"/>
                  <a:pt x="867245" y="2438109"/>
                </a:cubicBezTo>
                <a:cubicBezTo>
                  <a:pt x="850034" y="2514599"/>
                  <a:pt x="872982" y="2596825"/>
                  <a:pt x="840472" y="2671402"/>
                </a:cubicBezTo>
                <a:cubicBezTo>
                  <a:pt x="830910" y="2690525"/>
                  <a:pt x="827085" y="2707735"/>
                  <a:pt x="836647" y="2728770"/>
                </a:cubicBezTo>
                <a:cubicBezTo>
                  <a:pt x="848122" y="2749804"/>
                  <a:pt x="848122" y="2774663"/>
                  <a:pt x="844297" y="2797610"/>
                </a:cubicBezTo>
                <a:cubicBezTo>
                  <a:pt x="821348" y="2973537"/>
                  <a:pt x="855771" y="3147551"/>
                  <a:pt x="884457" y="3321565"/>
                </a:cubicBezTo>
                <a:cubicBezTo>
                  <a:pt x="888281" y="3346424"/>
                  <a:pt x="894019" y="3371283"/>
                  <a:pt x="884457" y="3396142"/>
                </a:cubicBezTo>
                <a:cubicBezTo>
                  <a:pt x="880632" y="3409528"/>
                  <a:pt x="884457" y="3422913"/>
                  <a:pt x="892106" y="3432475"/>
                </a:cubicBezTo>
                <a:cubicBezTo>
                  <a:pt x="936091" y="3482193"/>
                  <a:pt x="941828" y="3545297"/>
                  <a:pt x="951390" y="3606489"/>
                </a:cubicBezTo>
                <a:cubicBezTo>
                  <a:pt x="955215" y="3633260"/>
                  <a:pt x="957127" y="3660031"/>
                  <a:pt x="980076" y="3679154"/>
                </a:cubicBezTo>
                <a:cubicBezTo>
                  <a:pt x="987725" y="3686803"/>
                  <a:pt x="985813" y="3694452"/>
                  <a:pt x="987725" y="3704013"/>
                </a:cubicBezTo>
                <a:cubicBezTo>
                  <a:pt x="987725" y="3723135"/>
                  <a:pt x="991550" y="3740346"/>
                  <a:pt x="1003024" y="3753731"/>
                </a:cubicBezTo>
                <a:cubicBezTo>
                  <a:pt x="1060396" y="3814923"/>
                  <a:pt x="1089081" y="3893325"/>
                  <a:pt x="1131154" y="3965990"/>
                </a:cubicBezTo>
                <a:cubicBezTo>
                  <a:pt x="1362552" y="4365649"/>
                  <a:pt x="1706780" y="4631451"/>
                  <a:pt x="2123679" y="4813114"/>
                </a:cubicBezTo>
                <a:cubicBezTo>
                  <a:pt x="2242247" y="4864744"/>
                  <a:pt x="2360814" y="4924024"/>
                  <a:pt x="2488944" y="4943146"/>
                </a:cubicBezTo>
                <a:cubicBezTo>
                  <a:pt x="2653408" y="4966093"/>
                  <a:pt x="2819785" y="4975654"/>
                  <a:pt x="2984250" y="4989040"/>
                </a:cubicBezTo>
                <a:cubicBezTo>
                  <a:pt x="3020585" y="4992864"/>
                  <a:pt x="3058833" y="4987128"/>
                  <a:pt x="3093256" y="4977566"/>
                </a:cubicBezTo>
                <a:cubicBezTo>
                  <a:pt x="3102818" y="4973742"/>
                  <a:pt x="3114292" y="4971830"/>
                  <a:pt x="3123854" y="4973742"/>
                </a:cubicBezTo>
                <a:cubicBezTo>
                  <a:pt x="3183138" y="4990952"/>
                  <a:pt x="3236684" y="4971830"/>
                  <a:pt x="3292143" y="4958444"/>
                </a:cubicBezTo>
                <a:cubicBezTo>
                  <a:pt x="3424098" y="4924024"/>
                  <a:pt x="3557964" y="4895340"/>
                  <a:pt x="3684181" y="4843709"/>
                </a:cubicBezTo>
                <a:cubicBezTo>
                  <a:pt x="4254071" y="4604679"/>
                  <a:pt x="4669057" y="4212669"/>
                  <a:pt x="4883244" y="3623699"/>
                </a:cubicBezTo>
                <a:cubicBezTo>
                  <a:pt x="4948265" y="3447773"/>
                  <a:pt x="4957827" y="3262285"/>
                  <a:pt x="4957827" y="3076798"/>
                </a:cubicBezTo>
                <a:cubicBezTo>
                  <a:pt x="4957827" y="2659929"/>
                  <a:pt x="4866032" y="2266007"/>
                  <a:pt x="4653758" y="1900769"/>
                </a:cubicBezTo>
                <a:cubicBezTo>
                  <a:pt x="4575351" y="1766912"/>
                  <a:pt x="4483556" y="1640704"/>
                  <a:pt x="4380288" y="1525969"/>
                </a:cubicBezTo>
                <a:cubicBezTo>
                  <a:pt x="4326741" y="1466690"/>
                  <a:pt x="4271282" y="1407410"/>
                  <a:pt x="4227297" y="1340482"/>
                </a:cubicBezTo>
                <a:cubicBezTo>
                  <a:pt x="4171838" y="1256343"/>
                  <a:pt x="4097255" y="1197064"/>
                  <a:pt x="4011198" y="1149258"/>
                </a:cubicBezTo>
                <a:cubicBezTo>
                  <a:pt x="3638284" y="942735"/>
                  <a:pt x="3234772" y="856685"/>
                  <a:pt x="2810223" y="866246"/>
                </a:cubicBezTo>
                <a:cubicBezTo>
                  <a:pt x="2752852" y="866246"/>
                  <a:pt x="2693568" y="868158"/>
                  <a:pt x="2634284" y="871983"/>
                </a:cubicBezTo>
                <a:cubicBezTo>
                  <a:pt x="2747115" y="828001"/>
                  <a:pt x="2865682" y="856685"/>
                  <a:pt x="2980425" y="833738"/>
                </a:cubicBezTo>
                <a:cubicBezTo>
                  <a:pt x="2924966" y="818440"/>
                  <a:pt x="2869507" y="816528"/>
                  <a:pt x="2814048" y="818440"/>
                </a:cubicBezTo>
                <a:cubicBezTo>
                  <a:pt x="2754764" y="822264"/>
                  <a:pt x="2695481" y="824176"/>
                  <a:pt x="2638109" y="829913"/>
                </a:cubicBezTo>
                <a:cubicBezTo>
                  <a:pt x="2580738" y="833738"/>
                  <a:pt x="2523366" y="841387"/>
                  <a:pt x="2467907" y="852860"/>
                </a:cubicBezTo>
                <a:cubicBezTo>
                  <a:pt x="2410536" y="862421"/>
                  <a:pt x="2356989" y="877719"/>
                  <a:pt x="2299618" y="891105"/>
                </a:cubicBezTo>
                <a:cubicBezTo>
                  <a:pt x="2297706" y="875807"/>
                  <a:pt x="2314917" y="879632"/>
                  <a:pt x="2316829" y="870070"/>
                </a:cubicBezTo>
                <a:cubicBezTo>
                  <a:pt x="2314917" y="868158"/>
                  <a:pt x="2313005" y="866246"/>
                  <a:pt x="2311092" y="866246"/>
                </a:cubicBezTo>
                <a:cubicBezTo>
                  <a:pt x="2272845" y="866246"/>
                  <a:pt x="2238422" y="875807"/>
                  <a:pt x="2202087" y="887280"/>
                </a:cubicBezTo>
                <a:cubicBezTo>
                  <a:pt x="2093081" y="923613"/>
                  <a:pt x="1987900" y="965682"/>
                  <a:pt x="1884632" y="1017313"/>
                </a:cubicBezTo>
                <a:cubicBezTo>
                  <a:pt x="1861683" y="1028786"/>
                  <a:pt x="1838734" y="1036435"/>
                  <a:pt x="1811961" y="1030699"/>
                </a:cubicBezTo>
                <a:cubicBezTo>
                  <a:pt x="1787100" y="1026874"/>
                  <a:pt x="1766064" y="1044084"/>
                  <a:pt x="1745028" y="1055558"/>
                </a:cubicBezTo>
                <a:cubicBezTo>
                  <a:pt x="1708693" y="1074680"/>
                  <a:pt x="1672357" y="1084241"/>
                  <a:pt x="1628373" y="1072768"/>
                </a:cubicBezTo>
                <a:cubicBezTo>
                  <a:pt x="1955390" y="871983"/>
                  <a:pt x="2299618" y="736213"/>
                  <a:pt x="2674444" y="680758"/>
                </a:cubicBezTo>
                <a:cubicBezTo>
                  <a:pt x="2383763" y="715179"/>
                  <a:pt x="2094993" y="757248"/>
                  <a:pt x="1832997" y="898754"/>
                </a:cubicBezTo>
                <a:cubicBezTo>
                  <a:pt x="2052921" y="747687"/>
                  <a:pt x="2305355" y="688407"/>
                  <a:pt x="2561614" y="642513"/>
                </a:cubicBezTo>
                <a:cubicBezTo>
                  <a:pt x="2819785" y="596620"/>
                  <a:pt x="3077957" y="617654"/>
                  <a:pt x="3341865" y="655899"/>
                </a:cubicBezTo>
                <a:cubicBezTo>
                  <a:pt x="3326566" y="634865"/>
                  <a:pt x="3307442" y="634865"/>
                  <a:pt x="3292143" y="632952"/>
                </a:cubicBezTo>
                <a:cubicBezTo>
                  <a:pt x="3108555" y="606181"/>
                  <a:pt x="2924966" y="588971"/>
                  <a:pt x="2739465" y="602356"/>
                </a:cubicBezTo>
                <a:cubicBezTo>
                  <a:pt x="2716517" y="604269"/>
                  <a:pt x="2693568" y="606181"/>
                  <a:pt x="2674444" y="592795"/>
                </a:cubicBezTo>
                <a:cubicBezTo>
                  <a:pt x="2664883" y="587058"/>
                  <a:pt x="2657233" y="587058"/>
                  <a:pt x="2649584" y="590883"/>
                </a:cubicBezTo>
                <a:cubicBezTo>
                  <a:pt x="2565439" y="627216"/>
                  <a:pt x="2473645" y="632952"/>
                  <a:pt x="2385675" y="650162"/>
                </a:cubicBezTo>
                <a:cubicBezTo>
                  <a:pt x="2207824" y="684583"/>
                  <a:pt x="2037622" y="740038"/>
                  <a:pt x="1871245" y="810791"/>
                </a:cubicBezTo>
                <a:cubicBezTo>
                  <a:pt x="1857858" y="816528"/>
                  <a:pt x="1844472" y="826089"/>
                  <a:pt x="1823435" y="820352"/>
                </a:cubicBezTo>
                <a:cubicBezTo>
                  <a:pt x="1953477" y="740038"/>
                  <a:pt x="2096906" y="701793"/>
                  <a:pt x="2232685" y="646338"/>
                </a:cubicBezTo>
                <a:cubicBezTo>
                  <a:pt x="2140890" y="655899"/>
                  <a:pt x="2058658" y="707530"/>
                  <a:pt x="1959214" y="701793"/>
                </a:cubicBezTo>
                <a:cubicBezTo>
                  <a:pt x="1982163" y="675022"/>
                  <a:pt x="2007024" y="665460"/>
                  <a:pt x="2033797" y="659724"/>
                </a:cubicBezTo>
                <a:cubicBezTo>
                  <a:pt x="2096906" y="648250"/>
                  <a:pt x="2158102" y="634865"/>
                  <a:pt x="2217386" y="611918"/>
                </a:cubicBezTo>
                <a:cubicBezTo>
                  <a:pt x="2263283" y="592795"/>
                  <a:pt x="2311092" y="602356"/>
                  <a:pt x="2358902" y="592795"/>
                </a:cubicBezTo>
                <a:cubicBezTo>
                  <a:pt x="2381850" y="588971"/>
                  <a:pt x="2402886" y="585146"/>
                  <a:pt x="2416273" y="562199"/>
                </a:cubicBezTo>
                <a:cubicBezTo>
                  <a:pt x="2425835" y="548814"/>
                  <a:pt x="2441134" y="546901"/>
                  <a:pt x="2456433" y="543077"/>
                </a:cubicBezTo>
                <a:cubicBezTo>
                  <a:pt x="2831260" y="478061"/>
                  <a:pt x="3202261" y="504832"/>
                  <a:pt x="3569438" y="602356"/>
                </a:cubicBezTo>
                <a:cubicBezTo>
                  <a:pt x="3665057" y="629128"/>
                  <a:pt x="3756852" y="661636"/>
                  <a:pt x="3850558" y="692232"/>
                </a:cubicBezTo>
                <a:cubicBezTo>
                  <a:pt x="3877332" y="699881"/>
                  <a:pt x="3900280" y="715179"/>
                  <a:pt x="3919404" y="736213"/>
                </a:cubicBezTo>
                <a:cubicBezTo>
                  <a:pt x="3951914" y="768721"/>
                  <a:pt x="3990162" y="785932"/>
                  <a:pt x="4036059" y="789756"/>
                </a:cubicBezTo>
                <a:cubicBezTo>
                  <a:pt x="4106817" y="795493"/>
                  <a:pt x="4164189" y="824176"/>
                  <a:pt x="4200524" y="891105"/>
                </a:cubicBezTo>
                <a:cubicBezTo>
                  <a:pt x="4204349" y="900666"/>
                  <a:pt x="4211998" y="910227"/>
                  <a:pt x="4221560" y="915964"/>
                </a:cubicBezTo>
                <a:cubicBezTo>
                  <a:pt x="4317179" y="980980"/>
                  <a:pt x="4395587" y="1065119"/>
                  <a:pt x="4487381" y="1132047"/>
                </a:cubicBezTo>
                <a:cubicBezTo>
                  <a:pt x="4506505" y="1145433"/>
                  <a:pt x="4521804" y="1158819"/>
                  <a:pt x="4548577" y="1162643"/>
                </a:cubicBezTo>
                <a:cubicBezTo>
                  <a:pt x="4539015" y="1133960"/>
                  <a:pt x="4517979" y="1116750"/>
                  <a:pt x="4498855" y="1097627"/>
                </a:cubicBezTo>
                <a:cubicBezTo>
                  <a:pt x="4452958" y="1057470"/>
                  <a:pt x="4412798" y="1024962"/>
                  <a:pt x="4361164" y="992454"/>
                </a:cubicBezTo>
                <a:cubicBezTo>
                  <a:pt x="4349690" y="984805"/>
                  <a:pt x="4353514" y="988629"/>
                  <a:pt x="4332478" y="959946"/>
                </a:cubicBezTo>
                <a:cubicBezTo>
                  <a:pt x="4340128" y="950384"/>
                  <a:pt x="4326741" y="940823"/>
                  <a:pt x="4319092" y="933174"/>
                </a:cubicBezTo>
                <a:cubicBezTo>
                  <a:pt x="4254071" y="877719"/>
                  <a:pt x="4189050" y="822264"/>
                  <a:pt x="4122116" y="766809"/>
                </a:cubicBezTo>
                <a:cubicBezTo>
                  <a:pt x="4072394" y="724740"/>
                  <a:pt x="4015023" y="697969"/>
                  <a:pt x="3951914" y="678846"/>
                </a:cubicBezTo>
                <a:cubicBezTo>
                  <a:pt x="3814223" y="642513"/>
                  <a:pt x="3684181" y="587058"/>
                  <a:pt x="3546490" y="556463"/>
                </a:cubicBezTo>
                <a:cubicBezTo>
                  <a:pt x="3167839" y="476148"/>
                  <a:pt x="2787275" y="453202"/>
                  <a:pt x="2402886" y="508656"/>
                </a:cubicBezTo>
                <a:cubicBezTo>
                  <a:pt x="2311092" y="522042"/>
                  <a:pt x="2223123" y="539252"/>
                  <a:pt x="2140890" y="583234"/>
                </a:cubicBezTo>
                <a:cubicBezTo>
                  <a:pt x="2010849" y="650162"/>
                  <a:pt x="1865508" y="684583"/>
                  <a:pt x="1733553" y="745774"/>
                </a:cubicBezTo>
                <a:cubicBezTo>
                  <a:pt x="1720167" y="751511"/>
                  <a:pt x="1701043" y="759160"/>
                  <a:pt x="1691481" y="745774"/>
                </a:cubicBezTo>
                <a:cubicBezTo>
                  <a:pt x="1681919" y="732389"/>
                  <a:pt x="1693394" y="715179"/>
                  <a:pt x="1702955" y="701793"/>
                </a:cubicBezTo>
                <a:cubicBezTo>
                  <a:pt x="1712517" y="688407"/>
                  <a:pt x="1727816" y="678846"/>
                  <a:pt x="1743115" y="673109"/>
                </a:cubicBezTo>
                <a:cubicBezTo>
                  <a:pt x="1924792" y="606181"/>
                  <a:pt x="2102643" y="522042"/>
                  <a:pt x="2291968" y="474236"/>
                </a:cubicBezTo>
                <a:cubicBezTo>
                  <a:pt x="2634284" y="388185"/>
                  <a:pt x="2978513" y="372887"/>
                  <a:pt x="3326566" y="445552"/>
                </a:cubicBezTo>
                <a:cubicBezTo>
                  <a:pt x="3372463" y="455114"/>
                  <a:pt x="3376288" y="453202"/>
                  <a:pt x="3410711" y="422606"/>
                </a:cubicBezTo>
                <a:cubicBezTo>
                  <a:pt x="3328479" y="399659"/>
                  <a:pt x="3244334" y="388185"/>
                  <a:pt x="3162101" y="376712"/>
                </a:cubicBezTo>
                <a:cubicBezTo>
                  <a:pt x="2731816" y="317432"/>
                  <a:pt x="2322567" y="397747"/>
                  <a:pt x="1922879" y="548814"/>
                </a:cubicBezTo>
                <a:cubicBezTo>
                  <a:pt x="1876982" y="567936"/>
                  <a:pt x="1829172" y="583234"/>
                  <a:pt x="1783275" y="600444"/>
                </a:cubicBezTo>
                <a:cubicBezTo>
                  <a:pt x="1775626" y="604269"/>
                  <a:pt x="1767976" y="613830"/>
                  <a:pt x="1760327" y="602356"/>
                </a:cubicBezTo>
                <a:cubicBezTo>
                  <a:pt x="1752677" y="592795"/>
                  <a:pt x="1756502" y="583234"/>
                  <a:pt x="1764152" y="575585"/>
                </a:cubicBezTo>
                <a:cubicBezTo>
                  <a:pt x="1781363" y="558375"/>
                  <a:pt x="1802399" y="546901"/>
                  <a:pt x="1823435" y="541165"/>
                </a:cubicBezTo>
                <a:cubicBezTo>
                  <a:pt x="1945828" y="499095"/>
                  <a:pt x="2066308" y="441728"/>
                  <a:pt x="2200174" y="426430"/>
                </a:cubicBezTo>
                <a:cubicBezTo>
                  <a:pt x="2190612" y="407308"/>
                  <a:pt x="2169576" y="414957"/>
                  <a:pt x="2156189" y="401571"/>
                </a:cubicBezTo>
                <a:cubicBezTo>
                  <a:pt x="2198262" y="380536"/>
                  <a:pt x="2242247" y="370975"/>
                  <a:pt x="2286231" y="363326"/>
                </a:cubicBezTo>
                <a:cubicBezTo>
                  <a:pt x="2590300" y="305959"/>
                  <a:pt x="2894368" y="277275"/>
                  <a:pt x="3202261" y="315520"/>
                </a:cubicBezTo>
                <a:cubicBezTo>
                  <a:pt x="3418360" y="344204"/>
                  <a:pt x="3628722" y="393922"/>
                  <a:pt x="3829522" y="476148"/>
                </a:cubicBezTo>
                <a:cubicBezTo>
                  <a:pt x="3890718" y="501008"/>
                  <a:pt x="3942353" y="541165"/>
                  <a:pt x="4009286" y="550726"/>
                </a:cubicBezTo>
                <a:cubicBezTo>
                  <a:pt x="4026497" y="552638"/>
                  <a:pt x="4047533" y="562199"/>
                  <a:pt x="4053271" y="535428"/>
                </a:cubicBezTo>
                <a:cubicBezTo>
                  <a:pt x="4060920" y="508656"/>
                  <a:pt x="4036059" y="512481"/>
                  <a:pt x="4020760" y="504832"/>
                </a:cubicBezTo>
                <a:cubicBezTo>
                  <a:pt x="4001636" y="499095"/>
                  <a:pt x="3976775" y="495271"/>
                  <a:pt x="3965301" y="468499"/>
                </a:cubicBezTo>
                <a:cubicBezTo>
                  <a:pt x="4085781" y="481885"/>
                  <a:pt x="4187137" y="539252"/>
                  <a:pt x="4290406" y="585146"/>
                </a:cubicBezTo>
                <a:cubicBezTo>
                  <a:pt x="4351602" y="617654"/>
                  <a:pt x="4403236" y="663548"/>
                  <a:pt x="4468257" y="688407"/>
                </a:cubicBezTo>
                <a:cubicBezTo>
                  <a:pt x="4418535" y="640601"/>
                  <a:pt x="4359252" y="611918"/>
                  <a:pt x="4299968" y="577497"/>
                </a:cubicBezTo>
                <a:cubicBezTo>
                  <a:pt x="4221560" y="523954"/>
                  <a:pt x="4131678" y="489534"/>
                  <a:pt x="4041796" y="455114"/>
                </a:cubicBezTo>
                <a:cubicBezTo>
                  <a:pt x="3797012" y="361414"/>
                  <a:pt x="3546490" y="284924"/>
                  <a:pt x="3286406" y="242855"/>
                </a:cubicBezTo>
                <a:cubicBezTo>
                  <a:pt x="3253896" y="239030"/>
                  <a:pt x="3219473" y="229469"/>
                  <a:pt x="3185050" y="235206"/>
                </a:cubicBezTo>
                <a:cubicBezTo>
                  <a:pt x="3185050" y="256241"/>
                  <a:pt x="3202261" y="252416"/>
                  <a:pt x="3213736" y="254328"/>
                </a:cubicBezTo>
                <a:cubicBezTo>
                  <a:pt x="3433659" y="284924"/>
                  <a:pt x="3649758" y="336555"/>
                  <a:pt x="3860120" y="414957"/>
                </a:cubicBezTo>
                <a:cubicBezTo>
                  <a:pt x="3871594" y="418781"/>
                  <a:pt x="3894543" y="416869"/>
                  <a:pt x="3888806" y="435991"/>
                </a:cubicBezTo>
                <a:cubicBezTo>
                  <a:pt x="3883069" y="455114"/>
                  <a:pt x="3862033" y="449377"/>
                  <a:pt x="3848646" y="443640"/>
                </a:cubicBezTo>
                <a:cubicBezTo>
                  <a:pt x="3781713" y="420693"/>
                  <a:pt x="3716692" y="390098"/>
                  <a:pt x="3645934" y="372887"/>
                </a:cubicBezTo>
                <a:cubicBezTo>
                  <a:pt x="3339953" y="300222"/>
                  <a:pt x="3032060" y="246679"/>
                  <a:pt x="2716517" y="271538"/>
                </a:cubicBezTo>
                <a:cubicBezTo>
                  <a:pt x="2471732" y="290661"/>
                  <a:pt x="2232685" y="346116"/>
                  <a:pt x="1999374" y="420693"/>
                </a:cubicBezTo>
                <a:cubicBezTo>
                  <a:pt x="1951565" y="435991"/>
                  <a:pt x="1901843" y="451289"/>
                  <a:pt x="1852121" y="458938"/>
                </a:cubicBezTo>
                <a:cubicBezTo>
                  <a:pt x="2207824" y="304047"/>
                  <a:pt x="2582650" y="225645"/>
                  <a:pt x="2976601" y="227557"/>
                </a:cubicBezTo>
                <a:cubicBezTo>
                  <a:pt x="2963214" y="204610"/>
                  <a:pt x="2940265" y="214171"/>
                  <a:pt x="2915404" y="198873"/>
                </a:cubicBezTo>
                <a:cubicBezTo>
                  <a:pt x="2984250" y="198873"/>
                  <a:pt x="3043534" y="198873"/>
                  <a:pt x="3100905" y="204610"/>
                </a:cubicBezTo>
                <a:cubicBezTo>
                  <a:pt x="3186962" y="214171"/>
                  <a:pt x="3273019" y="225645"/>
                  <a:pt x="3360989" y="233294"/>
                </a:cubicBezTo>
                <a:cubicBezTo>
                  <a:pt x="3366726" y="235206"/>
                  <a:pt x="3380113" y="242855"/>
                  <a:pt x="3382025" y="229469"/>
                </a:cubicBezTo>
                <a:cubicBezTo>
                  <a:pt x="3385850" y="217996"/>
                  <a:pt x="3372463" y="217996"/>
                  <a:pt x="3364814" y="216083"/>
                </a:cubicBezTo>
                <a:cubicBezTo>
                  <a:pt x="3257720" y="195049"/>
                  <a:pt x="3154452" y="166365"/>
                  <a:pt x="3043534" y="175926"/>
                </a:cubicBezTo>
                <a:cubicBezTo>
                  <a:pt x="3018673" y="179751"/>
                  <a:pt x="2991900" y="166365"/>
                  <a:pt x="2965126" y="162541"/>
                </a:cubicBezTo>
                <a:cubicBezTo>
                  <a:pt x="2854208" y="143418"/>
                  <a:pt x="2745203" y="166365"/>
                  <a:pt x="2634284" y="177839"/>
                </a:cubicBezTo>
                <a:cubicBezTo>
                  <a:pt x="2387587" y="206522"/>
                  <a:pt x="2146628" y="256241"/>
                  <a:pt x="1911405" y="332730"/>
                </a:cubicBezTo>
                <a:cubicBezTo>
                  <a:pt x="1764152" y="378624"/>
                  <a:pt x="1630285" y="457026"/>
                  <a:pt x="1488769" y="520130"/>
                </a:cubicBezTo>
                <a:cubicBezTo>
                  <a:pt x="1477295" y="523954"/>
                  <a:pt x="1463908" y="529691"/>
                  <a:pt x="1446696" y="537340"/>
                </a:cubicBezTo>
                <a:cubicBezTo>
                  <a:pt x="1454346" y="504832"/>
                  <a:pt x="1473470" y="483797"/>
                  <a:pt x="1498331" y="476148"/>
                </a:cubicBezTo>
                <a:cubicBezTo>
                  <a:pt x="1620723" y="439816"/>
                  <a:pt x="1727816" y="367151"/>
                  <a:pt x="1846384" y="321257"/>
                </a:cubicBezTo>
                <a:cubicBezTo>
                  <a:pt x="2226948" y="177839"/>
                  <a:pt x="2618985" y="112822"/>
                  <a:pt x="3026322" y="133857"/>
                </a:cubicBezTo>
                <a:cubicBezTo>
                  <a:pt x="3194612" y="143418"/>
                  <a:pt x="3355252" y="185488"/>
                  <a:pt x="3519717" y="216083"/>
                </a:cubicBezTo>
                <a:cubicBezTo>
                  <a:pt x="3730078" y="252416"/>
                  <a:pt x="3930878" y="315520"/>
                  <a:pt x="4116379" y="418781"/>
                </a:cubicBezTo>
                <a:cubicBezTo>
                  <a:pt x="4133591" y="428342"/>
                  <a:pt x="4152714" y="432167"/>
                  <a:pt x="4150802" y="458938"/>
                </a:cubicBezTo>
                <a:cubicBezTo>
                  <a:pt x="4148890" y="466587"/>
                  <a:pt x="4156539" y="472324"/>
                  <a:pt x="4164189" y="474236"/>
                </a:cubicBezTo>
                <a:cubicBezTo>
                  <a:pt x="4280844" y="527779"/>
                  <a:pt x="4391762" y="592795"/>
                  <a:pt x="4500768" y="663548"/>
                </a:cubicBezTo>
                <a:cubicBezTo>
                  <a:pt x="4502680" y="665460"/>
                  <a:pt x="4506505" y="665460"/>
                  <a:pt x="4512242" y="665460"/>
                </a:cubicBezTo>
                <a:cubicBezTo>
                  <a:pt x="4521804" y="640601"/>
                  <a:pt x="4516067" y="625303"/>
                  <a:pt x="4491206" y="610005"/>
                </a:cubicBezTo>
                <a:cubicBezTo>
                  <a:pt x="4322916" y="502920"/>
                  <a:pt x="4156539" y="392010"/>
                  <a:pt x="3972951" y="311696"/>
                </a:cubicBezTo>
                <a:cubicBezTo>
                  <a:pt x="3672707" y="181663"/>
                  <a:pt x="3359077" y="110910"/>
                  <a:pt x="3032060" y="103261"/>
                </a:cubicBezTo>
                <a:cubicBezTo>
                  <a:pt x="2848471" y="99437"/>
                  <a:pt x="2664883" y="95612"/>
                  <a:pt x="2483206" y="124296"/>
                </a:cubicBezTo>
                <a:cubicBezTo>
                  <a:pt x="2412448" y="137682"/>
                  <a:pt x="2339778" y="128120"/>
                  <a:pt x="2269020" y="128120"/>
                </a:cubicBezTo>
                <a:cubicBezTo>
                  <a:pt x="2500418" y="86051"/>
                  <a:pt x="2733728" y="61192"/>
                  <a:pt x="2968951" y="61192"/>
                </a:cubicBezTo>
                <a:cubicBezTo>
                  <a:pt x="3206086" y="63104"/>
                  <a:pt x="3437484" y="91788"/>
                  <a:pt x="3666970" y="154892"/>
                </a:cubicBezTo>
                <a:cubicBezTo>
                  <a:pt x="3464257" y="84139"/>
                  <a:pt x="3250071" y="53543"/>
                  <a:pt x="3041621" y="9561"/>
                </a:cubicBezTo>
                <a:cubicBezTo>
                  <a:pt x="3041621" y="5737"/>
                  <a:pt x="3043534" y="1912"/>
                  <a:pt x="3043534" y="0"/>
                </a:cubicBezTo>
                <a:close/>
              </a:path>
            </a:pathLst>
          </a:custGeom>
          <a:solidFill>
            <a:schemeClr val="bg1">
              <a:lumMod val="95000"/>
            </a:schemeClr>
          </a:solidFill>
        </p:spPr>
        <p:txBody>
          <a:bodyPr wrap="square" bIns="365760" anchor="b">
            <a:noAutofit/>
          </a:bodyPr>
          <a:lstStyle>
            <a:lvl1pPr marL="0" indent="0" algn="ctr">
              <a:buNone/>
              <a:defRPr sz="1800" baseline="0"/>
            </a:lvl1pPr>
          </a:lstStyle>
          <a:p>
            <a:r>
              <a:rPr lang="en-US" dirty="0"/>
              <a:t>Insert Your Picture</a:t>
            </a:r>
          </a:p>
        </p:txBody>
      </p:sp>
    </p:spTree>
    <p:extLst>
      <p:ext uri="{BB962C8B-B14F-4D97-AF65-F5344CB8AC3E}">
        <p14:creationId xmlns:p14="http://schemas.microsoft.com/office/powerpoint/2010/main" val="2862003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SHAPES LAYOUT</a:t>
            </a:r>
          </a:p>
        </p:txBody>
      </p:sp>
    </p:spTree>
    <p:extLst>
      <p:ext uri="{BB962C8B-B14F-4D97-AF65-F5344CB8AC3E}">
        <p14:creationId xmlns:p14="http://schemas.microsoft.com/office/powerpoint/2010/main" val="1409218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09" y="1131590"/>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3"/>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2"/>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3"/>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898601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 name="Freeform 50"/>
          <p:cNvSpPr/>
          <p:nvPr userDrawn="1"/>
        </p:nvSpPr>
        <p:spPr>
          <a:xfrm>
            <a:off x="4549923" y="2511189"/>
            <a:ext cx="7642078" cy="1842440"/>
          </a:xfrm>
          <a:custGeom>
            <a:avLst/>
            <a:gdLst>
              <a:gd name="connsiteX0" fmla="*/ 774359 w 7798495"/>
              <a:gd name="connsiteY0" fmla="*/ 0 h 1842440"/>
              <a:gd name="connsiteX1" fmla="*/ 7798495 w 7798495"/>
              <a:gd name="connsiteY1" fmla="*/ 0 h 1842440"/>
              <a:gd name="connsiteX2" fmla="*/ 7798495 w 7798495"/>
              <a:gd name="connsiteY2" fmla="*/ 1842440 h 1842440"/>
              <a:gd name="connsiteX3" fmla="*/ 0 w 7798495"/>
              <a:gd name="connsiteY3" fmla="*/ 1842440 h 1842440"/>
            </a:gdLst>
            <a:ahLst/>
            <a:cxnLst>
              <a:cxn ang="0">
                <a:pos x="connsiteX0" y="connsiteY0"/>
              </a:cxn>
              <a:cxn ang="0">
                <a:pos x="connsiteX1" y="connsiteY1"/>
              </a:cxn>
              <a:cxn ang="0">
                <a:pos x="connsiteX2" y="connsiteY2"/>
              </a:cxn>
              <a:cxn ang="0">
                <a:pos x="connsiteX3" y="connsiteY3"/>
              </a:cxn>
            </a:cxnLst>
            <a:rect l="l" t="t" r="r" b="b"/>
            <a:pathLst>
              <a:path w="7798495" h="1842440">
                <a:moveTo>
                  <a:pt x="774359" y="0"/>
                </a:moveTo>
                <a:lnTo>
                  <a:pt x="7798495" y="0"/>
                </a:lnTo>
                <a:lnTo>
                  <a:pt x="7798495" y="1842440"/>
                </a:lnTo>
                <a:lnTo>
                  <a:pt x="0" y="1842440"/>
                </a:lnTo>
                <a:close/>
              </a:path>
            </a:pathLst>
          </a:custGeom>
          <a:gradFill flip="none" rotWithShape="1">
            <a:gsLst>
              <a:gs pos="0">
                <a:schemeClr val="accent1">
                  <a:alpha val="94000"/>
                </a:schemeClr>
              </a:gs>
              <a:gs pos="59000">
                <a:schemeClr val="accent1">
                  <a:alpha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5962650" y="2954315"/>
            <a:ext cx="6157164" cy="677416"/>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SECTION BREAK</a:t>
            </a:r>
          </a:p>
        </p:txBody>
      </p:sp>
      <p:sp>
        <p:nvSpPr>
          <p:cNvPr id="3" name="Text Placeholder 9"/>
          <p:cNvSpPr>
            <a:spLocks noGrp="1"/>
          </p:cNvSpPr>
          <p:nvPr>
            <p:ph type="body" sz="quarter" idx="11" hasCustomPrompt="1"/>
          </p:nvPr>
        </p:nvSpPr>
        <p:spPr>
          <a:xfrm>
            <a:off x="5962650" y="3631731"/>
            <a:ext cx="6157164" cy="288032"/>
          </a:xfrm>
          <a:prstGeom prst="rect">
            <a:avLst/>
          </a:prstGeom>
        </p:spPr>
        <p:txBody>
          <a:bodyPr anchor="ctr"/>
          <a:lstStyle>
            <a:lvl1pPr marL="0" indent="0" algn="l">
              <a:buNone/>
              <a:defRPr sz="1800" b="0" baseline="0">
                <a:solidFill>
                  <a:schemeClr val="bg1"/>
                </a:solidFill>
                <a:latin typeface="+mn-lt"/>
                <a:cs typeface="Arial" pitchFamily="34" charset="0"/>
              </a:defRPr>
            </a:lvl1pPr>
          </a:lstStyle>
          <a:p>
            <a:pPr lvl="0"/>
            <a:r>
              <a:rPr lang="en-US" altLang="ko-KR" dirty="0"/>
              <a:t>Insert your subtitle here</a:t>
            </a:r>
          </a:p>
        </p:txBody>
      </p:sp>
      <p:sp>
        <p:nvSpPr>
          <p:cNvPr id="66" name="Freeform 65"/>
          <p:cNvSpPr/>
          <p:nvPr userDrawn="1"/>
        </p:nvSpPr>
        <p:spPr>
          <a:xfrm flipH="1" flipV="1">
            <a:off x="0" y="2507780"/>
            <a:ext cx="771496" cy="1842440"/>
          </a:xfrm>
          <a:custGeom>
            <a:avLst/>
            <a:gdLst>
              <a:gd name="connsiteX0" fmla="*/ 771496 w 771496"/>
              <a:gd name="connsiteY0" fmla="*/ 1842440 h 1842440"/>
              <a:gd name="connsiteX1" fmla="*/ 0 w 771496"/>
              <a:gd name="connsiteY1" fmla="*/ 1842440 h 1842440"/>
              <a:gd name="connsiteX2" fmla="*/ 758827 w 771496"/>
              <a:gd name="connsiteY2" fmla="*/ 0 h 1842440"/>
              <a:gd name="connsiteX3" fmla="*/ 771496 w 771496"/>
              <a:gd name="connsiteY3" fmla="*/ 0 h 1842440"/>
            </a:gdLst>
            <a:ahLst/>
            <a:cxnLst>
              <a:cxn ang="0">
                <a:pos x="connsiteX0" y="connsiteY0"/>
              </a:cxn>
              <a:cxn ang="0">
                <a:pos x="connsiteX1" y="connsiteY1"/>
              </a:cxn>
              <a:cxn ang="0">
                <a:pos x="connsiteX2" y="connsiteY2"/>
              </a:cxn>
              <a:cxn ang="0">
                <a:pos x="connsiteX3" y="connsiteY3"/>
              </a:cxn>
            </a:cxnLst>
            <a:rect l="l" t="t" r="r" b="b"/>
            <a:pathLst>
              <a:path w="771496" h="1842440">
                <a:moveTo>
                  <a:pt x="771496" y="1842440"/>
                </a:moveTo>
                <a:lnTo>
                  <a:pt x="0" y="1842440"/>
                </a:lnTo>
                <a:lnTo>
                  <a:pt x="758827" y="0"/>
                </a:lnTo>
                <a:lnTo>
                  <a:pt x="771496" y="0"/>
                </a:lnTo>
                <a:close/>
              </a:path>
            </a:pathLst>
          </a:cu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p:cNvGrpSpPr/>
          <p:nvPr userDrawn="1"/>
        </p:nvGrpSpPr>
        <p:grpSpPr>
          <a:xfrm rot="10800000">
            <a:off x="171052" y="0"/>
            <a:ext cx="1619987" cy="1468586"/>
            <a:chOff x="10248163" y="5404899"/>
            <a:chExt cx="1619987" cy="1468586"/>
          </a:xfrm>
          <a:solidFill>
            <a:schemeClr val="accent1">
              <a:alpha val="83000"/>
            </a:schemeClr>
          </a:solidFill>
        </p:grpSpPr>
        <p:sp>
          <p:nvSpPr>
            <p:cNvPr id="63" name="Freeform 62"/>
            <p:cNvSpPr/>
            <p:nvPr userDrawn="1"/>
          </p:nvSpPr>
          <p:spPr>
            <a:xfrm>
              <a:off x="10798323" y="5404899"/>
              <a:ext cx="1069827" cy="1468586"/>
            </a:xfrm>
            <a:custGeom>
              <a:avLst/>
              <a:gdLst>
                <a:gd name="connsiteX0" fmla="*/ 758827 w 1342170"/>
                <a:gd name="connsiteY0" fmla="*/ 0 h 1842440"/>
                <a:gd name="connsiteX1" fmla="*/ 1342170 w 1342170"/>
                <a:gd name="connsiteY1" fmla="*/ 0 h 1842440"/>
                <a:gd name="connsiteX2" fmla="*/ 583342 w 1342170"/>
                <a:gd name="connsiteY2" fmla="*/ 1842440 h 1842440"/>
                <a:gd name="connsiteX3" fmla="*/ 0 w 1342170"/>
                <a:gd name="connsiteY3" fmla="*/ 1842440 h 1842440"/>
              </a:gdLst>
              <a:ahLst/>
              <a:cxnLst>
                <a:cxn ang="0">
                  <a:pos x="connsiteX0" y="connsiteY0"/>
                </a:cxn>
                <a:cxn ang="0">
                  <a:pos x="connsiteX1" y="connsiteY1"/>
                </a:cxn>
                <a:cxn ang="0">
                  <a:pos x="connsiteX2" y="connsiteY2"/>
                </a:cxn>
                <a:cxn ang="0">
                  <a:pos x="connsiteX3" y="connsiteY3"/>
                </a:cxn>
              </a:cxnLst>
              <a:rect l="l" t="t" r="r" b="b"/>
              <a:pathLst>
                <a:path w="1342170" h="1842440">
                  <a:moveTo>
                    <a:pt x="758827" y="0"/>
                  </a:moveTo>
                  <a:lnTo>
                    <a:pt x="1342170" y="0"/>
                  </a:lnTo>
                  <a:lnTo>
                    <a:pt x="583342" y="1842440"/>
                  </a:lnTo>
                  <a:lnTo>
                    <a:pt x="0" y="184244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userDrawn="1"/>
          </p:nvSpPr>
          <p:spPr>
            <a:xfrm>
              <a:off x="10248163" y="5814881"/>
              <a:ext cx="900972" cy="1058604"/>
            </a:xfrm>
            <a:custGeom>
              <a:avLst/>
              <a:gdLst>
                <a:gd name="connsiteX0" fmla="*/ 546987 w 1130330"/>
                <a:gd name="connsiteY0" fmla="*/ 0 h 1328090"/>
                <a:gd name="connsiteX1" fmla="*/ 1130330 w 1130330"/>
                <a:gd name="connsiteY1" fmla="*/ 0 h 1328090"/>
                <a:gd name="connsiteX2" fmla="*/ 583342 w 1130330"/>
                <a:gd name="connsiteY2" fmla="*/ 1328090 h 1328090"/>
                <a:gd name="connsiteX3" fmla="*/ 0 w 1130330"/>
                <a:gd name="connsiteY3" fmla="*/ 1328090 h 1328090"/>
              </a:gdLst>
              <a:ahLst/>
              <a:cxnLst>
                <a:cxn ang="0">
                  <a:pos x="connsiteX0" y="connsiteY0"/>
                </a:cxn>
                <a:cxn ang="0">
                  <a:pos x="connsiteX1" y="connsiteY1"/>
                </a:cxn>
                <a:cxn ang="0">
                  <a:pos x="connsiteX2" y="connsiteY2"/>
                </a:cxn>
                <a:cxn ang="0">
                  <a:pos x="connsiteX3" y="connsiteY3"/>
                </a:cxn>
              </a:cxnLst>
              <a:rect l="l" t="t" r="r" b="b"/>
              <a:pathLst>
                <a:path w="1130330" h="1328090">
                  <a:moveTo>
                    <a:pt x="546987" y="0"/>
                  </a:moveTo>
                  <a:lnTo>
                    <a:pt x="1130330" y="0"/>
                  </a:lnTo>
                  <a:lnTo>
                    <a:pt x="583342" y="1328090"/>
                  </a:lnTo>
                  <a:lnTo>
                    <a:pt x="0" y="132809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767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614149" y="287254"/>
            <a:ext cx="11282576"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12" name="Rectangle 11"/>
          <p:cNvSpPr/>
          <p:nvPr userDrawn="1"/>
        </p:nvSpPr>
        <p:spPr>
          <a:xfrm>
            <a:off x="0" y="287254"/>
            <a:ext cx="295275" cy="7242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9843" y="287254"/>
            <a:ext cx="171128" cy="7242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11368585" y="6441740"/>
            <a:ext cx="823415" cy="2115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19687" y="6441740"/>
            <a:ext cx="10951543" cy="2115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477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614149" y="287254"/>
            <a:ext cx="11282576"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11" name="Group 10"/>
          <p:cNvGrpSpPr/>
          <p:nvPr userDrawn="1"/>
        </p:nvGrpSpPr>
        <p:grpSpPr>
          <a:xfrm>
            <a:off x="10685801" y="123478"/>
            <a:ext cx="1492551" cy="1155972"/>
            <a:chOff x="268015" y="1999362"/>
            <a:chExt cx="5222702" cy="4044951"/>
          </a:xfrm>
        </p:grpSpPr>
        <p:sp>
          <p:nvSpPr>
            <p:cNvPr id="9" name="Freeform 606"/>
            <p:cNvSpPr>
              <a:spLocks/>
            </p:cNvSpPr>
            <p:nvPr userDrawn="1"/>
          </p:nvSpPr>
          <p:spPr bwMode="auto">
            <a:xfrm rot="8978259">
              <a:off x="268015" y="2416670"/>
              <a:ext cx="5222702" cy="2477599"/>
            </a:xfrm>
            <a:custGeom>
              <a:avLst/>
              <a:gdLst>
                <a:gd name="T0" fmla="*/ 780 w 962"/>
                <a:gd name="T1" fmla="*/ 55 h 539"/>
                <a:gd name="T2" fmla="*/ 761 w 962"/>
                <a:gd name="T3" fmla="*/ 87 h 539"/>
                <a:gd name="T4" fmla="*/ 826 w 962"/>
                <a:gd name="T5" fmla="*/ 107 h 539"/>
                <a:gd name="T6" fmla="*/ 860 w 962"/>
                <a:gd name="T7" fmla="*/ 162 h 539"/>
                <a:gd name="T8" fmla="*/ 899 w 962"/>
                <a:gd name="T9" fmla="*/ 164 h 539"/>
                <a:gd name="T10" fmla="*/ 916 w 962"/>
                <a:gd name="T11" fmla="*/ 192 h 539"/>
                <a:gd name="T12" fmla="*/ 883 w 962"/>
                <a:gd name="T13" fmla="*/ 235 h 539"/>
                <a:gd name="T14" fmla="*/ 908 w 962"/>
                <a:gd name="T15" fmla="*/ 294 h 539"/>
                <a:gd name="T16" fmla="*/ 953 w 962"/>
                <a:gd name="T17" fmla="*/ 324 h 539"/>
                <a:gd name="T18" fmla="*/ 886 w 962"/>
                <a:gd name="T19" fmla="*/ 410 h 539"/>
                <a:gd name="T20" fmla="*/ 853 w 962"/>
                <a:gd name="T21" fmla="*/ 403 h 539"/>
                <a:gd name="T22" fmla="*/ 830 w 962"/>
                <a:gd name="T23" fmla="*/ 458 h 539"/>
                <a:gd name="T24" fmla="*/ 747 w 962"/>
                <a:gd name="T25" fmla="*/ 416 h 539"/>
                <a:gd name="T26" fmla="*/ 707 w 962"/>
                <a:gd name="T27" fmla="*/ 432 h 539"/>
                <a:gd name="T28" fmla="*/ 664 w 962"/>
                <a:gd name="T29" fmla="*/ 472 h 539"/>
                <a:gd name="T30" fmla="*/ 645 w 962"/>
                <a:gd name="T31" fmla="*/ 478 h 539"/>
                <a:gd name="T32" fmla="*/ 648 w 962"/>
                <a:gd name="T33" fmla="*/ 507 h 539"/>
                <a:gd name="T34" fmla="*/ 591 w 962"/>
                <a:gd name="T35" fmla="*/ 508 h 539"/>
                <a:gd name="T36" fmla="*/ 454 w 962"/>
                <a:gd name="T37" fmla="*/ 508 h 539"/>
                <a:gd name="T38" fmla="*/ 481 w 962"/>
                <a:gd name="T39" fmla="*/ 467 h 539"/>
                <a:gd name="T40" fmla="*/ 333 w 962"/>
                <a:gd name="T41" fmla="*/ 406 h 539"/>
                <a:gd name="T42" fmla="*/ 254 w 962"/>
                <a:gd name="T43" fmla="*/ 398 h 539"/>
                <a:gd name="T44" fmla="*/ 165 w 962"/>
                <a:gd name="T45" fmla="*/ 400 h 539"/>
                <a:gd name="T46" fmla="*/ 78 w 962"/>
                <a:gd name="T47" fmla="*/ 397 h 539"/>
                <a:gd name="T48" fmla="*/ 0 w 962"/>
                <a:gd name="T49" fmla="*/ 379 h 539"/>
                <a:gd name="T50" fmla="*/ 77 w 962"/>
                <a:gd name="T51" fmla="*/ 371 h 539"/>
                <a:gd name="T52" fmla="*/ 89 w 962"/>
                <a:gd name="T53" fmla="*/ 356 h 539"/>
                <a:gd name="T54" fmla="*/ 101 w 962"/>
                <a:gd name="T55" fmla="*/ 344 h 539"/>
                <a:gd name="T56" fmla="*/ 88 w 962"/>
                <a:gd name="T57" fmla="*/ 336 h 539"/>
                <a:gd name="T58" fmla="*/ 82 w 962"/>
                <a:gd name="T59" fmla="*/ 319 h 539"/>
                <a:gd name="T60" fmla="*/ 132 w 962"/>
                <a:gd name="T61" fmla="*/ 311 h 539"/>
                <a:gd name="T62" fmla="*/ 171 w 962"/>
                <a:gd name="T63" fmla="*/ 349 h 539"/>
                <a:gd name="T64" fmla="*/ 160 w 962"/>
                <a:gd name="T65" fmla="*/ 332 h 539"/>
                <a:gd name="T66" fmla="*/ 142 w 962"/>
                <a:gd name="T67" fmla="*/ 307 h 539"/>
                <a:gd name="T68" fmla="*/ 144 w 962"/>
                <a:gd name="T69" fmla="*/ 296 h 539"/>
                <a:gd name="T70" fmla="*/ 240 w 962"/>
                <a:gd name="T71" fmla="*/ 283 h 539"/>
                <a:gd name="T72" fmla="*/ 271 w 962"/>
                <a:gd name="T73" fmla="*/ 283 h 539"/>
                <a:gd name="T74" fmla="*/ 302 w 962"/>
                <a:gd name="T75" fmla="*/ 284 h 539"/>
                <a:gd name="T76" fmla="*/ 337 w 962"/>
                <a:gd name="T77" fmla="*/ 281 h 539"/>
                <a:gd name="T78" fmla="*/ 356 w 962"/>
                <a:gd name="T79" fmla="*/ 271 h 539"/>
                <a:gd name="T80" fmla="*/ 332 w 962"/>
                <a:gd name="T81" fmla="*/ 263 h 539"/>
                <a:gd name="T82" fmla="*/ 322 w 962"/>
                <a:gd name="T83" fmla="*/ 257 h 539"/>
                <a:gd name="T84" fmla="*/ 323 w 962"/>
                <a:gd name="T85" fmla="*/ 240 h 539"/>
                <a:gd name="T86" fmla="*/ 308 w 962"/>
                <a:gd name="T87" fmla="*/ 231 h 539"/>
                <a:gd name="T88" fmla="*/ 249 w 962"/>
                <a:gd name="T89" fmla="*/ 232 h 539"/>
                <a:gd name="T90" fmla="*/ 189 w 962"/>
                <a:gd name="T91" fmla="*/ 222 h 539"/>
                <a:gd name="T92" fmla="*/ 143 w 962"/>
                <a:gd name="T93" fmla="*/ 204 h 539"/>
                <a:gd name="T94" fmla="*/ 225 w 962"/>
                <a:gd name="T95" fmla="*/ 204 h 539"/>
                <a:gd name="T96" fmla="*/ 148 w 962"/>
                <a:gd name="T97" fmla="*/ 187 h 539"/>
                <a:gd name="T98" fmla="*/ 221 w 962"/>
                <a:gd name="T99" fmla="*/ 177 h 539"/>
                <a:gd name="T100" fmla="*/ 200 w 962"/>
                <a:gd name="T101" fmla="*/ 161 h 539"/>
                <a:gd name="T102" fmla="*/ 238 w 962"/>
                <a:gd name="T103" fmla="*/ 146 h 539"/>
                <a:gd name="T104" fmla="*/ 196 w 962"/>
                <a:gd name="T105" fmla="*/ 128 h 539"/>
                <a:gd name="T106" fmla="*/ 223 w 962"/>
                <a:gd name="T107" fmla="*/ 112 h 539"/>
                <a:gd name="T108" fmla="*/ 313 w 962"/>
                <a:gd name="T109" fmla="*/ 104 h 539"/>
                <a:gd name="T110" fmla="*/ 288 w 962"/>
                <a:gd name="T111" fmla="*/ 78 h 539"/>
                <a:gd name="T112" fmla="*/ 279 w 962"/>
                <a:gd name="T113" fmla="*/ 61 h 539"/>
                <a:gd name="T114" fmla="*/ 362 w 962"/>
                <a:gd name="T115" fmla="*/ 43 h 539"/>
                <a:gd name="T116" fmla="*/ 470 w 962"/>
                <a:gd name="T117" fmla="*/ 41 h 539"/>
                <a:gd name="T118" fmla="*/ 590 w 962"/>
                <a:gd name="T119" fmla="*/ 34 h 539"/>
                <a:gd name="T120" fmla="*/ 697 w 962"/>
                <a:gd name="T121" fmla="*/ 33 h 539"/>
                <a:gd name="T122" fmla="*/ 673 w 962"/>
                <a:gd name="T123" fmla="*/ 18 h 539"/>
                <a:gd name="T124" fmla="*/ 750 w 962"/>
                <a:gd name="T125" fmla="*/ 4 h 539"/>
                <a:gd name="connsiteX0" fmla="*/ 8046 w 9982"/>
                <a:gd name="connsiteY0" fmla="*/ 416 h 9877"/>
                <a:gd name="connsiteX1" fmla="*/ 8108 w 9982"/>
                <a:gd name="connsiteY1" fmla="*/ 435 h 9877"/>
                <a:gd name="connsiteX2" fmla="*/ 8119 w 9982"/>
                <a:gd name="connsiteY2" fmla="*/ 509 h 9877"/>
                <a:gd name="connsiteX3" fmla="*/ 8087 w 9982"/>
                <a:gd name="connsiteY3" fmla="*/ 583 h 9877"/>
                <a:gd name="connsiteX4" fmla="*/ 8129 w 9982"/>
                <a:gd name="connsiteY4" fmla="*/ 583 h 9877"/>
                <a:gd name="connsiteX5" fmla="*/ 8139 w 9982"/>
                <a:gd name="connsiteY5" fmla="*/ 639 h 9877"/>
                <a:gd name="connsiteX6" fmla="*/ 8087 w 9982"/>
                <a:gd name="connsiteY6" fmla="*/ 695 h 9877"/>
                <a:gd name="connsiteX7" fmla="*/ 8015 w 9982"/>
                <a:gd name="connsiteY7" fmla="*/ 917 h 9877"/>
                <a:gd name="connsiteX8" fmla="*/ 8108 w 9982"/>
                <a:gd name="connsiteY8" fmla="*/ 991 h 9877"/>
                <a:gd name="connsiteX9" fmla="*/ 8129 w 9982"/>
                <a:gd name="connsiteY9" fmla="*/ 862 h 9877"/>
                <a:gd name="connsiteX10" fmla="*/ 8139 w 9982"/>
                <a:gd name="connsiteY10" fmla="*/ 862 h 9877"/>
                <a:gd name="connsiteX11" fmla="*/ 8139 w 9982"/>
                <a:gd name="connsiteY11" fmla="*/ 880 h 9877"/>
                <a:gd name="connsiteX12" fmla="*/ 8160 w 9982"/>
                <a:gd name="connsiteY12" fmla="*/ 1195 h 9877"/>
                <a:gd name="connsiteX13" fmla="*/ 8139 w 9982"/>
                <a:gd name="connsiteY13" fmla="*/ 1195 h 9877"/>
                <a:gd name="connsiteX14" fmla="*/ 8108 w 9982"/>
                <a:gd name="connsiteY14" fmla="*/ 1214 h 9877"/>
                <a:gd name="connsiteX15" fmla="*/ 8108 w 9982"/>
                <a:gd name="connsiteY15" fmla="*/ 1270 h 9877"/>
                <a:gd name="connsiteX16" fmla="*/ 7869 w 9982"/>
                <a:gd name="connsiteY16" fmla="*/ 1585 h 9877"/>
                <a:gd name="connsiteX17" fmla="*/ 7911 w 9982"/>
                <a:gd name="connsiteY17" fmla="*/ 1585 h 9877"/>
                <a:gd name="connsiteX18" fmla="*/ 8077 w 9982"/>
                <a:gd name="connsiteY18" fmla="*/ 1567 h 9877"/>
                <a:gd name="connsiteX19" fmla="*/ 8077 w 9982"/>
                <a:gd name="connsiteY19" fmla="*/ 1659 h 9877"/>
                <a:gd name="connsiteX20" fmla="*/ 8150 w 9982"/>
                <a:gd name="connsiteY20" fmla="*/ 1752 h 9877"/>
                <a:gd name="connsiteX21" fmla="*/ 8368 w 9982"/>
                <a:gd name="connsiteY21" fmla="*/ 1659 h 9877"/>
                <a:gd name="connsiteX22" fmla="*/ 8420 w 9982"/>
                <a:gd name="connsiteY22" fmla="*/ 1548 h 9877"/>
                <a:gd name="connsiteX23" fmla="*/ 8482 w 9982"/>
                <a:gd name="connsiteY23" fmla="*/ 1567 h 9877"/>
                <a:gd name="connsiteX24" fmla="*/ 8493 w 9982"/>
                <a:gd name="connsiteY24" fmla="*/ 1511 h 9877"/>
                <a:gd name="connsiteX25" fmla="*/ 8638 w 9982"/>
                <a:gd name="connsiteY25" fmla="*/ 1585 h 9877"/>
                <a:gd name="connsiteX26" fmla="*/ 8586 w 9982"/>
                <a:gd name="connsiteY26" fmla="*/ 1956 h 9877"/>
                <a:gd name="connsiteX27" fmla="*/ 8524 w 9982"/>
                <a:gd name="connsiteY27" fmla="*/ 2049 h 9877"/>
                <a:gd name="connsiteX28" fmla="*/ 8524 w 9982"/>
                <a:gd name="connsiteY28" fmla="*/ 2105 h 9877"/>
                <a:gd name="connsiteX29" fmla="*/ 8815 w 9982"/>
                <a:gd name="connsiteY29" fmla="*/ 2179 h 9877"/>
                <a:gd name="connsiteX30" fmla="*/ 8794 w 9982"/>
                <a:gd name="connsiteY30" fmla="*/ 2735 h 9877"/>
                <a:gd name="connsiteX31" fmla="*/ 8794 w 9982"/>
                <a:gd name="connsiteY31" fmla="*/ 2902 h 9877"/>
                <a:gd name="connsiteX32" fmla="*/ 8763 w 9982"/>
                <a:gd name="connsiteY32" fmla="*/ 2921 h 9877"/>
                <a:gd name="connsiteX33" fmla="*/ 8773 w 9982"/>
                <a:gd name="connsiteY33" fmla="*/ 2958 h 9877"/>
                <a:gd name="connsiteX34" fmla="*/ 8753 w 9982"/>
                <a:gd name="connsiteY34" fmla="*/ 2995 h 9877"/>
                <a:gd name="connsiteX35" fmla="*/ 8940 w 9982"/>
                <a:gd name="connsiteY35" fmla="*/ 2977 h 9877"/>
                <a:gd name="connsiteX36" fmla="*/ 9033 w 9982"/>
                <a:gd name="connsiteY36" fmla="*/ 3125 h 9877"/>
                <a:gd name="connsiteX37" fmla="*/ 9168 w 9982"/>
                <a:gd name="connsiteY37" fmla="*/ 3106 h 9877"/>
                <a:gd name="connsiteX38" fmla="*/ 9168 w 9982"/>
                <a:gd name="connsiteY38" fmla="*/ 3125 h 9877"/>
                <a:gd name="connsiteX39" fmla="*/ 9179 w 9982"/>
                <a:gd name="connsiteY39" fmla="*/ 3125 h 9877"/>
                <a:gd name="connsiteX40" fmla="*/ 9189 w 9982"/>
                <a:gd name="connsiteY40" fmla="*/ 3273 h 9877"/>
                <a:gd name="connsiteX41" fmla="*/ 9220 w 9982"/>
                <a:gd name="connsiteY41" fmla="*/ 3255 h 9877"/>
                <a:gd name="connsiteX42" fmla="*/ 9272 w 9982"/>
                <a:gd name="connsiteY42" fmla="*/ 3032 h 9877"/>
                <a:gd name="connsiteX43" fmla="*/ 9324 w 9982"/>
                <a:gd name="connsiteY43" fmla="*/ 3088 h 9877"/>
                <a:gd name="connsiteX44" fmla="*/ 9345 w 9982"/>
                <a:gd name="connsiteY44" fmla="*/ 3014 h 9877"/>
                <a:gd name="connsiteX45" fmla="*/ 9376 w 9982"/>
                <a:gd name="connsiteY45" fmla="*/ 3014 h 9877"/>
                <a:gd name="connsiteX46" fmla="*/ 9407 w 9982"/>
                <a:gd name="connsiteY46" fmla="*/ 3088 h 9877"/>
                <a:gd name="connsiteX47" fmla="*/ 9397 w 9982"/>
                <a:gd name="connsiteY47" fmla="*/ 3199 h 9877"/>
                <a:gd name="connsiteX48" fmla="*/ 9470 w 9982"/>
                <a:gd name="connsiteY48" fmla="*/ 3273 h 9877"/>
                <a:gd name="connsiteX49" fmla="*/ 9470 w 9982"/>
                <a:gd name="connsiteY49" fmla="*/ 3385 h 9877"/>
                <a:gd name="connsiteX50" fmla="*/ 9511 w 9982"/>
                <a:gd name="connsiteY50" fmla="*/ 3440 h 9877"/>
                <a:gd name="connsiteX51" fmla="*/ 9480 w 9982"/>
                <a:gd name="connsiteY51" fmla="*/ 3552 h 9877"/>
                <a:gd name="connsiteX52" fmla="*/ 9491 w 9982"/>
                <a:gd name="connsiteY52" fmla="*/ 3552 h 9877"/>
                <a:gd name="connsiteX53" fmla="*/ 9522 w 9982"/>
                <a:gd name="connsiteY53" fmla="*/ 3533 h 9877"/>
                <a:gd name="connsiteX54" fmla="*/ 9522 w 9982"/>
                <a:gd name="connsiteY54" fmla="*/ 3644 h 9877"/>
                <a:gd name="connsiteX55" fmla="*/ 9491 w 9982"/>
                <a:gd name="connsiteY55" fmla="*/ 3682 h 9877"/>
                <a:gd name="connsiteX56" fmla="*/ 9470 w 9982"/>
                <a:gd name="connsiteY56" fmla="*/ 3644 h 9877"/>
                <a:gd name="connsiteX57" fmla="*/ 9459 w 9982"/>
                <a:gd name="connsiteY57" fmla="*/ 3700 h 9877"/>
                <a:gd name="connsiteX58" fmla="*/ 9428 w 9982"/>
                <a:gd name="connsiteY58" fmla="*/ 3682 h 9877"/>
                <a:gd name="connsiteX59" fmla="*/ 9335 w 9982"/>
                <a:gd name="connsiteY59" fmla="*/ 3904 h 9877"/>
                <a:gd name="connsiteX60" fmla="*/ 9356 w 9982"/>
                <a:gd name="connsiteY60" fmla="*/ 4294 h 9877"/>
                <a:gd name="connsiteX61" fmla="*/ 9220 w 9982"/>
                <a:gd name="connsiteY61" fmla="*/ 4257 h 9877"/>
                <a:gd name="connsiteX62" fmla="*/ 9179 w 9982"/>
                <a:gd name="connsiteY62" fmla="*/ 4331 h 9877"/>
                <a:gd name="connsiteX63" fmla="*/ 9241 w 9982"/>
                <a:gd name="connsiteY63" fmla="*/ 4516 h 9877"/>
                <a:gd name="connsiteX64" fmla="*/ 9304 w 9982"/>
                <a:gd name="connsiteY64" fmla="*/ 4516 h 9877"/>
                <a:gd name="connsiteX65" fmla="*/ 9304 w 9982"/>
                <a:gd name="connsiteY65" fmla="*/ 4535 h 9877"/>
                <a:gd name="connsiteX66" fmla="*/ 9189 w 9982"/>
                <a:gd name="connsiteY66" fmla="*/ 4628 h 9877"/>
                <a:gd name="connsiteX67" fmla="*/ 9179 w 9982"/>
                <a:gd name="connsiteY67" fmla="*/ 4683 h 9877"/>
                <a:gd name="connsiteX68" fmla="*/ 9314 w 9982"/>
                <a:gd name="connsiteY68" fmla="*/ 4850 h 9877"/>
                <a:gd name="connsiteX69" fmla="*/ 9335 w 9982"/>
                <a:gd name="connsiteY69" fmla="*/ 4943 h 9877"/>
                <a:gd name="connsiteX70" fmla="*/ 9470 w 9982"/>
                <a:gd name="connsiteY70" fmla="*/ 5073 h 9877"/>
                <a:gd name="connsiteX71" fmla="*/ 9439 w 9982"/>
                <a:gd name="connsiteY71" fmla="*/ 5426 h 9877"/>
                <a:gd name="connsiteX72" fmla="*/ 9553 w 9982"/>
                <a:gd name="connsiteY72" fmla="*/ 5370 h 9877"/>
                <a:gd name="connsiteX73" fmla="*/ 9553 w 9982"/>
                <a:gd name="connsiteY73" fmla="*/ 5314 h 9877"/>
                <a:gd name="connsiteX74" fmla="*/ 9532 w 9982"/>
                <a:gd name="connsiteY74" fmla="*/ 5259 h 9877"/>
                <a:gd name="connsiteX75" fmla="*/ 9563 w 9982"/>
                <a:gd name="connsiteY75" fmla="*/ 5259 h 9877"/>
                <a:gd name="connsiteX76" fmla="*/ 9647 w 9982"/>
                <a:gd name="connsiteY76" fmla="*/ 5333 h 9877"/>
                <a:gd name="connsiteX77" fmla="*/ 9647 w 9982"/>
                <a:gd name="connsiteY77" fmla="*/ 5407 h 9877"/>
                <a:gd name="connsiteX78" fmla="*/ 9969 w 9982"/>
                <a:gd name="connsiteY78" fmla="*/ 5722 h 9877"/>
                <a:gd name="connsiteX79" fmla="*/ 9958 w 9982"/>
                <a:gd name="connsiteY79" fmla="*/ 6075 h 9877"/>
                <a:gd name="connsiteX80" fmla="*/ 9906 w 9982"/>
                <a:gd name="connsiteY80" fmla="*/ 5982 h 9877"/>
                <a:gd name="connsiteX81" fmla="*/ 9730 w 9982"/>
                <a:gd name="connsiteY81" fmla="*/ 6019 h 9877"/>
                <a:gd name="connsiteX82" fmla="*/ 9345 w 9982"/>
                <a:gd name="connsiteY82" fmla="*/ 6112 h 9877"/>
                <a:gd name="connsiteX83" fmla="*/ 9314 w 9982"/>
                <a:gd name="connsiteY83" fmla="*/ 6446 h 9877"/>
                <a:gd name="connsiteX84" fmla="*/ 9272 w 9982"/>
                <a:gd name="connsiteY84" fmla="*/ 6483 h 9877"/>
                <a:gd name="connsiteX85" fmla="*/ 9272 w 9982"/>
                <a:gd name="connsiteY85" fmla="*/ 6891 h 9877"/>
                <a:gd name="connsiteX86" fmla="*/ 9376 w 9982"/>
                <a:gd name="connsiteY86" fmla="*/ 6928 h 9877"/>
                <a:gd name="connsiteX87" fmla="*/ 9366 w 9982"/>
                <a:gd name="connsiteY87" fmla="*/ 6965 h 9877"/>
                <a:gd name="connsiteX88" fmla="*/ 9220 w 9982"/>
                <a:gd name="connsiteY88" fmla="*/ 7318 h 9877"/>
                <a:gd name="connsiteX89" fmla="*/ 9210 w 9982"/>
                <a:gd name="connsiteY89" fmla="*/ 7578 h 9877"/>
                <a:gd name="connsiteX90" fmla="*/ 9241 w 9982"/>
                <a:gd name="connsiteY90" fmla="*/ 7763 h 9877"/>
                <a:gd name="connsiteX91" fmla="*/ 9189 w 9982"/>
                <a:gd name="connsiteY91" fmla="*/ 7819 h 9877"/>
                <a:gd name="connsiteX92" fmla="*/ 9085 w 9982"/>
                <a:gd name="connsiteY92" fmla="*/ 7633 h 9877"/>
                <a:gd name="connsiteX93" fmla="*/ 8909 w 9982"/>
                <a:gd name="connsiteY93" fmla="*/ 7485 h 9877"/>
                <a:gd name="connsiteX94" fmla="*/ 8909 w 9982"/>
                <a:gd name="connsiteY94" fmla="*/ 7448 h 9877"/>
                <a:gd name="connsiteX95" fmla="*/ 8950 w 9982"/>
                <a:gd name="connsiteY95" fmla="*/ 7448 h 9877"/>
                <a:gd name="connsiteX96" fmla="*/ 8950 w 9982"/>
                <a:gd name="connsiteY96" fmla="*/ 7429 h 9877"/>
                <a:gd name="connsiteX97" fmla="*/ 8929 w 9982"/>
                <a:gd name="connsiteY97" fmla="*/ 7429 h 9877"/>
                <a:gd name="connsiteX98" fmla="*/ 8867 w 9982"/>
                <a:gd name="connsiteY98" fmla="*/ 7448 h 9877"/>
                <a:gd name="connsiteX99" fmla="*/ 8888 w 9982"/>
                <a:gd name="connsiteY99" fmla="*/ 7522 h 9877"/>
                <a:gd name="connsiteX100" fmla="*/ 8846 w 9982"/>
                <a:gd name="connsiteY100" fmla="*/ 7541 h 9877"/>
                <a:gd name="connsiteX101" fmla="*/ 8950 w 9982"/>
                <a:gd name="connsiteY101" fmla="*/ 7819 h 9877"/>
                <a:gd name="connsiteX102" fmla="*/ 8950 w 9982"/>
                <a:gd name="connsiteY102" fmla="*/ 8023 h 9877"/>
                <a:gd name="connsiteX103" fmla="*/ 8888 w 9982"/>
                <a:gd name="connsiteY103" fmla="*/ 8134 h 9877"/>
                <a:gd name="connsiteX104" fmla="*/ 8711 w 9982"/>
                <a:gd name="connsiteY104" fmla="*/ 8116 h 9877"/>
                <a:gd name="connsiteX105" fmla="*/ 8649 w 9982"/>
                <a:gd name="connsiteY105" fmla="*/ 8023 h 9877"/>
                <a:gd name="connsiteX106" fmla="*/ 8586 w 9982"/>
                <a:gd name="connsiteY106" fmla="*/ 8079 h 9877"/>
                <a:gd name="connsiteX107" fmla="*/ 8628 w 9982"/>
                <a:gd name="connsiteY107" fmla="*/ 8468 h 9877"/>
                <a:gd name="connsiteX108" fmla="*/ 8597 w 9982"/>
                <a:gd name="connsiteY108" fmla="*/ 8542 h 9877"/>
                <a:gd name="connsiteX109" fmla="*/ 8399 w 9982"/>
                <a:gd name="connsiteY109" fmla="*/ 8561 h 9877"/>
                <a:gd name="connsiteX110" fmla="*/ 8254 w 9982"/>
                <a:gd name="connsiteY110" fmla="*/ 8134 h 9877"/>
                <a:gd name="connsiteX111" fmla="*/ 8243 w 9982"/>
                <a:gd name="connsiteY111" fmla="*/ 7893 h 9877"/>
                <a:gd name="connsiteX112" fmla="*/ 8202 w 9982"/>
                <a:gd name="connsiteY112" fmla="*/ 7893 h 9877"/>
                <a:gd name="connsiteX113" fmla="*/ 8025 w 9982"/>
                <a:gd name="connsiteY113" fmla="*/ 7893 h 9877"/>
                <a:gd name="connsiteX114" fmla="*/ 7921 w 9982"/>
                <a:gd name="connsiteY114" fmla="*/ 7670 h 9877"/>
                <a:gd name="connsiteX115" fmla="*/ 7827 w 9982"/>
                <a:gd name="connsiteY115" fmla="*/ 7615 h 9877"/>
                <a:gd name="connsiteX116" fmla="*/ 7765 w 9982"/>
                <a:gd name="connsiteY116" fmla="*/ 7689 h 9877"/>
                <a:gd name="connsiteX117" fmla="*/ 7775 w 9982"/>
                <a:gd name="connsiteY117" fmla="*/ 8004 h 9877"/>
                <a:gd name="connsiteX118" fmla="*/ 7734 w 9982"/>
                <a:gd name="connsiteY118" fmla="*/ 8301 h 9877"/>
                <a:gd name="connsiteX119" fmla="*/ 7672 w 9982"/>
                <a:gd name="connsiteY119" fmla="*/ 8320 h 9877"/>
                <a:gd name="connsiteX120" fmla="*/ 7630 w 9982"/>
                <a:gd name="connsiteY120" fmla="*/ 8431 h 9877"/>
                <a:gd name="connsiteX121" fmla="*/ 7620 w 9982"/>
                <a:gd name="connsiteY121" fmla="*/ 8431 h 9877"/>
                <a:gd name="connsiteX122" fmla="*/ 7620 w 9982"/>
                <a:gd name="connsiteY122" fmla="*/ 8375 h 9877"/>
                <a:gd name="connsiteX123" fmla="*/ 7640 w 9982"/>
                <a:gd name="connsiteY123" fmla="*/ 8320 h 9877"/>
                <a:gd name="connsiteX124" fmla="*/ 7464 w 9982"/>
                <a:gd name="connsiteY124" fmla="*/ 8079 h 9877"/>
                <a:gd name="connsiteX125" fmla="*/ 7349 w 9982"/>
                <a:gd name="connsiteY125" fmla="*/ 7986 h 9877"/>
                <a:gd name="connsiteX126" fmla="*/ 7287 w 9982"/>
                <a:gd name="connsiteY126" fmla="*/ 8042 h 9877"/>
                <a:gd name="connsiteX127" fmla="*/ 7256 w 9982"/>
                <a:gd name="connsiteY127" fmla="*/ 7986 h 9877"/>
                <a:gd name="connsiteX128" fmla="*/ 7225 w 9982"/>
                <a:gd name="connsiteY128" fmla="*/ 8116 h 9877"/>
                <a:gd name="connsiteX129" fmla="*/ 7360 w 9982"/>
                <a:gd name="connsiteY129" fmla="*/ 8487 h 9877"/>
                <a:gd name="connsiteX130" fmla="*/ 7204 w 9982"/>
                <a:gd name="connsiteY130" fmla="*/ 8672 h 9877"/>
                <a:gd name="connsiteX131" fmla="*/ 7037 w 9982"/>
                <a:gd name="connsiteY131" fmla="*/ 8598 h 9877"/>
                <a:gd name="connsiteX132" fmla="*/ 6975 w 9982"/>
                <a:gd name="connsiteY132" fmla="*/ 8747 h 9877"/>
                <a:gd name="connsiteX133" fmla="*/ 6902 w 9982"/>
                <a:gd name="connsiteY133" fmla="*/ 8802 h 9877"/>
                <a:gd name="connsiteX134" fmla="*/ 6902 w 9982"/>
                <a:gd name="connsiteY134" fmla="*/ 8728 h 9877"/>
                <a:gd name="connsiteX135" fmla="*/ 6778 w 9982"/>
                <a:gd name="connsiteY135" fmla="*/ 8691 h 9877"/>
                <a:gd name="connsiteX136" fmla="*/ 6694 w 9982"/>
                <a:gd name="connsiteY136" fmla="*/ 8784 h 9877"/>
                <a:gd name="connsiteX137" fmla="*/ 6601 w 9982"/>
                <a:gd name="connsiteY137" fmla="*/ 8802 h 9877"/>
                <a:gd name="connsiteX138" fmla="*/ 6601 w 9982"/>
                <a:gd name="connsiteY138" fmla="*/ 8858 h 9877"/>
                <a:gd name="connsiteX139" fmla="*/ 6538 w 9982"/>
                <a:gd name="connsiteY139" fmla="*/ 8876 h 9877"/>
                <a:gd name="connsiteX140" fmla="*/ 6559 w 9982"/>
                <a:gd name="connsiteY140" fmla="*/ 8913 h 9877"/>
                <a:gd name="connsiteX141" fmla="*/ 6726 w 9982"/>
                <a:gd name="connsiteY141" fmla="*/ 8895 h 9877"/>
                <a:gd name="connsiteX142" fmla="*/ 6726 w 9982"/>
                <a:gd name="connsiteY142" fmla="*/ 8876 h 9877"/>
                <a:gd name="connsiteX143" fmla="*/ 6705 w 9982"/>
                <a:gd name="connsiteY143" fmla="*/ 8839 h 9877"/>
                <a:gd name="connsiteX144" fmla="*/ 6726 w 9982"/>
                <a:gd name="connsiteY144" fmla="*/ 8839 h 9877"/>
                <a:gd name="connsiteX145" fmla="*/ 6778 w 9982"/>
                <a:gd name="connsiteY145" fmla="*/ 8821 h 9877"/>
                <a:gd name="connsiteX146" fmla="*/ 6819 w 9982"/>
                <a:gd name="connsiteY146" fmla="*/ 8951 h 9877"/>
                <a:gd name="connsiteX147" fmla="*/ 7089 w 9982"/>
                <a:gd name="connsiteY147" fmla="*/ 9025 h 9877"/>
                <a:gd name="connsiteX148" fmla="*/ 7089 w 9982"/>
                <a:gd name="connsiteY148" fmla="*/ 9080 h 9877"/>
                <a:gd name="connsiteX149" fmla="*/ 7006 w 9982"/>
                <a:gd name="connsiteY149" fmla="*/ 9470 h 9877"/>
                <a:gd name="connsiteX150" fmla="*/ 6985 w 9982"/>
                <a:gd name="connsiteY150" fmla="*/ 9470 h 9877"/>
                <a:gd name="connsiteX151" fmla="*/ 6965 w 9982"/>
                <a:gd name="connsiteY151" fmla="*/ 9414 h 9877"/>
                <a:gd name="connsiteX152" fmla="*/ 6736 w 9982"/>
                <a:gd name="connsiteY152" fmla="*/ 9377 h 9877"/>
                <a:gd name="connsiteX153" fmla="*/ 6663 w 9982"/>
                <a:gd name="connsiteY153" fmla="*/ 9377 h 9877"/>
                <a:gd name="connsiteX154" fmla="*/ 6580 w 9982"/>
                <a:gd name="connsiteY154" fmla="*/ 9285 h 9877"/>
                <a:gd name="connsiteX155" fmla="*/ 6538 w 9982"/>
                <a:gd name="connsiteY155" fmla="*/ 9322 h 9877"/>
                <a:gd name="connsiteX156" fmla="*/ 6424 w 9982"/>
                <a:gd name="connsiteY156" fmla="*/ 9173 h 9877"/>
                <a:gd name="connsiteX157" fmla="*/ 6414 w 9982"/>
                <a:gd name="connsiteY157" fmla="*/ 9173 h 9877"/>
                <a:gd name="connsiteX158" fmla="*/ 6372 w 9982"/>
                <a:gd name="connsiteY158" fmla="*/ 9173 h 9877"/>
                <a:gd name="connsiteX159" fmla="*/ 6268 w 9982"/>
                <a:gd name="connsiteY159" fmla="*/ 9062 h 9877"/>
                <a:gd name="connsiteX160" fmla="*/ 6237 w 9982"/>
                <a:gd name="connsiteY160" fmla="*/ 9229 h 9877"/>
                <a:gd name="connsiteX161" fmla="*/ 6143 w 9982"/>
                <a:gd name="connsiteY161" fmla="*/ 9396 h 9877"/>
                <a:gd name="connsiteX162" fmla="*/ 6050 w 9982"/>
                <a:gd name="connsiteY162" fmla="*/ 9433 h 9877"/>
                <a:gd name="connsiteX163" fmla="*/ 6050 w 9982"/>
                <a:gd name="connsiteY163" fmla="*/ 9489 h 9877"/>
                <a:gd name="connsiteX164" fmla="*/ 5977 w 9982"/>
                <a:gd name="connsiteY164" fmla="*/ 9618 h 9877"/>
                <a:gd name="connsiteX165" fmla="*/ 5894 w 9982"/>
                <a:gd name="connsiteY165" fmla="*/ 9674 h 9877"/>
                <a:gd name="connsiteX166" fmla="*/ 5790 w 9982"/>
                <a:gd name="connsiteY166" fmla="*/ 9823 h 9877"/>
                <a:gd name="connsiteX167" fmla="*/ 5135 w 9982"/>
                <a:gd name="connsiteY167" fmla="*/ 9674 h 9877"/>
                <a:gd name="connsiteX168" fmla="*/ 5010 w 9982"/>
                <a:gd name="connsiteY168" fmla="*/ 9674 h 9877"/>
                <a:gd name="connsiteX169" fmla="*/ 4782 w 9982"/>
                <a:gd name="connsiteY169" fmla="*/ 9526 h 9877"/>
                <a:gd name="connsiteX170" fmla="*/ 4719 w 9982"/>
                <a:gd name="connsiteY170" fmla="*/ 9396 h 9877"/>
                <a:gd name="connsiteX171" fmla="*/ 4719 w 9982"/>
                <a:gd name="connsiteY171" fmla="*/ 9285 h 9877"/>
                <a:gd name="connsiteX172" fmla="*/ 4657 w 9982"/>
                <a:gd name="connsiteY172" fmla="*/ 9229 h 9877"/>
                <a:gd name="connsiteX173" fmla="*/ 4958 w 9982"/>
                <a:gd name="connsiteY173" fmla="*/ 9099 h 9877"/>
                <a:gd name="connsiteX174" fmla="*/ 5177 w 9982"/>
                <a:gd name="connsiteY174" fmla="*/ 9118 h 9877"/>
                <a:gd name="connsiteX175" fmla="*/ 5530 w 9982"/>
                <a:gd name="connsiteY175" fmla="*/ 9080 h 9877"/>
                <a:gd name="connsiteX176" fmla="*/ 5572 w 9982"/>
                <a:gd name="connsiteY176" fmla="*/ 8988 h 9877"/>
                <a:gd name="connsiteX177" fmla="*/ 5520 w 9982"/>
                <a:gd name="connsiteY177" fmla="*/ 8876 h 9877"/>
                <a:gd name="connsiteX178" fmla="*/ 5322 w 9982"/>
                <a:gd name="connsiteY178" fmla="*/ 8821 h 9877"/>
                <a:gd name="connsiteX179" fmla="*/ 5000 w 9982"/>
                <a:gd name="connsiteY179" fmla="*/ 8635 h 9877"/>
                <a:gd name="connsiteX180" fmla="*/ 4751 w 9982"/>
                <a:gd name="connsiteY180" fmla="*/ 8487 h 9877"/>
                <a:gd name="connsiteX181" fmla="*/ 4875 w 9982"/>
                <a:gd name="connsiteY181" fmla="*/ 8375 h 9877"/>
                <a:gd name="connsiteX182" fmla="*/ 4532 w 9982"/>
                <a:gd name="connsiteY182" fmla="*/ 8171 h 9877"/>
                <a:gd name="connsiteX183" fmla="*/ 4345 w 9982"/>
                <a:gd name="connsiteY183" fmla="*/ 7986 h 9877"/>
                <a:gd name="connsiteX184" fmla="*/ 4148 w 9982"/>
                <a:gd name="connsiteY184" fmla="*/ 7930 h 9877"/>
                <a:gd name="connsiteX185" fmla="*/ 3877 w 9982"/>
                <a:gd name="connsiteY185" fmla="*/ 7912 h 9877"/>
                <a:gd name="connsiteX186" fmla="*/ 3711 w 9982"/>
                <a:gd name="connsiteY186" fmla="*/ 7745 h 9877"/>
                <a:gd name="connsiteX187" fmla="*/ 3534 w 9982"/>
                <a:gd name="connsiteY187" fmla="*/ 7708 h 9877"/>
                <a:gd name="connsiteX188" fmla="*/ 3462 w 9982"/>
                <a:gd name="connsiteY188" fmla="*/ 7503 h 9877"/>
                <a:gd name="connsiteX189" fmla="*/ 3285 w 9982"/>
                <a:gd name="connsiteY189" fmla="*/ 7541 h 9877"/>
                <a:gd name="connsiteX190" fmla="*/ 3233 w 9982"/>
                <a:gd name="connsiteY190" fmla="*/ 7578 h 9877"/>
                <a:gd name="connsiteX191" fmla="*/ 3160 w 9982"/>
                <a:gd name="connsiteY191" fmla="*/ 7578 h 9877"/>
                <a:gd name="connsiteX192" fmla="*/ 3160 w 9982"/>
                <a:gd name="connsiteY192" fmla="*/ 7541 h 9877"/>
                <a:gd name="connsiteX193" fmla="*/ 3191 w 9982"/>
                <a:gd name="connsiteY193" fmla="*/ 7448 h 9877"/>
                <a:gd name="connsiteX194" fmla="*/ 3035 w 9982"/>
                <a:gd name="connsiteY194" fmla="*/ 7411 h 9877"/>
                <a:gd name="connsiteX195" fmla="*/ 2983 w 9982"/>
                <a:gd name="connsiteY195" fmla="*/ 7318 h 9877"/>
                <a:gd name="connsiteX196" fmla="*/ 2879 w 9982"/>
                <a:gd name="connsiteY196" fmla="*/ 7374 h 9877"/>
                <a:gd name="connsiteX197" fmla="*/ 2640 w 9982"/>
                <a:gd name="connsiteY197" fmla="*/ 7355 h 9877"/>
                <a:gd name="connsiteX198" fmla="*/ 2516 w 9982"/>
                <a:gd name="connsiteY198" fmla="*/ 7392 h 9877"/>
                <a:gd name="connsiteX199" fmla="*/ 2464 w 9982"/>
                <a:gd name="connsiteY199" fmla="*/ 7503 h 9877"/>
                <a:gd name="connsiteX200" fmla="*/ 2266 w 9982"/>
                <a:gd name="connsiteY200" fmla="*/ 7541 h 9877"/>
                <a:gd name="connsiteX201" fmla="*/ 2214 w 9982"/>
                <a:gd name="connsiteY201" fmla="*/ 7615 h 9877"/>
                <a:gd name="connsiteX202" fmla="*/ 1933 w 9982"/>
                <a:gd name="connsiteY202" fmla="*/ 7596 h 9877"/>
                <a:gd name="connsiteX203" fmla="*/ 1819 w 9982"/>
                <a:gd name="connsiteY203" fmla="*/ 7466 h 9877"/>
                <a:gd name="connsiteX204" fmla="*/ 1663 w 9982"/>
                <a:gd name="connsiteY204" fmla="*/ 7429 h 9877"/>
                <a:gd name="connsiteX205" fmla="*/ 1715 w 9982"/>
                <a:gd name="connsiteY205" fmla="*/ 7411 h 9877"/>
                <a:gd name="connsiteX206" fmla="*/ 1715 w 9982"/>
                <a:gd name="connsiteY206" fmla="*/ 7392 h 9877"/>
                <a:gd name="connsiteX207" fmla="*/ 1663 w 9982"/>
                <a:gd name="connsiteY207" fmla="*/ 7392 h 9877"/>
                <a:gd name="connsiteX208" fmla="*/ 1549 w 9982"/>
                <a:gd name="connsiteY208" fmla="*/ 7411 h 9877"/>
                <a:gd name="connsiteX209" fmla="*/ 1341 w 9982"/>
                <a:gd name="connsiteY209" fmla="*/ 7336 h 9877"/>
                <a:gd name="connsiteX210" fmla="*/ 1341 w 9982"/>
                <a:gd name="connsiteY210" fmla="*/ 7392 h 9877"/>
                <a:gd name="connsiteX211" fmla="*/ 1289 w 9982"/>
                <a:gd name="connsiteY211" fmla="*/ 7374 h 9877"/>
                <a:gd name="connsiteX212" fmla="*/ 1289 w 9982"/>
                <a:gd name="connsiteY212" fmla="*/ 7318 h 9877"/>
                <a:gd name="connsiteX213" fmla="*/ 1195 w 9982"/>
                <a:gd name="connsiteY213" fmla="*/ 7374 h 9877"/>
                <a:gd name="connsiteX214" fmla="*/ 1175 w 9982"/>
                <a:gd name="connsiteY214" fmla="*/ 7318 h 9877"/>
                <a:gd name="connsiteX215" fmla="*/ 811 w 9982"/>
                <a:gd name="connsiteY215" fmla="*/ 7336 h 9877"/>
                <a:gd name="connsiteX216" fmla="*/ 634 w 9982"/>
                <a:gd name="connsiteY216" fmla="*/ 7318 h 9877"/>
                <a:gd name="connsiteX217" fmla="*/ 593 w 9982"/>
                <a:gd name="connsiteY217" fmla="*/ 7244 h 9877"/>
                <a:gd name="connsiteX218" fmla="*/ 426 w 9982"/>
                <a:gd name="connsiteY218" fmla="*/ 7262 h 9877"/>
                <a:gd name="connsiteX219" fmla="*/ 395 w 9982"/>
                <a:gd name="connsiteY219" fmla="*/ 7207 h 9877"/>
                <a:gd name="connsiteX220" fmla="*/ 291 w 9982"/>
                <a:gd name="connsiteY220" fmla="*/ 7225 h 9877"/>
                <a:gd name="connsiteX221" fmla="*/ 270 w 9982"/>
                <a:gd name="connsiteY221" fmla="*/ 7151 h 9877"/>
                <a:gd name="connsiteX222" fmla="*/ 177 w 9982"/>
                <a:gd name="connsiteY222" fmla="*/ 7151 h 9877"/>
                <a:gd name="connsiteX223" fmla="*/ 42 w 9982"/>
                <a:gd name="connsiteY223" fmla="*/ 7077 h 9877"/>
                <a:gd name="connsiteX224" fmla="*/ 0 w 9982"/>
                <a:gd name="connsiteY224" fmla="*/ 7003 h 9877"/>
                <a:gd name="connsiteX225" fmla="*/ 156 w 9982"/>
                <a:gd name="connsiteY225" fmla="*/ 6965 h 9877"/>
                <a:gd name="connsiteX226" fmla="*/ 374 w 9982"/>
                <a:gd name="connsiteY226" fmla="*/ 7003 h 9877"/>
                <a:gd name="connsiteX227" fmla="*/ 738 w 9982"/>
                <a:gd name="connsiteY227" fmla="*/ 7077 h 9877"/>
                <a:gd name="connsiteX228" fmla="*/ 748 w 9982"/>
                <a:gd name="connsiteY228" fmla="*/ 7003 h 9877"/>
                <a:gd name="connsiteX229" fmla="*/ 686 w 9982"/>
                <a:gd name="connsiteY229" fmla="*/ 6910 h 9877"/>
                <a:gd name="connsiteX230" fmla="*/ 696 w 9982"/>
                <a:gd name="connsiteY230" fmla="*/ 6910 h 9877"/>
                <a:gd name="connsiteX231" fmla="*/ 696 w 9982"/>
                <a:gd name="connsiteY231" fmla="*/ 6891 h 9877"/>
                <a:gd name="connsiteX232" fmla="*/ 800 w 9982"/>
                <a:gd name="connsiteY232" fmla="*/ 6928 h 9877"/>
                <a:gd name="connsiteX233" fmla="*/ 800 w 9982"/>
                <a:gd name="connsiteY233" fmla="*/ 6854 h 9877"/>
                <a:gd name="connsiteX234" fmla="*/ 738 w 9982"/>
                <a:gd name="connsiteY234" fmla="*/ 6836 h 9877"/>
                <a:gd name="connsiteX235" fmla="*/ 738 w 9982"/>
                <a:gd name="connsiteY235" fmla="*/ 6761 h 9877"/>
                <a:gd name="connsiteX236" fmla="*/ 759 w 9982"/>
                <a:gd name="connsiteY236" fmla="*/ 6761 h 9877"/>
                <a:gd name="connsiteX237" fmla="*/ 811 w 9982"/>
                <a:gd name="connsiteY237" fmla="*/ 6798 h 9877"/>
                <a:gd name="connsiteX238" fmla="*/ 811 w 9982"/>
                <a:gd name="connsiteY238" fmla="*/ 6761 h 9877"/>
                <a:gd name="connsiteX239" fmla="*/ 946 w 9982"/>
                <a:gd name="connsiteY239" fmla="*/ 6631 h 9877"/>
                <a:gd name="connsiteX240" fmla="*/ 1102 w 9982"/>
                <a:gd name="connsiteY240" fmla="*/ 6594 h 9877"/>
                <a:gd name="connsiteX241" fmla="*/ 1102 w 9982"/>
                <a:gd name="connsiteY241" fmla="*/ 6576 h 9877"/>
                <a:gd name="connsiteX242" fmla="*/ 925 w 9982"/>
                <a:gd name="connsiteY242" fmla="*/ 6576 h 9877"/>
                <a:gd name="connsiteX243" fmla="*/ 925 w 9982"/>
                <a:gd name="connsiteY243" fmla="*/ 6557 h 9877"/>
                <a:gd name="connsiteX244" fmla="*/ 956 w 9982"/>
                <a:gd name="connsiteY244" fmla="*/ 6502 h 9877"/>
                <a:gd name="connsiteX245" fmla="*/ 1008 w 9982"/>
                <a:gd name="connsiteY245" fmla="*/ 6520 h 9877"/>
                <a:gd name="connsiteX246" fmla="*/ 1040 w 9982"/>
                <a:gd name="connsiteY246" fmla="*/ 6483 h 9877"/>
                <a:gd name="connsiteX247" fmla="*/ 1040 w 9982"/>
                <a:gd name="connsiteY247" fmla="*/ 6465 h 9877"/>
                <a:gd name="connsiteX248" fmla="*/ 988 w 9982"/>
                <a:gd name="connsiteY248" fmla="*/ 6390 h 9877"/>
                <a:gd name="connsiteX249" fmla="*/ 1019 w 9982"/>
                <a:gd name="connsiteY249" fmla="*/ 6390 h 9877"/>
                <a:gd name="connsiteX250" fmla="*/ 1040 w 9982"/>
                <a:gd name="connsiteY250" fmla="*/ 6409 h 9877"/>
                <a:gd name="connsiteX251" fmla="*/ 1050 w 9982"/>
                <a:gd name="connsiteY251" fmla="*/ 6353 h 9877"/>
                <a:gd name="connsiteX252" fmla="*/ 998 w 9982"/>
                <a:gd name="connsiteY252" fmla="*/ 6298 h 9877"/>
                <a:gd name="connsiteX253" fmla="*/ 988 w 9982"/>
                <a:gd name="connsiteY253" fmla="*/ 6335 h 9877"/>
                <a:gd name="connsiteX254" fmla="*/ 988 w 9982"/>
                <a:gd name="connsiteY254" fmla="*/ 6298 h 9877"/>
                <a:gd name="connsiteX255" fmla="*/ 977 w 9982"/>
                <a:gd name="connsiteY255" fmla="*/ 6298 h 9877"/>
                <a:gd name="connsiteX256" fmla="*/ 977 w 9982"/>
                <a:gd name="connsiteY256" fmla="*/ 6279 h 9877"/>
                <a:gd name="connsiteX257" fmla="*/ 1050 w 9982"/>
                <a:gd name="connsiteY257" fmla="*/ 6242 h 9877"/>
                <a:gd name="connsiteX258" fmla="*/ 1050 w 9982"/>
                <a:gd name="connsiteY258" fmla="*/ 6223 h 9877"/>
                <a:gd name="connsiteX259" fmla="*/ 936 w 9982"/>
                <a:gd name="connsiteY259" fmla="*/ 6149 h 9877"/>
                <a:gd name="connsiteX260" fmla="*/ 915 w 9982"/>
                <a:gd name="connsiteY260" fmla="*/ 6205 h 9877"/>
                <a:gd name="connsiteX261" fmla="*/ 842 w 9982"/>
                <a:gd name="connsiteY261" fmla="*/ 6149 h 9877"/>
                <a:gd name="connsiteX262" fmla="*/ 873 w 9982"/>
                <a:gd name="connsiteY262" fmla="*/ 6112 h 9877"/>
                <a:gd name="connsiteX263" fmla="*/ 832 w 9982"/>
                <a:gd name="connsiteY263" fmla="*/ 6112 h 9877"/>
                <a:gd name="connsiteX264" fmla="*/ 707 w 9982"/>
                <a:gd name="connsiteY264" fmla="*/ 6168 h 9877"/>
                <a:gd name="connsiteX265" fmla="*/ 707 w 9982"/>
                <a:gd name="connsiteY265" fmla="*/ 6112 h 9877"/>
                <a:gd name="connsiteX266" fmla="*/ 759 w 9982"/>
                <a:gd name="connsiteY266" fmla="*/ 5964 h 9877"/>
                <a:gd name="connsiteX267" fmla="*/ 738 w 9982"/>
                <a:gd name="connsiteY267" fmla="*/ 5926 h 9877"/>
                <a:gd name="connsiteX268" fmla="*/ 759 w 9982"/>
                <a:gd name="connsiteY268" fmla="*/ 5926 h 9877"/>
                <a:gd name="connsiteX269" fmla="*/ 852 w 9982"/>
                <a:gd name="connsiteY269" fmla="*/ 5889 h 9877"/>
                <a:gd name="connsiteX270" fmla="*/ 884 w 9982"/>
                <a:gd name="connsiteY270" fmla="*/ 5834 h 9877"/>
                <a:gd name="connsiteX271" fmla="*/ 863 w 9982"/>
                <a:gd name="connsiteY271" fmla="*/ 5778 h 9877"/>
                <a:gd name="connsiteX272" fmla="*/ 936 w 9982"/>
                <a:gd name="connsiteY272" fmla="*/ 5759 h 9877"/>
                <a:gd name="connsiteX273" fmla="*/ 936 w 9982"/>
                <a:gd name="connsiteY273" fmla="*/ 5834 h 9877"/>
                <a:gd name="connsiteX274" fmla="*/ 1060 w 9982"/>
                <a:gd name="connsiteY274" fmla="*/ 5834 h 9877"/>
                <a:gd name="connsiteX275" fmla="*/ 1185 w 9982"/>
                <a:gd name="connsiteY275" fmla="*/ 5611 h 9877"/>
                <a:gd name="connsiteX276" fmla="*/ 1383 w 9982"/>
                <a:gd name="connsiteY276" fmla="*/ 5667 h 9877"/>
                <a:gd name="connsiteX277" fmla="*/ 1383 w 9982"/>
                <a:gd name="connsiteY277" fmla="*/ 5685 h 9877"/>
                <a:gd name="connsiteX278" fmla="*/ 1372 w 9982"/>
                <a:gd name="connsiteY278" fmla="*/ 5741 h 9877"/>
                <a:gd name="connsiteX279" fmla="*/ 1351 w 9982"/>
                <a:gd name="connsiteY279" fmla="*/ 5778 h 9877"/>
                <a:gd name="connsiteX280" fmla="*/ 1237 w 9982"/>
                <a:gd name="connsiteY280" fmla="*/ 5815 h 9877"/>
                <a:gd name="connsiteX281" fmla="*/ 1227 w 9982"/>
                <a:gd name="connsiteY281" fmla="*/ 5964 h 9877"/>
                <a:gd name="connsiteX282" fmla="*/ 1247 w 9982"/>
                <a:gd name="connsiteY282" fmla="*/ 5982 h 9877"/>
                <a:gd name="connsiteX283" fmla="*/ 1476 w 9982"/>
                <a:gd name="connsiteY283" fmla="*/ 6186 h 9877"/>
                <a:gd name="connsiteX284" fmla="*/ 1507 w 9982"/>
                <a:gd name="connsiteY284" fmla="*/ 6186 h 9877"/>
                <a:gd name="connsiteX285" fmla="*/ 1580 w 9982"/>
                <a:gd name="connsiteY285" fmla="*/ 6706 h 9877"/>
                <a:gd name="connsiteX286" fmla="*/ 1778 w 9982"/>
                <a:gd name="connsiteY286" fmla="*/ 6502 h 9877"/>
                <a:gd name="connsiteX287" fmla="*/ 1778 w 9982"/>
                <a:gd name="connsiteY287" fmla="*/ 6446 h 9877"/>
                <a:gd name="connsiteX288" fmla="*/ 1705 w 9982"/>
                <a:gd name="connsiteY288" fmla="*/ 6446 h 9877"/>
                <a:gd name="connsiteX289" fmla="*/ 1674 w 9982"/>
                <a:gd name="connsiteY289" fmla="*/ 6372 h 9877"/>
                <a:gd name="connsiteX290" fmla="*/ 1674 w 9982"/>
                <a:gd name="connsiteY290" fmla="*/ 6335 h 9877"/>
                <a:gd name="connsiteX291" fmla="*/ 1684 w 9982"/>
                <a:gd name="connsiteY291" fmla="*/ 6335 h 9877"/>
                <a:gd name="connsiteX292" fmla="*/ 1684 w 9982"/>
                <a:gd name="connsiteY292" fmla="*/ 6316 h 9877"/>
                <a:gd name="connsiteX293" fmla="*/ 1819 w 9982"/>
                <a:gd name="connsiteY293" fmla="*/ 6242 h 9877"/>
                <a:gd name="connsiteX294" fmla="*/ 1798 w 9982"/>
                <a:gd name="connsiteY294" fmla="*/ 6223 h 9877"/>
                <a:gd name="connsiteX295" fmla="*/ 1663 w 9982"/>
                <a:gd name="connsiteY295" fmla="*/ 6186 h 9877"/>
                <a:gd name="connsiteX296" fmla="*/ 1663 w 9982"/>
                <a:gd name="connsiteY296" fmla="*/ 6131 h 9877"/>
                <a:gd name="connsiteX297" fmla="*/ 1611 w 9982"/>
                <a:gd name="connsiteY297" fmla="*/ 6112 h 9877"/>
                <a:gd name="connsiteX298" fmla="*/ 1611 w 9982"/>
                <a:gd name="connsiteY298" fmla="*/ 6112 h 9877"/>
                <a:gd name="connsiteX299" fmla="*/ 1632 w 9982"/>
                <a:gd name="connsiteY299" fmla="*/ 6056 h 9877"/>
                <a:gd name="connsiteX300" fmla="*/ 1549 w 9982"/>
                <a:gd name="connsiteY300" fmla="*/ 5964 h 9877"/>
                <a:gd name="connsiteX301" fmla="*/ 1331 w 9982"/>
                <a:gd name="connsiteY301" fmla="*/ 5908 h 9877"/>
                <a:gd name="connsiteX302" fmla="*/ 1497 w 9982"/>
                <a:gd name="connsiteY302" fmla="*/ 5889 h 9877"/>
                <a:gd name="connsiteX303" fmla="*/ 1518 w 9982"/>
                <a:gd name="connsiteY303" fmla="*/ 5797 h 9877"/>
                <a:gd name="connsiteX304" fmla="*/ 1455 w 9982"/>
                <a:gd name="connsiteY304" fmla="*/ 5667 h 9877"/>
                <a:gd name="connsiteX305" fmla="*/ 1476 w 9982"/>
                <a:gd name="connsiteY305" fmla="*/ 5667 h 9877"/>
                <a:gd name="connsiteX306" fmla="*/ 1819 w 9982"/>
                <a:gd name="connsiteY306" fmla="*/ 5704 h 9877"/>
                <a:gd name="connsiteX307" fmla="*/ 1913 w 9982"/>
                <a:gd name="connsiteY307" fmla="*/ 5593 h 9877"/>
                <a:gd name="connsiteX308" fmla="*/ 1985 w 9982"/>
                <a:gd name="connsiteY308" fmla="*/ 5574 h 9877"/>
                <a:gd name="connsiteX309" fmla="*/ 1913 w 9982"/>
                <a:gd name="connsiteY309" fmla="*/ 5537 h 9877"/>
                <a:gd name="connsiteX310" fmla="*/ 1611 w 9982"/>
                <a:gd name="connsiteY310" fmla="*/ 5648 h 9877"/>
                <a:gd name="connsiteX311" fmla="*/ 1580 w 9982"/>
                <a:gd name="connsiteY311" fmla="*/ 5593 h 9877"/>
                <a:gd name="connsiteX312" fmla="*/ 1601 w 9982"/>
                <a:gd name="connsiteY312" fmla="*/ 5537 h 9877"/>
                <a:gd name="connsiteX313" fmla="*/ 1570 w 9982"/>
                <a:gd name="connsiteY313" fmla="*/ 5444 h 9877"/>
                <a:gd name="connsiteX314" fmla="*/ 1497 w 9982"/>
                <a:gd name="connsiteY314" fmla="*/ 5463 h 9877"/>
                <a:gd name="connsiteX315" fmla="*/ 1255 w 9982"/>
                <a:gd name="connsiteY315" fmla="*/ 5235 h 9877"/>
                <a:gd name="connsiteX316" fmla="*/ 1538 w 9982"/>
                <a:gd name="connsiteY316" fmla="*/ 5221 h 9877"/>
                <a:gd name="connsiteX317" fmla="*/ 1881 w 9982"/>
                <a:gd name="connsiteY317" fmla="*/ 5221 h 9877"/>
                <a:gd name="connsiteX318" fmla="*/ 1985 w 9982"/>
                <a:gd name="connsiteY318" fmla="*/ 5054 h 9877"/>
                <a:gd name="connsiteX319" fmla="*/ 1985 w 9982"/>
                <a:gd name="connsiteY319" fmla="*/ 4999 h 9877"/>
                <a:gd name="connsiteX320" fmla="*/ 2048 w 9982"/>
                <a:gd name="connsiteY320" fmla="*/ 4980 h 9877"/>
                <a:gd name="connsiteX321" fmla="*/ 2079 w 9982"/>
                <a:gd name="connsiteY321" fmla="*/ 5110 h 9877"/>
                <a:gd name="connsiteX322" fmla="*/ 2516 w 9982"/>
                <a:gd name="connsiteY322" fmla="*/ 5129 h 9877"/>
                <a:gd name="connsiteX323" fmla="*/ 2495 w 9982"/>
                <a:gd name="connsiteY323" fmla="*/ 5221 h 9877"/>
                <a:gd name="connsiteX324" fmla="*/ 2526 w 9982"/>
                <a:gd name="connsiteY324" fmla="*/ 5221 h 9877"/>
                <a:gd name="connsiteX325" fmla="*/ 2578 w 9982"/>
                <a:gd name="connsiteY325" fmla="*/ 5184 h 9877"/>
                <a:gd name="connsiteX326" fmla="*/ 2578 w 9982"/>
                <a:gd name="connsiteY326" fmla="*/ 5203 h 9877"/>
                <a:gd name="connsiteX327" fmla="*/ 2557 w 9982"/>
                <a:gd name="connsiteY327" fmla="*/ 5221 h 9877"/>
                <a:gd name="connsiteX328" fmla="*/ 2620 w 9982"/>
                <a:gd name="connsiteY328" fmla="*/ 5221 h 9877"/>
                <a:gd name="connsiteX329" fmla="*/ 2723 w 9982"/>
                <a:gd name="connsiteY329" fmla="*/ 5221 h 9877"/>
                <a:gd name="connsiteX330" fmla="*/ 2723 w 9982"/>
                <a:gd name="connsiteY330" fmla="*/ 5296 h 9877"/>
                <a:gd name="connsiteX331" fmla="*/ 2744 w 9982"/>
                <a:gd name="connsiteY331" fmla="*/ 5296 h 9877"/>
                <a:gd name="connsiteX332" fmla="*/ 2817 w 9982"/>
                <a:gd name="connsiteY332" fmla="*/ 5221 h 9877"/>
                <a:gd name="connsiteX333" fmla="*/ 2817 w 9982"/>
                <a:gd name="connsiteY333" fmla="*/ 5147 h 9877"/>
                <a:gd name="connsiteX334" fmla="*/ 2879 w 9982"/>
                <a:gd name="connsiteY334" fmla="*/ 5147 h 9877"/>
                <a:gd name="connsiteX335" fmla="*/ 2911 w 9982"/>
                <a:gd name="connsiteY335" fmla="*/ 5203 h 9877"/>
                <a:gd name="connsiteX336" fmla="*/ 2911 w 9982"/>
                <a:gd name="connsiteY336" fmla="*/ 5333 h 9877"/>
                <a:gd name="connsiteX337" fmla="*/ 3025 w 9982"/>
                <a:gd name="connsiteY337" fmla="*/ 5333 h 9877"/>
                <a:gd name="connsiteX338" fmla="*/ 3035 w 9982"/>
                <a:gd name="connsiteY338" fmla="*/ 5240 h 9877"/>
                <a:gd name="connsiteX339" fmla="*/ 3035 w 9982"/>
                <a:gd name="connsiteY339" fmla="*/ 5221 h 9877"/>
                <a:gd name="connsiteX340" fmla="*/ 3035 w 9982"/>
                <a:gd name="connsiteY340" fmla="*/ 5221 h 9877"/>
                <a:gd name="connsiteX341" fmla="*/ 3139 w 9982"/>
                <a:gd name="connsiteY341" fmla="*/ 5240 h 9877"/>
                <a:gd name="connsiteX342" fmla="*/ 3160 w 9982"/>
                <a:gd name="connsiteY342" fmla="*/ 5147 h 9877"/>
                <a:gd name="connsiteX343" fmla="*/ 3264 w 9982"/>
                <a:gd name="connsiteY343" fmla="*/ 5184 h 9877"/>
                <a:gd name="connsiteX344" fmla="*/ 3264 w 9982"/>
                <a:gd name="connsiteY344" fmla="*/ 5129 h 9877"/>
                <a:gd name="connsiteX345" fmla="*/ 3441 w 9982"/>
                <a:gd name="connsiteY345" fmla="*/ 5203 h 9877"/>
                <a:gd name="connsiteX346" fmla="*/ 3441 w 9982"/>
                <a:gd name="connsiteY346" fmla="*/ 5129 h 9877"/>
                <a:gd name="connsiteX347" fmla="*/ 3482 w 9982"/>
                <a:gd name="connsiteY347" fmla="*/ 5129 h 9877"/>
                <a:gd name="connsiteX348" fmla="*/ 3482 w 9982"/>
                <a:gd name="connsiteY348" fmla="*/ 5203 h 9877"/>
                <a:gd name="connsiteX349" fmla="*/ 3503 w 9982"/>
                <a:gd name="connsiteY349" fmla="*/ 5203 h 9877"/>
                <a:gd name="connsiteX350" fmla="*/ 3503 w 9982"/>
                <a:gd name="connsiteY350" fmla="*/ 5184 h 9877"/>
                <a:gd name="connsiteX351" fmla="*/ 3514 w 9982"/>
                <a:gd name="connsiteY351" fmla="*/ 5054 h 9877"/>
                <a:gd name="connsiteX352" fmla="*/ 3524 w 9982"/>
                <a:gd name="connsiteY352" fmla="*/ 5054 h 9877"/>
                <a:gd name="connsiteX353" fmla="*/ 3534 w 9982"/>
                <a:gd name="connsiteY353" fmla="*/ 5129 h 9877"/>
                <a:gd name="connsiteX354" fmla="*/ 3617 w 9982"/>
                <a:gd name="connsiteY354" fmla="*/ 5054 h 9877"/>
                <a:gd name="connsiteX355" fmla="*/ 3617 w 9982"/>
                <a:gd name="connsiteY355" fmla="*/ 5092 h 9877"/>
                <a:gd name="connsiteX356" fmla="*/ 3690 w 9982"/>
                <a:gd name="connsiteY356" fmla="*/ 5054 h 9877"/>
                <a:gd name="connsiteX357" fmla="*/ 3690 w 9982"/>
                <a:gd name="connsiteY357" fmla="*/ 5036 h 9877"/>
                <a:gd name="connsiteX358" fmla="*/ 3669 w 9982"/>
                <a:gd name="connsiteY358" fmla="*/ 4999 h 9877"/>
                <a:gd name="connsiteX359" fmla="*/ 3701 w 9982"/>
                <a:gd name="connsiteY359" fmla="*/ 4999 h 9877"/>
                <a:gd name="connsiteX360" fmla="*/ 3742 w 9982"/>
                <a:gd name="connsiteY360" fmla="*/ 5036 h 9877"/>
                <a:gd name="connsiteX361" fmla="*/ 3742 w 9982"/>
                <a:gd name="connsiteY361" fmla="*/ 4999 h 9877"/>
                <a:gd name="connsiteX362" fmla="*/ 3721 w 9982"/>
                <a:gd name="connsiteY362" fmla="*/ 4943 h 9877"/>
                <a:gd name="connsiteX363" fmla="*/ 3825 w 9982"/>
                <a:gd name="connsiteY363" fmla="*/ 4888 h 9877"/>
                <a:gd name="connsiteX364" fmla="*/ 3825 w 9982"/>
                <a:gd name="connsiteY364" fmla="*/ 4869 h 9877"/>
                <a:gd name="connsiteX365" fmla="*/ 3649 w 9982"/>
                <a:gd name="connsiteY365" fmla="*/ 4850 h 9877"/>
                <a:gd name="connsiteX366" fmla="*/ 3659 w 9982"/>
                <a:gd name="connsiteY366" fmla="*/ 4962 h 9877"/>
                <a:gd name="connsiteX367" fmla="*/ 3649 w 9982"/>
                <a:gd name="connsiteY367" fmla="*/ 4962 h 9877"/>
                <a:gd name="connsiteX368" fmla="*/ 3451 w 9982"/>
                <a:gd name="connsiteY368" fmla="*/ 4850 h 9877"/>
                <a:gd name="connsiteX369" fmla="*/ 3451 w 9982"/>
                <a:gd name="connsiteY369" fmla="*/ 4869 h 9877"/>
                <a:gd name="connsiteX370" fmla="*/ 3462 w 9982"/>
                <a:gd name="connsiteY370" fmla="*/ 4869 h 9877"/>
                <a:gd name="connsiteX371" fmla="*/ 3441 w 9982"/>
                <a:gd name="connsiteY371" fmla="*/ 4888 h 9877"/>
                <a:gd name="connsiteX372" fmla="*/ 3389 w 9982"/>
                <a:gd name="connsiteY372" fmla="*/ 4813 h 9877"/>
                <a:gd name="connsiteX373" fmla="*/ 3378 w 9982"/>
                <a:gd name="connsiteY373" fmla="*/ 4776 h 9877"/>
                <a:gd name="connsiteX374" fmla="*/ 3493 w 9982"/>
                <a:gd name="connsiteY374" fmla="*/ 4758 h 9877"/>
                <a:gd name="connsiteX375" fmla="*/ 3493 w 9982"/>
                <a:gd name="connsiteY375" fmla="*/ 4609 h 9877"/>
                <a:gd name="connsiteX376" fmla="*/ 3472 w 9982"/>
                <a:gd name="connsiteY376" fmla="*/ 4609 h 9877"/>
                <a:gd name="connsiteX377" fmla="*/ 3347 w 9982"/>
                <a:gd name="connsiteY377" fmla="*/ 4739 h 9877"/>
                <a:gd name="connsiteX378" fmla="*/ 3326 w 9982"/>
                <a:gd name="connsiteY378" fmla="*/ 4721 h 9877"/>
                <a:gd name="connsiteX379" fmla="*/ 3326 w 9982"/>
                <a:gd name="connsiteY379" fmla="*/ 4646 h 9877"/>
                <a:gd name="connsiteX380" fmla="*/ 3316 w 9982"/>
                <a:gd name="connsiteY380" fmla="*/ 4591 h 9877"/>
                <a:gd name="connsiteX381" fmla="*/ 3243 w 9982"/>
                <a:gd name="connsiteY381" fmla="*/ 4591 h 9877"/>
                <a:gd name="connsiteX382" fmla="*/ 3233 w 9982"/>
                <a:gd name="connsiteY382" fmla="*/ 4535 h 9877"/>
                <a:gd name="connsiteX383" fmla="*/ 3243 w 9982"/>
                <a:gd name="connsiteY383" fmla="*/ 4535 h 9877"/>
                <a:gd name="connsiteX384" fmla="*/ 3243 w 9982"/>
                <a:gd name="connsiteY384" fmla="*/ 4516 h 9877"/>
                <a:gd name="connsiteX385" fmla="*/ 3420 w 9982"/>
                <a:gd name="connsiteY385" fmla="*/ 4424 h 9877"/>
                <a:gd name="connsiteX386" fmla="*/ 3358 w 9982"/>
                <a:gd name="connsiteY386" fmla="*/ 4424 h 9877"/>
                <a:gd name="connsiteX387" fmla="*/ 3337 w 9982"/>
                <a:gd name="connsiteY387" fmla="*/ 4424 h 9877"/>
                <a:gd name="connsiteX388" fmla="*/ 3326 w 9982"/>
                <a:gd name="connsiteY388" fmla="*/ 4424 h 9877"/>
                <a:gd name="connsiteX389" fmla="*/ 3326 w 9982"/>
                <a:gd name="connsiteY389" fmla="*/ 4405 h 9877"/>
                <a:gd name="connsiteX390" fmla="*/ 3430 w 9982"/>
                <a:gd name="connsiteY390" fmla="*/ 4331 h 9877"/>
                <a:gd name="connsiteX391" fmla="*/ 3430 w 9982"/>
                <a:gd name="connsiteY391" fmla="*/ 4331 h 9877"/>
                <a:gd name="connsiteX392" fmla="*/ 3399 w 9982"/>
                <a:gd name="connsiteY392" fmla="*/ 4331 h 9877"/>
                <a:gd name="connsiteX393" fmla="*/ 3378 w 9982"/>
                <a:gd name="connsiteY393" fmla="*/ 4349 h 9877"/>
                <a:gd name="connsiteX394" fmla="*/ 3368 w 9982"/>
                <a:gd name="connsiteY394" fmla="*/ 4312 h 9877"/>
                <a:gd name="connsiteX395" fmla="*/ 3202 w 9982"/>
                <a:gd name="connsiteY395" fmla="*/ 4257 h 9877"/>
                <a:gd name="connsiteX396" fmla="*/ 3150 w 9982"/>
                <a:gd name="connsiteY396" fmla="*/ 4145 h 9877"/>
                <a:gd name="connsiteX397" fmla="*/ 3108 w 9982"/>
                <a:gd name="connsiteY397" fmla="*/ 4201 h 9877"/>
                <a:gd name="connsiteX398" fmla="*/ 3025 w 9982"/>
                <a:gd name="connsiteY398" fmla="*/ 4164 h 9877"/>
                <a:gd name="connsiteX399" fmla="*/ 2879 w 9982"/>
                <a:gd name="connsiteY399" fmla="*/ 4145 h 9877"/>
                <a:gd name="connsiteX400" fmla="*/ 2827 w 9982"/>
                <a:gd name="connsiteY400" fmla="*/ 4183 h 9877"/>
                <a:gd name="connsiteX401" fmla="*/ 2775 w 9982"/>
                <a:gd name="connsiteY401" fmla="*/ 4127 h 9877"/>
                <a:gd name="connsiteX402" fmla="*/ 2703 w 9982"/>
                <a:gd name="connsiteY402" fmla="*/ 4183 h 9877"/>
                <a:gd name="connsiteX403" fmla="*/ 2672 w 9982"/>
                <a:gd name="connsiteY403" fmla="*/ 4127 h 9877"/>
                <a:gd name="connsiteX404" fmla="*/ 2588 w 9982"/>
                <a:gd name="connsiteY404" fmla="*/ 4275 h 9877"/>
                <a:gd name="connsiteX405" fmla="*/ 2391 w 9982"/>
                <a:gd name="connsiteY405" fmla="*/ 4201 h 9877"/>
                <a:gd name="connsiteX406" fmla="*/ 2391 w 9982"/>
                <a:gd name="connsiteY406" fmla="*/ 4164 h 9877"/>
                <a:gd name="connsiteX407" fmla="*/ 2412 w 9982"/>
                <a:gd name="connsiteY407" fmla="*/ 4127 h 9877"/>
                <a:gd name="connsiteX408" fmla="*/ 2339 w 9982"/>
                <a:gd name="connsiteY408" fmla="*/ 4127 h 9877"/>
                <a:gd name="connsiteX409" fmla="*/ 2141 w 9982"/>
                <a:gd name="connsiteY409" fmla="*/ 4220 h 9877"/>
                <a:gd name="connsiteX410" fmla="*/ 2141 w 9982"/>
                <a:gd name="connsiteY410" fmla="*/ 4201 h 9877"/>
                <a:gd name="connsiteX411" fmla="*/ 2162 w 9982"/>
                <a:gd name="connsiteY411" fmla="*/ 4164 h 9877"/>
                <a:gd name="connsiteX412" fmla="*/ 2048 w 9982"/>
                <a:gd name="connsiteY412" fmla="*/ 4164 h 9877"/>
                <a:gd name="connsiteX413" fmla="*/ 1965 w 9982"/>
                <a:gd name="connsiteY413" fmla="*/ 4090 h 9877"/>
                <a:gd name="connsiteX414" fmla="*/ 1840 w 9982"/>
                <a:gd name="connsiteY414" fmla="*/ 4071 h 9877"/>
                <a:gd name="connsiteX415" fmla="*/ 1861 w 9982"/>
                <a:gd name="connsiteY415" fmla="*/ 4071 h 9877"/>
                <a:gd name="connsiteX416" fmla="*/ 1892 w 9982"/>
                <a:gd name="connsiteY416" fmla="*/ 4034 h 9877"/>
                <a:gd name="connsiteX417" fmla="*/ 1881 w 9982"/>
                <a:gd name="connsiteY417" fmla="*/ 3997 h 9877"/>
                <a:gd name="connsiteX418" fmla="*/ 1798 w 9982"/>
                <a:gd name="connsiteY418" fmla="*/ 3941 h 9877"/>
                <a:gd name="connsiteX419" fmla="*/ 1705 w 9982"/>
                <a:gd name="connsiteY419" fmla="*/ 3978 h 9877"/>
                <a:gd name="connsiteX420" fmla="*/ 1476 w 9982"/>
                <a:gd name="connsiteY420" fmla="*/ 3904 h 9877"/>
                <a:gd name="connsiteX421" fmla="*/ 1476 w 9982"/>
                <a:gd name="connsiteY421" fmla="*/ 3774 h 9877"/>
                <a:gd name="connsiteX422" fmla="*/ 1486 w 9982"/>
                <a:gd name="connsiteY422" fmla="*/ 3756 h 9877"/>
                <a:gd name="connsiteX423" fmla="*/ 1622 w 9982"/>
                <a:gd name="connsiteY423" fmla="*/ 3719 h 9877"/>
                <a:gd name="connsiteX424" fmla="*/ 1622 w 9982"/>
                <a:gd name="connsiteY424" fmla="*/ 3756 h 9877"/>
                <a:gd name="connsiteX425" fmla="*/ 1736 w 9982"/>
                <a:gd name="connsiteY425" fmla="*/ 3830 h 9877"/>
                <a:gd name="connsiteX426" fmla="*/ 1746 w 9982"/>
                <a:gd name="connsiteY426" fmla="*/ 3793 h 9877"/>
                <a:gd name="connsiteX427" fmla="*/ 1757 w 9982"/>
                <a:gd name="connsiteY427" fmla="*/ 3830 h 9877"/>
                <a:gd name="connsiteX428" fmla="*/ 1913 w 9982"/>
                <a:gd name="connsiteY428" fmla="*/ 3700 h 9877"/>
                <a:gd name="connsiteX429" fmla="*/ 1996 w 9982"/>
                <a:gd name="connsiteY429" fmla="*/ 3774 h 9877"/>
                <a:gd name="connsiteX430" fmla="*/ 2173 w 9982"/>
                <a:gd name="connsiteY430" fmla="*/ 3737 h 9877"/>
                <a:gd name="connsiteX431" fmla="*/ 2339 w 9982"/>
                <a:gd name="connsiteY431" fmla="*/ 3756 h 9877"/>
                <a:gd name="connsiteX432" fmla="*/ 2339 w 9982"/>
                <a:gd name="connsiteY432" fmla="*/ 3682 h 9877"/>
                <a:gd name="connsiteX433" fmla="*/ 2453 w 9982"/>
                <a:gd name="connsiteY433" fmla="*/ 3682 h 9877"/>
                <a:gd name="connsiteX434" fmla="*/ 2484 w 9982"/>
                <a:gd name="connsiteY434" fmla="*/ 3626 h 9877"/>
                <a:gd name="connsiteX435" fmla="*/ 2484 w 9982"/>
                <a:gd name="connsiteY435" fmla="*/ 3552 h 9877"/>
                <a:gd name="connsiteX436" fmla="*/ 2453 w 9982"/>
                <a:gd name="connsiteY436" fmla="*/ 3552 h 9877"/>
                <a:gd name="connsiteX437" fmla="*/ 2453 w 9982"/>
                <a:gd name="connsiteY437" fmla="*/ 3515 h 9877"/>
                <a:gd name="connsiteX438" fmla="*/ 2443 w 9982"/>
                <a:gd name="connsiteY438" fmla="*/ 3459 h 9877"/>
                <a:gd name="connsiteX439" fmla="*/ 1840 w 9982"/>
                <a:gd name="connsiteY439" fmla="*/ 3459 h 9877"/>
                <a:gd name="connsiteX440" fmla="*/ 1538 w 9982"/>
                <a:gd name="connsiteY440" fmla="*/ 3440 h 9877"/>
                <a:gd name="connsiteX441" fmla="*/ 1694 w 9982"/>
                <a:gd name="connsiteY441" fmla="*/ 3366 h 9877"/>
                <a:gd name="connsiteX442" fmla="*/ 1944 w 9982"/>
                <a:gd name="connsiteY442" fmla="*/ 3385 h 9877"/>
                <a:gd name="connsiteX443" fmla="*/ 1954 w 9982"/>
                <a:gd name="connsiteY443" fmla="*/ 3273 h 9877"/>
                <a:gd name="connsiteX444" fmla="*/ 1996 w 9982"/>
                <a:gd name="connsiteY444" fmla="*/ 3255 h 9877"/>
                <a:gd name="connsiteX445" fmla="*/ 2027 w 9982"/>
                <a:gd name="connsiteY445" fmla="*/ 3311 h 9877"/>
                <a:gd name="connsiteX446" fmla="*/ 2058 w 9982"/>
                <a:gd name="connsiteY446" fmla="*/ 3236 h 9877"/>
                <a:gd name="connsiteX447" fmla="*/ 2058 w 9982"/>
                <a:gd name="connsiteY447" fmla="*/ 3273 h 9877"/>
                <a:gd name="connsiteX448" fmla="*/ 2037 w 9982"/>
                <a:gd name="connsiteY448" fmla="*/ 3311 h 9877"/>
                <a:gd name="connsiteX449" fmla="*/ 2297 w 9982"/>
                <a:gd name="connsiteY449" fmla="*/ 3255 h 9877"/>
                <a:gd name="connsiteX450" fmla="*/ 2308 w 9982"/>
                <a:gd name="connsiteY450" fmla="*/ 3199 h 9877"/>
                <a:gd name="connsiteX451" fmla="*/ 2297 w 9982"/>
                <a:gd name="connsiteY451" fmla="*/ 3181 h 9877"/>
                <a:gd name="connsiteX452" fmla="*/ 1933 w 9982"/>
                <a:gd name="connsiteY452" fmla="*/ 3199 h 9877"/>
                <a:gd name="connsiteX453" fmla="*/ 1923 w 9982"/>
                <a:gd name="connsiteY453" fmla="*/ 3144 h 9877"/>
                <a:gd name="connsiteX454" fmla="*/ 1933 w 9982"/>
                <a:gd name="connsiteY454" fmla="*/ 3125 h 9877"/>
                <a:gd name="connsiteX455" fmla="*/ 2089 w 9982"/>
                <a:gd name="connsiteY455" fmla="*/ 3088 h 9877"/>
                <a:gd name="connsiteX456" fmla="*/ 2058 w 9982"/>
                <a:gd name="connsiteY456" fmla="*/ 3069 h 9877"/>
                <a:gd name="connsiteX457" fmla="*/ 2089 w 9982"/>
                <a:gd name="connsiteY457" fmla="*/ 3051 h 9877"/>
                <a:gd name="connsiteX458" fmla="*/ 2079 w 9982"/>
                <a:gd name="connsiteY458" fmla="*/ 2958 h 9877"/>
                <a:gd name="connsiteX459" fmla="*/ 2027 w 9982"/>
                <a:gd name="connsiteY459" fmla="*/ 2865 h 9877"/>
                <a:gd name="connsiteX460" fmla="*/ 2048 w 9982"/>
                <a:gd name="connsiteY460" fmla="*/ 2828 h 9877"/>
                <a:gd name="connsiteX461" fmla="*/ 2037 w 9982"/>
                <a:gd name="connsiteY461" fmla="*/ 2754 h 9877"/>
                <a:gd name="connsiteX462" fmla="*/ 2089 w 9982"/>
                <a:gd name="connsiteY462" fmla="*/ 2680 h 9877"/>
                <a:gd name="connsiteX463" fmla="*/ 2089 w 9982"/>
                <a:gd name="connsiteY463" fmla="*/ 2735 h 9877"/>
                <a:gd name="connsiteX464" fmla="*/ 2266 w 9982"/>
                <a:gd name="connsiteY464" fmla="*/ 2772 h 9877"/>
                <a:gd name="connsiteX465" fmla="*/ 2277 w 9982"/>
                <a:gd name="connsiteY465" fmla="*/ 2865 h 9877"/>
                <a:gd name="connsiteX466" fmla="*/ 2422 w 9982"/>
                <a:gd name="connsiteY466" fmla="*/ 2847 h 9877"/>
                <a:gd name="connsiteX467" fmla="*/ 2474 w 9982"/>
                <a:gd name="connsiteY467" fmla="*/ 2680 h 9877"/>
                <a:gd name="connsiteX468" fmla="*/ 2318 w 9982"/>
                <a:gd name="connsiteY468" fmla="*/ 2624 h 9877"/>
                <a:gd name="connsiteX469" fmla="*/ 2318 w 9982"/>
                <a:gd name="connsiteY469" fmla="*/ 2568 h 9877"/>
                <a:gd name="connsiteX470" fmla="*/ 2391 w 9982"/>
                <a:gd name="connsiteY470" fmla="*/ 2550 h 9877"/>
                <a:gd name="connsiteX471" fmla="*/ 2391 w 9982"/>
                <a:gd name="connsiteY471" fmla="*/ 2531 h 9877"/>
                <a:gd name="connsiteX472" fmla="*/ 2256 w 9982"/>
                <a:gd name="connsiteY472" fmla="*/ 2420 h 9877"/>
                <a:gd name="connsiteX473" fmla="*/ 2235 w 9982"/>
                <a:gd name="connsiteY473" fmla="*/ 2494 h 9877"/>
                <a:gd name="connsiteX474" fmla="*/ 2235 w 9982"/>
                <a:gd name="connsiteY474" fmla="*/ 2476 h 9877"/>
                <a:gd name="connsiteX475" fmla="*/ 2110 w 9982"/>
                <a:gd name="connsiteY475" fmla="*/ 2327 h 9877"/>
                <a:gd name="connsiteX476" fmla="*/ 2037 w 9982"/>
                <a:gd name="connsiteY476" fmla="*/ 2346 h 9877"/>
                <a:gd name="connsiteX477" fmla="*/ 2037 w 9982"/>
                <a:gd name="connsiteY477" fmla="*/ 2290 h 9877"/>
                <a:gd name="connsiteX478" fmla="*/ 2017 w 9982"/>
                <a:gd name="connsiteY478" fmla="*/ 2253 h 9877"/>
                <a:gd name="connsiteX479" fmla="*/ 1840 w 9982"/>
                <a:gd name="connsiteY479" fmla="*/ 2216 h 9877"/>
                <a:gd name="connsiteX480" fmla="*/ 1830 w 9982"/>
                <a:gd name="connsiteY480" fmla="*/ 2160 h 9877"/>
                <a:gd name="connsiteX481" fmla="*/ 1840 w 9982"/>
                <a:gd name="connsiteY481" fmla="*/ 2142 h 9877"/>
                <a:gd name="connsiteX482" fmla="*/ 2037 w 9982"/>
                <a:gd name="connsiteY482" fmla="*/ 2142 h 9877"/>
                <a:gd name="connsiteX483" fmla="*/ 2100 w 9982"/>
                <a:gd name="connsiteY483" fmla="*/ 2105 h 9877"/>
                <a:gd name="connsiteX484" fmla="*/ 2245 w 9982"/>
                <a:gd name="connsiteY484" fmla="*/ 2142 h 9877"/>
                <a:gd name="connsiteX485" fmla="*/ 2318 w 9982"/>
                <a:gd name="connsiteY485" fmla="*/ 2049 h 9877"/>
                <a:gd name="connsiteX486" fmla="*/ 2568 w 9982"/>
                <a:gd name="connsiteY486" fmla="*/ 1993 h 9877"/>
                <a:gd name="connsiteX487" fmla="*/ 2755 w 9982"/>
                <a:gd name="connsiteY487" fmla="*/ 2105 h 9877"/>
                <a:gd name="connsiteX488" fmla="*/ 3067 w 9982"/>
                <a:gd name="connsiteY488" fmla="*/ 2030 h 9877"/>
                <a:gd name="connsiteX489" fmla="*/ 3067 w 9982"/>
                <a:gd name="connsiteY489" fmla="*/ 2012 h 9877"/>
                <a:gd name="connsiteX490" fmla="*/ 3056 w 9982"/>
                <a:gd name="connsiteY490" fmla="*/ 1975 h 9877"/>
                <a:gd name="connsiteX491" fmla="*/ 3170 w 9982"/>
                <a:gd name="connsiteY491" fmla="*/ 1938 h 9877"/>
                <a:gd name="connsiteX492" fmla="*/ 3150 w 9982"/>
                <a:gd name="connsiteY492" fmla="*/ 1882 h 9877"/>
                <a:gd name="connsiteX493" fmla="*/ 3212 w 9982"/>
                <a:gd name="connsiteY493" fmla="*/ 1882 h 9877"/>
                <a:gd name="connsiteX494" fmla="*/ 3254 w 9982"/>
                <a:gd name="connsiteY494" fmla="*/ 1900 h 9877"/>
                <a:gd name="connsiteX495" fmla="*/ 3285 w 9982"/>
                <a:gd name="connsiteY495" fmla="*/ 1845 h 9877"/>
                <a:gd name="connsiteX496" fmla="*/ 3285 w 9982"/>
                <a:gd name="connsiteY496" fmla="*/ 1826 h 9877"/>
                <a:gd name="connsiteX497" fmla="*/ 3212 w 9982"/>
                <a:gd name="connsiteY497" fmla="*/ 1715 h 9877"/>
                <a:gd name="connsiteX498" fmla="*/ 3222 w 9982"/>
                <a:gd name="connsiteY498" fmla="*/ 1641 h 9877"/>
                <a:gd name="connsiteX499" fmla="*/ 3067 w 9982"/>
                <a:gd name="connsiteY499" fmla="*/ 1567 h 9877"/>
                <a:gd name="connsiteX500" fmla="*/ 3067 w 9982"/>
                <a:gd name="connsiteY500" fmla="*/ 1492 h 9877"/>
                <a:gd name="connsiteX501" fmla="*/ 3035 w 9982"/>
                <a:gd name="connsiteY501" fmla="*/ 1455 h 9877"/>
                <a:gd name="connsiteX502" fmla="*/ 3004 w 9982"/>
                <a:gd name="connsiteY502" fmla="*/ 1492 h 9877"/>
                <a:gd name="connsiteX503" fmla="*/ 2994 w 9982"/>
                <a:gd name="connsiteY503" fmla="*/ 1418 h 9877"/>
                <a:gd name="connsiteX504" fmla="*/ 2879 w 9982"/>
                <a:gd name="connsiteY504" fmla="*/ 1474 h 9877"/>
                <a:gd name="connsiteX505" fmla="*/ 2765 w 9982"/>
                <a:gd name="connsiteY505" fmla="*/ 1400 h 9877"/>
                <a:gd name="connsiteX506" fmla="*/ 2734 w 9982"/>
                <a:gd name="connsiteY506" fmla="*/ 1455 h 9877"/>
                <a:gd name="connsiteX507" fmla="*/ 2703 w 9982"/>
                <a:gd name="connsiteY507" fmla="*/ 1381 h 9877"/>
                <a:gd name="connsiteX508" fmla="*/ 2609 w 9982"/>
                <a:gd name="connsiteY508" fmla="*/ 1418 h 9877"/>
                <a:gd name="connsiteX509" fmla="*/ 2609 w 9982"/>
                <a:gd name="connsiteY509" fmla="*/ 1362 h 9877"/>
                <a:gd name="connsiteX510" fmla="*/ 2536 w 9982"/>
                <a:gd name="connsiteY510" fmla="*/ 1270 h 9877"/>
                <a:gd name="connsiteX511" fmla="*/ 2807 w 9982"/>
                <a:gd name="connsiteY511" fmla="*/ 1047 h 9877"/>
                <a:gd name="connsiteX512" fmla="*/ 2900 w 9982"/>
                <a:gd name="connsiteY512" fmla="*/ 1103 h 9877"/>
                <a:gd name="connsiteX513" fmla="*/ 3035 w 9982"/>
                <a:gd name="connsiteY513" fmla="*/ 1047 h 9877"/>
                <a:gd name="connsiteX514" fmla="*/ 3035 w 9982"/>
                <a:gd name="connsiteY514" fmla="*/ 1103 h 9877"/>
                <a:gd name="connsiteX515" fmla="*/ 3306 w 9982"/>
                <a:gd name="connsiteY515" fmla="*/ 1103 h 9877"/>
                <a:gd name="connsiteX516" fmla="*/ 3306 w 9982"/>
                <a:gd name="connsiteY516" fmla="*/ 1029 h 9877"/>
                <a:gd name="connsiteX517" fmla="*/ 3451 w 9982"/>
                <a:gd name="connsiteY517" fmla="*/ 954 h 9877"/>
                <a:gd name="connsiteX518" fmla="*/ 3493 w 9982"/>
                <a:gd name="connsiteY518" fmla="*/ 862 h 9877"/>
                <a:gd name="connsiteX519" fmla="*/ 3721 w 9982"/>
                <a:gd name="connsiteY519" fmla="*/ 824 h 9877"/>
                <a:gd name="connsiteX520" fmla="*/ 3732 w 9982"/>
                <a:gd name="connsiteY520" fmla="*/ 769 h 9877"/>
                <a:gd name="connsiteX521" fmla="*/ 3763 w 9982"/>
                <a:gd name="connsiteY521" fmla="*/ 769 h 9877"/>
                <a:gd name="connsiteX522" fmla="*/ 3794 w 9982"/>
                <a:gd name="connsiteY522" fmla="*/ 824 h 9877"/>
                <a:gd name="connsiteX523" fmla="*/ 3857 w 9982"/>
                <a:gd name="connsiteY523" fmla="*/ 787 h 9877"/>
                <a:gd name="connsiteX524" fmla="*/ 3919 w 9982"/>
                <a:gd name="connsiteY524" fmla="*/ 824 h 9877"/>
                <a:gd name="connsiteX525" fmla="*/ 4563 w 9982"/>
                <a:gd name="connsiteY525" fmla="*/ 713 h 9877"/>
                <a:gd name="connsiteX526" fmla="*/ 4574 w 9982"/>
                <a:gd name="connsiteY526" fmla="*/ 769 h 9877"/>
                <a:gd name="connsiteX527" fmla="*/ 4699 w 9982"/>
                <a:gd name="connsiteY527" fmla="*/ 769 h 9877"/>
                <a:gd name="connsiteX528" fmla="*/ 4699 w 9982"/>
                <a:gd name="connsiteY528" fmla="*/ 713 h 9877"/>
                <a:gd name="connsiteX529" fmla="*/ 4782 w 9982"/>
                <a:gd name="connsiteY529" fmla="*/ 769 h 9877"/>
                <a:gd name="connsiteX530" fmla="*/ 4886 w 9982"/>
                <a:gd name="connsiteY530" fmla="*/ 732 h 9877"/>
                <a:gd name="connsiteX531" fmla="*/ 4948 w 9982"/>
                <a:gd name="connsiteY531" fmla="*/ 769 h 9877"/>
                <a:gd name="connsiteX532" fmla="*/ 4990 w 9982"/>
                <a:gd name="connsiteY532" fmla="*/ 695 h 9877"/>
                <a:gd name="connsiteX533" fmla="*/ 5073 w 9982"/>
                <a:gd name="connsiteY533" fmla="*/ 676 h 9877"/>
                <a:gd name="connsiteX534" fmla="*/ 5073 w 9982"/>
                <a:gd name="connsiteY534" fmla="*/ 732 h 9877"/>
                <a:gd name="connsiteX535" fmla="*/ 5281 w 9982"/>
                <a:gd name="connsiteY535" fmla="*/ 695 h 9877"/>
                <a:gd name="connsiteX536" fmla="*/ 5468 w 9982"/>
                <a:gd name="connsiteY536" fmla="*/ 769 h 9877"/>
                <a:gd name="connsiteX537" fmla="*/ 5613 w 9982"/>
                <a:gd name="connsiteY537" fmla="*/ 750 h 9877"/>
                <a:gd name="connsiteX538" fmla="*/ 5936 w 9982"/>
                <a:gd name="connsiteY538" fmla="*/ 676 h 9877"/>
                <a:gd name="connsiteX539" fmla="*/ 6133 w 9982"/>
                <a:gd name="connsiteY539" fmla="*/ 602 h 9877"/>
                <a:gd name="connsiteX540" fmla="*/ 6310 w 9982"/>
                <a:gd name="connsiteY540" fmla="*/ 639 h 9877"/>
                <a:gd name="connsiteX541" fmla="*/ 6362 w 9982"/>
                <a:gd name="connsiteY541" fmla="*/ 546 h 9877"/>
                <a:gd name="connsiteX542" fmla="*/ 6455 w 9982"/>
                <a:gd name="connsiteY542" fmla="*/ 565 h 9877"/>
                <a:gd name="connsiteX543" fmla="*/ 6528 w 9982"/>
                <a:gd name="connsiteY543" fmla="*/ 490 h 9877"/>
                <a:gd name="connsiteX544" fmla="*/ 6601 w 9982"/>
                <a:gd name="connsiteY544" fmla="*/ 546 h 9877"/>
                <a:gd name="connsiteX545" fmla="*/ 6892 w 9982"/>
                <a:gd name="connsiteY545" fmla="*/ 565 h 9877"/>
                <a:gd name="connsiteX546" fmla="*/ 7037 w 9982"/>
                <a:gd name="connsiteY546" fmla="*/ 565 h 9877"/>
                <a:gd name="connsiteX547" fmla="*/ 7048 w 9982"/>
                <a:gd name="connsiteY547" fmla="*/ 620 h 9877"/>
                <a:gd name="connsiteX548" fmla="*/ 7245 w 9982"/>
                <a:gd name="connsiteY548" fmla="*/ 583 h 9877"/>
                <a:gd name="connsiteX549" fmla="*/ 7256 w 9982"/>
                <a:gd name="connsiteY549" fmla="*/ 509 h 9877"/>
                <a:gd name="connsiteX550" fmla="*/ 7173 w 9982"/>
                <a:gd name="connsiteY550" fmla="*/ 490 h 9877"/>
                <a:gd name="connsiteX551" fmla="*/ 7214 w 9982"/>
                <a:gd name="connsiteY551" fmla="*/ 398 h 9877"/>
                <a:gd name="connsiteX552" fmla="*/ 7287 w 9982"/>
                <a:gd name="connsiteY552" fmla="*/ 342 h 9877"/>
                <a:gd name="connsiteX553" fmla="*/ 7256 w 9982"/>
                <a:gd name="connsiteY553" fmla="*/ 305 h 9877"/>
                <a:gd name="connsiteX554" fmla="*/ 7193 w 9982"/>
                <a:gd name="connsiteY554" fmla="*/ 342 h 9877"/>
                <a:gd name="connsiteX555" fmla="*/ 7162 w 9982"/>
                <a:gd name="connsiteY555" fmla="*/ 305 h 9877"/>
                <a:gd name="connsiteX556" fmla="*/ 6996 w 9982"/>
                <a:gd name="connsiteY556" fmla="*/ 361 h 9877"/>
                <a:gd name="connsiteX557" fmla="*/ 6996 w 9982"/>
                <a:gd name="connsiteY557" fmla="*/ 305 h 9877"/>
                <a:gd name="connsiteX558" fmla="*/ 6985 w 9982"/>
                <a:gd name="connsiteY558" fmla="*/ 305 h 9877"/>
                <a:gd name="connsiteX559" fmla="*/ 6331 w 9982"/>
                <a:gd name="connsiteY559" fmla="*/ 324 h 9877"/>
                <a:gd name="connsiteX560" fmla="*/ 6320 w 9982"/>
                <a:gd name="connsiteY560" fmla="*/ 268 h 9877"/>
                <a:gd name="connsiteX561" fmla="*/ 6424 w 9982"/>
                <a:gd name="connsiteY561" fmla="*/ 194 h 9877"/>
                <a:gd name="connsiteX562" fmla="*/ 6767 w 9982"/>
                <a:gd name="connsiteY562" fmla="*/ 157 h 9877"/>
                <a:gd name="connsiteX563" fmla="*/ 7266 w 9982"/>
                <a:gd name="connsiteY563" fmla="*/ 119 h 9877"/>
                <a:gd name="connsiteX564" fmla="*/ 7484 w 9982"/>
                <a:gd name="connsiteY564" fmla="*/ 8 h 9877"/>
                <a:gd name="connsiteX565" fmla="*/ 7734 w 9982"/>
                <a:gd name="connsiteY565" fmla="*/ 138 h 9877"/>
                <a:gd name="connsiteX566" fmla="*/ 7796 w 9982"/>
                <a:gd name="connsiteY566" fmla="*/ 45 h 9877"/>
                <a:gd name="connsiteX567" fmla="*/ 7921 w 9982"/>
                <a:gd name="connsiteY567" fmla="*/ 27 h 9877"/>
                <a:gd name="connsiteX568" fmla="*/ 8025 w 9982"/>
                <a:gd name="connsiteY568" fmla="*/ 138 h 9877"/>
                <a:gd name="connsiteX569" fmla="*/ 8046 w 9982"/>
                <a:gd name="connsiteY569" fmla="*/ 101 h 9877"/>
                <a:gd name="connsiteX570" fmla="*/ 8077 w 9982"/>
                <a:gd name="connsiteY570" fmla="*/ 249 h 9877"/>
                <a:gd name="connsiteX571" fmla="*/ 8046 w 9982"/>
                <a:gd name="connsiteY571" fmla="*/ 324 h 9877"/>
                <a:gd name="connsiteX572" fmla="*/ 8046 w 9982"/>
                <a:gd name="connsiteY572" fmla="*/ 416 h 9877"/>
                <a:gd name="connsiteX0" fmla="*/ 8061 w 10000"/>
                <a:gd name="connsiteY0" fmla="*/ 421 h 10000"/>
                <a:gd name="connsiteX1" fmla="*/ 8123 w 10000"/>
                <a:gd name="connsiteY1" fmla="*/ 440 h 10000"/>
                <a:gd name="connsiteX2" fmla="*/ 8134 w 10000"/>
                <a:gd name="connsiteY2" fmla="*/ 515 h 10000"/>
                <a:gd name="connsiteX3" fmla="*/ 8102 w 10000"/>
                <a:gd name="connsiteY3" fmla="*/ 590 h 10000"/>
                <a:gd name="connsiteX4" fmla="*/ 8144 w 10000"/>
                <a:gd name="connsiteY4" fmla="*/ 590 h 10000"/>
                <a:gd name="connsiteX5" fmla="*/ 8154 w 10000"/>
                <a:gd name="connsiteY5" fmla="*/ 647 h 10000"/>
                <a:gd name="connsiteX6" fmla="*/ 8102 w 10000"/>
                <a:gd name="connsiteY6" fmla="*/ 704 h 10000"/>
                <a:gd name="connsiteX7" fmla="*/ 8029 w 10000"/>
                <a:gd name="connsiteY7" fmla="*/ 928 h 10000"/>
                <a:gd name="connsiteX8" fmla="*/ 8123 w 10000"/>
                <a:gd name="connsiteY8" fmla="*/ 1003 h 10000"/>
                <a:gd name="connsiteX9" fmla="*/ 8144 w 10000"/>
                <a:gd name="connsiteY9" fmla="*/ 873 h 10000"/>
                <a:gd name="connsiteX10" fmla="*/ 8154 w 10000"/>
                <a:gd name="connsiteY10" fmla="*/ 873 h 10000"/>
                <a:gd name="connsiteX11" fmla="*/ 8154 w 10000"/>
                <a:gd name="connsiteY11" fmla="*/ 891 h 10000"/>
                <a:gd name="connsiteX12" fmla="*/ 8175 w 10000"/>
                <a:gd name="connsiteY12" fmla="*/ 1210 h 10000"/>
                <a:gd name="connsiteX13" fmla="*/ 8154 w 10000"/>
                <a:gd name="connsiteY13" fmla="*/ 1210 h 10000"/>
                <a:gd name="connsiteX14" fmla="*/ 8123 w 10000"/>
                <a:gd name="connsiteY14" fmla="*/ 1229 h 10000"/>
                <a:gd name="connsiteX15" fmla="*/ 8123 w 10000"/>
                <a:gd name="connsiteY15" fmla="*/ 1286 h 10000"/>
                <a:gd name="connsiteX16" fmla="*/ 7883 w 10000"/>
                <a:gd name="connsiteY16" fmla="*/ 1605 h 10000"/>
                <a:gd name="connsiteX17" fmla="*/ 7925 w 10000"/>
                <a:gd name="connsiteY17" fmla="*/ 1605 h 10000"/>
                <a:gd name="connsiteX18" fmla="*/ 8092 w 10000"/>
                <a:gd name="connsiteY18" fmla="*/ 1587 h 10000"/>
                <a:gd name="connsiteX19" fmla="*/ 8092 w 10000"/>
                <a:gd name="connsiteY19" fmla="*/ 1680 h 10000"/>
                <a:gd name="connsiteX20" fmla="*/ 8165 w 10000"/>
                <a:gd name="connsiteY20" fmla="*/ 1774 h 10000"/>
                <a:gd name="connsiteX21" fmla="*/ 8383 w 10000"/>
                <a:gd name="connsiteY21" fmla="*/ 1680 h 10000"/>
                <a:gd name="connsiteX22" fmla="*/ 8435 w 10000"/>
                <a:gd name="connsiteY22" fmla="*/ 1567 h 10000"/>
                <a:gd name="connsiteX23" fmla="*/ 8497 w 10000"/>
                <a:gd name="connsiteY23" fmla="*/ 1587 h 10000"/>
                <a:gd name="connsiteX24" fmla="*/ 8508 w 10000"/>
                <a:gd name="connsiteY24" fmla="*/ 1530 h 10000"/>
                <a:gd name="connsiteX25" fmla="*/ 8654 w 10000"/>
                <a:gd name="connsiteY25" fmla="*/ 1605 h 10000"/>
                <a:gd name="connsiteX26" fmla="*/ 8601 w 10000"/>
                <a:gd name="connsiteY26" fmla="*/ 1980 h 10000"/>
                <a:gd name="connsiteX27" fmla="*/ 8539 w 10000"/>
                <a:gd name="connsiteY27" fmla="*/ 2075 h 10000"/>
                <a:gd name="connsiteX28" fmla="*/ 8539 w 10000"/>
                <a:gd name="connsiteY28" fmla="*/ 2131 h 10000"/>
                <a:gd name="connsiteX29" fmla="*/ 8831 w 10000"/>
                <a:gd name="connsiteY29" fmla="*/ 2206 h 10000"/>
                <a:gd name="connsiteX30" fmla="*/ 8810 w 10000"/>
                <a:gd name="connsiteY30" fmla="*/ 2769 h 10000"/>
                <a:gd name="connsiteX31" fmla="*/ 8810 w 10000"/>
                <a:gd name="connsiteY31" fmla="*/ 2938 h 10000"/>
                <a:gd name="connsiteX32" fmla="*/ 8779 w 10000"/>
                <a:gd name="connsiteY32" fmla="*/ 2957 h 10000"/>
                <a:gd name="connsiteX33" fmla="*/ 8789 w 10000"/>
                <a:gd name="connsiteY33" fmla="*/ 2995 h 10000"/>
                <a:gd name="connsiteX34" fmla="*/ 8769 w 10000"/>
                <a:gd name="connsiteY34" fmla="*/ 3032 h 10000"/>
                <a:gd name="connsiteX35" fmla="*/ 8956 w 10000"/>
                <a:gd name="connsiteY35" fmla="*/ 3014 h 10000"/>
                <a:gd name="connsiteX36" fmla="*/ 9049 w 10000"/>
                <a:gd name="connsiteY36" fmla="*/ 3164 h 10000"/>
                <a:gd name="connsiteX37" fmla="*/ 9185 w 10000"/>
                <a:gd name="connsiteY37" fmla="*/ 3145 h 10000"/>
                <a:gd name="connsiteX38" fmla="*/ 9185 w 10000"/>
                <a:gd name="connsiteY38" fmla="*/ 3164 h 10000"/>
                <a:gd name="connsiteX39" fmla="*/ 9196 w 10000"/>
                <a:gd name="connsiteY39" fmla="*/ 3164 h 10000"/>
                <a:gd name="connsiteX40" fmla="*/ 9206 w 10000"/>
                <a:gd name="connsiteY40" fmla="*/ 3314 h 10000"/>
                <a:gd name="connsiteX41" fmla="*/ 9237 w 10000"/>
                <a:gd name="connsiteY41" fmla="*/ 3296 h 10000"/>
                <a:gd name="connsiteX42" fmla="*/ 9289 w 10000"/>
                <a:gd name="connsiteY42" fmla="*/ 3070 h 10000"/>
                <a:gd name="connsiteX43" fmla="*/ 9341 w 10000"/>
                <a:gd name="connsiteY43" fmla="*/ 3126 h 10000"/>
                <a:gd name="connsiteX44" fmla="*/ 9362 w 10000"/>
                <a:gd name="connsiteY44" fmla="*/ 3052 h 10000"/>
                <a:gd name="connsiteX45" fmla="*/ 9393 w 10000"/>
                <a:gd name="connsiteY45" fmla="*/ 3052 h 10000"/>
                <a:gd name="connsiteX46" fmla="*/ 9424 w 10000"/>
                <a:gd name="connsiteY46" fmla="*/ 3126 h 10000"/>
                <a:gd name="connsiteX47" fmla="*/ 9414 w 10000"/>
                <a:gd name="connsiteY47" fmla="*/ 3239 h 10000"/>
                <a:gd name="connsiteX48" fmla="*/ 9487 w 10000"/>
                <a:gd name="connsiteY48" fmla="*/ 3314 h 10000"/>
                <a:gd name="connsiteX49" fmla="*/ 9487 w 10000"/>
                <a:gd name="connsiteY49" fmla="*/ 3427 h 10000"/>
                <a:gd name="connsiteX50" fmla="*/ 9528 w 10000"/>
                <a:gd name="connsiteY50" fmla="*/ 3483 h 10000"/>
                <a:gd name="connsiteX51" fmla="*/ 9497 w 10000"/>
                <a:gd name="connsiteY51" fmla="*/ 3596 h 10000"/>
                <a:gd name="connsiteX52" fmla="*/ 9508 w 10000"/>
                <a:gd name="connsiteY52" fmla="*/ 3596 h 10000"/>
                <a:gd name="connsiteX53" fmla="*/ 9539 w 10000"/>
                <a:gd name="connsiteY53" fmla="*/ 3577 h 10000"/>
                <a:gd name="connsiteX54" fmla="*/ 9539 w 10000"/>
                <a:gd name="connsiteY54" fmla="*/ 3689 h 10000"/>
                <a:gd name="connsiteX55" fmla="*/ 9508 w 10000"/>
                <a:gd name="connsiteY55" fmla="*/ 3728 h 10000"/>
                <a:gd name="connsiteX56" fmla="*/ 9487 w 10000"/>
                <a:gd name="connsiteY56" fmla="*/ 3689 h 10000"/>
                <a:gd name="connsiteX57" fmla="*/ 9476 w 10000"/>
                <a:gd name="connsiteY57" fmla="*/ 3746 h 10000"/>
                <a:gd name="connsiteX58" fmla="*/ 9445 w 10000"/>
                <a:gd name="connsiteY58" fmla="*/ 3728 h 10000"/>
                <a:gd name="connsiteX59" fmla="*/ 9352 w 10000"/>
                <a:gd name="connsiteY59" fmla="*/ 3953 h 10000"/>
                <a:gd name="connsiteX60" fmla="*/ 9373 w 10000"/>
                <a:gd name="connsiteY60" fmla="*/ 4347 h 10000"/>
                <a:gd name="connsiteX61" fmla="*/ 9237 w 10000"/>
                <a:gd name="connsiteY61" fmla="*/ 4310 h 10000"/>
                <a:gd name="connsiteX62" fmla="*/ 9196 w 10000"/>
                <a:gd name="connsiteY62" fmla="*/ 4385 h 10000"/>
                <a:gd name="connsiteX63" fmla="*/ 9258 w 10000"/>
                <a:gd name="connsiteY63" fmla="*/ 4572 h 10000"/>
                <a:gd name="connsiteX64" fmla="*/ 9321 w 10000"/>
                <a:gd name="connsiteY64" fmla="*/ 4572 h 10000"/>
                <a:gd name="connsiteX65" fmla="*/ 9321 w 10000"/>
                <a:gd name="connsiteY65" fmla="*/ 4591 h 10000"/>
                <a:gd name="connsiteX66" fmla="*/ 9206 w 10000"/>
                <a:gd name="connsiteY66" fmla="*/ 4686 h 10000"/>
                <a:gd name="connsiteX67" fmla="*/ 9196 w 10000"/>
                <a:gd name="connsiteY67" fmla="*/ 4741 h 10000"/>
                <a:gd name="connsiteX68" fmla="*/ 9331 w 10000"/>
                <a:gd name="connsiteY68" fmla="*/ 4910 h 10000"/>
                <a:gd name="connsiteX69" fmla="*/ 9352 w 10000"/>
                <a:gd name="connsiteY69" fmla="*/ 5005 h 10000"/>
                <a:gd name="connsiteX70" fmla="*/ 9487 w 10000"/>
                <a:gd name="connsiteY70" fmla="*/ 5136 h 10000"/>
                <a:gd name="connsiteX71" fmla="*/ 9456 w 10000"/>
                <a:gd name="connsiteY71" fmla="*/ 5494 h 10000"/>
                <a:gd name="connsiteX72" fmla="*/ 9570 w 10000"/>
                <a:gd name="connsiteY72" fmla="*/ 5437 h 10000"/>
                <a:gd name="connsiteX73" fmla="*/ 9570 w 10000"/>
                <a:gd name="connsiteY73" fmla="*/ 5380 h 10000"/>
                <a:gd name="connsiteX74" fmla="*/ 9549 w 10000"/>
                <a:gd name="connsiteY74" fmla="*/ 5324 h 10000"/>
                <a:gd name="connsiteX75" fmla="*/ 9580 w 10000"/>
                <a:gd name="connsiteY75" fmla="*/ 5324 h 10000"/>
                <a:gd name="connsiteX76" fmla="*/ 9664 w 10000"/>
                <a:gd name="connsiteY76" fmla="*/ 5399 h 10000"/>
                <a:gd name="connsiteX77" fmla="*/ 9664 w 10000"/>
                <a:gd name="connsiteY77" fmla="*/ 5474 h 10000"/>
                <a:gd name="connsiteX78" fmla="*/ 9987 w 10000"/>
                <a:gd name="connsiteY78" fmla="*/ 5793 h 10000"/>
                <a:gd name="connsiteX79" fmla="*/ 9976 w 10000"/>
                <a:gd name="connsiteY79" fmla="*/ 6151 h 10000"/>
                <a:gd name="connsiteX80" fmla="*/ 9924 w 10000"/>
                <a:gd name="connsiteY80" fmla="*/ 6056 h 10000"/>
                <a:gd name="connsiteX81" fmla="*/ 9748 w 10000"/>
                <a:gd name="connsiteY81" fmla="*/ 6094 h 10000"/>
                <a:gd name="connsiteX82" fmla="*/ 9362 w 10000"/>
                <a:gd name="connsiteY82" fmla="*/ 6188 h 10000"/>
                <a:gd name="connsiteX83" fmla="*/ 9331 w 10000"/>
                <a:gd name="connsiteY83" fmla="*/ 6526 h 10000"/>
                <a:gd name="connsiteX84" fmla="*/ 9289 w 10000"/>
                <a:gd name="connsiteY84" fmla="*/ 6564 h 10000"/>
                <a:gd name="connsiteX85" fmla="*/ 9289 w 10000"/>
                <a:gd name="connsiteY85" fmla="*/ 6977 h 10000"/>
                <a:gd name="connsiteX86" fmla="*/ 9393 w 10000"/>
                <a:gd name="connsiteY86" fmla="*/ 7014 h 10000"/>
                <a:gd name="connsiteX87" fmla="*/ 9383 w 10000"/>
                <a:gd name="connsiteY87" fmla="*/ 7052 h 10000"/>
                <a:gd name="connsiteX88" fmla="*/ 9237 w 10000"/>
                <a:gd name="connsiteY88" fmla="*/ 7409 h 10000"/>
                <a:gd name="connsiteX89" fmla="*/ 9227 w 10000"/>
                <a:gd name="connsiteY89" fmla="*/ 7672 h 10000"/>
                <a:gd name="connsiteX90" fmla="*/ 9258 w 10000"/>
                <a:gd name="connsiteY90" fmla="*/ 7860 h 10000"/>
                <a:gd name="connsiteX91" fmla="*/ 9206 w 10000"/>
                <a:gd name="connsiteY91" fmla="*/ 7916 h 10000"/>
                <a:gd name="connsiteX92" fmla="*/ 9101 w 10000"/>
                <a:gd name="connsiteY92" fmla="*/ 7728 h 10000"/>
                <a:gd name="connsiteX93" fmla="*/ 8925 w 10000"/>
                <a:gd name="connsiteY93" fmla="*/ 7578 h 10000"/>
                <a:gd name="connsiteX94" fmla="*/ 8925 w 10000"/>
                <a:gd name="connsiteY94" fmla="*/ 7541 h 10000"/>
                <a:gd name="connsiteX95" fmla="*/ 8966 w 10000"/>
                <a:gd name="connsiteY95" fmla="*/ 7541 h 10000"/>
                <a:gd name="connsiteX96" fmla="*/ 8966 w 10000"/>
                <a:gd name="connsiteY96" fmla="*/ 7522 h 10000"/>
                <a:gd name="connsiteX97" fmla="*/ 8945 w 10000"/>
                <a:gd name="connsiteY97" fmla="*/ 7522 h 10000"/>
                <a:gd name="connsiteX98" fmla="*/ 8883 w 10000"/>
                <a:gd name="connsiteY98" fmla="*/ 7541 h 10000"/>
                <a:gd name="connsiteX99" fmla="*/ 8904 w 10000"/>
                <a:gd name="connsiteY99" fmla="*/ 7616 h 10000"/>
                <a:gd name="connsiteX100" fmla="*/ 8862 w 10000"/>
                <a:gd name="connsiteY100" fmla="*/ 7635 h 10000"/>
                <a:gd name="connsiteX101" fmla="*/ 8966 w 10000"/>
                <a:gd name="connsiteY101" fmla="*/ 7916 h 10000"/>
                <a:gd name="connsiteX102" fmla="*/ 8966 w 10000"/>
                <a:gd name="connsiteY102" fmla="*/ 8123 h 10000"/>
                <a:gd name="connsiteX103" fmla="*/ 8904 w 10000"/>
                <a:gd name="connsiteY103" fmla="*/ 8235 h 10000"/>
                <a:gd name="connsiteX104" fmla="*/ 8727 w 10000"/>
                <a:gd name="connsiteY104" fmla="*/ 8217 h 10000"/>
                <a:gd name="connsiteX105" fmla="*/ 8665 w 10000"/>
                <a:gd name="connsiteY105" fmla="*/ 8123 h 10000"/>
                <a:gd name="connsiteX106" fmla="*/ 8601 w 10000"/>
                <a:gd name="connsiteY106" fmla="*/ 8180 h 10000"/>
                <a:gd name="connsiteX107" fmla="*/ 8644 w 10000"/>
                <a:gd name="connsiteY107" fmla="*/ 8573 h 10000"/>
                <a:gd name="connsiteX108" fmla="*/ 8613 w 10000"/>
                <a:gd name="connsiteY108" fmla="*/ 8648 h 10000"/>
                <a:gd name="connsiteX109" fmla="*/ 8414 w 10000"/>
                <a:gd name="connsiteY109" fmla="*/ 8668 h 10000"/>
                <a:gd name="connsiteX110" fmla="*/ 8269 w 10000"/>
                <a:gd name="connsiteY110" fmla="*/ 8235 h 10000"/>
                <a:gd name="connsiteX111" fmla="*/ 8258 w 10000"/>
                <a:gd name="connsiteY111" fmla="*/ 7991 h 10000"/>
                <a:gd name="connsiteX112" fmla="*/ 8217 w 10000"/>
                <a:gd name="connsiteY112" fmla="*/ 7991 h 10000"/>
                <a:gd name="connsiteX113" fmla="*/ 8039 w 10000"/>
                <a:gd name="connsiteY113" fmla="*/ 7991 h 10000"/>
                <a:gd name="connsiteX114" fmla="*/ 7935 w 10000"/>
                <a:gd name="connsiteY114" fmla="*/ 7766 h 10000"/>
                <a:gd name="connsiteX115" fmla="*/ 7841 w 10000"/>
                <a:gd name="connsiteY115" fmla="*/ 7710 h 10000"/>
                <a:gd name="connsiteX116" fmla="*/ 7779 w 10000"/>
                <a:gd name="connsiteY116" fmla="*/ 7785 h 10000"/>
                <a:gd name="connsiteX117" fmla="*/ 7789 w 10000"/>
                <a:gd name="connsiteY117" fmla="*/ 8104 h 10000"/>
                <a:gd name="connsiteX118" fmla="*/ 7748 w 10000"/>
                <a:gd name="connsiteY118" fmla="*/ 8404 h 10000"/>
                <a:gd name="connsiteX119" fmla="*/ 7686 w 10000"/>
                <a:gd name="connsiteY119" fmla="*/ 8424 h 10000"/>
                <a:gd name="connsiteX120" fmla="*/ 7644 w 10000"/>
                <a:gd name="connsiteY120" fmla="*/ 8536 h 10000"/>
                <a:gd name="connsiteX121" fmla="*/ 7634 w 10000"/>
                <a:gd name="connsiteY121" fmla="*/ 8536 h 10000"/>
                <a:gd name="connsiteX122" fmla="*/ 7634 w 10000"/>
                <a:gd name="connsiteY122" fmla="*/ 8479 h 10000"/>
                <a:gd name="connsiteX123" fmla="*/ 7654 w 10000"/>
                <a:gd name="connsiteY123" fmla="*/ 8424 h 10000"/>
                <a:gd name="connsiteX124" fmla="*/ 7477 w 10000"/>
                <a:gd name="connsiteY124" fmla="*/ 8180 h 10000"/>
                <a:gd name="connsiteX125" fmla="*/ 7362 w 10000"/>
                <a:gd name="connsiteY125" fmla="*/ 8085 h 10000"/>
                <a:gd name="connsiteX126" fmla="*/ 7300 w 10000"/>
                <a:gd name="connsiteY126" fmla="*/ 8142 h 10000"/>
                <a:gd name="connsiteX127" fmla="*/ 7269 w 10000"/>
                <a:gd name="connsiteY127" fmla="*/ 8085 h 10000"/>
                <a:gd name="connsiteX128" fmla="*/ 7238 w 10000"/>
                <a:gd name="connsiteY128" fmla="*/ 8217 h 10000"/>
                <a:gd name="connsiteX129" fmla="*/ 7373 w 10000"/>
                <a:gd name="connsiteY129" fmla="*/ 8593 h 10000"/>
                <a:gd name="connsiteX130" fmla="*/ 7217 w 10000"/>
                <a:gd name="connsiteY130" fmla="*/ 8780 h 10000"/>
                <a:gd name="connsiteX131" fmla="*/ 7050 w 10000"/>
                <a:gd name="connsiteY131" fmla="*/ 8705 h 10000"/>
                <a:gd name="connsiteX132" fmla="*/ 6988 w 10000"/>
                <a:gd name="connsiteY132" fmla="*/ 8856 h 10000"/>
                <a:gd name="connsiteX133" fmla="*/ 6914 w 10000"/>
                <a:gd name="connsiteY133" fmla="*/ 8912 h 10000"/>
                <a:gd name="connsiteX134" fmla="*/ 6914 w 10000"/>
                <a:gd name="connsiteY134" fmla="*/ 8837 h 10000"/>
                <a:gd name="connsiteX135" fmla="*/ 6790 w 10000"/>
                <a:gd name="connsiteY135" fmla="*/ 8799 h 10000"/>
                <a:gd name="connsiteX136" fmla="*/ 6706 w 10000"/>
                <a:gd name="connsiteY136" fmla="*/ 8893 h 10000"/>
                <a:gd name="connsiteX137" fmla="*/ 6613 w 10000"/>
                <a:gd name="connsiteY137" fmla="*/ 8912 h 10000"/>
                <a:gd name="connsiteX138" fmla="*/ 6613 w 10000"/>
                <a:gd name="connsiteY138" fmla="*/ 8968 h 10000"/>
                <a:gd name="connsiteX139" fmla="*/ 6550 w 10000"/>
                <a:gd name="connsiteY139" fmla="*/ 8987 h 10000"/>
                <a:gd name="connsiteX140" fmla="*/ 6571 w 10000"/>
                <a:gd name="connsiteY140" fmla="*/ 9024 h 10000"/>
                <a:gd name="connsiteX141" fmla="*/ 6738 w 10000"/>
                <a:gd name="connsiteY141" fmla="*/ 9006 h 10000"/>
                <a:gd name="connsiteX142" fmla="*/ 6738 w 10000"/>
                <a:gd name="connsiteY142" fmla="*/ 8987 h 10000"/>
                <a:gd name="connsiteX143" fmla="*/ 6717 w 10000"/>
                <a:gd name="connsiteY143" fmla="*/ 8949 h 10000"/>
                <a:gd name="connsiteX144" fmla="*/ 6738 w 10000"/>
                <a:gd name="connsiteY144" fmla="*/ 8949 h 10000"/>
                <a:gd name="connsiteX145" fmla="*/ 6790 w 10000"/>
                <a:gd name="connsiteY145" fmla="*/ 8931 h 10000"/>
                <a:gd name="connsiteX146" fmla="*/ 6831 w 10000"/>
                <a:gd name="connsiteY146" fmla="*/ 9062 h 10000"/>
                <a:gd name="connsiteX147" fmla="*/ 7102 w 10000"/>
                <a:gd name="connsiteY147" fmla="*/ 9137 h 10000"/>
                <a:gd name="connsiteX148" fmla="*/ 7102 w 10000"/>
                <a:gd name="connsiteY148" fmla="*/ 9193 h 10000"/>
                <a:gd name="connsiteX149" fmla="*/ 7019 w 10000"/>
                <a:gd name="connsiteY149" fmla="*/ 9588 h 10000"/>
                <a:gd name="connsiteX150" fmla="*/ 6998 w 10000"/>
                <a:gd name="connsiteY150" fmla="*/ 9588 h 10000"/>
                <a:gd name="connsiteX151" fmla="*/ 6978 w 10000"/>
                <a:gd name="connsiteY151" fmla="*/ 9531 h 10000"/>
                <a:gd name="connsiteX152" fmla="*/ 6748 w 10000"/>
                <a:gd name="connsiteY152" fmla="*/ 9494 h 10000"/>
                <a:gd name="connsiteX153" fmla="*/ 6675 w 10000"/>
                <a:gd name="connsiteY153" fmla="*/ 9494 h 10000"/>
                <a:gd name="connsiteX154" fmla="*/ 6592 w 10000"/>
                <a:gd name="connsiteY154" fmla="*/ 9401 h 10000"/>
                <a:gd name="connsiteX155" fmla="*/ 6550 w 10000"/>
                <a:gd name="connsiteY155" fmla="*/ 9438 h 10000"/>
                <a:gd name="connsiteX156" fmla="*/ 6436 w 10000"/>
                <a:gd name="connsiteY156" fmla="*/ 9287 h 10000"/>
                <a:gd name="connsiteX157" fmla="*/ 6426 w 10000"/>
                <a:gd name="connsiteY157" fmla="*/ 9287 h 10000"/>
                <a:gd name="connsiteX158" fmla="*/ 6383 w 10000"/>
                <a:gd name="connsiteY158" fmla="*/ 9287 h 10000"/>
                <a:gd name="connsiteX159" fmla="*/ 6279 w 10000"/>
                <a:gd name="connsiteY159" fmla="*/ 9175 h 10000"/>
                <a:gd name="connsiteX160" fmla="*/ 6248 w 10000"/>
                <a:gd name="connsiteY160" fmla="*/ 9344 h 10000"/>
                <a:gd name="connsiteX161" fmla="*/ 6154 w 10000"/>
                <a:gd name="connsiteY161" fmla="*/ 9513 h 10000"/>
                <a:gd name="connsiteX162" fmla="*/ 6061 w 10000"/>
                <a:gd name="connsiteY162" fmla="*/ 9550 h 10000"/>
                <a:gd name="connsiteX163" fmla="*/ 6061 w 10000"/>
                <a:gd name="connsiteY163" fmla="*/ 9607 h 10000"/>
                <a:gd name="connsiteX164" fmla="*/ 5988 w 10000"/>
                <a:gd name="connsiteY164" fmla="*/ 9738 h 10000"/>
                <a:gd name="connsiteX165" fmla="*/ 5905 w 10000"/>
                <a:gd name="connsiteY165" fmla="*/ 9794 h 10000"/>
                <a:gd name="connsiteX166" fmla="*/ 5800 w 10000"/>
                <a:gd name="connsiteY166" fmla="*/ 9945 h 10000"/>
                <a:gd name="connsiteX167" fmla="*/ 5144 w 10000"/>
                <a:gd name="connsiteY167" fmla="*/ 9794 h 10000"/>
                <a:gd name="connsiteX168" fmla="*/ 5019 w 10000"/>
                <a:gd name="connsiteY168" fmla="*/ 9794 h 10000"/>
                <a:gd name="connsiteX169" fmla="*/ 4791 w 10000"/>
                <a:gd name="connsiteY169" fmla="*/ 9645 h 10000"/>
                <a:gd name="connsiteX170" fmla="*/ 4728 w 10000"/>
                <a:gd name="connsiteY170" fmla="*/ 9513 h 10000"/>
                <a:gd name="connsiteX171" fmla="*/ 4728 w 10000"/>
                <a:gd name="connsiteY171" fmla="*/ 9401 h 10000"/>
                <a:gd name="connsiteX172" fmla="*/ 4665 w 10000"/>
                <a:gd name="connsiteY172" fmla="*/ 9344 h 10000"/>
                <a:gd name="connsiteX173" fmla="*/ 4967 w 10000"/>
                <a:gd name="connsiteY173" fmla="*/ 9212 h 10000"/>
                <a:gd name="connsiteX174" fmla="*/ 5186 w 10000"/>
                <a:gd name="connsiteY174" fmla="*/ 9232 h 10000"/>
                <a:gd name="connsiteX175" fmla="*/ 5540 w 10000"/>
                <a:gd name="connsiteY175" fmla="*/ 9193 h 10000"/>
                <a:gd name="connsiteX176" fmla="*/ 5582 w 10000"/>
                <a:gd name="connsiteY176" fmla="*/ 9100 h 10000"/>
                <a:gd name="connsiteX177" fmla="*/ 5530 w 10000"/>
                <a:gd name="connsiteY177" fmla="*/ 8987 h 10000"/>
                <a:gd name="connsiteX178" fmla="*/ 5332 w 10000"/>
                <a:gd name="connsiteY178" fmla="*/ 8931 h 10000"/>
                <a:gd name="connsiteX179" fmla="*/ 5009 w 10000"/>
                <a:gd name="connsiteY179" fmla="*/ 8743 h 10000"/>
                <a:gd name="connsiteX180" fmla="*/ 4760 w 10000"/>
                <a:gd name="connsiteY180" fmla="*/ 8593 h 10000"/>
                <a:gd name="connsiteX181" fmla="*/ 4884 w 10000"/>
                <a:gd name="connsiteY181" fmla="*/ 8479 h 10000"/>
                <a:gd name="connsiteX182" fmla="*/ 4540 w 10000"/>
                <a:gd name="connsiteY182" fmla="*/ 8273 h 10000"/>
                <a:gd name="connsiteX183" fmla="*/ 4353 w 10000"/>
                <a:gd name="connsiteY183" fmla="*/ 8085 h 10000"/>
                <a:gd name="connsiteX184" fmla="*/ 4155 w 10000"/>
                <a:gd name="connsiteY184" fmla="*/ 8029 h 10000"/>
                <a:gd name="connsiteX185" fmla="*/ 3884 w 10000"/>
                <a:gd name="connsiteY185" fmla="*/ 8011 h 10000"/>
                <a:gd name="connsiteX186" fmla="*/ 3718 w 10000"/>
                <a:gd name="connsiteY186" fmla="*/ 7841 h 10000"/>
                <a:gd name="connsiteX187" fmla="*/ 3540 w 10000"/>
                <a:gd name="connsiteY187" fmla="*/ 7804 h 10000"/>
                <a:gd name="connsiteX188" fmla="*/ 3468 w 10000"/>
                <a:gd name="connsiteY188" fmla="*/ 7596 h 10000"/>
                <a:gd name="connsiteX189" fmla="*/ 3291 w 10000"/>
                <a:gd name="connsiteY189" fmla="*/ 7635 h 10000"/>
                <a:gd name="connsiteX190" fmla="*/ 3239 w 10000"/>
                <a:gd name="connsiteY190" fmla="*/ 7672 h 10000"/>
                <a:gd name="connsiteX191" fmla="*/ 3166 w 10000"/>
                <a:gd name="connsiteY191" fmla="*/ 7672 h 10000"/>
                <a:gd name="connsiteX192" fmla="*/ 3166 w 10000"/>
                <a:gd name="connsiteY192" fmla="*/ 7635 h 10000"/>
                <a:gd name="connsiteX193" fmla="*/ 3197 w 10000"/>
                <a:gd name="connsiteY193" fmla="*/ 7541 h 10000"/>
                <a:gd name="connsiteX194" fmla="*/ 3040 w 10000"/>
                <a:gd name="connsiteY194" fmla="*/ 7503 h 10000"/>
                <a:gd name="connsiteX195" fmla="*/ 2988 w 10000"/>
                <a:gd name="connsiteY195" fmla="*/ 7409 h 10000"/>
                <a:gd name="connsiteX196" fmla="*/ 2884 w 10000"/>
                <a:gd name="connsiteY196" fmla="*/ 7466 h 10000"/>
                <a:gd name="connsiteX197" fmla="*/ 2645 w 10000"/>
                <a:gd name="connsiteY197" fmla="*/ 7447 h 10000"/>
                <a:gd name="connsiteX198" fmla="*/ 2521 w 10000"/>
                <a:gd name="connsiteY198" fmla="*/ 7484 h 10000"/>
                <a:gd name="connsiteX199" fmla="*/ 2468 w 10000"/>
                <a:gd name="connsiteY199" fmla="*/ 7596 h 10000"/>
                <a:gd name="connsiteX200" fmla="*/ 2270 w 10000"/>
                <a:gd name="connsiteY200" fmla="*/ 7635 h 10000"/>
                <a:gd name="connsiteX201" fmla="*/ 2218 w 10000"/>
                <a:gd name="connsiteY201" fmla="*/ 7710 h 10000"/>
                <a:gd name="connsiteX202" fmla="*/ 1936 w 10000"/>
                <a:gd name="connsiteY202" fmla="*/ 7691 h 10000"/>
                <a:gd name="connsiteX203" fmla="*/ 1822 w 10000"/>
                <a:gd name="connsiteY203" fmla="*/ 7559 h 10000"/>
                <a:gd name="connsiteX204" fmla="*/ 1666 w 10000"/>
                <a:gd name="connsiteY204" fmla="*/ 7522 h 10000"/>
                <a:gd name="connsiteX205" fmla="*/ 1718 w 10000"/>
                <a:gd name="connsiteY205" fmla="*/ 7503 h 10000"/>
                <a:gd name="connsiteX206" fmla="*/ 1718 w 10000"/>
                <a:gd name="connsiteY206" fmla="*/ 7484 h 10000"/>
                <a:gd name="connsiteX207" fmla="*/ 1666 w 10000"/>
                <a:gd name="connsiteY207" fmla="*/ 7484 h 10000"/>
                <a:gd name="connsiteX208" fmla="*/ 1552 w 10000"/>
                <a:gd name="connsiteY208" fmla="*/ 7503 h 10000"/>
                <a:gd name="connsiteX209" fmla="*/ 1343 w 10000"/>
                <a:gd name="connsiteY209" fmla="*/ 7427 h 10000"/>
                <a:gd name="connsiteX210" fmla="*/ 1343 w 10000"/>
                <a:gd name="connsiteY210" fmla="*/ 7484 h 10000"/>
                <a:gd name="connsiteX211" fmla="*/ 1291 w 10000"/>
                <a:gd name="connsiteY211" fmla="*/ 7466 h 10000"/>
                <a:gd name="connsiteX212" fmla="*/ 1291 w 10000"/>
                <a:gd name="connsiteY212" fmla="*/ 7409 h 10000"/>
                <a:gd name="connsiteX213" fmla="*/ 1197 w 10000"/>
                <a:gd name="connsiteY213" fmla="*/ 7466 h 10000"/>
                <a:gd name="connsiteX214" fmla="*/ 1177 w 10000"/>
                <a:gd name="connsiteY214" fmla="*/ 7409 h 10000"/>
                <a:gd name="connsiteX215" fmla="*/ 812 w 10000"/>
                <a:gd name="connsiteY215" fmla="*/ 7427 h 10000"/>
                <a:gd name="connsiteX216" fmla="*/ 635 w 10000"/>
                <a:gd name="connsiteY216" fmla="*/ 7409 h 10000"/>
                <a:gd name="connsiteX217" fmla="*/ 594 w 10000"/>
                <a:gd name="connsiteY217" fmla="*/ 7334 h 10000"/>
                <a:gd name="connsiteX218" fmla="*/ 427 w 10000"/>
                <a:gd name="connsiteY218" fmla="*/ 7352 h 10000"/>
                <a:gd name="connsiteX219" fmla="*/ 396 w 10000"/>
                <a:gd name="connsiteY219" fmla="*/ 7297 h 10000"/>
                <a:gd name="connsiteX220" fmla="*/ 292 w 10000"/>
                <a:gd name="connsiteY220" fmla="*/ 7315 h 10000"/>
                <a:gd name="connsiteX221" fmla="*/ 270 w 10000"/>
                <a:gd name="connsiteY221" fmla="*/ 7240 h 10000"/>
                <a:gd name="connsiteX222" fmla="*/ 177 w 10000"/>
                <a:gd name="connsiteY222" fmla="*/ 7240 h 10000"/>
                <a:gd name="connsiteX223" fmla="*/ 42 w 10000"/>
                <a:gd name="connsiteY223" fmla="*/ 7165 h 10000"/>
                <a:gd name="connsiteX224" fmla="*/ 0 w 10000"/>
                <a:gd name="connsiteY224" fmla="*/ 7090 h 10000"/>
                <a:gd name="connsiteX225" fmla="*/ 156 w 10000"/>
                <a:gd name="connsiteY225" fmla="*/ 7052 h 10000"/>
                <a:gd name="connsiteX226" fmla="*/ 375 w 10000"/>
                <a:gd name="connsiteY226" fmla="*/ 7090 h 10000"/>
                <a:gd name="connsiteX227" fmla="*/ 739 w 10000"/>
                <a:gd name="connsiteY227" fmla="*/ 7165 h 10000"/>
                <a:gd name="connsiteX228" fmla="*/ 749 w 10000"/>
                <a:gd name="connsiteY228" fmla="*/ 7090 h 10000"/>
                <a:gd name="connsiteX229" fmla="*/ 687 w 10000"/>
                <a:gd name="connsiteY229" fmla="*/ 6996 h 10000"/>
                <a:gd name="connsiteX230" fmla="*/ 697 w 10000"/>
                <a:gd name="connsiteY230" fmla="*/ 6996 h 10000"/>
                <a:gd name="connsiteX231" fmla="*/ 697 w 10000"/>
                <a:gd name="connsiteY231" fmla="*/ 6977 h 10000"/>
                <a:gd name="connsiteX232" fmla="*/ 801 w 10000"/>
                <a:gd name="connsiteY232" fmla="*/ 7014 h 10000"/>
                <a:gd name="connsiteX233" fmla="*/ 801 w 10000"/>
                <a:gd name="connsiteY233" fmla="*/ 6939 h 10000"/>
                <a:gd name="connsiteX234" fmla="*/ 739 w 10000"/>
                <a:gd name="connsiteY234" fmla="*/ 6921 h 10000"/>
                <a:gd name="connsiteX235" fmla="*/ 739 w 10000"/>
                <a:gd name="connsiteY235" fmla="*/ 6845 h 10000"/>
                <a:gd name="connsiteX236" fmla="*/ 760 w 10000"/>
                <a:gd name="connsiteY236" fmla="*/ 6845 h 10000"/>
                <a:gd name="connsiteX237" fmla="*/ 812 w 10000"/>
                <a:gd name="connsiteY237" fmla="*/ 6883 h 10000"/>
                <a:gd name="connsiteX238" fmla="*/ 812 w 10000"/>
                <a:gd name="connsiteY238" fmla="*/ 6845 h 10000"/>
                <a:gd name="connsiteX239" fmla="*/ 948 w 10000"/>
                <a:gd name="connsiteY239" fmla="*/ 6714 h 10000"/>
                <a:gd name="connsiteX240" fmla="*/ 1104 w 10000"/>
                <a:gd name="connsiteY240" fmla="*/ 6676 h 10000"/>
                <a:gd name="connsiteX241" fmla="*/ 1104 w 10000"/>
                <a:gd name="connsiteY241" fmla="*/ 6658 h 10000"/>
                <a:gd name="connsiteX242" fmla="*/ 927 w 10000"/>
                <a:gd name="connsiteY242" fmla="*/ 6658 h 10000"/>
                <a:gd name="connsiteX243" fmla="*/ 927 w 10000"/>
                <a:gd name="connsiteY243" fmla="*/ 6639 h 10000"/>
                <a:gd name="connsiteX244" fmla="*/ 958 w 10000"/>
                <a:gd name="connsiteY244" fmla="*/ 6583 h 10000"/>
                <a:gd name="connsiteX245" fmla="*/ 1010 w 10000"/>
                <a:gd name="connsiteY245" fmla="*/ 6601 h 10000"/>
                <a:gd name="connsiteX246" fmla="*/ 1042 w 10000"/>
                <a:gd name="connsiteY246" fmla="*/ 6564 h 10000"/>
                <a:gd name="connsiteX247" fmla="*/ 1042 w 10000"/>
                <a:gd name="connsiteY247" fmla="*/ 6546 h 10000"/>
                <a:gd name="connsiteX248" fmla="*/ 990 w 10000"/>
                <a:gd name="connsiteY248" fmla="*/ 6470 h 10000"/>
                <a:gd name="connsiteX249" fmla="*/ 1021 w 10000"/>
                <a:gd name="connsiteY249" fmla="*/ 6470 h 10000"/>
                <a:gd name="connsiteX250" fmla="*/ 1042 w 10000"/>
                <a:gd name="connsiteY250" fmla="*/ 6489 h 10000"/>
                <a:gd name="connsiteX251" fmla="*/ 1052 w 10000"/>
                <a:gd name="connsiteY251" fmla="*/ 6432 h 10000"/>
                <a:gd name="connsiteX252" fmla="*/ 1000 w 10000"/>
                <a:gd name="connsiteY252" fmla="*/ 6376 h 10000"/>
                <a:gd name="connsiteX253" fmla="*/ 990 w 10000"/>
                <a:gd name="connsiteY253" fmla="*/ 6414 h 10000"/>
                <a:gd name="connsiteX254" fmla="*/ 990 w 10000"/>
                <a:gd name="connsiteY254" fmla="*/ 6376 h 10000"/>
                <a:gd name="connsiteX255" fmla="*/ 979 w 10000"/>
                <a:gd name="connsiteY255" fmla="*/ 6376 h 10000"/>
                <a:gd name="connsiteX256" fmla="*/ 979 w 10000"/>
                <a:gd name="connsiteY256" fmla="*/ 6357 h 10000"/>
                <a:gd name="connsiteX257" fmla="*/ 1052 w 10000"/>
                <a:gd name="connsiteY257" fmla="*/ 6320 h 10000"/>
                <a:gd name="connsiteX258" fmla="*/ 1052 w 10000"/>
                <a:gd name="connsiteY258" fmla="*/ 6300 h 10000"/>
                <a:gd name="connsiteX259" fmla="*/ 938 w 10000"/>
                <a:gd name="connsiteY259" fmla="*/ 6226 h 10000"/>
                <a:gd name="connsiteX260" fmla="*/ 917 w 10000"/>
                <a:gd name="connsiteY260" fmla="*/ 6282 h 10000"/>
                <a:gd name="connsiteX261" fmla="*/ 844 w 10000"/>
                <a:gd name="connsiteY261" fmla="*/ 6226 h 10000"/>
                <a:gd name="connsiteX262" fmla="*/ 875 w 10000"/>
                <a:gd name="connsiteY262" fmla="*/ 6188 h 10000"/>
                <a:gd name="connsiteX263" fmla="*/ 834 w 10000"/>
                <a:gd name="connsiteY263" fmla="*/ 6188 h 10000"/>
                <a:gd name="connsiteX264" fmla="*/ 708 w 10000"/>
                <a:gd name="connsiteY264" fmla="*/ 6245 h 10000"/>
                <a:gd name="connsiteX265" fmla="*/ 708 w 10000"/>
                <a:gd name="connsiteY265" fmla="*/ 6188 h 10000"/>
                <a:gd name="connsiteX266" fmla="*/ 760 w 10000"/>
                <a:gd name="connsiteY266" fmla="*/ 6038 h 10000"/>
                <a:gd name="connsiteX267" fmla="*/ 739 w 10000"/>
                <a:gd name="connsiteY267" fmla="*/ 6000 h 10000"/>
                <a:gd name="connsiteX268" fmla="*/ 760 w 10000"/>
                <a:gd name="connsiteY268" fmla="*/ 6000 h 10000"/>
                <a:gd name="connsiteX269" fmla="*/ 854 w 10000"/>
                <a:gd name="connsiteY269" fmla="*/ 5962 h 10000"/>
                <a:gd name="connsiteX270" fmla="*/ 886 w 10000"/>
                <a:gd name="connsiteY270" fmla="*/ 5907 h 10000"/>
                <a:gd name="connsiteX271" fmla="*/ 865 w 10000"/>
                <a:gd name="connsiteY271" fmla="*/ 5850 h 10000"/>
                <a:gd name="connsiteX272" fmla="*/ 938 w 10000"/>
                <a:gd name="connsiteY272" fmla="*/ 5831 h 10000"/>
                <a:gd name="connsiteX273" fmla="*/ 938 w 10000"/>
                <a:gd name="connsiteY273" fmla="*/ 5907 h 10000"/>
                <a:gd name="connsiteX274" fmla="*/ 1062 w 10000"/>
                <a:gd name="connsiteY274" fmla="*/ 5907 h 10000"/>
                <a:gd name="connsiteX275" fmla="*/ 1187 w 10000"/>
                <a:gd name="connsiteY275" fmla="*/ 5681 h 10000"/>
                <a:gd name="connsiteX276" fmla="*/ 1385 w 10000"/>
                <a:gd name="connsiteY276" fmla="*/ 5738 h 10000"/>
                <a:gd name="connsiteX277" fmla="*/ 1385 w 10000"/>
                <a:gd name="connsiteY277" fmla="*/ 5756 h 10000"/>
                <a:gd name="connsiteX278" fmla="*/ 1374 w 10000"/>
                <a:gd name="connsiteY278" fmla="*/ 5812 h 10000"/>
                <a:gd name="connsiteX279" fmla="*/ 1353 w 10000"/>
                <a:gd name="connsiteY279" fmla="*/ 5850 h 10000"/>
                <a:gd name="connsiteX280" fmla="*/ 1239 w 10000"/>
                <a:gd name="connsiteY280" fmla="*/ 5887 h 10000"/>
                <a:gd name="connsiteX281" fmla="*/ 1229 w 10000"/>
                <a:gd name="connsiteY281" fmla="*/ 6038 h 10000"/>
                <a:gd name="connsiteX282" fmla="*/ 1249 w 10000"/>
                <a:gd name="connsiteY282" fmla="*/ 6056 h 10000"/>
                <a:gd name="connsiteX283" fmla="*/ 1479 w 10000"/>
                <a:gd name="connsiteY283" fmla="*/ 6263 h 10000"/>
                <a:gd name="connsiteX284" fmla="*/ 1510 w 10000"/>
                <a:gd name="connsiteY284" fmla="*/ 6263 h 10000"/>
                <a:gd name="connsiteX285" fmla="*/ 1583 w 10000"/>
                <a:gd name="connsiteY285" fmla="*/ 6790 h 10000"/>
                <a:gd name="connsiteX286" fmla="*/ 1781 w 10000"/>
                <a:gd name="connsiteY286" fmla="*/ 6583 h 10000"/>
                <a:gd name="connsiteX287" fmla="*/ 1781 w 10000"/>
                <a:gd name="connsiteY287" fmla="*/ 6526 h 10000"/>
                <a:gd name="connsiteX288" fmla="*/ 1708 w 10000"/>
                <a:gd name="connsiteY288" fmla="*/ 6526 h 10000"/>
                <a:gd name="connsiteX289" fmla="*/ 1677 w 10000"/>
                <a:gd name="connsiteY289" fmla="*/ 6451 h 10000"/>
                <a:gd name="connsiteX290" fmla="*/ 1677 w 10000"/>
                <a:gd name="connsiteY290" fmla="*/ 6414 h 10000"/>
                <a:gd name="connsiteX291" fmla="*/ 1687 w 10000"/>
                <a:gd name="connsiteY291" fmla="*/ 6414 h 10000"/>
                <a:gd name="connsiteX292" fmla="*/ 1687 w 10000"/>
                <a:gd name="connsiteY292" fmla="*/ 6395 h 10000"/>
                <a:gd name="connsiteX293" fmla="*/ 1822 w 10000"/>
                <a:gd name="connsiteY293" fmla="*/ 6320 h 10000"/>
                <a:gd name="connsiteX294" fmla="*/ 1801 w 10000"/>
                <a:gd name="connsiteY294" fmla="*/ 6300 h 10000"/>
                <a:gd name="connsiteX295" fmla="*/ 1666 w 10000"/>
                <a:gd name="connsiteY295" fmla="*/ 6263 h 10000"/>
                <a:gd name="connsiteX296" fmla="*/ 1666 w 10000"/>
                <a:gd name="connsiteY296" fmla="*/ 6207 h 10000"/>
                <a:gd name="connsiteX297" fmla="*/ 1614 w 10000"/>
                <a:gd name="connsiteY297" fmla="*/ 6188 h 10000"/>
                <a:gd name="connsiteX298" fmla="*/ 1614 w 10000"/>
                <a:gd name="connsiteY298" fmla="*/ 6188 h 10000"/>
                <a:gd name="connsiteX299" fmla="*/ 1635 w 10000"/>
                <a:gd name="connsiteY299" fmla="*/ 6131 h 10000"/>
                <a:gd name="connsiteX300" fmla="*/ 1552 w 10000"/>
                <a:gd name="connsiteY300" fmla="*/ 6038 h 10000"/>
                <a:gd name="connsiteX301" fmla="*/ 1333 w 10000"/>
                <a:gd name="connsiteY301" fmla="*/ 5982 h 10000"/>
                <a:gd name="connsiteX302" fmla="*/ 1500 w 10000"/>
                <a:gd name="connsiteY302" fmla="*/ 5962 h 10000"/>
                <a:gd name="connsiteX303" fmla="*/ 1521 w 10000"/>
                <a:gd name="connsiteY303" fmla="*/ 5869 h 10000"/>
                <a:gd name="connsiteX304" fmla="*/ 1458 w 10000"/>
                <a:gd name="connsiteY304" fmla="*/ 5738 h 10000"/>
                <a:gd name="connsiteX305" fmla="*/ 1479 w 10000"/>
                <a:gd name="connsiteY305" fmla="*/ 5738 h 10000"/>
                <a:gd name="connsiteX306" fmla="*/ 1822 w 10000"/>
                <a:gd name="connsiteY306" fmla="*/ 5775 h 10000"/>
                <a:gd name="connsiteX307" fmla="*/ 1916 w 10000"/>
                <a:gd name="connsiteY307" fmla="*/ 5663 h 10000"/>
                <a:gd name="connsiteX308" fmla="*/ 1989 w 10000"/>
                <a:gd name="connsiteY308" fmla="*/ 5643 h 10000"/>
                <a:gd name="connsiteX309" fmla="*/ 1916 w 10000"/>
                <a:gd name="connsiteY309" fmla="*/ 5606 h 10000"/>
                <a:gd name="connsiteX310" fmla="*/ 1614 w 10000"/>
                <a:gd name="connsiteY310" fmla="*/ 5718 h 10000"/>
                <a:gd name="connsiteX311" fmla="*/ 1583 w 10000"/>
                <a:gd name="connsiteY311" fmla="*/ 5663 h 10000"/>
                <a:gd name="connsiteX312" fmla="*/ 1604 w 10000"/>
                <a:gd name="connsiteY312" fmla="*/ 5606 h 10000"/>
                <a:gd name="connsiteX313" fmla="*/ 1573 w 10000"/>
                <a:gd name="connsiteY313" fmla="*/ 5512 h 10000"/>
                <a:gd name="connsiteX314" fmla="*/ 1500 w 10000"/>
                <a:gd name="connsiteY314" fmla="*/ 5531 h 10000"/>
                <a:gd name="connsiteX315" fmla="*/ 1257 w 10000"/>
                <a:gd name="connsiteY315" fmla="*/ 5300 h 10000"/>
                <a:gd name="connsiteX316" fmla="*/ 1541 w 10000"/>
                <a:gd name="connsiteY316" fmla="*/ 5286 h 10000"/>
                <a:gd name="connsiteX317" fmla="*/ 1884 w 10000"/>
                <a:gd name="connsiteY317" fmla="*/ 5286 h 10000"/>
                <a:gd name="connsiteX318" fmla="*/ 1989 w 10000"/>
                <a:gd name="connsiteY318" fmla="*/ 5117 h 10000"/>
                <a:gd name="connsiteX319" fmla="*/ 1989 w 10000"/>
                <a:gd name="connsiteY319" fmla="*/ 5061 h 10000"/>
                <a:gd name="connsiteX320" fmla="*/ 2052 w 10000"/>
                <a:gd name="connsiteY320" fmla="*/ 5042 h 10000"/>
                <a:gd name="connsiteX321" fmla="*/ 2083 w 10000"/>
                <a:gd name="connsiteY321" fmla="*/ 5174 h 10000"/>
                <a:gd name="connsiteX322" fmla="*/ 2521 w 10000"/>
                <a:gd name="connsiteY322" fmla="*/ 5193 h 10000"/>
                <a:gd name="connsiteX323" fmla="*/ 2499 w 10000"/>
                <a:gd name="connsiteY323" fmla="*/ 5286 h 10000"/>
                <a:gd name="connsiteX324" fmla="*/ 2531 w 10000"/>
                <a:gd name="connsiteY324" fmla="*/ 5286 h 10000"/>
                <a:gd name="connsiteX325" fmla="*/ 2583 w 10000"/>
                <a:gd name="connsiteY325" fmla="*/ 5249 h 10000"/>
                <a:gd name="connsiteX326" fmla="*/ 2583 w 10000"/>
                <a:gd name="connsiteY326" fmla="*/ 5268 h 10000"/>
                <a:gd name="connsiteX327" fmla="*/ 2562 w 10000"/>
                <a:gd name="connsiteY327" fmla="*/ 5286 h 10000"/>
                <a:gd name="connsiteX328" fmla="*/ 2625 w 10000"/>
                <a:gd name="connsiteY328" fmla="*/ 5286 h 10000"/>
                <a:gd name="connsiteX329" fmla="*/ 2728 w 10000"/>
                <a:gd name="connsiteY329" fmla="*/ 5286 h 10000"/>
                <a:gd name="connsiteX330" fmla="*/ 2728 w 10000"/>
                <a:gd name="connsiteY330" fmla="*/ 5362 h 10000"/>
                <a:gd name="connsiteX331" fmla="*/ 2749 w 10000"/>
                <a:gd name="connsiteY331" fmla="*/ 5362 h 10000"/>
                <a:gd name="connsiteX332" fmla="*/ 2822 w 10000"/>
                <a:gd name="connsiteY332" fmla="*/ 5286 h 10000"/>
                <a:gd name="connsiteX333" fmla="*/ 2822 w 10000"/>
                <a:gd name="connsiteY333" fmla="*/ 5211 h 10000"/>
                <a:gd name="connsiteX334" fmla="*/ 2884 w 10000"/>
                <a:gd name="connsiteY334" fmla="*/ 5211 h 10000"/>
                <a:gd name="connsiteX335" fmla="*/ 2916 w 10000"/>
                <a:gd name="connsiteY335" fmla="*/ 5268 h 10000"/>
                <a:gd name="connsiteX336" fmla="*/ 2916 w 10000"/>
                <a:gd name="connsiteY336" fmla="*/ 5399 h 10000"/>
                <a:gd name="connsiteX337" fmla="*/ 3030 w 10000"/>
                <a:gd name="connsiteY337" fmla="*/ 5399 h 10000"/>
                <a:gd name="connsiteX338" fmla="*/ 3040 w 10000"/>
                <a:gd name="connsiteY338" fmla="*/ 5305 h 10000"/>
                <a:gd name="connsiteX339" fmla="*/ 3040 w 10000"/>
                <a:gd name="connsiteY339" fmla="*/ 5286 h 10000"/>
                <a:gd name="connsiteX340" fmla="*/ 3040 w 10000"/>
                <a:gd name="connsiteY340" fmla="*/ 5286 h 10000"/>
                <a:gd name="connsiteX341" fmla="*/ 3145 w 10000"/>
                <a:gd name="connsiteY341" fmla="*/ 5305 h 10000"/>
                <a:gd name="connsiteX342" fmla="*/ 3166 w 10000"/>
                <a:gd name="connsiteY342" fmla="*/ 5211 h 10000"/>
                <a:gd name="connsiteX343" fmla="*/ 3270 w 10000"/>
                <a:gd name="connsiteY343" fmla="*/ 5249 h 10000"/>
                <a:gd name="connsiteX344" fmla="*/ 3270 w 10000"/>
                <a:gd name="connsiteY344" fmla="*/ 5193 h 10000"/>
                <a:gd name="connsiteX345" fmla="*/ 3447 w 10000"/>
                <a:gd name="connsiteY345" fmla="*/ 5268 h 10000"/>
                <a:gd name="connsiteX346" fmla="*/ 3447 w 10000"/>
                <a:gd name="connsiteY346" fmla="*/ 5193 h 10000"/>
                <a:gd name="connsiteX347" fmla="*/ 3488 w 10000"/>
                <a:gd name="connsiteY347" fmla="*/ 5193 h 10000"/>
                <a:gd name="connsiteX348" fmla="*/ 3488 w 10000"/>
                <a:gd name="connsiteY348" fmla="*/ 5268 h 10000"/>
                <a:gd name="connsiteX349" fmla="*/ 3509 w 10000"/>
                <a:gd name="connsiteY349" fmla="*/ 5268 h 10000"/>
                <a:gd name="connsiteX350" fmla="*/ 3509 w 10000"/>
                <a:gd name="connsiteY350" fmla="*/ 5249 h 10000"/>
                <a:gd name="connsiteX351" fmla="*/ 3520 w 10000"/>
                <a:gd name="connsiteY351" fmla="*/ 5117 h 10000"/>
                <a:gd name="connsiteX352" fmla="*/ 3530 w 10000"/>
                <a:gd name="connsiteY352" fmla="*/ 5117 h 10000"/>
                <a:gd name="connsiteX353" fmla="*/ 3540 w 10000"/>
                <a:gd name="connsiteY353" fmla="*/ 5193 h 10000"/>
                <a:gd name="connsiteX354" fmla="*/ 3624 w 10000"/>
                <a:gd name="connsiteY354" fmla="*/ 5117 h 10000"/>
                <a:gd name="connsiteX355" fmla="*/ 3624 w 10000"/>
                <a:gd name="connsiteY355" fmla="*/ 5155 h 10000"/>
                <a:gd name="connsiteX356" fmla="*/ 3697 w 10000"/>
                <a:gd name="connsiteY356" fmla="*/ 5117 h 10000"/>
                <a:gd name="connsiteX357" fmla="*/ 3697 w 10000"/>
                <a:gd name="connsiteY357" fmla="*/ 5099 h 10000"/>
                <a:gd name="connsiteX358" fmla="*/ 3676 w 10000"/>
                <a:gd name="connsiteY358" fmla="*/ 5061 h 10000"/>
                <a:gd name="connsiteX359" fmla="*/ 3708 w 10000"/>
                <a:gd name="connsiteY359" fmla="*/ 5061 h 10000"/>
                <a:gd name="connsiteX360" fmla="*/ 3749 w 10000"/>
                <a:gd name="connsiteY360" fmla="*/ 5099 h 10000"/>
                <a:gd name="connsiteX361" fmla="*/ 3749 w 10000"/>
                <a:gd name="connsiteY361" fmla="*/ 5061 h 10000"/>
                <a:gd name="connsiteX362" fmla="*/ 3728 w 10000"/>
                <a:gd name="connsiteY362" fmla="*/ 5005 h 10000"/>
                <a:gd name="connsiteX363" fmla="*/ 3832 w 10000"/>
                <a:gd name="connsiteY363" fmla="*/ 4949 h 10000"/>
                <a:gd name="connsiteX364" fmla="*/ 3832 w 10000"/>
                <a:gd name="connsiteY364" fmla="*/ 4930 h 10000"/>
                <a:gd name="connsiteX365" fmla="*/ 3656 w 10000"/>
                <a:gd name="connsiteY365" fmla="*/ 4910 h 10000"/>
                <a:gd name="connsiteX366" fmla="*/ 3666 w 10000"/>
                <a:gd name="connsiteY366" fmla="*/ 5024 h 10000"/>
                <a:gd name="connsiteX367" fmla="*/ 3656 w 10000"/>
                <a:gd name="connsiteY367" fmla="*/ 5024 h 10000"/>
                <a:gd name="connsiteX368" fmla="*/ 3457 w 10000"/>
                <a:gd name="connsiteY368" fmla="*/ 4910 h 10000"/>
                <a:gd name="connsiteX369" fmla="*/ 3457 w 10000"/>
                <a:gd name="connsiteY369" fmla="*/ 4930 h 10000"/>
                <a:gd name="connsiteX370" fmla="*/ 3468 w 10000"/>
                <a:gd name="connsiteY370" fmla="*/ 4930 h 10000"/>
                <a:gd name="connsiteX371" fmla="*/ 3447 w 10000"/>
                <a:gd name="connsiteY371" fmla="*/ 4949 h 10000"/>
                <a:gd name="connsiteX372" fmla="*/ 3395 w 10000"/>
                <a:gd name="connsiteY372" fmla="*/ 4873 h 10000"/>
                <a:gd name="connsiteX373" fmla="*/ 3384 w 10000"/>
                <a:gd name="connsiteY373" fmla="*/ 4835 h 10000"/>
                <a:gd name="connsiteX374" fmla="*/ 3499 w 10000"/>
                <a:gd name="connsiteY374" fmla="*/ 4817 h 10000"/>
                <a:gd name="connsiteX375" fmla="*/ 3499 w 10000"/>
                <a:gd name="connsiteY375" fmla="*/ 4666 h 10000"/>
                <a:gd name="connsiteX376" fmla="*/ 3478 w 10000"/>
                <a:gd name="connsiteY376" fmla="*/ 4666 h 10000"/>
                <a:gd name="connsiteX377" fmla="*/ 3353 w 10000"/>
                <a:gd name="connsiteY377" fmla="*/ 4798 h 10000"/>
                <a:gd name="connsiteX378" fmla="*/ 3332 w 10000"/>
                <a:gd name="connsiteY378" fmla="*/ 4780 h 10000"/>
                <a:gd name="connsiteX379" fmla="*/ 3332 w 10000"/>
                <a:gd name="connsiteY379" fmla="*/ 4704 h 10000"/>
                <a:gd name="connsiteX380" fmla="*/ 3322 w 10000"/>
                <a:gd name="connsiteY380" fmla="*/ 4648 h 10000"/>
                <a:gd name="connsiteX381" fmla="*/ 3249 w 10000"/>
                <a:gd name="connsiteY381" fmla="*/ 4648 h 10000"/>
                <a:gd name="connsiteX382" fmla="*/ 3239 w 10000"/>
                <a:gd name="connsiteY382" fmla="*/ 4591 h 10000"/>
                <a:gd name="connsiteX383" fmla="*/ 3249 w 10000"/>
                <a:gd name="connsiteY383" fmla="*/ 4591 h 10000"/>
                <a:gd name="connsiteX384" fmla="*/ 3249 w 10000"/>
                <a:gd name="connsiteY384" fmla="*/ 4572 h 10000"/>
                <a:gd name="connsiteX385" fmla="*/ 3426 w 10000"/>
                <a:gd name="connsiteY385" fmla="*/ 4479 h 10000"/>
                <a:gd name="connsiteX386" fmla="*/ 3364 w 10000"/>
                <a:gd name="connsiteY386" fmla="*/ 4479 h 10000"/>
                <a:gd name="connsiteX387" fmla="*/ 3343 w 10000"/>
                <a:gd name="connsiteY387" fmla="*/ 4479 h 10000"/>
                <a:gd name="connsiteX388" fmla="*/ 3332 w 10000"/>
                <a:gd name="connsiteY388" fmla="*/ 4479 h 10000"/>
                <a:gd name="connsiteX389" fmla="*/ 3332 w 10000"/>
                <a:gd name="connsiteY389" fmla="*/ 4460 h 10000"/>
                <a:gd name="connsiteX390" fmla="*/ 3436 w 10000"/>
                <a:gd name="connsiteY390" fmla="*/ 4385 h 10000"/>
                <a:gd name="connsiteX391" fmla="*/ 3436 w 10000"/>
                <a:gd name="connsiteY391" fmla="*/ 4385 h 10000"/>
                <a:gd name="connsiteX392" fmla="*/ 3405 w 10000"/>
                <a:gd name="connsiteY392" fmla="*/ 4385 h 10000"/>
                <a:gd name="connsiteX393" fmla="*/ 3384 w 10000"/>
                <a:gd name="connsiteY393" fmla="*/ 4403 h 10000"/>
                <a:gd name="connsiteX394" fmla="*/ 3374 w 10000"/>
                <a:gd name="connsiteY394" fmla="*/ 4366 h 10000"/>
                <a:gd name="connsiteX395" fmla="*/ 3208 w 10000"/>
                <a:gd name="connsiteY395" fmla="*/ 4310 h 10000"/>
                <a:gd name="connsiteX396" fmla="*/ 3156 w 10000"/>
                <a:gd name="connsiteY396" fmla="*/ 4197 h 10000"/>
                <a:gd name="connsiteX397" fmla="*/ 3114 w 10000"/>
                <a:gd name="connsiteY397" fmla="*/ 4253 h 10000"/>
                <a:gd name="connsiteX398" fmla="*/ 3030 w 10000"/>
                <a:gd name="connsiteY398" fmla="*/ 4216 h 10000"/>
                <a:gd name="connsiteX399" fmla="*/ 2884 w 10000"/>
                <a:gd name="connsiteY399" fmla="*/ 4197 h 10000"/>
                <a:gd name="connsiteX400" fmla="*/ 2832 w 10000"/>
                <a:gd name="connsiteY400" fmla="*/ 4235 h 10000"/>
                <a:gd name="connsiteX401" fmla="*/ 2780 w 10000"/>
                <a:gd name="connsiteY401" fmla="*/ 4178 h 10000"/>
                <a:gd name="connsiteX402" fmla="*/ 2708 w 10000"/>
                <a:gd name="connsiteY402" fmla="*/ 4235 h 10000"/>
                <a:gd name="connsiteX403" fmla="*/ 2677 w 10000"/>
                <a:gd name="connsiteY403" fmla="*/ 4178 h 10000"/>
                <a:gd name="connsiteX404" fmla="*/ 2593 w 10000"/>
                <a:gd name="connsiteY404" fmla="*/ 4328 h 10000"/>
                <a:gd name="connsiteX405" fmla="*/ 2395 w 10000"/>
                <a:gd name="connsiteY405" fmla="*/ 4253 h 10000"/>
                <a:gd name="connsiteX406" fmla="*/ 2395 w 10000"/>
                <a:gd name="connsiteY406" fmla="*/ 4216 h 10000"/>
                <a:gd name="connsiteX407" fmla="*/ 2416 w 10000"/>
                <a:gd name="connsiteY407" fmla="*/ 4178 h 10000"/>
                <a:gd name="connsiteX408" fmla="*/ 2343 w 10000"/>
                <a:gd name="connsiteY408" fmla="*/ 4178 h 10000"/>
                <a:gd name="connsiteX409" fmla="*/ 2145 w 10000"/>
                <a:gd name="connsiteY409" fmla="*/ 4273 h 10000"/>
                <a:gd name="connsiteX410" fmla="*/ 2145 w 10000"/>
                <a:gd name="connsiteY410" fmla="*/ 4253 h 10000"/>
                <a:gd name="connsiteX411" fmla="*/ 2166 w 10000"/>
                <a:gd name="connsiteY411" fmla="*/ 4216 h 10000"/>
                <a:gd name="connsiteX412" fmla="*/ 2052 w 10000"/>
                <a:gd name="connsiteY412" fmla="*/ 4216 h 10000"/>
                <a:gd name="connsiteX413" fmla="*/ 1969 w 10000"/>
                <a:gd name="connsiteY413" fmla="*/ 4141 h 10000"/>
                <a:gd name="connsiteX414" fmla="*/ 1843 w 10000"/>
                <a:gd name="connsiteY414" fmla="*/ 4122 h 10000"/>
                <a:gd name="connsiteX415" fmla="*/ 1864 w 10000"/>
                <a:gd name="connsiteY415" fmla="*/ 4122 h 10000"/>
                <a:gd name="connsiteX416" fmla="*/ 1895 w 10000"/>
                <a:gd name="connsiteY416" fmla="*/ 4084 h 10000"/>
                <a:gd name="connsiteX417" fmla="*/ 1884 w 10000"/>
                <a:gd name="connsiteY417" fmla="*/ 4047 h 10000"/>
                <a:gd name="connsiteX418" fmla="*/ 1801 w 10000"/>
                <a:gd name="connsiteY418" fmla="*/ 3990 h 10000"/>
                <a:gd name="connsiteX419" fmla="*/ 1708 w 10000"/>
                <a:gd name="connsiteY419" fmla="*/ 4028 h 10000"/>
                <a:gd name="connsiteX420" fmla="*/ 1278 w 10000"/>
                <a:gd name="connsiteY420" fmla="*/ 3974 h 10000"/>
                <a:gd name="connsiteX421" fmla="*/ 1479 w 10000"/>
                <a:gd name="connsiteY421" fmla="*/ 3821 h 10000"/>
                <a:gd name="connsiteX422" fmla="*/ 1489 w 10000"/>
                <a:gd name="connsiteY422" fmla="*/ 3803 h 10000"/>
                <a:gd name="connsiteX423" fmla="*/ 1625 w 10000"/>
                <a:gd name="connsiteY423" fmla="*/ 3765 h 10000"/>
                <a:gd name="connsiteX424" fmla="*/ 1625 w 10000"/>
                <a:gd name="connsiteY424" fmla="*/ 3803 h 10000"/>
                <a:gd name="connsiteX425" fmla="*/ 1739 w 10000"/>
                <a:gd name="connsiteY425" fmla="*/ 3878 h 10000"/>
                <a:gd name="connsiteX426" fmla="*/ 1749 w 10000"/>
                <a:gd name="connsiteY426" fmla="*/ 3840 h 10000"/>
                <a:gd name="connsiteX427" fmla="*/ 1760 w 10000"/>
                <a:gd name="connsiteY427" fmla="*/ 3878 h 10000"/>
                <a:gd name="connsiteX428" fmla="*/ 1916 w 10000"/>
                <a:gd name="connsiteY428" fmla="*/ 3746 h 10000"/>
                <a:gd name="connsiteX429" fmla="*/ 2000 w 10000"/>
                <a:gd name="connsiteY429" fmla="*/ 3821 h 10000"/>
                <a:gd name="connsiteX430" fmla="*/ 2177 w 10000"/>
                <a:gd name="connsiteY430" fmla="*/ 3784 h 10000"/>
                <a:gd name="connsiteX431" fmla="*/ 2343 w 10000"/>
                <a:gd name="connsiteY431" fmla="*/ 3803 h 10000"/>
                <a:gd name="connsiteX432" fmla="*/ 2343 w 10000"/>
                <a:gd name="connsiteY432" fmla="*/ 3728 h 10000"/>
                <a:gd name="connsiteX433" fmla="*/ 2457 w 10000"/>
                <a:gd name="connsiteY433" fmla="*/ 3728 h 10000"/>
                <a:gd name="connsiteX434" fmla="*/ 2488 w 10000"/>
                <a:gd name="connsiteY434" fmla="*/ 3671 h 10000"/>
                <a:gd name="connsiteX435" fmla="*/ 2488 w 10000"/>
                <a:gd name="connsiteY435" fmla="*/ 3596 h 10000"/>
                <a:gd name="connsiteX436" fmla="*/ 2457 w 10000"/>
                <a:gd name="connsiteY436" fmla="*/ 3596 h 10000"/>
                <a:gd name="connsiteX437" fmla="*/ 2457 w 10000"/>
                <a:gd name="connsiteY437" fmla="*/ 3559 h 10000"/>
                <a:gd name="connsiteX438" fmla="*/ 2447 w 10000"/>
                <a:gd name="connsiteY438" fmla="*/ 3502 h 10000"/>
                <a:gd name="connsiteX439" fmla="*/ 1843 w 10000"/>
                <a:gd name="connsiteY439" fmla="*/ 3502 h 10000"/>
                <a:gd name="connsiteX440" fmla="*/ 1541 w 10000"/>
                <a:gd name="connsiteY440" fmla="*/ 3483 h 10000"/>
                <a:gd name="connsiteX441" fmla="*/ 1697 w 10000"/>
                <a:gd name="connsiteY441" fmla="*/ 3408 h 10000"/>
                <a:gd name="connsiteX442" fmla="*/ 1948 w 10000"/>
                <a:gd name="connsiteY442" fmla="*/ 3427 h 10000"/>
                <a:gd name="connsiteX443" fmla="*/ 1958 w 10000"/>
                <a:gd name="connsiteY443" fmla="*/ 3314 h 10000"/>
                <a:gd name="connsiteX444" fmla="*/ 2000 w 10000"/>
                <a:gd name="connsiteY444" fmla="*/ 3296 h 10000"/>
                <a:gd name="connsiteX445" fmla="*/ 2031 w 10000"/>
                <a:gd name="connsiteY445" fmla="*/ 3352 h 10000"/>
                <a:gd name="connsiteX446" fmla="*/ 2062 w 10000"/>
                <a:gd name="connsiteY446" fmla="*/ 3276 h 10000"/>
                <a:gd name="connsiteX447" fmla="*/ 2062 w 10000"/>
                <a:gd name="connsiteY447" fmla="*/ 3314 h 10000"/>
                <a:gd name="connsiteX448" fmla="*/ 2041 w 10000"/>
                <a:gd name="connsiteY448" fmla="*/ 3352 h 10000"/>
                <a:gd name="connsiteX449" fmla="*/ 2301 w 10000"/>
                <a:gd name="connsiteY449" fmla="*/ 3296 h 10000"/>
                <a:gd name="connsiteX450" fmla="*/ 2312 w 10000"/>
                <a:gd name="connsiteY450" fmla="*/ 3239 h 10000"/>
                <a:gd name="connsiteX451" fmla="*/ 2301 w 10000"/>
                <a:gd name="connsiteY451" fmla="*/ 3221 h 10000"/>
                <a:gd name="connsiteX452" fmla="*/ 1936 w 10000"/>
                <a:gd name="connsiteY452" fmla="*/ 3239 h 10000"/>
                <a:gd name="connsiteX453" fmla="*/ 1926 w 10000"/>
                <a:gd name="connsiteY453" fmla="*/ 3183 h 10000"/>
                <a:gd name="connsiteX454" fmla="*/ 1936 w 10000"/>
                <a:gd name="connsiteY454" fmla="*/ 3164 h 10000"/>
                <a:gd name="connsiteX455" fmla="*/ 2093 w 10000"/>
                <a:gd name="connsiteY455" fmla="*/ 3126 h 10000"/>
                <a:gd name="connsiteX456" fmla="*/ 2062 w 10000"/>
                <a:gd name="connsiteY456" fmla="*/ 3107 h 10000"/>
                <a:gd name="connsiteX457" fmla="*/ 2093 w 10000"/>
                <a:gd name="connsiteY457" fmla="*/ 3089 h 10000"/>
                <a:gd name="connsiteX458" fmla="*/ 2083 w 10000"/>
                <a:gd name="connsiteY458" fmla="*/ 2995 h 10000"/>
                <a:gd name="connsiteX459" fmla="*/ 2031 w 10000"/>
                <a:gd name="connsiteY459" fmla="*/ 2901 h 10000"/>
                <a:gd name="connsiteX460" fmla="*/ 2052 w 10000"/>
                <a:gd name="connsiteY460" fmla="*/ 2863 h 10000"/>
                <a:gd name="connsiteX461" fmla="*/ 2041 w 10000"/>
                <a:gd name="connsiteY461" fmla="*/ 2788 h 10000"/>
                <a:gd name="connsiteX462" fmla="*/ 2093 w 10000"/>
                <a:gd name="connsiteY462" fmla="*/ 2713 h 10000"/>
                <a:gd name="connsiteX463" fmla="*/ 2093 w 10000"/>
                <a:gd name="connsiteY463" fmla="*/ 2769 h 10000"/>
                <a:gd name="connsiteX464" fmla="*/ 2270 w 10000"/>
                <a:gd name="connsiteY464" fmla="*/ 2807 h 10000"/>
                <a:gd name="connsiteX465" fmla="*/ 2281 w 10000"/>
                <a:gd name="connsiteY465" fmla="*/ 2901 h 10000"/>
                <a:gd name="connsiteX466" fmla="*/ 2426 w 10000"/>
                <a:gd name="connsiteY466" fmla="*/ 2882 h 10000"/>
                <a:gd name="connsiteX467" fmla="*/ 2478 w 10000"/>
                <a:gd name="connsiteY467" fmla="*/ 2713 h 10000"/>
                <a:gd name="connsiteX468" fmla="*/ 2322 w 10000"/>
                <a:gd name="connsiteY468" fmla="*/ 2657 h 10000"/>
                <a:gd name="connsiteX469" fmla="*/ 2322 w 10000"/>
                <a:gd name="connsiteY469" fmla="*/ 2600 h 10000"/>
                <a:gd name="connsiteX470" fmla="*/ 2395 w 10000"/>
                <a:gd name="connsiteY470" fmla="*/ 2582 h 10000"/>
                <a:gd name="connsiteX471" fmla="*/ 2395 w 10000"/>
                <a:gd name="connsiteY471" fmla="*/ 2563 h 10000"/>
                <a:gd name="connsiteX472" fmla="*/ 2260 w 10000"/>
                <a:gd name="connsiteY472" fmla="*/ 2450 h 10000"/>
                <a:gd name="connsiteX473" fmla="*/ 2239 w 10000"/>
                <a:gd name="connsiteY473" fmla="*/ 2525 h 10000"/>
                <a:gd name="connsiteX474" fmla="*/ 2239 w 10000"/>
                <a:gd name="connsiteY474" fmla="*/ 2507 h 10000"/>
                <a:gd name="connsiteX475" fmla="*/ 2114 w 10000"/>
                <a:gd name="connsiteY475" fmla="*/ 2356 h 10000"/>
                <a:gd name="connsiteX476" fmla="*/ 2041 w 10000"/>
                <a:gd name="connsiteY476" fmla="*/ 2375 h 10000"/>
                <a:gd name="connsiteX477" fmla="*/ 2041 w 10000"/>
                <a:gd name="connsiteY477" fmla="*/ 2319 h 10000"/>
                <a:gd name="connsiteX478" fmla="*/ 2021 w 10000"/>
                <a:gd name="connsiteY478" fmla="*/ 2281 h 10000"/>
                <a:gd name="connsiteX479" fmla="*/ 1843 w 10000"/>
                <a:gd name="connsiteY479" fmla="*/ 2244 h 10000"/>
                <a:gd name="connsiteX480" fmla="*/ 1833 w 10000"/>
                <a:gd name="connsiteY480" fmla="*/ 2187 h 10000"/>
                <a:gd name="connsiteX481" fmla="*/ 1843 w 10000"/>
                <a:gd name="connsiteY481" fmla="*/ 2169 h 10000"/>
                <a:gd name="connsiteX482" fmla="*/ 2041 w 10000"/>
                <a:gd name="connsiteY482" fmla="*/ 2169 h 10000"/>
                <a:gd name="connsiteX483" fmla="*/ 2104 w 10000"/>
                <a:gd name="connsiteY483" fmla="*/ 2131 h 10000"/>
                <a:gd name="connsiteX484" fmla="*/ 2249 w 10000"/>
                <a:gd name="connsiteY484" fmla="*/ 2169 h 10000"/>
                <a:gd name="connsiteX485" fmla="*/ 2322 w 10000"/>
                <a:gd name="connsiteY485" fmla="*/ 2075 h 10000"/>
                <a:gd name="connsiteX486" fmla="*/ 2573 w 10000"/>
                <a:gd name="connsiteY486" fmla="*/ 2018 h 10000"/>
                <a:gd name="connsiteX487" fmla="*/ 2760 w 10000"/>
                <a:gd name="connsiteY487" fmla="*/ 2131 h 10000"/>
                <a:gd name="connsiteX488" fmla="*/ 3073 w 10000"/>
                <a:gd name="connsiteY488" fmla="*/ 2055 h 10000"/>
                <a:gd name="connsiteX489" fmla="*/ 3073 w 10000"/>
                <a:gd name="connsiteY489" fmla="*/ 2037 h 10000"/>
                <a:gd name="connsiteX490" fmla="*/ 3062 w 10000"/>
                <a:gd name="connsiteY490" fmla="*/ 2000 h 10000"/>
                <a:gd name="connsiteX491" fmla="*/ 3176 w 10000"/>
                <a:gd name="connsiteY491" fmla="*/ 1962 h 10000"/>
                <a:gd name="connsiteX492" fmla="*/ 3156 w 10000"/>
                <a:gd name="connsiteY492" fmla="*/ 1905 h 10000"/>
                <a:gd name="connsiteX493" fmla="*/ 3218 w 10000"/>
                <a:gd name="connsiteY493" fmla="*/ 1905 h 10000"/>
                <a:gd name="connsiteX494" fmla="*/ 3260 w 10000"/>
                <a:gd name="connsiteY494" fmla="*/ 1924 h 10000"/>
                <a:gd name="connsiteX495" fmla="*/ 3291 w 10000"/>
                <a:gd name="connsiteY495" fmla="*/ 1868 h 10000"/>
                <a:gd name="connsiteX496" fmla="*/ 3291 w 10000"/>
                <a:gd name="connsiteY496" fmla="*/ 1849 h 10000"/>
                <a:gd name="connsiteX497" fmla="*/ 3218 w 10000"/>
                <a:gd name="connsiteY497" fmla="*/ 1736 h 10000"/>
                <a:gd name="connsiteX498" fmla="*/ 3228 w 10000"/>
                <a:gd name="connsiteY498" fmla="*/ 1661 h 10000"/>
                <a:gd name="connsiteX499" fmla="*/ 3073 w 10000"/>
                <a:gd name="connsiteY499" fmla="*/ 1587 h 10000"/>
                <a:gd name="connsiteX500" fmla="*/ 3073 w 10000"/>
                <a:gd name="connsiteY500" fmla="*/ 1511 h 10000"/>
                <a:gd name="connsiteX501" fmla="*/ 3040 w 10000"/>
                <a:gd name="connsiteY501" fmla="*/ 1473 h 10000"/>
                <a:gd name="connsiteX502" fmla="*/ 3009 w 10000"/>
                <a:gd name="connsiteY502" fmla="*/ 1511 h 10000"/>
                <a:gd name="connsiteX503" fmla="*/ 2999 w 10000"/>
                <a:gd name="connsiteY503" fmla="*/ 1436 h 10000"/>
                <a:gd name="connsiteX504" fmla="*/ 2884 w 10000"/>
                <a:gd name="connsiteY504" fmla="*/ 1492 h 10000"/>
                <a:gd name="connsiteX505" fmla="*/ 2770 w 10000"/>
                <a:gd name="connsiteY505" fmla="*/ 1417 h 10000"/>
                <a:gd name="connsiteX506" fmla="*/ 2739 w 10000"/>
                <a:gd name="connsiteY506" fmla="*/ 1473 h 10000"/>
                <a:gd name="connsiteX507" fmla="*/ 2708 w 10000"/>
                <a:gd name="connsiteY507" fmla="*/ 1398 h 10000"/>
                <a:gd name="connsiteX508" fmla="*/ 2614 w 10000"/>
                <a:gd name="connsiteY508" fmla="*/ 1436 h 10000"/>
                <a:gd name="connsiteX509" fmla="*/ 2614 w 10000"/>
                <a:gd name="connsiteY509" fmla="*/ 1379 h 10000"/>
                <a:gd name="connsiteX510" fmla="*/ 2541 w 10000"/>
                <a:gd name="connsiteY510" fmla="*/ 1286 h 10000"/>
                <a:gd name="connsiteX511" fmla="*/ 2812 w 10000"/>
                <a:gd name="connsiteY511" fmla="*/ 1060 h 10000"/>
                <a:gd name="connsiteX512" fmla="*/ 2905 w 10000"/>
                <a:gd name="connsiteY512" fmla="*/ 1117 h 10000"/>
                <a:gd name="connsiteX513" fmla="*/ 3040 w 10000"/>
                <a:gd name="connsiteY513" fmla="*/ 1060 h 10000"/>
                <a:gd name="connsiteX514" fmla="*/ 3040 w 10000"/>
                <a:gd name="connsiteY514" fmla="*/ 1117 h 10000"/>
                <a:gd name="connsiteX515" fmla="*/ 3312 w 10000"/>
                <a:gd name="connsiteY515" fmla="*/ 1117 h 10000"/>
                <a:gd name="connsiteX516" fmla="*/ 3312 w 10000"/>
                <a:gd name="connsiteY516" fmla="*/ 1042 h 10000"/>
                <a:gd name="connsiteX517" fmla="*/ 3457 w 10000"/>
                <a:gd name="connsiteY517" fmla="*/ 966 h 10000"/>
                <a:gd name="connsiteX518" fmla="*/ 3499 w 10000"/>
                <a:gd name="connsiteY518" fmla="*/ 873 h 10000"/>
                <a:gd name="connsiteX519" fmla="*/ 3728 w 10000"/>
                <a:gd name="connsiteY519" fmla="*/ 834 h 10000"/>
                <a:gd name="connsiteX520" fmla="*/ 3739 w 10000"/>
                <a:gd name="connsiteY520" fmla="*/ 779 h 10000"/>
                <a:gd name="connsiteX521" fmla="*/ 3770 w 10000"/>
                <a:gd name="connsiteY521" fmla="*/ 779 h 10000"/>
                <a:gd name="connsiteX522" fmla="*/ 3801 w 10000"/>
                <a:gd name="connsiteY522" fmla="*/ 834 h 10000"/>
                <a:gd name="connsiteX523" fmla="*/ 3864 w 10000"/>
                <a:gd name="connsiteY523" fmla="*/ 797 h 10000"/>
                <a:gd name="connsiteX524" fmla="*/ 3926 w 10000"/>
                <a:gd name="connsiteY524" fmla="*/ 834 h 10000"/>
                <a:gd name="connsiteX525" fmla="*/ 4571 w 10000"/>
                <a:gd name="connsiteY525" fmla="*/ 722 h 10000"/>
                <a:gd name="connsiteX526" fmla="*/ 4582 w 10000"/>
                <a:gd name="connsiteY526" fmla="*/ 779 h 10000"/>
                <a:gd name="connsiteX527" fmla="*/ 4707 w 10000"/>
                <a:gd name="connsiteY527" fmla="*/ 779 h 10000"/>
                <a:gd name="connsiteX528" fmla="*/ 4707 w 10000"/>
                <a:gd name="connsiteY528" fmla="*/ 722 h 10000"/>
                <a:gd name="connsiteX529" fmla="*/ 4791 w 10000"/>
                <a:gd name="connsiteY529" fmla="*/ 779 h 10000"/>
                <a:gd name="connsiteX530" fmla="*/ 4895 w 10000"/>
                <a:gd name="connsiteY530" fmla="*/ 741 h 10000"/>
                <a:gd name="connsiteX531" fmla="*/ 4957 w 10000"/>
                <a:gd name="connsiteY531" fmla="*/ 779 h 10000"/>
                <a:gd name="connsiteX532" fmla="*/ 4999 w 10000"/>
                <a:gd name="connsiteY532" fmla="*/ 704 h 10000"/>
                <a:gd name="connsiteX533" fmla="*/ 5082 w 10000"/>
                <a:gd name="connsiteY533" fmla="*/ 684 h 10000"/>
                <a:gd name="connsiteX534" fmla="*/ 5082 w 10000"/>
                <a:gd name="connsiteY534" fmla="*/ 741 h 10000"/>
                <a:gd name="connsiteX535" fmla="*/ 5291 w 10000"/>
                <a:gd name="connsiteY535" fmla="*/ 704 h 10000"/>
                <a:gd name="connsiteX536" fmla="*/ 5478 w 10000"/>
                <a:gd name="connsiteY536" fmla="*/ 779 h 10000"/>
                <a:gd name="connsiteX537" fmla="*/ 5623 w 10000"/>
                <a:gd name="connsiteY537" fmla="*/ 759 h 10000"/>
                <a:gd name="connsiteX538" fmla="*/ 5947 w 10000"/>
                <a:gd name="connsiteY538" fmla="*/ 684 h 10000"/>
                <a:gd name="connsiteX539" fmla="*/ 6144 w 10000"/>
                <a:gd name="connsiteY539" fmla="*/ 609 h 10000"/>
                <a:gd name="connsiteX540" fmla="*/ 6321 w 10000"/>
                <a:gd name="connsiteY540" fmla="*/ 647 h 10000"/>
                <a:gd name="connsiteX541" fmla="*/ 6373 w 10000"/>
                <a:gd name="connsiteY541" fmla="*/ 553 h 10000"/>
                <a:gd name="connsiteX542" fmla="*/ 6467 w 10000"/>
                <a:gd name="connsiteY542" fmla="*/ 572 h 10000"/>
                <a:gd name="connsiteX543" fmla="*/ 6540 w 10000"/>
                <a:gd name="connsiteY543" fmla="*/ 496 h 10000"/>
                <a:gd name="connsiteX544" fmla="*/ 6613 w 10000"/>
                <a:gd name="connsiteY544" fmla="*/ 553 h 10000"/>
                <a:gd name="connsiteX545" fmla="*/ 6904 w 10000"/>
                <a:gd name="connsiteY545" fmla="*/ 572 h 10000"/>
                <a:gd name="connsiteX546" fmla="*/ 7050 w 10000"/>
                <a:gd name="connsiteY546" fmla="*/ 572 h 10000"/>
                <a:gd name="connsiteX547" fmla="*/ 7061 w 10000"/>
                <a:gd name="connsiteY547" fmla="*/ 628 h 10000"/>
                <a:gd name="connsiteX548" fmla="*/ 7258 w 10000"/>
                <a:gd name="connsiteY548" fmla="*/ 590 h 10000"/>
                <a:gd name="connsiteX549" fmla="*/ 7269 w 10000"/>
                <a:gd name="connsiteY549" fmla="*/ 515 h 10000"/>
                <a:gd name="connsiteX550" fmla="*/ 7186 w 10000"/>
                <a:gd name="connsiteY550" fmla="*/ 496 h 10000"/>
                <a:gd name="connsiteX551" fmla="*/ 7227 w 10000"/>
                <a:gd name="connsiteY551" fmla="*/ 403 h 10000"/>
                <a:gd name="connsiteX552" fmla="*/ 7300 w 10000"/>
                <a:gd name="connsiteY552" fmla="*/ 346 h 10000"/>
                <a:gd name="connsiteX553" fmla="*/ 7269 w 10000"/>
                <a:gd name="connsiteY553" fmla="*/ 309 h 10000"/>
                <a:gd name="connsiteX554" fmla="*/ 7206 w 10000"/>
                <a:gd name="connsiteY554" fmla="*/ 346 h 10000"/>
                <a:gd name="connsiteX555" fmla="*/ 7175 w 10000"/>
                <a:gd name="connsiteY555" fmla="*/ 309 h 10000"/>
                <a:gd name="connsiteX556" fmla="*/ 7009 w 10000"/>
                <a:gd name="connsiteY556" fmla="*/ 365 h 10000"/>
                <a:gd name="connsiteX557" fmla="*/ 7009 w 10000"/>
                <a:gd name="connsiteY557" fmla="*/ 309 h 10000"/>
                <a:gd name="connsiteX558" fmla="*/ 6998 w 10000"/>
                <a:gd name="connsiteY558" fmla="*/ 309 h 10000"/>
                <a:gd name="connsiteX559" fmla="*/ 6342 w 10000"/>
                <a:gd name="connsiteY559" fmla="*/ 328 h 10000"/>
                <a:gd name="connsiteX560" fmla="*/ 6331 w 10000"/>
                <a:gd name="connsiteY560" fmla="*/ 271 h 10000"/>
                <a:gd name="connsiteX561" fmla="*/ 6436 w 10000"/>
                <a:gd name="connsiteY561" fmla="*/ 196 h 10000"/>
                <a:gd name="connsiteX562" fmla="*/ 6779 w 10000"/>
                <a:gd name="connsiteY562" fmla="*/ 159 h 10000"/>
                <a:gd name="connsiteX563" fmla="*/ 7279 w 10000"/>
                <a:gd name="connsiteY563" fmla="*/ 120 h 10000"/>
                <a:gd name="connsiteX564" fmla="*/ 7497 w 10000"/>
                <a:gd name="connsiteY564" fmla="*/ 8 h 10000"/>
                <a:gd name="connsiteX565" fmla="*/ 7748 w 10000"/>
                <a:gd name="connsiteY565" fmla="*/ 140 h 10000"/>
                <a:gd name="connsiteX566" fmla="*/ 7810 w 10000"/>
                <a:gd name="connsiteY566" fmla="*/ 46 h 10000"/>
                <a:gd name="connsiteX567" fmla="*/ 7935 w 10000"/>
                <a:gd name="connsiteY567" fmla="*/ 27 h 10000"/>
                <a:gd name="connsiteX568" fmla="*/ 8039 w 10000"/>
                <a:gd name="connsiteY568" fmla="*/ 140 h 10000"/>
                <a:gd name="connsiteX569" fmla="*/ 8061 w 10000"/>
                <a:gd name="connsiteY569" fmla="*/ 102 h 10000"/>
                <a:gd name="connsiteX570" fmla="*/ 8092 w 10000"/>
                <a:gd name="connsiteY570" fmla="*/ 252 h 10000"/>
                <a:gd name="connsiteX571" fmla="*/ 8061 w 10000"/>
                <a:gd name="connsiteY571" fmla="*/ 328 h 10000"/>
                <a:gd name="connsiteX572" fmla="*/ 8061 w 10000"/>
                <a:gd name="connsiteY572" fmla="*/ 421 h 10000"/>
                <a:gd name="connsiteX0" fmla="*/ 8061 w 10000"/>
                <a:gd name="connsiteY0" fmla="*/ 421 h 10000"/>
                <a:gd name="connsiteX1" fmla="*/ 8123 w 10000"/>
                <a:gd name="connsiteY1" fmla="*/ 440 h 10000"/>
                <a:gd name="connsiteX2" fmla="*/ 8134 w 10000"/>
                <a:gd name="connsiteY2" fmla="*/ 515 h 10000"/>
                <a:gd name="connsiteX3" fmla="*/ 8102 w 10000"/>
                <a:gd name="connsiteY3" fmla="*/ 590 h 10000"/>
                <a:gd name="connsiteX4" fmla="*/ 8144 w 10000"/>
                <a:gd name="connsiteY4" fmla="*/ 590 h 10000"/>
                <a:gd name="connsiteX5" fmla="*/ 8154 w 10000"/>
                <a:gd name="connsiteY5" fmla="*/ 647 h 10000"/>
                <a:gd name="connsiteX6" fmla="*/ 8102 w 10000"/>
                <a:gd name="connsiteY6" fmla="*/ 704 h 10000"/>
                <a:gd name="connsiteX7" fmla="*/ 8029 w 10000"/>
                <a:gd name="connsiteY7" fmla="*/ 928 h 10000"/>
                <a:gd name="connsiteX8" fmla="*/ 8123 w 10000"/>
                <a:gd name="connsiteY8" fmla="*/ 1003 h 10000"/>
                <a:gd name="connsiteX9" fmla="*/ 8144 w 10000"/>
                <a:gd name="connsiteY9" fmla="*/ 873 h 10000"/>
                <a:gd name="connsiteX10" fmla="*/ 8154 w 10000"/>
                <a:gd name="connsiteY10" fmla="*/ 873 h 10000"/>
                <a:gd name="connsiteX11" fmla="*/ 8154 w 10000"/>
                <a:gd name="connsiteY11" fmla="*/ 891 h 10000"/>
                <a:gd name="connsiteX12" fmla="*/ 8175 w 10000"/>
                <a:gd name="connsiteY12" fmla="*/ 1210 h 10000"/>
                <a:gd name="connsiteX13" fmla="*/ 8154 w 10000"/>
                <a:gd name="connsiteY13" fmla="*/ 1210 h 10000"/>
                <a:gd name="connsiteX14" fmla="*/ 8123 w 10000"/>
                <a:gd name="connsiteY14" fmla="*/ 1229 h 10000"/>
                <a:gd name="connsiteX15" fmla="*/ 8123 w 10000"/>
                <a:gd name="connsiteY15" fmla="*/ 1286 h 10000"/>
                <a:gd name="connsiteX16" fmla="*/ 7883 w 10000"/>
                <a:gd name="connsiteY16" fmla="*/ 1605 h 10000"/>
                <a:gd name="connsiteX17" fmla="*/ 7925 w 10000"/>
                <a:gd name="connsiteY17" fmla="*/ 1605 h 10000"/>
                <a:gd name="connsiteX18" fmla="*/ 8092 w 10000"/>
                <a:gd name="connsiteY18" fmla="*/ 1587 h 10000"/>
                <a:gd name="connsiteX19" fmla="*/ 8092 w 10000"/>
                <a:gd name="connsiteY19" fmla="*/ 1680 h 10000"/>
                <a:gd name="connsiteX20" fmla="*/ 8165 w 10000"/>
                <a:gd name="connsiteY20" fmla="*/ 1774 h 10000"/>
                <a:gd name="connsiteX21" fmla="*/ 8383 w 10000"/>
                <a:gd name="connsiteY21" fmla="*/ 1680 h 10000"/>
                <a:gd name="connsiteX22" fmla="*/ 8435 w 10000"/>
                <a:gd name="connsiteY22" fmla="*/ 1567 h 10000"/>
                <a:gd name="connsiteX23" fmla="*/ 8497 w 10000"/>
                <a:gd name="connsiteY23" fmla="*/ 1587 h 10000"/>
                <a:gd name="connsiteX24" fmla="*/ 8508 w 10000"/>
                <a:gd name="connsiteY24" fmla="*/ 1530 h 10000"/>
                <a:gd name="connsiteX25" fmla="*/ 8654 w 10000"/>
                <a:gd name="connsiteY25" fmla="*/ 1605 h 10000"/>
                <a:gd name="connsiteX26" fmla="*/ 8601 w 10000"/>
                <a:gd name="connsiteY26" fmla="*/ 1980 h 10000"/>
                <a:gd name="connsiteX27" fmla="*/ 8539 w 10000"/>
                <a:gd name="connsiteY27" fmla="*/ 2075 h 10000"/>
                <a:gd name="connsiteX28" fmla="*/ 8539 w 10000"/>
                <a:gd name="connsiteY28" fmla="*/ 2131 h 10000"/>
                <a:gd name="connsiteX29" fmla="*/ 8831 w 10000"/>
                <a:gd name="connsiteY29" fmla="*/ 2206 h 10000"/>
                <a:gd name="connsiteX30" fmla="*/ 8810 w 10000"/>
                <a:gd name="connsiteY30" fmla="*/ 2769 h 10000"/>
                <a:gd name="connsiteX31" fmla="*/ 8810 w 10000"/>
                <a:gd name="connsiteY31" fmla="*/ 2938 h 10000"/>
                <a:gd name="connsiteX32" fmla="*/ 8779 w 10000"/>
                <a:gd name="connsiteY32" fmla="*/ 2957 h 10000"/>
                <a:gd name="connsiteX33" fmla="*/ 8789 w 10000"/>
                <a:gd name="connsiteY33" fmla="*/ 2995 h 10000"/>
                <a:gd name="connsiteX34" fmla="*/ 8769 w 10000"/>
                <a:gd name="connsiteY34" fmla="*/ 3032 h 10000"/>
                <a:gd name="connsiteX35" fmla="*/ 8956 w 10000"/>
                <a:gd name="connsiteY35" fmla="*/ 3014 h 10000"/>
                <a:gd name="connsiteX36" fmla="*/ 9049 w 10000"/>
                <a:gd name="connsiteY36" fmla="*/ 3164 h 10000"/>
                <a:gd name="connsiteX37" fmla="*/ 9185 w 10000"/>
                <a:gd name="connsiteY37" fmla="*/ 3145 h 10000"/>
                <a:gd name="connsiteX38" fmla="*/ 9185 w 10000"/>
                <a:gd name="connsiteY38" fmla="*/ 3164 h 10000"/>
                <a:gd name="connsiteX39" fmla="*/ 9196 w 10000"/>
                <a:gd name="connsiteY39" fmla="*/ 3164 h 10000"/>
                <a:gd name="connsiteX40" fmla="*/ 9206 w 10000"/>
                <a:gd name="connsiteY40" fmla="*/ 3314 h 10000"/>
                <a:gd name="connsiteX41" fmla="*/ 9237 w 10000"/>
                <a:gd name="connsiteY41" fmla="*/ 3296 h 10000"/>
                <a:gd name="connsiteX42" fmla="*/ 9289 w 10000"/>
                <a:gd name="connsiteY42" fmla="*/ 3070 h 10000"/>
                <a:gd name="connsiteX43" fmla="*/ 9341 w 10000"/>
                <a:gd name="connsiteY43" fmla="*/ 3126 h 10000"/>
                <a:gd name="connsiteX44" fmla="*/ 9362 w 10000"/>
                <a:gd name="connsiteY44" fmla="*/ 3052 h 10000"/>
                <a:gd name="connsiteX45" fmla="*/ 9393 w 10000"/>
                <a:gd name="connsiteY45" fmla="*/ 3052 h 10000"/>
                <a:gd name="connsiteX46" fmla="*/ 9424 w 10000"/>
                <a:gd name="connsiteY46" fmla="*/ 3126 h 10000"/>
                <a:gd name="connsiteX47" fmla="*/ 9414 w 10000"/>
                <a:gd name="connsiteY47" fmla="*/ 3239 h 10000"/>
                <a:gd name="connsiteX48" fmla="*/ 9487 w 10000"/>
                <a:gd name="connsiteY48" fmla="*/ 3314 h 10000"/>
                <a:gd name="connsiteX49" fmla="*/ 9487 w 10000"/>
                <a:gd name="connsiteY49" fmla="*/ 3427 h 10000"/>
                <a:gd name="connsiteX50" fmla="*/ 9528 w 10000"/>
                <a:gd name="connsiteY50" fmla="*/ 3483 h 10000"/>
                <a:gd name="connsiteX51" fmla="*/ 9497 w 10000"/>
                <a:gd name="connsiteY51" fmla="*/ 3596 h 10000"/>
                <a:gd name="connsiteX52" fmla="*/ 9508 w 10000"/>
                <a:gd name="connsiteY52" fmla="*/ 3596 h 10000"/>
                <a:gd name="connsiteX53" fmla="*/ 9539 w 10000"/>
                <a:gd name="connsiteY53" fmla="*/ 3577 h 10000"/>
                <a:gd name="connsiteX54" fmla="*/ 9539 w 10000"/>
                <a:gd name="connsiteY54" fmla="*/ 3689 h 10000"/>
                <a:gd name="connsiteX55" fmla="*/ 9508 w 10000"/>
                <a:gd name="connsiteY55" fmla="*/ 3728 h 10000"/>
                <a:gd name="connsiteX56" fmla="*/ 9487 w 10000"/>
                <a:gd name="connsiteY56" fmla="*/ 3689 h 10000"/>
                <a:gd name="connsiteX57" fmla="*/ 9476 w 10000"/>
                <a:gd name="connsiteY57" fmla="*/ 3746 h 10000"/>
                <a:gd name="connsiteX58" fmla="*/ 9445 w 10000"/>
                <a:gd name="connsiteY58" fmla="*/ 3728 h 10000"/>
                <a:gd name="connsiteX59" fmla="*/ 9352 w 10000"/>
                <a:gd name="connsiteY59" fmla="*/ 3953 h 10000"/>
                <a:gd name="connsiteX60" fmla="*/ 9373 w 10000"/>
                <a:gd name="connsiteY60" fmla="*/ 4347 h 10000"/>
                <a:gd name="connsiteX61" fmla="*/ 9237 w 10000"/>
                <a:gd name="connsiteY61" fmla="*/ 4310 h 10000"/>
                <a:gd name="connsiteX62" fmla="*/ 9196 w 10000"/>
                <a:gd name="connsiteY62" fmla="*/ 4385 h 10000"/>
                <a:gd name="connsiteX63" fmla="*/ 9258 w 10000"/>
                <a:gd name="connsiteY63" fmla="*/ 4572 h 10000"/>
                <a:gd name="connsiteX64" fmla="*/ 9321 w 10000"/>
                <a:gd name="connsiteY64" fmla="*/ 4572 h 10000"/>
                <a:gd name="connsiteX65" fmla="*/ 9321 w 10000"/>
                <a:gd name="connsiteY65" fmla="*/ 4591 h 10000"/>
                <a:gd name="connsiteX66" fmla="*/ 9206 w 10000"/>
                <a:gd name="connsiteY66" fmla="*/ 4686 h 10000"/>
                <a:gd name="connsiteX67" fmla="*/ 9196 w 10000"/>
                <a:gd name="connsiteY67" fmla="*/ 4741 h 10000"/>
                <a:gd name="connsiteX68" fmla="*/ 9331 w 10000"/>
                <a:gd name="connsiteY68" fmla="*/ 4910 h 10000"/>
                <a:gd name="connsiteX69" fmla="*/ 9352 w 10000"/>
                <a:gd name="connsiteY69" fmla="*/ 5005 h 10000"/>
                <a:gd name="connsiteX70" fmla="*/ 9487 w 10000"/>
                <a:gd name="connsiteY70" fmla="*/ 5136 h 10000"/>
                <a:gd name="connsiteX71" fmla="*/ 9456 w 10000"/>
                <a:gd name="connsiteY71" fmla="*/ 5494 h 10000"/>
                <a:gd name="connsiteX72" fmla="*/ 9570 w 10000"/>
                <a:gd name="connsiteY72" fmla="*/ 5437 h 10000"/>
                <a:gd name="connsiteX73" fmla="*/ 9570 w 10000"/>
                <a:gd name="connsiteY73" fmla="*/ 5380 h 10000"/>
                <a:gd name="connsiteX74" fmla="*/ 9549 w 10000"/>
                <a:gd name="connsiteY74" fmla="*/ 5324 h 10000"/>
                <a:gd name="connsiteX75" fmla="*/ 9580 w 10000"/>
                <a:gd name="connsiteY75" fmla="*/ 5324 h 10000"/>
                <a:gd name="connsiteX76" fmla="*/ 9664 w 10000"/>
                <a:gd name="connsiteY76" fmla="*/ 5399 h 10000"/>
                <a:gd name="connsiteX77" fmla="*/ 9664 w 10000"/>
                <a:gd name="connsiteY77" fmla="*/ 5474 h 10000"/>
                <a:gd name="connsiteX78" fmla="*/ 9987 w 10000"/>
                <a:gd name="connsiteY78" fmla="*/ 5793 h 10000"/>
                <a:gd name="connsiteX79" fmla="*/ 9976 w 10000"/>
                <a:gd name="connsiteY79" fmla="*/ 6151 h 10000"/>
                <a:gd name="connsiteX80" fmla="*/ 9924 w 10000"/>
                <a:gd name="connsiteY80" fmla="*/ 6056 h 10000"/>
                <a:gd name="connsiteX81" fmla="*/ 9748 w 10000"/>
                <a:gd name="connsiteY81" fmla="*/ 6094 h 10000"/>
                <a:gd name="connsiteX82" fmla="*/ 9362 w 10000"/>
                <a:gd name="connsiteY82" fmla="*/ 6188 h 10000"/>
                <a:gd name="connsiteX83" fmla="*/ 9331 w 10000"/>
                <a:gd name="connsiteY83" fmla="*/ 6526 h 10000"/>
                <a:gd name="connsiteX84" fmla="*/ 9289 w 10000"/>
                <a:gd name="connsiteY84" fmla="*/ 6564 h 10000"/>
                <a:gd name="connsiteX85" fmla="*/ 9289 w 10000"/>
                <a:gd name="connsiteY85" fmla="*/ 6977 h 10000"/>
                <a:gd name="connsiteX86" fmla="*/ 9393 w 10000"/>
                <a:gd name="connsiteY86" fmla="*/ 7014 h 10000"/>
                <a:gd name="connsiteX87" fmla="*/ 9383 w 10000"/>
                <a:gd name="connsiteY87" fmla="*/ 7052 h 10000"/>
                <a:gd name="connsiteX88" fmla="*/ 9237 w 10000"/>
                <a:gd name="connsiteY88" fmla="*/ 7409 h 10000"/>
                <a:gd name="connsiteX89" fmla="*/ 9227 w 10000"/>
                <a:gd name="connsiteY89" fmla="*/ 7672 h 10000"/>
                <a:gd name="connsiteX90" fmla="*/ 9258 w 10000"/>
                <a:gd name="connsiteY90" fmla="*/ 7860 h 10000"/>
                <a:gd name="connsiteX91" fmla="*/ 9206 w 10000"/>
                <a:gd name="connsiteY91" fmla="*/ 7916 h 10000"/>
                <a:gd name="connsiteX92" fmla="*/ 9101 w 10000"/>
                <a:gd name="connsiteY92" fmla="*/ 7728 h 10000"/>
                <a:gd name="connsiteX93" fmla="*/ 8925 w 10000"/>
                <a:gd name="connsiteY93" fmla="*/ 7578 h 10000"/>
                <a:gd name="connsiteX94" fmla="*/ 8925 w 10000"/>
                <a:gd name="connsiteY94" fmla="*/ 7541 h 10000"/>
                <a:gd name="connsiteX95" fmla="*/ 8966 w 10000"/>
                <a:gd name="connsiteY95" fmla="*/ 7541 h 10000"/>
                <a:gd name="connsiteX96" fmla="*/ 8966 w 10000"/>
                <a:gd name="connsiteY96" fmla="*/ 7522 h 10000"/>
                <a:gd name="connsiteX97" fmla="*/ 8945 w 10000"/>
                <a:gd name="connsiteY97" fmla="*/ 7522 h 10000"/>
                <a:gd name="connsiteX98" fmla="*/ 8883 w 10000"/>
                <a:gd name="connsiteY98" fmla="*/ 7541 h 10000"/>
                <a:gd name="connsiteX99" fmla="*/ 8904 w 10000"/>
                <a:gd name="connsiteY99" fmla="*/ 7616 h 10000"/>
                <a:gd name="connsiteX100" fmla="*/ 8862 w 10000"/>
                <a:gd name="connsiteY100" fmla="*/ 7635 h 10000"/>
                <a:gd name="connsiteX101" fmla="*/ 8966 w 10000"/>
                <a:gd name="connsiteY101" fmla="*/ 7916 h 10000"/>
                <a:gd name="connsiteX102" fmla="*/ 8966 w 10000"/>
                <a:gd name="connsiteY102" fmla="*/ 8123 h 10000"/>
                <a:gd name="connsiteX103" fmla="*/ 8904 w 10000"/>
                <a:gd name="connsiteY103" fmla="*/ 8235 h 10000"/>
                <a:gd name="connsiteX104" fmla="*/ 8727 w 10000"/>
                <a:gd name="connsiteY104" fmla="*/ 8217 h 10000"/>
                <a:gd name="connsiteX105" fmla="*/ 8665 w 10000"/>
                <a:gd name="connsiteY105" fmla="*/ 8123 h 10000"/>
                <a:gd name="connsiteX106" fmla="*/ 8601 w 10000"/>
                <a:gd name="connsiteY106" fmla="*/ 8180 h 10000"/>
                <a:gd name="connsiteX107" fmla="*/ 8644 w 10000"/>
                <a:gd name="connsiteY107" fmla="*/ 8573 h 10000"/>
                <a:gd name="connsiteX108" fmla="*/ 8613 w 10000"/>
                <a:gd name="connsiteY108" fmla="*/ 8648 h 10000"/>
                <a:gd name="connsiteX109" fmla="*/ 8414 w 10000"/>
                <a:gd name="connsiteY109" fmla="*/ 8668 h 10000"/>
                <a:gd name="connsiteX110" fmla="*/ 8269 w 10000"/>
                <a:gd name="connsiteY110" fmla="*/ 8235 h 10000"/>
                <a:gd name="connsiteX111" fmla="*/ 8258 w 10000"/>
                <a:gd name="connsiteY111" fmla="*/ 7991 h 10000"/>
                <a:gd name="connsiteX112" fmla="*/ 8217 w 10000"/>
                <a:gd name="connsiteY112" fmla="*/ 7991 h 10000"/>
                <a:gd name="connsiteX113" fmla="*/ 8039 w 10000"/>
                <a:gd name="connsiteY113" fmla="*/ 7991 h 10000"/>
                <a:gd name="connsiteX114" fmla="*/ 7935 w 10000"/>
                <a:gd name="connsiteY114" fmla="*/ 7766 h 10000"/>
                <a:gd name="connsiteX115" fmla="*/ 7841 w 10000"/>
                <a:gd name="connsiteY115" fmla="*/ 7710 h 10000"/>
                <a:gd name="connsiteX116" fmla="*/ 7779 w 10000"/>
                <a:gd name="connsiteY116" fmla="*/ 7785 h 10000"/>
                <a:gd name="connsiteX117" fmla="*/ 7789 w 10000"/>
                <a:gd name="connsiteY117" fmla="*/ 8104 h 10000"/>
                <a:gd name="connsiteX118" fmla="*/ 7748 w 10000"/>
                <a:gd name="connsiteY118" fmla="*/ 8404 h 10000"/>
                <a:gd name="connsiteX119" fmla="*/ 7686 w 10000"/>
                <a:gd name="connsiteY119" fmla="*/ 8424 h 10000"/>
                <a:gd name="connsiteX120" fmla="*/ 7644 w 10000"/>
                <a:gd name="connsiteY120" fmla="*/ 8536 h 10000"/>
                <a:gd name="connsiteX121" fmla="*/ 7634 w 10000"/>
                <a:gd name="connsiteY121" fmla="*/ 8536 h 10000"/>
                <a:gd name="connsiteX122" fmla="*/ 7634 w 10000"/>
                <a:gd name="connsiteY122" fmla="*/ 8479 h 10000"/>
                <a:gd name="connsiteX123" fmla="*/ 7654 w 10000"/>
                <a:gd name="connsiteY123" fmla="*/ 8424 h 10000"/>
                <a:gd name="connsiteX124" fmla="*/ 7477 w 10000"/>
                <a:gd name="connsiteY124" fmla="*/ 8180 h 10000"/>
                <a:gd name="connsiteX125" fmla="*/ 7362 w 10000"/>
                <a:gd name="connsiteY125" fmla="*/ 8085 h 10000"/>
                <a:gd name="connsiteX126" fmla="*/ 7300 w 10000"/>
                <a:gd name="connsiteY126" fmla="*/ 8142 h 10000"/>
                <a:gd name="connsiteX127" fmla="*/ 7269 w 10000"/>
                <a:gd name="connsiteY127" fmla="*/ 8085 h 10000"/>
                <a:gd name="connsiteX128" fmla="*/ 7238 w 10000"/>
                <a:gd name="connsiteY128" fmla="*/ 8217 h 10000"/>
                <a:gd name="connsiteX129" fmla="*/ 7373 w 10000"/>
                <a:gd name="connsiteY129" fmla="*/ 8593 h 10000"/>
                <a:gd name="connsiteX130" fmla="*/ 7217 w 10000"/>
                <a:gd name="connsiteY130" fmla="*/ 8780 h 10000"/>
                <a:gd name="connsiteX131" fmla="*/ 7050 w 10000"/>
                <a:gd name="connsiteY131" fmla="*/ 8705 h 10000"/>
                <a:gd name="connsiteX132" fmla="*/ 6988 w 10000"/>
                <a:gd name="connsiteY132" fmla="*/ 8856 h 10000"/>
                <a:gd name="connsiteX133" fmla="*/ 6914 w 10000"/>
                <a:gd name="connsiteY133" fmla="*/ 8912 h 10000"/>
                <a:gd name="connsiteX134" fmla="*/ 6914 w 10000"/>
                <a:gd name="connsiteY134" fmla="*/ 8837 h 10000"/>
                <a:gd name="connsiteX135" fmla="*/ 6790 w 10000"/>
                <a:gd name="connsiteY135" fmla="*/ 8799 h 10000"/>
                <a:gd name="connsiteX136" fmla="*/ 6706 w 10000"/>
                <a:gd name="connsiteY136" fmla="*/ 8893 h 10000"/>
                <a:gd name="connsiteX137" fmla="*/ 6613 w 10000"/>
                <a:gd name="connsiteY137" fmla="*/ 8912 h 10000"/>
                <a:gd name="connsiteX138" fmla="*/ 6613 w 10000"/>
                <a:gd name="connsiteY138" fmla="*/ 8968 h 10000"/>
                <a:gd name="connsiteX139" fmla="*/ 6550 w 10000"/>
                <a:gd name="connsiteY139" fmla="*/ 8987 h 10000"/>
                <a:gd name="connsiteX140" fmla="*/ 6571 w 10000"/>
                <a:gd name="connsiteY140" fmla="*/ 9024 h 10000"/>
                <a:gd name="connsiteX141" fmla="*/ 6738 w 10000"/>
                <a:gd name="connsiteY141" fmla="*/ 9006 h 10000"/>
                <a:gd name="connsiteX142" fmla="*/ 6738 w 10000"/>
                <a:gd name="connsiteY142" fmla="*/ 8987 h 10000"/>
                <a:gd name="connsiteX143" fmla="*/ 6717 w 10000"/>
                <a:gd name="connsiteY143" fmla="*/ 8949 h 10000"/>
                <a:gd name="connsiteX144" fmla="*/ 6738 w 10000"/>
                <a:gd name="connsiteY144" fmla="*/ 8949 h 10000"/>
                <a:gd name="connsiteX145" fmla="*/ 6790 w 10000"/>
                <a:gd name="connsiteY145" fmla="*/ 8931 h 10000"/>
                <a:gd name="connsiteX146" fmla="*/ 6831 w 10000"/>
                <a:gd name="connsiteY146" fmla="*/ 9062 h 10000"/>
                <a:gd name="connsiteX147" fmla="*/ 7102 w 10000"/>
                <a:gd name="connsiteY147" fmla="*/ 9137 h 10000"/>
                <a:gd name="connsiteX148" fmla="*/ 7102 w 10000"/>
                <a:gd name="connsiteY148" fmla="*/ 9193 h 10000"/>
                <a:gd name="connsiteX149" fmla="*/ 7019 w 10000"/>
                <a:gd name="connsiteY149" fmla="*/ 9588 h 10000"/>
                <a:gd name="connsiteX150" fmla="*/ 6998 w 10000"/>
                <a:gd name="connsiteY150" fmla="*/ 9588 h 10000"/>
                <a:gd name="connsiteX151" fmla="*/ 6978 w 10000"/>
                <a:gd name="connsiteY151" fmla="*/ 9531 h 10000"/>
                <a:gd name="connsiteX152" fmla="*/ 6748 w 10000"/>
                <a:gd name="connsiteY152" fmla="*/ 9494 h 10000"/>
                <a:gd name="connsiteX153" fmla="*/ 6675 w 10000"/>
                <a:gd name="connsiteY153" fmla="*/ 9494 h 10000"/>
                <a:gd name="connsiteX154" fmla="*/ 6592 w 10000"/>
                <a:gd name="connsiteY154" fmla="*/ 9401 h 10000"/>
                <a:gd name="connsiteX155" fmla="*/ 6550 w 10000"/>
                <a:gd name="connsiteY155" fmla="*/ 9438 h 10000"/>
                <a:gd name="connsiteX156" fmla="*/ 6436 w 10000"/>
                <a:gd name="connsiteY156" fmla="*/ 9287 h 10000"/>
                <a:gd name="connsiteX157" fmla="*/ 6426 w 10000"/>
                <a:gd name="connsiteY157" fmla="*/ 9287 h 10000"/>
                <a:gd name="connsiteX158" fmla="*/ 6383 w 10000"/>
                <a:gd name="connsiteY158" fmla="*/ 9287 h 10000"/>
                <a:gd name="connsiteX159" fmla="*/ 6279 w 10000"/>
                <a:gd name="connsiteY159" fmla="*/ 9175 h 10000"/>
                <a:gd name="connsiteX160" fmla="*/ 6248 w 10000"/>
                <a:gd name="connsiteY160" fmla="*/ 9344 h 10000"/>
                <a:gd name="connsiteX161" fmla="*/ 6154 w 10000"/>
                <a:gd name="connsiteY161" fmla="*/ 9513 h 10000"/>
                <a:gd name="connsiteX162" fmla="*/ 6061 w 10000"/>
                <a:gd name="connsiteY162" fmla="*/ 9550 h 10000"/>
                <a:gd name="connsiteX163" fmla="*/ 6061 w 10000"/>
                <a:gd name="connsiteY163" fmla="*/ 9607 h 10000"/>
                <a:gd name="connsiteX164" fmla="*/ 5988 w 10000"/>
                <a:gd name="connsiteY164" fmla="*/ 9738 h 10000"/>
                <a:gd name="connsiteX165" fmla="*/ 5905 w 10000"/>
                <a:gd name="connsiteY165" fmla="*/ 9794 h 10000"/>
                <a:gd name="connsiteX166" fmla="*/ 5800 w 10000"/>
                <a:gd name="connsiteY166" fmla="*/ 9945 h 10000"/>
                <a:gd name="connsiteX167" fmla="*/ 5144 w 10000"/>
                <a:gd name="connsiteY167" fmla="*/ 9794 h 10000"/>
                <a:gd name="connsiteX168" fmla="*/ 5019 w 10000"/>
                <a:gd name="connsiteY168" fmla="*/ 9794 h 10000"/>
                <a:gd name="connsiteX169" fmla="*/ 4791 w 10000"/>
                <a:gd name="connsiteY169" fmla="*/ 9645 h 10000"/>
                <a:gd name="connsiteX170" fmla="*/ 4728 w 10000"/>
                <a:gd name="connsiteY170" fmla="*/ 9513 h 10000"/>
                <a:gd name="connsiteX171" fmla="*/ 4728 w 10000"/>
                <a:gd name="connsiteY171" fmla="*/ 9401 h 10000"/>
                <a:gd name="connsiteX172" fmla="*/ 4665 w 10000"/>
                <a:gd name="connsiteY172" fmla="*/ 9344 h 10000"/>
                <a:gd name="connsiteX173" fmla="*/ 4967 w 10000"/>
                <a:gd name="connsiteY173" fmla="*/ 9212 h 10000"/>
                <a:gd name="connsiteX174" fmla="*/ 5186 w 10000"/>
                <a:gd name="connsiteY174" fmla="*/ 9232 h 10000"/>
                <a:gd name="connsiteX175" fmla="*/ 5540 w 10000"/>
                <a:gd name="connsiteY175" fmla="*/ 9193 h 10000"/>
                <a:gd name="connsiteX176" fmla="*/ 5582 w 10000"/>
                <a:gd name="connsiteY176" fmla="*/ 9100 h 10000"/>
                <a:gd name="connsiteX177" fmla="*/ 5530 w 10000"/>
                <a:gd name="connsiteY177" fmla="*/ 8987 h 10000"/>
                <a:gd name="connsiteX178" fmla="*/ 5332 w 10000"/>
                <a:gd name="connsiteY178" fmla="*/ 8931 h 10000"/>
                <a:gd name="connsiteX179" fmla="*/ 5009 w 10000"/>
                <a:gd name="connsiteY179" fmla="*/ 8743 h 10000"/>
                <a:gd name="connsiteX180" fmla="*/ 4760 w 10000"/>
                <a:gd name="connsiteY180" fmla="*/ 8593 h 10000"/>
                <a:gd name="connsiteX181" fmla="*/ 4884 w 10000"/>
                <a:gd name="connsiteY181" fmla="*/ 8479 h 10000"/>
                <a:gd name="connsiteX182" fmla="*/ 4540 w 10000"/>
                <a:gd name="connsiteY182" fmla="*/ 8273 h 10000"/>
                <a:gd name="connsiteX183" fmla="*/ 4353 w 10000"/>
                <a:gd name="connsiteY183" fmla="*/ 8085 h 10000"/>
                <a:gd name="connsiteX184" fmla="*/ 4155 w 10000"/>
                <a:gd name="connsiteY184" fmla="*/ 8029 h 10000"/>
                <a:gd name="connsiteX185" fmla="*/ 3884 w 10000"/>
                <a:gd name="connsiteY185" fmla="*/ 8011 h 10000"/>
                <a:gd name="connsiteX186" fmla="*/ 3718 w 10000"/>
                <a:gd name="connsiteY186" fmla="*/ 7841 h 10000"/>
                <a:gd name="connsiteX187" fmla="*/ 3540 w 10000"/>
                <a:gd name="connsiteY187" fmla="*/ 7804 h 10000"/>
                <a:gd name="connsiteX188" fmla="*/ 3468 w 10000"/>
                <a:gd name="connsiteY188" fmla="*/ 7596 h 10000"/>
                <a:gd name="connsiteX189" fmla="*/ 3291 w 10000"/>
                <a:gd name="connsiteY189" fmla="*/ 7635 h 10000"/>
                <a:gd name="connsiteX190" fmla="*/ 3239 w 10000"/>
                <a:gd name="connsiteY190" fmla="*/ 7672 h 10000"/>
                <a:gd name="connsiteX191" fmla="*/ 3166 w 10000"/>
                <a:gd name="connsiteY191" fmla="*/ 7672 h 10000"/>
                <a:gd name="connsiteX192" fmla="*/ 3166 w 10000"/>
                <a:gd name="connsiteY192" fmla="*/ 7635 h 10000"/>
                <a:gd name="connsiteX193" fmla="*/ 3197 w 10000"/>
                <a:gd name="connsiteY193" fmla="*/ 7541 h 10000"/>
                <a:gd name="connsiteX194" fmla="*/ 3040 w 10000"/>
                <a:gd name="connsiteY194" fmla="*/ 7503 h 10000"/>
                <a:gd name="connsiteX195" fmla="*/ 2988 w 10000"/>
                <a:gd name="connsiteY195" fmla="*/ 7409 h 10000"/>
                <a:gd name="connsiteX196" fmla="*/ 2884 w 10000"/>
                <a:gd name="connsiteY196" fmla="*/ 7466 h 10000"/>
                <a:gd name="connsiteX197" fmla="*/ 2645 w 10000"/>
                <a:gd name="connsiteY197" fmla="*/ 7447 h 10000"/>
                <a:gd name="connsiteX198" fmla="*/ 2521 w 10000"/>
                <a:gd name="connsiteY198" fmla="*/ 7484 h 10000"/>
                <a:gd name="connsiteX199" fmla="*/ 2468 w 10000"/>
                <a:gd name="connsiteY199" fmla="*/ 7596 h 10000"/>
                <a:gd name="connsiteX200" fmla="*/ 2270 w 10000"/>
                <a:gd name="connsiteY200" fmla="*/ 7635 h 10000"/>
                <a:gd name="connsiteX201" fmla="*/ 2218 w 10000"/>
                <a:gd name="connsiteY201" fmla="*/ 7710 h 10000"/>
                <a:gd name="connsiteX202" fmla="*/ 1936 w 10000"/>
                <a:gd name="connsiteY202" fmla="*/ 7691 h 10000"/>
                <a:gd name="connsiteX203" fmla="*/ 1822 w 10000"/>
                <a:gd name="connsiteY203" fmla="*/ 7559 h 10000"/>
                <a:gd name="connsiteX204" fmla="*/ 1666 w 10000"/>
                <a:gd name="connsiteY204" fmla="*/ 7522 h 10000"/>
                <a:gd name="connsiteX205" fmla="*/ 1718 w 10000"/>
                <a:gd name="connsiteY205" fmla="*/ 7503 h 10000"/>
                <a:gd name="connsiteX206" fmla="*/ 1718 w 10000"/>
                <a:gd name="connsiteY206" fmla="*/ 7484 h 10000"/>
                <a:gd name="connsiteX207" fmla="*/ 1666 w 10000"/>
                <a:gd name="connsiteY207" fmla="*/ 7484 h 10000"/>
                <a:gd name="connsiteX208" fmla="*/ 1552 w 10000"/>
                <a:gd name="connsiteY208" fmla="*/ 7503 h 10000"/>
                <a:gd name="connsiteX209" fmla="*/ 1343 w 10000"/>
                <a:gd name="connsiteY209" fmla="*/ 7427 h 10000"/>
                <a:gd name="connsiteX210" fmla="*/ 1343 w 10000"/>
                <a:gd name="connsiteY210" fmla="*/ 7484 h 10000"/>
                <a:gd name="connsiteX211" fmla="*/ 1291 w 10000"/>
                <a:gd name="connsiteY211" fmla="*/ 7466 h 10000"/>
                <a:gd name="connsiteX212" fmla="*/ 1291 w 10000"/>
                <a:gd name="connsiteY212" fmla="*/ 7409 h 10000"/>
                <a:gd name="connsiteX213" fmla="*/ 1197 w 10000"/>
                <a:gd name="connsiteY213" fmla="*/ 7466 h 10000"/>
                <a:gd name="connsiteX214" fmla="*/ 1177 w 10000"/>
                <a:gd name="connsiteY214" fmla="*/ 7409 h 10000"/>
                <a:gd name="connsiteX215" fmla="*/ 812 w 10000"/>
                <a:gd name="connsiteY215" fmla="*/ 7427 h 10000"/>
                <a:gd name="connsiteX216" fmla="*/ 635 w 10000"/>
                <a:gd name="connsiteY216" fmla="*/ 7409 h 10000"/>
                <a:gd name="connsiteX217" fmla="*/ 594 w 10000"/>
                <a:gd name="connsiteY217" fmla="*/ 7334 h 10000"/>
                <a:gd name="connsiteX218" fmla="*/ 427 w 10000"/>
                <a:gd name="connsiteY218" fmla="*/ 7352 h 10000"/>
                <a:gd name="connsiteX219" fmla="*/ 396 w 10000"/>
                <a:gd name="connsiteY219" fmla="*/ 7297 h 10000"/>
                <a:gd name="connsiteX220" fmla="*/ 292 w 10000"/>
                <a:gd name="connsiteY220" fmla="*/ 7315 h 10000"/>
                <a:gd name="connsiteX221" fmla="*/ 270 w 10000"/>
                <a:gd name="connsiteY221" fmla="*/ 7240 h 10000"/>
                <a:gd name="connsiteX222" fmla="*/ 177 w 10000"/>
                <a:gd name="connsiteY222" fmla="*/ 7240 h 10000"/>
                <a:gd name="connsiteX223" fmla="*/ 42 w 10000"/>
                <a:gd name="connsiteY223" fmla="*/ 7165 h 10000"/>
                <a:gd name="connsiteX224" fmla="*/ 0 w 10000"/>
                <a:gd name="connsiteY224" fmla="*/ 7090 h 10000"/>
                <a:gd name="connsiteX225" fmla="*/ 156 w 10000"/>
                <a:gd name="connsiteY225" fmla="*/ 7052 h 10000"/>
                <a:gd name="connsiteX226" fmla="*/ 375 w 10000"/>
                <a:gd name="connsiteY226" fmla="*/ 7090 h 10000"/>
                <a:gd name="connsiteX227" fmla="*/ 739 w 10000"/>
                <a:gd name="connsiteY227" fmla="*/ 7165 h 10000"/>
                <a:gd name="connsiteX228" fmla="*/ 749 w 10000"/>
                <a:gd name="connsiteY228" fmla="*/ 7090 h 10000"/>
                <a:gd name="connsiteX229" fmla="*/ 687 w 10000"/>
                <a:gd name="connsiteY229" fmla="*/ 6996 h 10000"/>
                <a:gd name="connsiteX230" fmla="*/ 697 w 10000"/>
                <a:gd name="connsiteY230" fmla="*/ 6996 h 10000"/>
                <a:gd name="connsiteX231" fmla="*/ 697 w 10000"/>
                <a:gd name="connsiteY231" fmla="*/ 6977 h 10000"/>
                <a:gd name="connsiteX232" fmla="*/ 801 w 10000"/>
                <a:gd name="connsiteY232" fmla="*/ 7014 h 10000"/>
                <a:gd name="connsiteX233" fmla="*/ 801 w 10000"/>
                <a:gd name="connsiteY233" fmla="*/ 6939 h 10000"/>
                <a:gd name="connsiteX234" fmla="*/ 739 w 10000"/>
                <a:gd name="connsiteY234" fmla="*/ 6921 h 10000"/>
                <a:gd name="connsiteX235" fmla="*/ 739 w 10000"/>
                <a:gd name="connsiteY235" fmla="*/ 6845 h 10000"/>
                <a:gd name="connsiteX236" fmla="*/ 760 w 10000"/>
                <a:gd name="connsiteY236" fmla="*/ 6845 h 10000"/>
                <a:gd name="connsiteX237" fmla="*/ 812 w 10000"/>
                <a:gd name="connsiteY237" fmla="*/ 6883 h 10000"/>
                <a:gd name="connsiteX238" fmla="*/ 812 w 10000"/>
                <a:gd name="connsiteY238" fmla="*/ 6845 h 10000"/>
                <a:gd name="connsiteX239" fmla="*/ 948 w 10000"/>
                <a:gd name="connsiteY239" fmla="*/ 6714 h 10000"/>
                <a:gd name="connsiteX240" fmla="*/ 1104 w 10000"/>
                <a:gd name="connsiteY240" fmla="*/ 6676 h 10000"/>
                <a:gd name="connsiteX241" fmla="*/ 1104 w 10000"/>
                <a:gd name="connsiteY241" fmla="*/ 6658 h 10000"/>
                <a:gd name="connsiteX242" fmla="*/ 927 w 10000"/>
                <a:gd name="connsiteY242" fmla="*/ 6658 h 10000"/>
                <a:gd name="connsiteX243" fmla="*/ 927 w 10000"/>
                <a:gd name="connsiteY243" fmla="*/ 6639 h 10000"/>
                <a:gd name="connsiteX244" fmla="*/ 958 w 10000"/>
                <a:gd name="connsiteY244" fmla="*/ 6583 h 10000"/>
                <a:gd name="connsiteX245" fmla="*/ 1010 w 10000"/>
                <a:gd name="connsiteY245" fmla="*/ 6601 h 10000"/>
                <a:gd name="connsiteX246" fmla="*/ 1042 w 10000"/>
                <a:gd name="connsiteY246" fmla="*/ 6564 h 10000"/>
                <a:gd name="connsiteX247" fmla="*/ 1042 w 10000"/>
                <a:gd name="connsiteY247" fmla="*/ 6546 h 10000"/>
                <a:gd name="connsiteX248" fmla="*/ 990 w 10000"/>
                <a:gd name="connsiteY248" fmla="*/ 6470 h 10000"/>
                <a:gd name="connsiteX249" fmla="*/ 1021 w 10000"/>
                <a:gd name="connsiteY249" fmla="*/ 6470 h 10000"/>
                <a:gd name="connsiteX250" fmla="*/ 1042 w 10000"/>
                <a:gd name="connsiteY250" fmla="*/ 6489 h 10000"/>
                <a:gd name="connsiteX251" fmla="*/ 1052 w 10000"/>
                <a:gd name="connsiteY251" fmla="*/ 6432 h 10000"/>
                <a:gd name="connsiteX252" fmla="*/ 1000 w 10000"/>
                <a:gd name="connsiteY252" fmla="*/ 6376 h 10000"/>
                <a:gd name="connsiteX253" fmla="*/ 990 w 10000"/>
                <a:gd name="connsiteY253" fmla="*/ 6414 h 10000"/>
                <a:gd name="connsiteX254" fmla="*/ 990 w 10000"/>
                <a:gd name="connsiteY254" fmla="*/ 6376 h 10000"/>
                <a:gd name="connsiteX255" fmla="*/ 979 w 10000"/>
                <a:gd name="connsiteY255" fmla="*/ 6376 h 10000"/>
                <a:gd name="connsiteX256" fmla="*/ 979 w 10000"/>
                <a:gd name="connsiteY256" fmla="*/ 6357 h 10000"/>
                <a:gd name="connsiteX257" fmla="*/ 1052 w 10000"/>
                <a:gd name="connsiteY257" fmla="*/ 6320 h 10000"/>
                <a:gd name="connsiteX258" fmla="*/ 1052 w 10000"/>
                <a:gd name="connsiteY258" fmla="*/ 6300 h 10000"/>
                <a:gd name="connsiteX259" fmla="*/ 938 w 10000"/>
                <a:gd name="connsiteY259" fmla="*/ 6226 h 10000"/>
                <a:gd name="connsiteX260" fmla="*/ 917 w 10000"/>
                <a:gd name="connsiteY260" fmla="*/ 6282 h 10000"/>
                <a:gd name="connsiteX261" fmla="*/ 844 w 10000"/>
                <a:gd name="connsiteY261" fmla="*/ 6226 h 10000"/>
                <a:gd name="connsiteX262" fmla="*/ 875 w 10000"/>
                <a:gd name="connsiteY262" fmla="*/ 6188 h 10000"/>
                <a:gd name="connsiteX263" fmla="*/ 834 w 10000"/>
                <a:gd name="connsiteY263" fmla="*/ 6188 h 10000"/>
                <a:gd name="connsiteX264" fmla="*/ 708 w 10000"/>
                <a:gd name="connsiteY264" fmla="*/ 6245 h 10000"/>
                <a:gd name="connsiteX265" fmla="*/ 708 w 10000"/>
                <a:gd name="connsiteY265" fmla="*/ 6188 h 10000"/>
                <a:gd name="connsiteX266" fmla="*/ 760 w 10000"/>
                <a:gd name="connsiteY266" fmla="*/ 6038 h 10000"/>
                <a:gd name="connsiteX267" fmla="*/ 739 w 10000"/>
                <a:gd name="connsiteY267" fmla="*/ 6000 h 10000"/>
                <a:gd name="connsiteX268" fmla="*/ 760 w 10000"/>
                <a:gd name="connsiteY268" fmla="*/ 6000 h 10000"/>
                <a:gd name="connsiteX269" fmla="*/ 854 w 10000"/>
                <a:gd name="connsiteY269" fmla="*/ 5962 h 10000"/>
                <a:gd name="connsiteX270" fmla="*/ 886 w 10000"/>
                <a:gd name="connsiteY270" fmla="*/ 5907 h 10000"/>
                <a:gd name="connsiteX271" fmla="*/ 865 w 10000"/>
                <a:gd name="connsiteY271" fmla="*/ 5850 h 10000"/>
                <a:gd name="connsiteX272" fmla="*/ 938 w 10000"/>
                <a:gd name="connsiteY272" fmla="*/ 5831 h 10000"/>
                <a:gd name="connsiteX273" fmla="*/ 938 w 10000"/>
                <a:gd name="connsiteY273" fmla="*/ 5907 h 10000"/>
                <a:gd name="connsiteX274" fmla="*/ 1062 w 10000"/>
                <a:gd name="connsiteY274" fmla="*/ 5907 h 10000"/>
                <a:gd name="connsiteX275" fmla="*/ 1187 w 10000"/>
                <a:gd name="connsiteY275" fmla="*/ 5681 h 10000"/>
                <a:gd name="connsiteX276" fmla="*/ 1385 w 10000"/>
                <a:gd name="connsiteY276" fmla="*/ 5738 h 10000"/>
                <a:gd name="connsiteX277" fmla="*/ 1385 w 10000"/>
                <a:gd name="connsiteY277" fmla="*/ 5756 h 10000"/>
                <a:gd name="connsiteX278" fmla="*/ 1374 w 10000"/>
                <a:gd name="connsiteY278" fmla="*/ 5812 h 10000"/>
                <a:gd name="connsiteX279" fmla="*/ 1353 w 10000"/>
                <a:gd name="connsiteY279" fmla="*/ 5850 h 10000"/>
                <a:gd name="connsiteX280" fmla="*/ 1239 w 10000"/>
                <a:gd name="connsiteY280" fmla="*/ 5887 h 10000"/>
                <a:gd name="connsiteX281" fmla="*/ 1229 w 10000"/>
                <a:gd name="connsiteY281" fmla="*/ 6038 h 10000"/>
                <a:gd name="connsiteX282" fmla="*/ 1249 w 10000"/>
                <a:gd name="connsiteY282" fmla="*/ 6056 h 10000"/>
                <a:gd name="connsiteX283" fmla="*/ 1479 w 10000"/>
                <a:gd name="connsiteY283" fmla="*/ 6263 h 10000"/>
                <a:gd name="connsiteX284" fmla="*/ 1510 w 10000"/>
                <a:gd name="connsiteY284" fmla="*/ 6263 h 10000"/>
                <a:gd name="connsiteX285" fmla="*/ 1583 w 10000"/>
                <a:gd name="connsiteY285" fmla="*/ 6790 h 10000"/>
                <a:gd name="connsiteX286" fmla="*/ 1781 w 10000"/>
                <a:gd name="connsiteY286" fmla="*/ 6583 h 10000"/>
                <a:gd name="connsiteX287" fmla="*/ 1781 w 10000"/>
                <a:gd name="connsiteY287" fmla="*/ 6526 h 10000"/>
                <a:gd name="connsiteX288" fmla="*/ 1708 w 10000"/>
                <a:gd name="connsiteY288" fmla="*/ 6526 h 10000"/>
                <a:gd name="connsiteX289" fmla="*/ 1677 w 10000"/>
                <a:gd name="connsiteY289" fmla="*/ 6451 h 10000"/>
                <a:gd name="connsiteX290" fmla="*/ 1677 w 10000"/>
                <a:gd name="connsiteY290" fmla="*/ 6414 h 10000"/>
                <a:gd name="connsiteX291" fmla="*/ 1687 w 10000"/>
                <a:gd name="connsiteY291" fmla="*/ 6414 h 10000"/>
                <a:gd name="connsiteX292" fmla="*/ 1687 w 10000"/>
                <a:gd name="connsiteY292" fmla="*/ 6395 h 10000"/>
                <a:gd name="connsiteX293" fmla="*/ 1822 w 10000"/>
                <a:gd name="connsiteY293" fmla="*/ 6320 h 10000"/>
                <a:gd name="connsiteX294" fmla="*/ 1801 w 10000"/>
                <a:gd name="connsiteY294" fmla="*/ 6300 h 10000"/>
                <a:gd name="connsiteX295" fmla="*/ 1666 w 10000"/>
                <a:gd name="connsiteY295" fmla="*/ 6263 h 10000"/>
                <a:gd name="connsiteX296" fmla="*/ 1666 w 10000"/>
                <a:gd name="connsiteY296" fmla="*/ 6207 h 10000"/>
                <a:gd name="connsiteX297" fmla="*/ 1614 w 10000"/>
                <a:gd name="connsiteY297" fmla="*/ 6188 h 10000"/>
                <a:gd name="connsiteX298" fmla="*/ 1614 w 10000"/>
                <a:gd name="connsiteY298" fmla="*/ 6188 h 10000"/>
                <a:gd name="connsiteX299" fmla="*/ 1635 w 10000"/>
                <a:gd name="connsiteY299" fmla="*/ 6131 h 10000"/>
                <a:gd name="connsiteX300" fmla="*/ 1552 w 10000"/>
                <a:gd name="connsiteY300" fmla="*/ 6038 h 10000"/>
                <a:gd name="connsiteX301" fmla="*/ 1333 w 10000"/>
                <a:gd name="connsiteY301" fmla="*/ 5982 h 10000"/>
                <a:gd name="connsiteX302" fmla="*/ 1500 w 10000"/>
                <a:gd name="connsiteY302" fmla="*/ 5962 h 10000"/>
                <a:gd name="connsiteX303" fmla="*/ 1521 w 10000"/>
                <a:gd name="connsiteY303" fmla="*/ 5869 h 10000"/>
                <a:gd name="connsiteX304" fmla="*/ 1458 w 10000"/>
                <a:gd name="connsiteY304" fmla="*/ 5738 h 10000"/>
                <a:gd name="connsiteX305" fmla="*/ 1479 w 10000"/>
                <a:gd name="connsiteY305" fmla="*/ 5738 h 10000"/>
                <a:gd name="connsiteX306" fmla="*/ 1822 w 10000"/>
                <a:gd name="connsiteY306" fmla="*/ 5775 h 10000"/>
                <a:gd name="connsiteX307" fmla="*/ 1916 w 10000"/>
                <a:gd name="connsiteY307" fmla="*/ 5663 h 10000"/>
                <a:gd name="connsiteX308" fmla="*/ 1989 w 10000"/>
                <a:gd name="connsiteY308" fmla="*/ 5643 h 10000"/>
                <a:gd name="connsiteX309" fmla="*/ 1916 w 10000"/>
                <a:gd name="connsiteY309" fmla="*/ 5606 h 10000"/>
                <a:gd name="connsiteX310" fmla="*/ 1614 w 10000"/>
                <a:gd name="connsiteY310" fmla="*/ 5718 h 10000"/>
                <a:gd name="connsiteX311" fmla="*/ 1583 w 10000"/>
                <a:gd name="connsiteY311" fmla="*/ 5663 h 10000"/>
                <a:gd name="connsiteX312" fmla="*/ 1604 w 10000"/>
                <a:gd name="connsiteY312" fmla="*/ 5606 h 10000"/>
                <a:gd name="connsiteX313" fmla="*/ 1573 w 10000"/>
                <a:gd name="connsiteY313" fmla="*/ 5512 h 10000"/>
                <a:gd name="connsiteX314" fmla="*/ 1500 w 10000"/>
                <a:gd name="connsiteY314" fmla="*/ 5531 h 10000"/>
                <a:gd name="connsiteX315" fmla="*/ 1257 w 10000"/>
                <a:gd name="connsiteY315" fmla="*/ 5300 h 10000"/>
                <a:gd name="connsiteX316" fmla="*/ 1541 w 10000"/>
                <a:gd name="connsiteY316" fmla="*/ 5286 h 10000"/>
                <a:gd name="connsiteX317" fmla="*/ 1884 w 10000"/>
                <a:gd name="connsiteY317" fmla="*/ 5286 h 10000"/>
                <a:gd name="connsiteX318" fmla="*/ 1989 w 10000"/>
                <a:gd name="connsiteY318" fmla="*/ 5117 h 10000"/>
                <a:gd name="connsiteX319" fmla="*/ 1989 w 10000"/>
                <a:gd name="connsiteY319" fmla="*/ 5061 h 10000"/>
                <a:gd name="connsiteX320" fmla="*/ 2052 w 10000"/>
                <a:gd name="connsiteY320" fmla="*/ 5042 h 10000"/>
                <a:gd name="connsiteX321" fmla="*/ 2083 w 10000"/>
                <a:gd name="connsiteY321" fmla="*/ 5174 h 10000"/>
                <a:gd name="connsiteX322" fmla="*/ 2521 w 10000"/>
                <a:gd name="connsiteY322" fmla="*/ 5193 h 10000"/>
                <a:gd name="connsiteX323" fmla="*/ 2499 w 10000"/>
                <a:gd name="connsiteY323" fmla="*/ 5286 h 10000"/>
                <a:gd name="connsiteX324" fmla="*/ 2531 w 10000"/>
                <a:gd name="connsiteY324" fmla="*/ 5286 h 10000"/>
                <a:gd name="connsiteX325" fmla="*/ 2583 w 10000"/>
                <a:gd name="connsiteY325" fmla="*/ 5249 h 10000"/>
                <a:gd name="connsiteX326" fmla="*/ 2583 w 10000"/>
                <a:gd name="connsiteY326" fmla="*/ 5268 h 10000"/>
                <a:gd name="connsiteX327" fmla="*/ 2562 w 10000"/>
                <a:gd name="connsiteY327" fmla="*/ 5286 h 10000"/>
                <a:gd name="connsiteX328" fmla="*/ 2625 w 10000"/>
                <a:gd name="connsiteY328" fmla="*/ 5286 h 10000"/>
                <a:gd name="connsiteX329" fmla="*/ 2728 w 10000"/>
                <a:gd name="connsiteY329" fmla="*/ 5286 h 10000"/>
                <a:gd name="connsiteX330" fmla="*/ 2728 w 10000"/>
                <a:gd name="connsiteY330" fmla="*/ 5362 h 10000"/>
                <a:gd name="connsiteX331" fmla="*/ 2749 w 10000"/>
                <a:gd name="connsiteY331" fmla="*/ 5362 h 10000"/>
                <a:gd name="connsiteX332" fmla="*/ 2822 w 10000"/>
                <a:gd name="connsiteY332" fmla="*/ 5286 h 10000"/>
                <a:gd name="connsiteX333" fmla="*/ 2822 w 10000"/>
                <a:gd name="connsiteY333" fmla="*/ 5211 h 10000"/>
                <a:gd name="connsiteX334" fmla="*/ 2884 w 10000"/>
                <a:gd name="connsiteY334" fmla="*/ 5211 h 10000"/>
                <a:gd name="connsiteX335" fmla="*/ 2916 w 10000"/>
                <a:gd name="connsiteY335" fmla="*/ 5268 h 10000"/>
                <a:gd name="connsiteX336" fmla="*/ 2916 w 10000"/>
                <a:gd name="connsiteY336" fmla="*/ 5399 h 10000"/>
                <a:gd name="connsiteX337" fmla="*/ 3030 w 10000"/>
                <a:gd name="connsiteY337" fmla="*/ 5399 h 10000"/>
                <a:gd name="connsiteX338" fmla="*/ 3040 w 10000"/>
                <a:gd name="connsiteY338" fmla="*/ 5305 h 10000"/>
                <a:gd name="connsiteX339" fmla="*/ 3040 w 10000"/>
                <a:gd name="connsiteY339" fmla="*/ 5286 h 10000"/>
                <a:gd name="connsiteX340" fmla="*/ 3040 w 10000"/>
                <a:gd name="connsiteY340" fmla="*/ 5286 h 10000"/>
                <a:gd name="connsiteX341" fmla="*/ 3145 w 10000"/>
                <a:gd name="connsiteY341" fmla="*/ 5305 h 10000"/>
                <a:gd name="connsiteX342" fmla="*/ 3166 w 10000"/>
                <a:gd name="connsiteY342" fmla="*/ 5211 h 10000"/>
                <a:gd name="connsiteX343" fmla="*/ 3270 w 10000"/>
                <a:gd name="connsiteY343" fmla="*/ 5249 h 10000"/>
                <a:gd name="connsiteX344" fmla="*/ 3270 w 10000"/>
                <a:gd name="connsiteY344" fmla="*/ 5193 h 10000"/>
                <a:gd name="connsiteX345" fmla="*/ 3447 w 10000"/>
                <a:gd name="connsiteY345" fmla="*/ 5268 h 10000"/>
                <a:gd name="connsiteX346" fmla="*/ 3447 w 10000"/>
                <a:gd name="connsiteY346" fmla="*/ 5193 h 10000"/>
                <a:gd name="connsiteX347" fmla="*/ 3488 w 10000"/>
                <a:gd name="connsiteY347" fmla="*/ 5193 h 10000"/>
                <a:gd name="connsiteX348" fmla="*/ 3488 w 10000"/>
                <a:gd name="connsiteY348" fmla="*/ 5268 h 10000"/>
                <a:gd name="connsiteX349" fmla="*/ 3509 w 10000"/>
                <a:gd name="connsiteY349" fmla="*/ 5268 h 10000"/>
                <a:gd name="connsiteX350" fmla="*/ 3509 w 10000"/>
                <a:gd name="connsiteY350" fmla="*/ 5249 h 10000"/>
                <a:gd name="connsiteX351" fmla="*/ 3520 w 10000"/>
                <a:gd name="connsiteY351" fmla="*/ 5117 h 10000"/>
                <a:gd name="connsiteX352" fmla="*/ 3530 w 10000"/>
                <a:gd name="connsiteY352" fmla="*/ 5117 h 10000"/>
                <a:gd name="connsiteX353" fmla="*/ 3540 w 10000"/>
                <a:gd name="connsiteY353" fmla="*/ 5193 h 10000"/>
                <a:gd name="connsiteX354" fmla="*/ 3624 w 10000"/>
                <a:gd name="connsiteY354" fmla="*/ 5117 h 10000"/>
                <a:gd name="connsiteX355" fmla="*/ 3624 w 10000"/>
                <a:gd name="connsiteY355" fmla="*/ 5155 h 10000"/>
                <a:gd name="connsiteX356" fmla="*/ 3697 w 10000"/>
                <a:gd name="connsiteY356" fmla="*/ 5117 h 10000"/>
                <a:gd name="connsiteX357" fmla="*/ 3697 w 10000"/>
                <a:gd name="connsiteY357" fmla="*/ 5099 h 10000"/>
                <a:gd name="connsiteX358" fmla="*/ 3676 w 10000"/>
                <a:gd name="connsiteY358" fmla="*/ 5061 h 10000"/>
                <a:gd name="connsiteX359" fmla="*/ 3708 w 10000"/>
                <a:gd name="connsiteY359" fmla="*/ 5061 h 10000"/>
                <a:gd name="connsiteX360" fmla="*/ 3749 w 10000"/>
                <a:gd name="connsiteY360" fmla="*/ 5099 h 10000"/>
                <a:gd name="connsiteX361" fmla="*/ 3749 w 10000"/>
                <a:gd name="connsiteY361" fmla="*/ 5061 h 10000"/>
                <a:gd name="connsiteX362" fmla="*/ 3728 w 10000"/>
                <a:gd name="connsiteY362" fmla="*/ 5005 h 10000"/>
                <a:gd name="connsiteX363" fmla="*/ 3832 w 10000"/>
                <a:gd name="connsiteY363" fmla="*/ 4949 h 10000"/>
                <a:gd name="connsiteX364" fmla="*/ 3832 w 10000"/>
                <a:gd name="connsiteY364" fmla="*/ 4930 h 10000"/>
                <a:gd name="connsiteX365" fmla="*/ 3656 w 10000"/>
                <a:gd name="connsiteY365" fmla="*/ 4910 h 10000"/>
                <a:gd name="connsiteX366" fmla="*/ 3666 w 10000"/>
                <a:gd name="connsiteY366" fmla="*/ 5024 h 10000"/>
                <a:gd name="connsiteX367" fmla="*/ 3656 w 10000"/>
                <a:gd name="connsiteY367" fmla="*/ 5024 h 10000"/>
                <a:gd name="connsiteX368" fmla="*/ 3457 w 10000"/>
                <a:gd name="connsiteY368" fmla="*/ 4910 h 10000"/>
                <a:gd name="connsiteX369" fmla="*/ 3457 w 10000"/>
                <a:gd name="connsiteY369" fmla="*/ 4930 h 10000"/>
                <a:gd name="connsiteX370" fmla="*/ 3468 w 10000"/>
                <a:gd name="connsiteY370" fmla="*/ 4930 h 10000"/>
                <a:gd name="connsiteX371" fmla="*/ 3447 w 10000"/>
                <a:gd name="connsiteY371" fmla="*/ 4949 h 10000"/>
                <a:gd name="connsiteX372" fmla="*/ 3395 w 10000"/>
                <a:gd name="connsiteY372" fmla="*/ 4873 h 10000"/>
                <a:gd name="connsiteX373" fmla="*/ 3384 w 10000"/>
                <a:gd name="connsiteY373" fmla="*/ 4835 h 10000"/>
                <a:gd name="connsiteX374" fmla="*/ 3499 w 10000"/>
                <a:gd name="connsiteY374" fmla="*/ 4817 h 10000"/>
                <a:gd name="connsiteX375" fmla="*/ 3499 w 10000"/>
                <a:gd name="connsiteY375" fmla="*/ 4666 h 10000"/>
                <a:gd name="connsiteX376" fmla="*/ 3478 w 10000"/>
                <a:gd name="connsiteY376" fmla="*/ 4666 h 10000"/>
                <a:gd name="connsiteX377" fmla="*/ 3353 w 10000"/>
                <a:gd name="connsiteY377" fmla="*/ 4798 h 10000"/>
                <a:gd name="connsiteX378" fmla="*/ 3332 w 10000"/>
                <a:gd name="connsiteY378" fmla="*/ 4780 h 10000"/>
                <a:gd name="connsiteX379" fmla="*/ 3332 w 10000"/>
                <a:gd name="connsiteY379" fmla="*/ 4704 h 10000"/>
                <a:gd name="connsiteX380" fmla="*/ 3322 w 10000"/>
                <a:gd name="connsiteY380" fmla="*/ 4648 h 10000"/>
                <a:gd name="connsiteX381" fmla="*/ 3249 w 10000"/>
                <a:gd name="connsiteY381" fmla="*/ 4648 h 10000"/>
                <a:gd name="connsiteX382" fmla="*/ 3239 w 10000"/>
                <a:gd name="connsiteY382" fmla="*/ 4591 h 10000"/>
                <a:gd name="connsiteX383" fmla="*/ 3249 w 10000"/>
                <a:gd name="connsiteY383" fmla="*/ 4591 h 10000"/>
                <a:gd name="connsiteX384" fmla="*/ 3249 w 10000"/>
                <a:gd name="connsiteY384" fmla="*/ 4572 h 10000"/>
                <a:gd name="connsiteX385" fmla="*/ 3426 w 10000"/>
                <a:gd name="connsiteY385" fmla="*/ 4479 h 10000"/>
                <a:gd name="connsiteX386" fmla="*/ 3364 w 10000"/>
                <a:gd name="connsiteY386" fmla="*/ 4479 h 10000"/>
                <a:gd name="connsiteX387" fmla="*/ 3343 w 10000"/>
                <a:gd name="connsiteY387" fmla="*/ 4479 h 10000"/>
                <a:gd name="connsiteX388" fmla="*/ 3332 w 10000"/>
                <a:gd name="connsiteY388" fmla="*/ 4479 h 10000"/>
                <a:gd name="connsiteX389" fmla="*/ 3332 w 10000"/>
                <a:gd name="connsiteY389" fmla="*/ 4460 h 10000"/>
                <a:gd name="connsiteX390" fmla="*/ 3436 w 10000"/>
                <a:gd name="connsiteY390" fmla="*/ 4385 h 10000"/>
                <a:gd name="connsiteX391" fmla="*/ 3436 w 10000"/>
                <a:gd name="connsiteY391" fmla="*/ 4385 h 10000"/>
                <a:gd name="connsiteX392" fmla="*/ 3405 w 10000"/>
                <a:gd name="connsiteY392" fmla="*/ 4385 h 10000"/>
                <a:gd name="connsiteX393" fmla="*/ 3384 w 10000"/>
                <a:gd name="connsiteY393" fmla="*/ 4403 h 10000"/>
                <a:gd name="connsiteX394" fmla="*/ 3374 w 10000"/>
                <a:gd name="connsiteY394" fmla="*/ 4366 h 10000"/>
                <a:gd name="connsiteX395" fmla="*/ 3208 w 10000"/>
                <a:gd name="connsiteY395" fmla="*/ 4310 h 10000"/>
                <a:gd name="connsiteX396" fmla="*/ 3156 w 10000"/>
                <a:gd name="connsiteY396" fmla="*/ 4197 h 10000"/>
                <a:gd name="connsiteX397" fmla="*/ 3114 w 10000"/>
                <a:gd name="connsiteY397" fmla="*/ 4253 h 10000"/>
                <a:gd name="connsiteX398" fmla="*/ 3030 w 10000"/>
                <a:gd name="connsiteY398" fmla="*/ 4216 h 10000"/>
                <a:gd name="connsiteX399" fmla="*/ 2884 w 10000"/>
                <a:gd name="connsiteY399" fmla="*/ 4197 h 10000"/>
                <a:gd name="connsiteX400" fmla="*/ 2832 w 10000"/>
                <a:gd name="connsiteY400" fmla="*/ 4235 h 10000"/>
                <a:gd name="connsiteX401" fmla="*/ 2780 w 10000"/>
                <a:gd name="connsiteY401" fmla="*/ 4178 h 10000"/>
                <a:gd name="connsiteX402" fmla="*/ 2708 w 10000"/>
                <a:gd name="connsiteY402" fmla="*/ 4235 h 10000"/>
                <a:gd name="connsiteX403" fmla="*/ 2677 w 10000"/>
                <a:gd name="connsiteY403" fmla="*/ 4178 h 10000"/>
                <a:gd name="connsiteX404" fmla="*/ 2593 w 10000"/>
                <a:gd name="connsiteY404" fmla="*/ 4328 h 10000"/>
                <a:gd name="connsiteX405" fmla="*/ 2395 w 10000"/>
                <a:gd name="connsiteY405" fmla="*/ 4253 h 10000"/>
                <a:gd name="connsiteX406" fmla="*/ 2395 w 10000"/>
                <a:gd name="connsiteY406" fmla="*/ 4216 h 10000"/>
                <a:gd name="connsiteX407" fmla="*/ 2416 w 10000"/>
                <a:gd name="connsiteY407" fmla="*/ 4178 h 10000"/>
                <a:gd name="connsiteX408" fmla="*/ 2343 w 10000"/>
                <a:gd name="connsiteY408" fmla="*/ 4178 h 10000"/>
                <a:gd name="connsiteX409" fmla="*/ 2145 w 10000"/>
                <a:gd name="connsiteY409" fmla="*/ 4273 h 10000"/>
                <a:gd name="connsiteX410" fmla="*/ 2145 w 10000"/>
                <a:gd name="connsiteY410" fmla="*/ 4253 h 10000"/>
                <a:gd name="connsiteX411" fmla="*/ 2166 w 10000"/>
                <a:gd name="connsiteY411" fmla="*/ 4216 h 10000"/>
                <a:gd name="connsiteX412" fmla="*/ 2052 w 10000"/>
                <a:gd name="connsiteY412" fmla="*/ 4216 h 10000"/>
                <a:gd name="connsiteX413" fmla="*/ 1969 w 10000"/>
                <a:gd name="connsiteY413" fmla="*/ 4141 h 10000"/>
                <a:gd name="connsiteX414" fmla="*/ 1843 w 10000"/>
                <a:gd name="connsiteY414" fmla="*/ 4122 h 10000"/>
                <a:gd name="connsiteX415" fmla="*/ 1864 w 10000"/>
                <a:gd name="connsiteY415" fmla="*/ 4122 h 10000"/>
                <a:gd name="connsiteX416" fmla="*/ 1895 w 10000"/>
                <a:gd name="connsiteY416" fmla="*/ 4084 h 10000"/>
                <a:gd name="connsiteX417" fmla="*/ 1884 w 10000"/>
                <a:gd name="connsiteY417" fmla="*/ 4047 h 10000"/>
                <a:gd name="connsiteX418" fmla="*/ 1801 w 10000"/>
                <a:gd name="connsiteY418" fmla="*/ 3990 h 10000"/>
                <a:gd name="connsiteX419" fmla="*/ 1708 w 10000"/>
                <a:gd name="connsiteY419" fmla="*/ 4028 h 10000"/>
                <a:gd name="connsiteX420" fmla="*/ 1278 w 10000"/>
                <a:gd name="connsiteY420" fmla="*/ 3974 h 10000"/>
                <a:gd name="connsiteX421" fmla="*/ 1479 w 10000"/>
                <a:gd name="connsiteY421" fmla="*/ 3821 h 10000"/>
                <a:gd name="connsiteX422" fmla="*/ 1489 w 10000"/>
                <a:gd name="connsiteY422" fmla="*/ 3803 h 10000"/>
                <a:gd name="connsiteX423" fmla="*/ 1625 w 10000"/>
                <a:gd name="connsiteY423" fmla="*/ 3765 h 10000"/>
                <a:gd name="connsiteX424" fmla="*/ 1625 w 10000"/>
                <a:gd name="connsiteY424" fmla="*/ 3803 h 10000"/>
                <a:gd name="connsiteX425" fmla="*/ 1739 w 10000"/>
                <a:gd name="connsiteY425" fmla="*/ 3878 h 10000"/>
                <a:gd name="connsiteX426" fmla="*/ 1749 w 10000"/>
                <a:gd name="connsiteY426" fmla="*/ 3840 h 10000"/>
                <a:gd name="connsiteX427" fmla="*/ 1760 w 10000"/>
                <a:gd name="connsiteY427" fmla="*/ 3878 h 10000"/>
                <a:gd name="connsiteX428" fmla="*/ 1916 w 10000"/>
                <a:gd name="connsiteY428" fmla="*/ 3746 h 10000"/>
                <a:gd name="connsiteX429" fmla="*/ 2000 w 10000"/>
                <a:gd name="connsiteY429" fmla="*/ 3821 h 10000"/>
                <a:gd name="connsiteX430" fmla="*/ 2177 w 10000"/>
                <a:gd name="connsiteY430" fmla="*/ 3784 h 10000"/>
                <a:gd name="connsiteX431" fmla="*/ 2343 w 10000"/>
                <a:gd name="connsiteY431" fmla="*/ 3803 h 10000"/>
                <a:gd name="connsiteX432" fmla="*/ 2343 w 10000"/>
                <a:gd name="connsiteY432" fmla="*/ 3728 h 10000"/>
                <a:gd name="connsiteX433" fmla="*/ 2457 w 10000"/>
                <a:gd name="connsiteY433" fmla="*/ 3728 h 10000"/>
                <a:gd name="connsiteX434" fmla="*/ 2488 w 10000"/>
                <a:gd name="connsiteY434" fmla="*/ 3671 h 10000"/>
                <a:gd name="connsiteX435" fmla="*/ 2488 w 10000"/>
                <a:gd name="connsiteY435" fmla="*/ 3596 h 10000"/>
                <a:gd name="connsiteX436" fmla="*/ 2457 w 10000"/>
                <a:gd name="connsiteY436" fmla="*/ 3596 h 10000"/>
                <a:gd name="connsiteX437" fmla="*/ 2457 w 10000"/>
                <a:gd name="connsiteY437" fmla="*/ 3559 h 10000"/>
                <a:gd name="connsiteX438" fmla="*/ 2447 w 10000"/>
                <a:gd name="connsiteY438" fmla="*/ 3502 h 10000"/>
                <a:gd name="connsiteX439" fmla="*/ 1843 w 10000"/>
                <a:gd name="connsiteY439" fmla="*/ 3502 h 10000"/>
                <a:gd name="connsiteX440" fmla="*/ 1281 w 10000"/>
                <a:gd name="connsiteY440" fmla="*/ 3483 h 10000"/>
                <a:gd name="connsiteX441" fmla="*/ 1697 w 10000"/>
                <a:gd name="connsiteY441" fmla="*/ 3408 h 10000"/>
                <a:gd name="connsiteX442" fmla="*/ 1948 w 10000"/>
                <a:gd name="connsiteY442" fmla="*/ 3427 h 10000"/>
                <a:gd name="connsiteX443" fmla="*/ 1958 w 10000"/>
                <a:gd name="connsiteY443" fmla="*/ 3314 h 10000"/>
                <a:gd name="connsiteX444" fmla="*/ 2000 w 10000"/>
                <a:gd name="connsiteY444" fmla="*/ 3296 h 10000"/>
                <a:gd name="connsiteX445" fmla="*/ 2031 w 10000"/>
                <a:gd name="connsiteY445" fmla="*/ 3352 h 10000"/>
                <a:gd name="connsiteX446" fmla="*/ 2062 w 10000"/>
                <a:gd name="connsiteY446" fmla="*/ 3276 h 10000"/>
                <a:gd name="connsiteX447" fmla="*/ 2062 w 10000"/>
                <a:gd name="connsiteY447" fmla="*/ 3314 h 10000"/>
                <a:gd name="connsiteX448" fmla="*/ 2041 w 10000"/>
                <a:gd name="connsiteY448" fmla="*/ 3352 h 10000"/>
                <a:gd name="connsiteX449" fmla="*/ 2301 w 10000"/>
                <a:gd name="connsiteY449" fmla="*/ 3296 h 10000"/>
                <a:gd name="connsiteX450" fmla="*/ 2312 w 10000"/>
                <a:gd name="connsiteY450" fmla="*/ 3239 h 10000"/>
                <a:gd name="connsiteX451" fmla="*/ 2301 w 10000"/>
                <a:gd name="connsiteY451" fmla="*/ 3221 h 10000"/>
                <a:gd name="connsiteX452" fmla="*/ 1936 w 10000"/>
                <a:gd name="connsiteY452" fmla="*/ 3239 h 10000"/>
                <a:gd name="connsiteX453" fmla="*/ 1926 w 10000"/>
                <a:gd name="connsiteY453" fmla="*/ 3183 h 10000"/>
                <a:gd name="connsiteX454" fmla="*/ 1936 w 10000"/>
                <a:gd name="connsiteY454" fmla="*/ 3164 h 10000"/>
                <a:gd name="connsiteX455" fmla="*/ 2093 w 10000"/>
                <a:gd name="connsiteY455" fmla="*/ 3126 h 10000"/>
                <a:gd name="connsiteX456" fmla="*/ 2062 w 10000"/>
                <a:gd name="connsiteY456" fmla="*/ 3107 h 10000"/>
                <a:gd name="connsiteX457" fmla="*/ 2093 w 10000"/>
                <a:gd name="connsiteY457" fmla="*/ 3089 h 10000"/>
                <a:gd name="connsiteX458" fmla="*/ 2083 w 10000"/>
                <a:gd name="connsiteY458" fmla="*/ 2995 h 10000"/>
                <a:gd name="connsiteX459" fmla="*/ 2031 w 10000"/>
                <a:gd name="connsiteY459" fmla="*/ 2901 h 10000"/>
                <a:gd name="connsiteX460" fmla="*/ 2052 w 10000"/>
                <a:gd name="connsiteY460" fmla="*/ 2863 h 10000"/>
                <a:gd name="connsiteX461" fmla="*/ 2041 w 10000"/>
                <a:gd name="connsiteY461" fmla="*/ 2788 h 10000"/>
                <a:gd name="connsiteX462" fmla="*/ 2093 w 10000"/>
                <a:gd name="connsiteY462" fmla="*/ 2713 h 10000"/>
                <a:gd name="connsiteX463" fmla="*/ 2093 w 10000"/>
                <a:gd name="connsiteY463" fmla="*/ 2769 h 10000"/>
                <a:gd name="connsiteX464" fmla="*/ 2270 w 10000"/>
                <a:gd name="connsiteY464" fmla="*/ 2807 h 10000"/>
                <a:gd name="connsiteX465" fmla="*/ 2281 w 10000"/>
                <a:gd name="connsiteY465" fmla="*/ 2901 h 10000"/>
                <a:gd name="connsiteX466" fmla="*/ 2426 w 10000"/>
                <a:gd name="connsiteY466" fmla="*/ 2882 h 10000"/>
                <a:gd name="connsiteX467" fmla="*/ 2478 w 10000"/>
                <a:gd name="connsiteY467" fmla="*/ 2713 h 10000"/>
                <a:gd name="connsiteX468" fmla="*/ 2322 w 10000"/>
                <a:gd name="connsiteY468" fmla="*/ 2657 h 10000"/>
                <a:gd name="connsiteX469" fmla="*/ 2322 w 10000"/>
                <a:gd name="connsiteY469" fmla="*/ 2600 h 10000"/>
                <a:gd name="connsiteX470" fmla="*/ 2395 w 10000"/>
                <a:gd name="connsiteY470" fmla="*/ 2582 h 10000"/>
                <a:gd name="connsiteX471" fmla="*/ 2395 w 10000"/>
                <a:gd name="connsiteY471" fmla="*/ 2563 h 10000"/>
                <a:gd name="connsiteX472" fmla="*/ 2260 w 10000"/>
                <a:gd name="connsiteY472" fmla="*/ 2450 h 10000"/>
                <a:gd name="connsiteX473" fmla="*/ 2239 w 10000"/>
                <a:gd name="connsiteY473" fmla="*/ 2525 h 10000"/>
                <a:gd name="connsiteX474" fmla="*/ 2239 w 10000"/>
                <a:gd name="connsiteY474" fmla="*/ 2507 h 10000"/>
                <a:gd name="connsiteX475" fmla="*/ 2114 w 10000"/>
                <a:gd name="connsiteY475" fmla="*/ 2356 h 10000"/>
                <a:gd name="connsiteX476" fmla="*/ 2041 w 10000"/>
                <a:gd name="connsiteY476" fmla="*/ 2375 h 10000"/>
                <a:gd name="connsiteX477" fmla="*/ 2041 w 10000"/>
                <a:gd name="connsiteY477" fmla="*/ 2319 h 10000"/>
                <a:gd name="connsiteX478" fmla="*/ 2021 w 10000"/>
                <a:gd name="connsiteY478" fmla="*/ 2281 h 10000"/>
                <a:gd name="connsiteX479" fmla="*/ 1843 w 10000"/>
                <a:gd name="connsiteY479" fmla="*/ 2244 h 10000"/>
                <a:gd name="connsiteX480" fmla="*/ 1833 w 10000"/>
                <a:gd name="connsiteY480" fmla="*/ 2187 h 10000"/>
                <a:gd name="connsiteX481" fmla="*/ 1843 w 10000"/>
                <a:gd name="connsiteY481" fmla="*/ 2169 h 10000"/>
                <a:gd name="connsiteX482" fmla="*/ 2041 w 10000"/>
                <a:gd name="connsiteY482" fmla="*/ 2169 h 10000"/>
                <a:gd name="connsiteX483" fmla="*/ 2104 w 10000"/>
                <a:gd name="connsiteY483" fmla="*/ 2131 h 10000"/>
                <a:gd name="connsiteX484" fmla="*/ 2249 w 10000"/>
                <a:gd name="connsiteY484" fmla="*/ 2169 h 10000"/>
                <a:gd name="connsiteX485" fmla="*/ 2322 w 10000"/>
                <a:gd name="connsiteY485" fmla="*/ 2075 h 10000"/>
                <a:gd name="connsiteX486" fmla="*/ 2573 w 10000"/>
                <a:gd name="connsiteY486" fmla="*/ 2018 h 10000"/>
                <a:gd name="connsiteX487" fmla="*/ 2760 w 10000"/>
                <a:gd name="connsiteY487" fmla="*/ 2131 h 10000"/>
                <a:gd name="connsiteX488" fmla="*/ 3073 w 10000"/>
                <a:gd name="connsiteY488" fmla="*/ 2055 h 10000"/>
                <a:gd name="connsiteX489" fmla="*/ 3073 w 10000"/>
                <a:gd name="connsiteY489" fmla="*/ 2037 h 10000"/>
                <a:gd name="connsiteX490" fmla="*/ 3062 w 10000"/>
                <a:gd name="connsiteY490" fmla="*/ 2000 h 10000"/>
                <a:gd name="connsiteX491" fmla="*/ 3176 w 10000"/>
                <a:gd name="connsiteY491" fmla="*/ 1962 h 10000"/>
                <a:gd name="connsiteX492" fmla="*/ 3156 w 10000"/>
                <a:gd name="connsiteY492" fmla="*/ 1905 h 10000"/>
                <a:gd name="connsiteX493" fmla="*/ 3218 w 10000"/>
                <a:gd name="connsiteY493" fmla="*/ 1905 h 10000"/>
                <a:gd name="connsiteX494" fmla="*/ 3260 w 10000"/>
                <a:gd name="connsiteY494" fmla="*/ 1924 h 10000"/>
                <a:gd name="connsiteX495" fmla="*/ 3291 w 10000"/>
                <a:gd name="connsiteY495" fmla="*/ 1868 h 10000"/>
                <a:gd name="connsiteX496" fmla="*/ 3291 w 10000"/>
                <a:gd name="connsiteY496" fmla="*/ 1849 h 10000"/>
                <a:gd name="connsiteX497" fmla="*/ 3218 w 10000"/>
                <a:gd name="connsiteY497" fmla="*/ 1736 h 10000"/>
                <a:gd name="connsiteX498" fmla="*/ 3228 w 10000"/>
                <a:gd name="connsiteY498" fmla="*/ 1661 h 10000"/>
                <a:gd name="connsiteX499" fmla="*/ 3073 w 10000"/>
                <a:gd name="connsiteY499" fmla="*/ 1587 h 10000"/>
                <a:gd name="connsiteX500" fmla="*/ 3073 w 10000"/>
                <a:gd name="connsiteY500" fmla="*/ 1511 h 10000"/>
                <a:gd name="connsiteX501" fmla="*/ 3040 w 10000"/>
                <a:gd name="connsiteY501" fmla="*/ 1473 h 10000"/>
                <a:gd name="connsiteX502" fmla="*/ 3009 w 10000"/>
                <a:gd name="connsiteY502" fmla="*/ 1511 h 10000"/>
                <a:gd name="connsiteX503" fmla="*/ 2999 w 10000"/>
                <a:gd name="connsiteY503" fmla="*/ 1436 h 10000"/>
                <a:gd name="connsiteX504" fmla="*/ 2884 w 10000"/>
                <a:gd name="connsiteY504" fmla="*/ 1492 h 10000"/>
                <a:gd name="connsiteX505" fmla="*/ 2770 w 10000"/>
                <a:gd name="connsiteY505" fmla="*/ 1417 h 10000"/>
                <a:gd name="connsiteX506" fmla="*/ 2739 w 10000"/>
                <a:gd name="connsiteY506" fmla="*/ 1473 h 10000"/>
                <a:gd name="connsiteX507" fmla="*/ 2708 w 10000"/>
                <a:gd name="connsiteY507" fmla="*/ 1398 h 10000"/>
                <a:gd name="connsiteX508" fmla="*/ 2614 w 10000"/>
                <a:gd name="connsiteY508" fmla="*/ 1436 h 10000"/>
                <a:gd name="connsiteX509" fmla="*/ 2614 w 10000"/>
                <a:gd name="connsiteY509" fmla="*/ 1379 h 10000"/>
                <a:gd name="connsiteX510" fmla="*/ 2541 w 10000"/>
                <a:gd name="connsiteY510" fmla="*/ 1286 h 10000"/>
                <a:gd name="connsiteX511" fmla="*/ 2812 w 10000"/>
                <a:gd name="connsiteY511" fmla="*/ 1060 h 10000"/>
                <a:gd name="connsiteX512" fmla="*/ 2905 w 10000"/>
                <a:gd name="connsiteY512" fmla="*/ 1117 h 10000"/>
                <a:gd name="connsiteX513" fmla="*/ 3040 w 10000"/>
                <a:gd name="connsiteY513" fmla="*/ 1060 h 10000"/>
                <a:gd name="connsiteX514" fmla="*/ 3040 w 10000"/>
                <a:gd name="connsiteY514" fmla="*/ 1117 h 10000"/>
                <a:gd name="connsiteX515" fmla="*/ 3312 w 10000"/>
                <a:gd name="connsiteY515" fmla="*/ 1117 h 10000"/>
                <a:gd name="connsiteX516" fmla="*/ 3312 w 10000"/>
                <a:gd name="connsiteY516" fmla="*/ 1042 h 10000"/>
                <a:gd name="connsiteX517" fmla="*/ 3457 w 10000"/>
                <a:gd name="connsiteY517" fmla="*/ 966 h 10000"/>
                <a:gd name="connsiteX518" fmla="*/ 3499 w 10000"/>
                <a:gd name="connsiteY518" fmla="*/ 873 h 10000"/>
                <a:gd name="connsiteX519" fmla="*/ 3728 w 10000"/>
                <a:gd name="connsiteY519" fmla="*/ 834 h 10000"/>
                <a:gd name="connsiteX520" fmla="*/ 3739 w 10000"/>
                <a:gd name="connsiteY520" fmla="*/ 779 h 10000"/>
                <a:gd name="connsiteX521" fmla="*/ 3770 w 10000"/>
                <a:gd name="connsiteY521" fmla="*/ 779 h 10000"/>
                <a:gd name="connsiteX522" fmla="*/ 3801 w 10000"/>
                <a:gd name="connsiteY522" fmla="*/ 834 h 10000"/>
                <a:gd name="connsiteX523" fmla="*/ 3864 w 10000"/>
                <a:gd name="connsiteY523" fmla="*/ 797 h 10000"/>
                <a:gd name="connsiteX524" fmla="*/ 3926 w 10000"/>
                <a:gd name="connsiteY524" fmla="*/ 834 h 10000"/>
                <a:gd name="connsiteX525" fmla="*/ 4571 w 10000"/>
                <a:gd name="connsiteY525" fmla="*/ 722 h 10000"/>
                <a:gd name="connsiteX526" fmla="*/ 4582 w 10000"/>
                <a:gd name="connsiteY526" fmla="*/ 779 h 10000"/>
                <a:gd name="connsiteX527" fmla="*/ 4707 w 10000"/>
                <a:gd name="connsiteY527" fmla="*/ 779 h 10000"/>
                <a:gd name="connsiteX528" fmla="*/ 4707 w 10000"/>
                <a:gd name="connsiteY528" fmla="*/ 722 h 10000"/>
                <a:gd name="connsiteX529" fmla="*/ 4791 w 10000"/>
                <a:gd name="connsiteY529" fmla="*/ 779 h 10000"/>
                <a:gd name="connsiteX530" fmla="*/ 4895 w 10000"/>
                <a:gd name="connsiteY530" fmla="*/ 741 h 10000"/>
                <a:gd name="connsiteX531" fmla="*/ 4957 w 10000"/>
                <a:gd name="connsiteY531" fmla="*/ 779 h 10000"/>
                <a:gd name="connsiteX532" fmla="*/ 4999 w 10000"/>
                <a:gd name="connsiteY532" fmla="*/ 704 h 10000"/>
                <a:gd name="connsiteX533" fmla="*/ 5082 w 10000"/>
                <a:gd name="connsiteY533" fmla="*/ 684 h 10000"/>
                <a:gd name="connsiteX534" fmla="*/ 5082 w 10000"/>
                <a:gd name="connsiteY534" fmla="*/ 741 h 10000"/>
                <a:gd name="connsiteX535" fmla="*/ 5291 w 10000"/>
                <a:gd name="connsiteY535" fmla="*/ 704 h 10000"/>
                <a:gd name="connsiteX536" fmla="*/ 5478 w 10000"/>
                <a:gd name="connsiteY536" fmla="*/ 779 h 10000"/>
                <a:gd name="connsiteX537" fmla="*/ 5623 w 10000"/>
                <a:gd name="connsiteY537" fmla="*/ 759 h 10000"/>
                <a:gd name="connsiteX538" fmla="*/ 5947 w 10000"/>
                <a:gd name="connsiteY538" fmla="*/ 684 h 10000"/>
                <a:gd name="connsiteX539" fmla="*/ 6144 w 10000"/>
                <a:gd name="connsiteY539" fmla="*/ 609 h 10000"/>
                <a:gd name="connsiteX540" fmla="*/ 6321 w 10000"/>
                <a:gd name="connsiteY540" fmla="*/ 647 h 10000"/>
                <a:gd name="connsiteX541" fmla="*/ 6373 w 10000"/>
                <a:gd name="connsiteY541" fmla="*/ 553 h 10000"/>
                <a:gd name="connsiteX542" fmla="*/ 6467 w 10000"/>
                <a:gd name="connsiteY542" fmla="*/ 572 h 10000"/>
                <a:gd name="connsiteX543" fmla="*/ 6540 w 10000"/>
                <a:gd name="connsiteY543" fmla="*/ 496 h 10000"/>
                <a:gd name="connsiteX544" fmla="*/ 6613 w 10000"/>
                <a:gd name="connsiteY544" fmla="*/ 553 h 10000"/>
                <a:gd name="connsiteX545" fmla="*/ 6904 w 10000"/>
                <a:gd name="connsiteY545" fmla="*/ 572 h 10000"/>
                <a:gd name="connsiteX546" fmla="*/ 7050 w 10000"/>
                <a:gd name="connsiteY546" fmla="*/ 572 h 10000"/>
                <a:gd name="connsiteX547" fmla="*/ 7061 w 10000"/>
                <a:gd name="connsiteY547" fmla="*/ 628 h 10000"/>
                <a:gd name="connsiteX548" fmla="*/ 7258 w 10000"/>
                <a:gd name="connsiteY548" fmla="*/ 590 h 10000"/>
                <a:gd name="connsiteX549" fmla="*/ 7269 w 10000"/>
                <a:gd name="connsiteY549" fmla="*/ 515 h 10000"/>
                <a:gd name="connsiteX550" fmla="*/ 7186 w 10000"/>
                <a:gd name="connsiteY550" fmla="*/ 496 h 10000"/>
                <a:gd name="connsiteX551" fmla="*/ 7227 w 10000"/>
                <a:gd name="connsiteY551" fmla="*/ 403 h 10000"/>
                <a:gd name="connsiteX552" fmla="*/ 7300 w 10000"/>
                <a:gd name="connsiteY552" fmla="*/ 346 h 10000"/>
                <a:gd name="connsiteX553" fmla="*/ 7269 w 10000"/>
                <a:gd name="connsiteY553" fmla="*/ 309 h 10000"/>
                <a:gd name="connsiteX554" fmla="*/ 7206 w 10000"/>
                <a:gd name="connsiteY554" fmla="*/ 346 h 10000"/>
                <a:gd name="connsiteX555" fmla="*/ 7175 w 10000"/>
                <a:gd name="connsiteY555" fmla="*/ 309 h 10000"/>
                <a:gd name="connsiteX556" fmla="*/ 7009 w 10000"/>
                <a:gd name="connsiteY556" fmla="*/ 365 h 10000"/>
                <a:gd name="connsiteX557" fmla="*/ 7009 w 10000"/>
                <a:gd name="connsiteY557" fmla="*/ 309 h 10000"/>
                <a:gd name="connsiteX558" fmla="*/ 6998 w 10000"/>
                <a:gd name="connsiteY558" fmla="*/ 309 h 10000"/>
                <a:gd name="connsiteX559" fmla="*/ 6342 w 10000"/>
                <a:gd name="connsiteY559" fmla="*/ 328 h 10000"/>
                <a:gd name="connsiteX560" fmla="*/ 6331 w 10000"/>
                <a:gd name="connsiteY560" fmla="*/ 271 h 10000"/>
                <a:gd name="connsiteX561" fmla="*/ 6436 w 10000"/>
                <a:gd name="connsiteY561" fmla="*/ 196 h 10000"/>
                <a:gd name="connsiteX562" fmla="*/ 6779 w 10000"/>
                <a:gd name="connsiteY562" fmla="*/ 159 h 10000"/>
                <a:gd name="connsiteX563" fmla="*/ 7279 w 10000"/>
                <a:gd name="connsiteY563" fmla="*/ 120 h 10000"/>
                <a:gd name="connsiteX564" fmla="*/ 7497 w 10000"/>
                <a:gd name="connsiteY564" fmla="*/ 8 h 10000"/>
                <a:gd name="connsiteX565" fmla="*/ 7748 w 10000"/>
                <a:gd name="connsiteY565" fmla="*/ 140 h 10000"/>
                <a:gd name="connsiteX566" fmla="*/ 7810 w 10000"/>
                <a:gd name="connsiteY566" fmla="*/ 46 h 10000"/>
                <a:gd name="connsiteX567" fmla="*/ 7935 w 10000"/>
                <a:gd name="connsiteY567" fmla="*/ 27 h 10000"/>
                <a:gd name="connsiteX568" fmla="*/ 8039 w 10000"/>
                <a:gd name="connsiteY568" fmla="*/ 140 h 10000"/>
                <a:gd name="connsiteX569" fmla="*/ 8061 w 10000"/>
                <a:gd name="connsiteY569" fmla="*/ 102 h 10000"/>
                <a:gd name="connsiteX570" fmla="*/ 8092 w 10000"/>
                <a:gd name="connsiteY570" fmla="*/ 252 h 10000"/>
                <a:gd name="connsiteX571" fmla="*/ 8061 w 10000"/>
                <a:gd name="connsiteY571" fmla="*/ 328 h 10000"/>
                <a:gd name="connsiteX572" fmla="*/ 8061 w 10000"/>
                <a:gd name="connsiteY572" fmla="*/ 421 h 10000"/>
                <a:gd name="connsiteX0" fmla="*/ 8262 w 10201"/>
                <a:gd name="connsiteY0" fmla="*/ 421 h 10000"/>
                <a:gd name="connsiteX1" fmla="*/ 8324 w 10201"/>
                <a:gd name="connsiteY1" fmla="*/ 440 h 10000"/>
                <a:gd name="connsiteX2" fmla="*/ 8335 w 10201"/>
                <a:gd name="connsiteY2" fmla="*/ 515 h 10000"/>
                <a:gd name="connsiteX3" fmla="*/ 8303 w 10201"/>
                <a:gd name="connsiteY3" fmla="*/ 590 h 10000"/>
                <a:gd name="connsiteX4" fmla="*/ 8345 w 10201"/>
                <a:gd name="connsiteY4" fmla="*/ 590 h 10000"/>
                <a:gd name="connsiteX5" fmla="*/ 8355 w 10201"/>
                <a:gd name="connsiteY5" fmla="*/ 647 h 10000"/>
                <a:gd name="connsiteX6" fmla="*/ 8303 w 10201"/>
                <a:gd name="connsiteY6" fmla="*/ 704 h 10000"/>
                <a:gd name="connsiteX7" fmla="*/ 8230 w 10201"/>
                <a:gd name="connsiteY7" fmla="*/ 928 h 10000"/>
                <a:gd name="connsiteX8" fmla="*/ 8324 w 10201"/>
                <a:gd name="connsiteY8" fmla="*/ 1003 h 10000"/>
                <a:gd name="connsiteX9" fmla="*/ 8345 w 10201"/>
                <a:gd name="connsiteY9" fmla="*/ 873 h 10000"/>
                <a:gd name="connsiteX10" fmla="*/ 8355 w 10201"/>
                <a:gd name="connsiteY10" fmla="*/ 873 h 10000"/>
                <a:gd name="connsiteX11" fmla="*/ 8355 w 10201"/>
                <a:gd name="connsiteY11" fmla="*/ 891 h 10000"/>
                <a:gd name="connsiteX12" fmla="*/ 8376 w 10201"/>
                <a:gd name="connsiteY12" fmla="*/ 1210 h 10000"/>
                <a:gd name="connsiteX13" fmla="*/ 8355 w 10201"/>
                <a:gd name="connsiteY13" fmla="*/ 1210 h 10000"/>
                <a:gd name="connsiteX14" fmla="*/ 8324 w 10201"/>
                <a:gd name="connsiteY14" fmla="*/ 1229 h 10000"/>
                <a:gd name="connsiteX15" fmla="*/ 8324 w 10201"/>
                <a:gd name="connsiteY15" fmla="*/ 1286 h 10000"/>
                <a:gd name="connsiteX16" fmla="*/ 8084 w 10201"/>
                <a:gd name="connsiteY16" fmla="*/ 1605 h 10000"/>
                <a:gd name="connsiteX17" fmla="*/ 8126 w 10201"/>
                <a:gd name="connsiteY17" fmla="*/ 1605 h 10000"/>
                <a:gd name="connsiteX18" fmla="*/ 8293 w 10201"/>
                <a:gd name="connsiteY18" fmla="*/ 1587 h 10000"/>
                <a:gd name="connsiteX19" fmla="*/ 8293 w 10201"/>
                <a:gd name="connsiteY19" fmla="*/ 1680 h 10000"/>
                <a:gd name="connsiteX20" fmla="*/ 8366 w 10201"/>
                <a:gd name="connsiteY20" fmla="*/ 1774 h 10000"/>
                <a:gd name="connsiteX21" fmla="*/ 8584 w 10201"/>
                <a:gd name="connsiteY21" fmla="*/ 1680 h 10000"/>
                <a:gd name="connsiteX22" fmla="*/ 8636 w 10201"/>
                <a:gd name="connsiteY22" fmla="*/ 1567 h 10000"/>
                <a:gd name="connsiteX23" fmla="*/ 8698 w 10201"/>
                <a:gd name="connsiteY23" fmla="*/ 1587 h 10000"/>
                <a:gd name="connsiteX24" fmla="*/ 8709 w 10201"/>
                <a:gd name="connsiteY24" fmla="*/ 1530 h 10000"/>
                <a:gd name="connsiteX25" fmla="*/ 8855 w 10201"/>
                <a:gd name="connsiteY25" fmla="*/ 1605 h 10000"/>
                <a:gd name="connsiteX26" fmla="*/ 8802 w 10201"/>
                <a:gd name="connsiteY26" fmla="*/ 1980 h 10000"/>
                <a:gd name="connsiteX27" fmla="*/ 8740 w 10201"/>
                <a:gd name="connsiteY27" fmla="*/ 2075 h 10000"/>
                <a:gd name="connsiteX28" fmla="*/ 8740 w 10201"/>
                <a:gd name="connsiteY28" fmla="*/ 2131 h 10000"/>
                <a:gd name="connsiteX29" fmla="*/ 9032 w 10201"/>
                <a:gd name="connsiteY29" fmla="*/ 2206 h 10000"/>
                <a:gd name="connsiteX30" fmla="*/ 9011 w 10201"/>
                <a:gd name="connsiteY30" fmla="*/ 2769 h 10000"/>
                <a:gd name="connsiteX31" fmla="*/ 9011 w 10201"/>
                <a:gd name="connsiteY31" fmla="*/ 2938 h 10000"/>
                <a:gd name="connsiteX32" fmla="*/ 8980 w 10201"/>
                <a:gd name="connsiteY32" fmla="*/ 2957 h 10000"/>
                <a:gd name="connsiteX33" fmla="*/ 8990 w 10201"/>
                <a:gd name="connsiteY33" fmla="*/ 2995 h 10000"/>
                <a:gd name="connsiteX34" fmla="*/ 8970 w 10201"/>
                <a:gd name="connsiteY34" fmla="*/ 3032 h 10000"/>
                <a:gd name="connsiteX35" fmla="*/ 9157 w 10201"/>
                <a:gd name="connsiteY35" fmla="*/ 3014 h 10000"/>
                <a:gd name="connsiteX36" fmla="*/ 9250 w 10201"/>
                <a:gd name="connsiteY36" fmla="*/ 3164 h 10000"/>
                <a:gd name="connsiteX37" fmla="*/ 9386 w 10201"/>
                <a:gd name="connsiteY37" fmla="*/ 3145 h 10000"/>
                <a:gd name="connsiteX38" fmla="*/ 9386 w 10201"/>
                <a:gd name="connsiteY38" fmla="*/ 3164 h 10000"/>
                <a:gd name="connsiteX39" fmla="*/ 9397 w 10201"/>
                <a:gd name="connsiteY39" fmla="*/ 3164 h 10000"/>
                <a:gd name="connsiteX40" fmla="*/ 9407 w 10201"/>
                <a:gd name="connsiteY40" fmla="*/ 3314 h 10000"/>
                <a:gd name="connsiteX41" fmla="*/ 9438 w 10201"/>
                <a:gd name="connsiteY41" fmla="*/ 3296 h 10000"/>
                <a:gd name="connsiteX42" fmla="*/ 9490 w 10201"/>
                <a:gd name="connsiteY42" fmla="*/ 3070 h 10000"/>
                <a:gd name="connsiteX43" fmla="*/ 9542 w 10201"/>
                <a:gd name="connsiteY43" fmla="*/ 3126 h 10000"/>
                <a:gd name="connsiteX44" fmla="*/ 9563 w 10201"/>
                <a:gd name="connsiteY44" fmla="*/ 3052 h 10000"/>
                <a:gd name="connsiteX45" fmla="*/ 9594 w 10201"/>
                <a:gd name="connsiteY45" fmla="*/ 3052 h 10000"/>
                <a:gd name="connsiteX46" fmla="*/ 9625 w 10201"/>
                <a:gd name="connsiteY46" fmla="*/ 3126 h 10000"/>
                <a:gd name="connsiteX47" fmla="*/ 9615 w 10201"/>
                <a:gd name="connsiteY47" fmla="*/ 3239 h 10000"/>
                <a:gd name="connsiteX48" fmla="*/ 9688 w 10201"/>
                <a:gd name="connsiteY48" fmla="*/ 3314 h 10000"/>
                <a:gd name="connsiteX49" fmla="*/ 9688 w 10201"/>
                <a:gd name="connsiteY49" fmla="*/ 3427 h 10000"/>
                <a:gd name="connsiteX50" fmla="*/ 9729 w 10201"/>
                <a:gd name="connsiteY50" fmla="*/ 3483 h 10000"/>
                <a:gd name="connsiteX51" fmla="*/ 9698 w 10201"/>
                <a:gd name="connsiteY51" fmla="*/ 3596 h 10000"/>
                <a:gd name="connsiteX52" fmla="*/ 9709 w 10201"/>
                <a:gd name="connsiteY52" fmla="*/ 3596 h 10000"/>
                <a:gd name="connsiteX53" fmla="*/ 9740 w 10201"/>
                <a:gd name="connsiteY53" fmla="*/ 3577 h 10000"/>
                <a:gd name="connsiteX54" fmla="*/ 9740 w 10201"/>
                <a:gd name="connsiteY54" fmla="*/ 3689 h 10000"/>
                <a:gd name="connsiteX55" fmla="*/ 9709 w 10201"/>
                <a:gd name="connsiteY55" fmla="*/ 3728 h 10000"/>
                <a:gd name="connsiteX56" fmla="*/ 9688 w 10201"/>
                <a:gd name="connsiteY56" fmla="*/ 3689 h 10000"/>
                <a:gd name="connsiteX57" fmla="*/ 9677 w 10201"/>
                <a:gd name="connsiteY57" fmla="*/ 3746 h 10000"/>
                <a:gd name="connsiteX58" fmla="*/ 9646 w 10201"/>
                <a:gd name="connsiteY58" fmla="*/ 3728 h 10000"/>
                <a:gd name="connsiteX59" fmla="*/ 9553 w 10201"/>
                <a:gd name="connsiteY59" fmla="*/ 3953 h 10000"/>
                <a:gd name="connsiteX60" fmla="*/ 9574 w 10201"/>
                <a:gd name="connsiteY60" fmla="*/ 4347 h 10000"/>
                <a:gd name="connsiteX61" fmla="*/ 9438 w 10201"/>
                <a:gd name="connsiteY61" fmla="*/ 4310 h 10000"/>
                <a:gd name="connsiteX62" fmla="*/ 9397 w 10201"/>
                <a:gd name="connsiteY62" fmla="*/ 4385 h 10000"/>
                <a:gd name="connsiteX63" fmla="*/ 9459 w 10201"/>
                <a:gd name="connsiteY63" fmla="*/ 4572 h 10000"/>
                <a:gd name="connsiteX64" fmla="*/ 9522 w 10201"/>
                <a:gd name="connsiteY64" fmla="*/ 4572 h 10000"/>
                <a:gd name="connsiteX65" fmla="*/ 9522 w 10201"/>
                <a:gd name="connsiteY65" fmla="*/ 4591 h 10000"/>
                <a:gd name="connsiteX66" fmla="*/ 9407 w 10201"/>
                <a:gd name="connsiteY66" fmla="*/ 4686 h 10000"/>
                <a:gd name="connsiteX67" fmla="*/ 9397 w 10201"/>
                <a:gd name="connsiteY67" fmla="*/ 4741 h 10000"/>
                <a:gd name="connsiteX68" fmla="*/ 9532 w 10201"/>
                <a:gd name="connsiteY68" fmla="*/ 4910 h 10000"/>
                <a:gd name="connsiteX69" fmla="*/ 9553 w 10201"/>
                <a:gd name="connsiteY69" fmla="*/ 5005 h 10000"/>
                <a:gd name="connsiteX70" fmla="*/ 9688 w 10201"/>
                <a:gd name="connsiteY70" fmla="*/ 5136 h 10000"/>
                <a:gd name="connsiteX71" fmla="*/ 9657 w 10201"/>
                <a:gd name="connsiteY71" fmla="*/ 5494 h 10000"/>
                <a:gd name="connsiteX72" fmla="*/ 9771 w 10201"/>
                <a:gd name="connsiteY72" fmla="*/ 5437 h 10000"/>
                <a:gd name="connsiteX73" fmla="*/ 9771 w 10201"/>
                <a:gd name="connsiteY73" fmla="*/ 5380 h 10000"/>
                <a:gd name="connsiteX74" fmla="*/ 9750 w 10201"/>
                <a:gd name="connsiteY74" fmla="*/ 5324 h 10000"/>
                <a:gd name="connsiteX75" fmla="*/ 9781 w 10201"/>
                <a:gd name="connsiteY75" fmla="*/ 5324 h 10000"/>
                <a:gd name="connsiteX76" fmla="*/ 9865 w 10201"/>
                <a:gd name="connsiteY76" fmla="*/ 5399 h 10000"/>
                <a:gd name="connsiteX77" fmla="*/ 9865 w 10201"/>
                <a:gd name="connsiteY77" fmla="*/ 5474 h 10000"/>
                <a:gd name="connsiteX78" fmla="*/ 10188 w 10201"/>
                <a:gd name="connsiteY78" fmla="*/ 5793 h 10000"/>
                <a:gd name="connsiteX79" fmla="*/ 10177 w 10201"/>
                <a:gd name="connsiteY79" fmla="*/ 6151 h 10000"/>
                <a:gd name="connsiteX80" fmla="*/ 10125 w 10201"/>
                <a:gd name="connsiteY80" fmla="*/ 6056 h 10000"/>
                <a:gd name="connsiteX81" fmla="*/ 9949 w 10201"/>
                <a:gd name="connsiteY81" fmla="*/ 6094 h 10000"/>
                <a:gd name="connsiteX82" fmla="*/ 9563 w 10201"/>
                <a:gd name="connsiteY82" fmla="*/ 6188 h 10000"/>
                <a:gd name="connsiteX83" fmla="*/ 9532 w 10201"/>
                <a:gd name="connsiteY83" fmla="*/ 6526 h 10000"/>
                <a:gd name="connsiteX84" fmla="*/ 9490 w 10201"/>
                <a:gd name="connsiteY84" fmla="*/ 6564 h 10000"/>
                <a:gd name="connsiteX85" fmla="*/ 9490 w 10201"/>
                <a:gd name="connsiteY85" fmla="*/ 6977 h 10000"/>
                <a:gd name="connsiteX86" fmla="*/ 9594 w 10201"/>
                <a:gd name="connsiteY86" fmla="*/ 7014 h 10000"/>
                <a:gd name="connsiteX87" fmla="*/ 9584 w 10201"/>
                <a:gd name="connsiteY87" fmla="*/ 7052 h 10000"/>
                <a:gd name="connsiteX88" fmla="*/ 9438 w 10201"/>
                <a:gd name="connsiteY88" fmla="*/ 7409 h 10000"/>
                <a:gd name="connsiteX89" fmla="*/ 9428 w 10201"/>
                <a:gd name="connsiteY89" fmla="*/ 7672 h 10000"/>
                <a:gd name="connsiteX90" fmla="*/ 9459 w 10201"/>
                <a:gd name="connsiteY90" fmla="*/ 7860 h 10000"/>
                <a:gd name="connsiteX91" fmla="*/ 9407 w 10201"/>
                <a:gd name="connsiteY91" fmla="*/ 7916 h 10000"/>
                <a:gd name="connsiteX92" fmla="*/ 9302 w 10201"/>
                <a:gd name="connsiteY92" fmla="*/ 7728 h 10000"/>
                <a:gd name="connsiteX93" fmla="*/ 9126 w 10201"/>
                <a:gd name="connsiteY93" fmla="*/ 7578 h 10000"/>
                <a:gd name="connsiteX94" fmla="*/ 9126 w 10201"/>
                <a:gd name="connsiteY94" fmla="*/ 7541 h 10000"/>
                <a:gd name="connsiteX95" fmla="*/ 9167 w 10201"/>
                <a:gd name="connsiteY95" fmla="*/ 7541 h 10000"/>
                <a:gd name="connsiteX96" fmla="*/ 9167 w 10201"/>
                <a:gd name="connsiteY96" fmla="*/ 7522 h 10000"/>
                <a:gd name="connsiteX97" fmla="*/ 9146 w 10201"/>
                <a:gd name="connsiteY97" fmla="*/ 7522 h 10000"/>
                <a:gd name="connsiteX98" fmla="*/ 9084 w 10201"/>
                <a:gd name="connsiteY98" fmla="*/ 7541 h 10000"/>
                <a:gd name="connsiteX99" fmla="*/ 9105 w 10201"/>
                <a:gd name="connsiteY99" fmla="*/ 7616 h 10000"/>
                <a:gd name="connsiteX100" fmla="*/ 9063 w 10201"/>
                <a:gd name="connsiteY100" fmla="*/ 7635 h 10000"/>
                <a:gd name="connsiteX101" fmla="*/ 9167 w 10201"/>
                <a:gd name="connsiteY101" fmla="*/ 7916 h 10000"/>
                <a:gd name="connsiteX102" fmla="*/ 9167 w 10201"/>
                <a:gd name="connsiteY102" fmla="*/ 8123 h 10000"/>
                <a:gd name="connsiteX103" fmla="*/ 9105 w 10201"/>
                <a:gd name="connsiteY103" fmla="*/ 8235 h 10000"/>
                <a:gd name="connsiteX104" fmla="*/ 8928 w 10201"/>
                <a:gd name="connsiteY104" fmla="*/ 8217 h 10000"/>
                <a:gd name="connsiteX105" fmla="*/ 8866 w 10201"/>
                <a:gd name="connsiteY105" fmla="*/ 8123 h 10000"/>
                <a:gd name="connsiteX106" fmla="*/ 8802 w 10201"/>
                <a:gd name="connsiteY106" fmla="*/ 8180 h 10000"/>
                <a:gd name="connsiteX107" fmla="*/ 8845 w 10201"/>
                <a:gd name="connsiteY107" fmla="*/ 8573 h 10000"/>
                <a:gd name="connsiteX108" fmla="*/ 8814 w 10201"/>
                <a:gd name="connsiteY108" fmla="*/ 8648 h 10000"/>
                <a:gd name="connsiteX109" fmla="*/ 8615 w 10201"/>
                <a:gd name="connsiteY109" fmla="*/ 8668 h 10000"/>
                <a:gd name="connsiteX110" fmla="*/ 8470 w 10201"/>
                <a:gd name="connsiteY110" fmla="*/ 8235 h 10000"/>
                <a:gd name="connsiteX111" fmla="*/ 8459 w 10201"/>
                <a:gd name="connsiteY111" fmla="*/ 7991 h 10000"/>
                <a:gd name="connsiteX112" fmla="*/ 8418 w 10201"/>
                <a:gd name="connsiteY112" fmla="*/ 7991 h 10000"/>
                <a:gd name="connsiteX113" fmla="*/ 8240 w 10201"/>
                <a:gd name="connsiteY113" fmla="*/ 7991 h 10000"/>
                <a:gd name="connsiteX114" fmla="*/ 8136 w 10201"/>
                <a:gd name="connsiteY114" fmla="*/ 7766 h 10000"/>
                <a:gd name="connsiteX115" fmla="*/ 8042 w 10201"/>
                <a:gd name="connsiteY115" fmla="*/ 7710 h 10000"/>
                <a:gd name="connsiteX116" fmla="*/ 7980 w 10201"/>
                <a:gd name="connsiteY116" fmla="*/ 7785 h 10000"/>
                <a:gd name="connsiteX117" fmla="*/ 7990 w 10201"/>
                <a:gd name="connsiteY117" fmla="*/ 8104 h 10000"/>
                <a:gd name="connsiteX118" fmla="*/ 7949 w 10201"/>
                <a:gd name="connsiteY118" fmla="*/ 8404 h 10000"/>
                <a:gd name="connsiteX119" fmla="*/ 7887 w 10201"/>
                <a:gd name="connsiteY119" fmla="*/ 8424 h 10000"/>
                <a:gd name="connsiteX120" fmla="*/ 7845 w 10201"/>
                <a:gd name="connsiteY120" fmla="*/ 8536 h 10000"/>
                <a:gd name="connsiteX121" fmla="*/ 7835 w 10201"/>
                <a:gd name="connsiteY121" fmla="*/ 8536 h 10000"/>
                <a:gd name="connsiteX122" fmla="*/ 7835 w 10201"/>
                <a:gd name="connsiteY122" fmla="*/ 8479 h 10000"/>
                <a:gd name="connsiteX123" fmla="*/ 7855 w 10201"/>
                <a:gd name="connsiteY123" fmla="*/ 8424 h 10000"/>
                <a:gd name="connsiteX124" fmla="*/ 7678 w 10201"/>
                <a:gd name="connsiteY124" fmla="*/ 8180 h 10000"/>
                <a:gd name="connsiteX125" fmla="*/ 7563 w 10201"/>
                <a:gd name="connsiteY125" fmla="*/ 8085 h 10000"/>
                <a:gd name="connsiteX126" fmla="*/ 7501 w 10201"/>
                <a:gd name="connsiteY126" fmla="*/ 8142 h 10000"/>
                <a:gd name="connsiteX127" fmla="*/ 7470 w 10201"/>
                <a:gd name="connsiteY127" fmla="*/ 8085 h 10000"/>
                <a:gd name="connsiteX128" fmla="*/ 7439 w 10201"/>
                <a:gd name="connsiteY128" fmla="*/ 8217 h 10000"/>
                <a:gd name="connsiteX129" fmla="*/ 7574 w 10201"/>
                <a:gd name="connsiteY129" fmla="*/ 8593 h 10000"/>
                <a:gd name="connsiteX130" fmla="*/ 7418 w 10201"/>
                <a:gd name="connsiteY130" fmla="*/ 8780 h 10000"/>
                <a:gd name="connsiteX131" fmla="*/ 7251 w 10201"/>
                <a:gd name="connsiteY131" fmla="*/ 8705 h 10000"/>
                <a:gd name="connsiteX132" fmla="*/ 7189 w 10201"/>
                <a:gd name="connsiteY132" fmla="*/ 8856 h 10000"/>
                <a:gd name="connsiteX133" fmla="*/ 7115 w 10201"/>
                <a:gd name="connsiteY133" fmla="*/ 8912 h 10000"/>
                <a:gd name="connsiteX134" fmla="*/ 7115 w 10201"/>
                <a:gd name="connsiteY134" fmla="*/ 8837 h 10000"/>
                <a:gd name="connsiteX135" fmla="*/ 6991 w 10201"/>
                <a:gd name="connsiteY135" fmla="*/ 8799 h 10000"/>
                <a:gd name="connsiteX136" fmla="*/ 6907 w 10201"/>
                <a:gd name="connsiteY136" fmla="*/ 8893 h 10000"/>
                <a:gd name="connsiteX137" fmla="*/ 6814 w 10201"/>
                <a:gd name="connsiteY137" fmla="*/ 8912 h 10000"/>
                <a:gd name="connsiteX138" fmla="*/ 6814 w 10201"/>
                <a:gd name="connsiteY138" fmla="*/ 8968 h 10000"/>
                <a:gd name="connsiteX139" fmla="*/ 6751 w 10201"/>
                <a:gd name="connsiteY139" fmla="*/ 8987 h 10000"/>
                <a:gd name="connsiteX140" fmla="*/ 6772 w 10201"/>
                <a:gd name="connsiteY140" fmla="*/ 9024 h 10000"/>
                <a:gd name="connsiteX141" fmla="*/ 6939 w 10201"/>
                <a:gd name="connsiteY141" fmla="*/ 9006 h 10000"/>
                <a:gd name="connsiteX142" fmla="*/ 6939 w 10201"/>
                <a:gd name="connsiteY142" fmla="*/ 8987 h 10000"/>
                <a:gd name="connsiteX143" fmla="*/ 6918 w 10201"/>
                <a:gd name="connsiteY143" fmla="*/ 8949 h 10000"/>
                <a:gd name="connsiteX144" fmla="*/ 6939 w 10201"/>
                <a:gd name="connsiteY144" fmla="*/ 8949 h 10000"/>
                <a:gd name="connsiteX145" fmla="*/ 6991 w 10201"/>
                <a:gd name="connsiteY145" fmla="*/ 8931 h 10000"/>
                <a:gd name="connsiteX146" fmla="*/ 7032 w 10201"/>
                <a:gd name="connsiteY146" fmla="*/ 9062 h 10000"/>
                <a:gd name="connsiteX147" fmla="*/ 7303 w 10201"/>
                <a:gd name="connsiteY147" fmla="*/ 9137 h 10000"/>
                <a:gd name="connsiteX148" fmla="*/ 7303 w 10201"/>
                <a:gd name="connsiteY148" fmla="*/ 9193 h 10000"/>
                <a:gd name="connsiteX149" fmla="*/ 7220 w 10201"/>
                <a:gd name="connsiteY149" fmla="*/ 9588 h 10000"/>
                <a:gd name="connsiteX150" fmla="*/ 7199 w 10201"/>
                <a:gd name="connsiteY150" fmla="*/ 9588 h 10000"/>
                <a:gd name="connsiteX151" fmla="*/ 7179 w 10201"/>
                <a:gd name="connsiteY151" fmla="*/ 9531 h 10000"/>
                <a:gd name="connsiteX152" fmla="*/ 6949 w 10201"/>
                <a:gd name="connsiteY152" fmla="*/ 9494 h 10000"/>
                <a:gd name="connsiteX153" fmla="*/ 6876 w 10201"/>
                <a:gd name="connsiteY153" fmla="*/ 9494 h 10000"/>
                <a:gd name="connsiteX154" fmla="*/ 6793 w 10201"/>
                <a:gd name="connsiteY154" fmla="*/ 9401 h 10000"/>
                <a:gd name="connsiteX155" fmla="*/ 6751 w 10201"/>
                <a:gd name="connsiteY155" fmla="*/ 9438 h 10000"/>
                <a:gd name="connsiteX156" fmla="*/ 6637 w 10201"/>
                <a:gd name="connsiteY156" fmla="*/ 9287 h 10000"/>
                <a:gd name="connsiteX157" fmla="*/ 6627 w 10201"/>
                <a:gd name="connsiteY157" fmla="*/ 9287 h 10000"/>
                <a:gd name="connsiteX158" fmla="*/ 6584 w 10201"/>
                <a:gd name="connsiteY158" fmla="*/ 9287 h 10000"/>
                <a:gd name="connsiteX159" fmla="*/ 6480 w 10201"/>
                <a:gd name="connsiteY159" fmla="*/ 9175 h 10000"/>
                <a:gd name="connsiteX160" fmla="*/ 6449 w 10201"/>
                <a:gd name="connsiteY160" fmla="*/ 9344 h 10000"/>
                <a:gd name="connsiteX161" fmla="*/ 6355 w 10201"/>
                <a:gd name="connsiteY161" fmla="*/ 9513 h 10000"/>
                <a:gd name="connsiteX162" fmla="*/ 6262 w 10201"/>
                <a:gd name="connsiteY162" fmla="*/ 9550 h 10000"/>
                <a:gd name="connsiteX163" fmla="*/ 6262 w 10201"/>
                <a:gd name="connsiteY163" fmla="*/ 9607 h 10000"/>
                <a:gd name="connsiteX164" fmla="*/ 6189 w 10201"/>
                <a:gd name="connsiteY164" fmla="*/ 9738 h 10000"/>
                <a:gd name="connsiteX165" fmla="*/ 6106 w 10201"/>
                <a:gd name="connsiteY165" fmla="*/ 9794 h 10000"/>
                <a:gd name="connsiteX166" fmla="*/ 6001 w 10201"/>
                <a:gd name="connsiteY166" fmla="*/ 9945 h 10000"/>
                <a:gd name="connsiteX167" fmla="*/ 5345 w 10201"/>
                <a:gd name="connsiteY167" fmla="*/ 9794 h 10000"/>
                <a:gd name="connsiteX168" fmla="*/ 5220 w 10201"/>
                <a:gd name="connsiteY168" fmla="*/ 9794 h 10000"/>
                <a:gd name="connsiteX169" fmla="*/ 4992 w 10201"/>
                <a:gd name="connsiteY169" fmla="*/ 9645 h 10000"/>
                <a:gd name="connsiteX170" fmla="*/ 4929 w 10201"/>
                <a:gd name="connsiteY170" fmla="*/ 9513 h 10000"/>
                <a:gd name="connsiteX171" fmla="*/ 4929 w 10201"/>
                <a:gd name="connsiteY171" fmla="*/ 9401 h 10000"/>
                <a:gd name="connsiteX172" fmla="*/ 4866 w 10201"/>
                <a:gd name="connsiteY172" fmla="*/ 9344 h 10000"/>
                <a:gd name="connsiteX173" fmla="*/ 5168 w 10201"/>
                <a:gd name="connsiteY173" fmla="*/ 9212 h 10000"/>
                <a:gd name="connsiteX174" fmla="*/ 5387 w 10201"/>
                <a:gd name="connsiteY174" fmla="*/ 9232 h 10000"/>
                <a:gd name="connsiteX175" fmla="*/ 5741 w 10201"/>
                <a:gd name="connsiteY175" fmla="*/ 9193 h 10000"/>
                <a:gd name="connsiteX176" fmla="*/ 5783 w 10201"/>
                <a:gd name="connsiteY176" fmla="*/ 9100 h 10000"/>
                <a:gd name="connsiteX177" fmla="*/ 5731 w 10201"/>
                <a:gd name="connsiteY177" fmla="*/ 8987 h 10000"/>
                <a:gd name="connsiteX178" fmla="*/ 5533 w 10201"/>
                <a:gd name="connsiteY178" fmla="*/ 8931 h 10000"/>
                <a:gd name="connsiteX179" fmla="*/ 5210 w 10201"/>
                <a:gd name="connsiteY179" fmla="*/ 8743 h 10000"/>
                <a:gd name="connsiteX180" fmla="*/ 4961 w 10201"/>
                <a:gd name="connsiteY180" fmla="*/ 8593 h 10000"/>
                <a:gd name="connsiteX181" fmla="*/ 5085 w 10201"/>
                <a:gd name="connsiteY181" fmla="*/ 8479 h 10000"/>
                <a:gd name="connsiteX182" fmla="*/ 4741 w 10201"/>
                <a:gd name="connsiteY182" fmla="*/ 8273 h 10000"/>
                <a:gd name="connsiteX183" fmla="*/ 4554 w 10201"/>
                <a:gd name="connsiteY183" fmla="*/ 8085 h 10000"/>
                <a:gd name="connsiteX184" fmla="*/ 4356 w 10201"/>
                <a:gd name="connsiteY184" fmla="*/ 8029 h 10000"/>
                <a:gd name="connsiteX185" fmla="*/ 4085 w 10201"/>
                <a:gd name="connsiteY185" fmla="*/ 8011 h 10000"/>
                <a:gd name="connsiteX186" fmla="*/ 3919 w 10201"/>
                <a:gd name="connsiteY186" fmla="*/ 7841 h 10000"/>
                <a:gd name="connsiteX187" fmla="*/ 3741 w 10201"/>
                <a:gd name="connsiteY187" fmla="*/ 7804 h 10000"/>
                <a:gd name="connsiteX188" fmla="*/ 3669 w 10201"/>
                <a:gd name="connsiteY188" fmla="*/ 7596 h 10000"/>
                <a:gd name="connsiteX189" fmla="*/ 3492 w 10201"/>
                <a:gd name="connsiteY189" fmla="*/ 7635 h 10000"/>
                <a:gd name="connsiteX190" fmla="*/ 3440 w 10201"/>
                <a:gd name="connsiteY190" fmla="*/ 7672 h 10000"/>
                <a:gd name="connsiteX191" fmla="*/ 3367 w 10201"/>
                <a:gd name="connsiteY191" fmla="*/ 7672 h 10000"/>
                <a:gd name="connsiteX192" fmla="*/ 3367 w 10201"/>
                <a:gd name="connsiteY192" fmla="*/ 7635 h 10000"/>
                <a:gd name="connsiteX193" fmla="*/ 3398 w 10201"/>
                <a:gd name="connsiteY193" fmla="*/ 7541 h 10000"/>
                <a:gd name="connsiteX194" fmla="*/ 3241 w 10201"/>
                <a:gd name="connsiteY194" fmla="*/ 7503 h 10000"/>
                <a:gd name="connsiteX195" fmla="*/ 3189 w 10201"/>
                <a:gd name="connsiteY195" fmla="*/ 7409 h 10000"/>
                <a:gd name="connsiteX196" fmla="*/ 3085 w 10201"/>
                <a:gd name="connsiteY196" fmla="*/ 7466 h 10000"/>
                <a:gd name="connsiteX197" fmla="*/ 2846 w 10201"/>
                <a:gd name="connsiteY197" fmla="*/ 7447 h 10000"/>
                <a:gd name="connsiteX198" fmla="*/ 2722 w 10201"/>
                <a:gd name="connsiteY198" fmla="*/ 7484 h 10000"/>
                <a:gd name="connsiteX199" fmla="*/ 2669 w 10201"/>
                <a:gd name="connsiteY199" fmla="*/ 7596 h 10000"/>
                <a:gd name="connsiteX200" fmla="*/ 2471 w 10201"/>
                <a:gd name="connsiteY200" fmla="*/ 7635 h 10000"/>
                <a:gd name="connsiteX201" fmla="*/ 2419 w 10201"/>
                <a:gd name="connsiteY201" fmla="*/ 7710 h 10000"/>
                <a:gd name="connsiteX202" fmla="*/ 2137 w 10201"/>
                <a:gd name="connsiteY202" fmla="*/ 7691 h 10000"/>
                <a:gd name="connsiteX203" fmla="*/ 2023 w 10201"/>
                <a:gd name="connsiteY203" fmla="*/ 7559 h 10000"/>
                <a:gd name="connsiteX204" fmla="*/ 1867 w 10201"/>
                <a:gd name="connsiteY204" fmla="*/ 7522 h 10000"/>
                <a:gd name="connsiteX205" fmla="*/ 1919 w 10201"/>
                <a:gd name="connsiteY205" fmla="*/ 7503 h 10000"/>
                <a:gd name="connsiteX206" fmla="*/ 1919 w 10201"/>
                <a:gd name="connsiteY206" fmla="*/ 7484 h 10000"/>
                <a:gd name="connsiteX207" fmla="*/ 1867 w 10201"/>
                <a:gd name="connsiteY207" fmla="*/ 7484 h 10000"/>
                <a:gd name="connsiteX208" fmla="*/ 1753 w 10201"/>
                <a:gd name="connsiteY208" fmla="*/ 7503 h 10000"/>
                <a:gd name="connsiteX209" fmla="*/ 1544 w 10201"/>
                <a:gd name="connsiteY209" fmla="*/ 7427 h 10000"/>
                <a:gd name="connsiteX210" fmla="*/ 1544 w 10201"/>
                <a:gd name="connsiteY210" fmla="*/ 7484 h 10000"/>
                <a:gd name="connsiteX211" fmla="*/ 1492 w 10201"/>
                <a:gd name="connsiteY211" fmla="*/ 7466 h 10000"/>
                <a:gd name="connsiteX212" fmla="*/ 1492 w 10201"/>
                <a:gd name="connsiteY212" fmla="*/ 7409 h 10000"/>
                <a:gd name="connsiteX213" fmla="*/ 1398 w 10201"/>
                <a:gd name="connsiteY213" fmla="*/ 7466 h 10000"/>
                <a:gd name="connsiteX214" fmla="*/ 1378 w 10201"/>
                <a:gd name="connsiteY214" fmla="*/ 7409 h 10000"/>
                <a:gd name="connsiteX215" fmla="*/ 1013 w 10201"/>
                <a:gd name="connsiteY215" fmla="*/ 7427 h 10000"/>
                <a:gd name="connsiteX216" fmla="*/ 836 w 10201"/>
                <a:gd name="connsiteY216" fmla="*/ 7409 h 10000"/>
                <a:gd name="connsiteX217" fmla="*/ 795 w 10201"/>
                <a:gd name="connsiteY217" fmla="*/ 7334 h 10000"/>
                <a:gd name="connsiteX218" fmla="*/ 628 w 10201"/>
                <a:gd name="connsiteY218" fmla="*/ 7352 h 10000"/>
                <a:gd name="connsiteX219" fmla="*/ 597 w 10201"/>
                <a:gd name="connsiteY219" fmla="*/ 7297 h 10000"/>
                <a:gd name="connsiteX220" fmla="*/ 493 w 10201"/>
                <a:gd name="connsiteY220" fmla="*/ 7315 h 10000"/>
                <a:gd name="connsiteX221" fmla="*/ 471 w 10201"/>
                <a:gd name="connsiteY221" fmla="*/ 7240 h 10000"/>
                <a:gd name="connsiteX222" fmla="*/ 378 w 10201"/>
                <a:gd name="connsiteY222" fmla="*/ 7240 h 10000"/>
                <a:gd name="connsiteX223" fmla="*/ 243 w 10201"/>
                <a:gd name="connsiteY223" fmla="*/ 7165 h 10000"/>
                <a:gd name="connsiteX224" fmla="*/ 0 w 10201"/>
                <a:gd name="connsiteY224" fmla="*/ 7048 h 10000"/>
                <a:gd name="connsiteX225" fmla="*/ 357 w 10201"/>
                <a:gd name="connsiteY225" fmla="*/ 7052 h 10000"/>
                <a:gd name="connsiteX226" fmla="*/ 576 w 10201"/>
                <a:gd name="connsiteY226" fmla="*/ 7090 h 10000"/>
                <a:gd name="connsiteX227" fmla="*/ 940 w 10201"/>
                <a:gd name="connsiteY227" fmla="*/ 7165 h 10000"/>
                <a:gd name="connsiteX228" fmla="*/ 950 w 10201"/>
                <a:gd name="connsiteY228" fmla="*/ 7090 h 10000"/>
                <a:gd name="connsiteX229" fmla="*/ 888 w 10201"/>
                <a:gd name="connsiteY229" fmla="*/ 6996 h 10000"/>
                <a:gd name="connsiteX230" fmla="*/ 898 w 10201"/>
                <a:gd name="connsiteY230" fmla="*/ 6996 h 10000"/>
                <a:gd name="connsiteX231" fmla="*/ 898 w 10201"/>
                <a:gd name="connsiteY231" fmla="*/ 6977 h 10000"/>
                <a:gd name="connsiteX232" fmla="*/ 1002 w 10201"/>
                <a:gd name="connsiteY232" fmla="*/ 7014 h 10000"/>
                <a:gd name="connsiteX233" fmla="*/ 1002 w 10201"/>
                <a:gd name="connsiteY233" fmla="*/ 6939 h 10000"/>
                <a:gd name="connsiteX234" fmla="*/ 940 w 10201"/>
                <a:gd name="connsiteY234" fmla="*/ 6921 h 10000"/>
                <a:gd name="connsiteX235" fmla="*/ 940 w 10201"/>
                <a:gd name="connsiteY235" fmla="*/ 6845 h 10000"/>
                <a:gd name="connsiteX236" fmla="*/ 961 w 10201"/>
                <a:gd name="connsiteY236" fmla="*/ 6845 h 10000"/>
                <a:gd name="connsiteX237" fmla="*/ 1013 w 10201"/>
                <a:gd name="connsiteY237" fmla="*/ 6883 h 10000"/>
                <a:gd name="connsiteX238" fmla="*/ 1013 w 10201"/>
                <a:gd name="connsiteY238" fmla="*/ 6845 h 10000"/>
                <a:gd name="connsiteX239" fmla="*/ 1149 w 10201"/>
                <a:gd name="connsiteY239" fmla="*/ 6714 h 10000"/>
                <a:gd name="connsiteX240" fmla="*/ 1305 w 10201"/>
                <a:gd name="connsiteY240" fmla="*/ 6676 h 10000"/>
                <a:gd name="connsiteX241" fmla="*/ 1305 w 10201"/>
                <a:gd name="connsiteY241" fmla="*/ 6658 h 10000"/>
                <a:gd name="connsiteX242" fmla="*/ 1128 w 10201"/>
                <a:gd name="connsiteY242" fmla="*/ 6658 h 10000"/>
                <a:gd name="connsiteX243" fmla="*/ 1128 w 10201"/>
                <a:gd name="connsiteY243" fmla="*/ 6639 h 10000"/>
                <a:gd name="connsiteX244" fmla="*/ 1159 w 10201"/>
                <a:gd name="connsiteY244" fmla="*/ 6583 h 10000"/>
                <a:gd name="connsiteX245" fmla="*/ 1211 w 10201"/>
                <a:gd name="connsiteY245" fmla="*/ 6601 h 10000"/>
                <a:gd name="connsiteX246" fmla="*/ 1243 w 10201"/>
                <a:gd name="connsiteY246" fmla="*/ 6564 h 10000"/>
                <a:gd name="connsiteX247" fmla="*/ 1243 w 10201"/>
                <a:gd name="connsiteY247" fmla="*/ 6546 h 10000"/>
                <a:gd name="connsiteX248" fmla="*/ 1191 w 10201"/>
                <a:gd name="connsiteY248" fmla="*/ 6470 h 10000"/>
                <a:gd name="connsiteX249" fmla="*/ 1222 w 10201"/>
                <a:gd name="connsiteY249" fmla="*/ 6470 h 10000"/>
                <a:gd name="connsiteX250" fmla="*/ 1243 w 10201"/>
                <a:gd name="connsiteY250" fmla="*/ 6489 h 10000"/>
                <a:gd name="connsiteX251" fmla="*/ 1253 w 10201"/>
                <a:gd name="connsiteY251" fmla="*/ 6432 h 10000"/>
                <a:gd name="connsiteX252" fmla="*/ 1201 w 10201"/>
                <a:gd name="connsiteY252" fmla="*/ 6376 h 10000"/>
                <a:gd name="connsiteX253" fmla="*/ 1191 w 10201"/>
                <a:gd name="connsiteY253" fmla="*/ 6414 h 10000"/>
                <a:gd name="connsiteX254" fmla="*/ 1191 w 10201"/>
                <a:gd name="connsiteY254" fmla="*/ 6376 h 10000"/>
                <a:gd name="connsiteX255" fmla="*/ 1180 w 10201"/>
                <a:gd name="connsiteY255" fmla="*/ 6376 h 10000"/>
                <a:gd name="connsiteX256" fmla="*/ 1180 w 10201"/>
                <a:gd name="connsiteY256" fmla="*/ 6357 h 10000"/>
                <a:gd name="connsiteX257" fmla="*/ 1253 w 10201"/>
                <a:gd name="connsiteY257" fmla="*/ 6320 h 10000"/>
                <a:gd name="connsiteX258" fmla="*/ 1253 w 10201"/>
                <a:gd name="connsiteY258" fmla="*/ 6300 h 10000"/>
                <a:gd name="connsiteX259" fmla="*/ 1139 w 10201"/>
                <a:gd name="connsiteY259" fmla="*/ 6226 h 10000"/>
                <a:gd name="connsiteX260" fmla="*/ 1118 w 10201"/>
                <a:gd name="connsiteY260" fmla="*/ 6282 h 10000"/>
                <a:gd name="connsiteX261" fmla="*/ 1045 w 10201"/>
                <a:gd name="connsiteY261" fmla="*/ 6226 h 10000"/>
                <a:gd name="connsiteX262" fmla="*/ 1076 w 10201"/>
                <a:gd name="connsiteY262" fmla="*/ 6188 h 10000"/>
                <a:gd name="connsiteX263" fmla="*/ 1035 w 10201"/>
                <a:gd name="connsiteY263" fmla="*/ 6188 h 10000"/>
                <a:gd name="connsiteX264" fmla="*/ 909 w 10201"/>
                <a:gd name="connsiteY264" fmla="*/ 6245 h 10000"/>
                <a:gd name="connsiteX265" fmla="*/ 909 w 10201"/>
                <a:gd name="connsiteY265" fmla="*/ 6188 h 10000"/>
                <a:gd name="connsiteX266" fmla="*/ 961 w 10201"/>
                <a:gd name="connsiteY266" fmla="*/ 6038 h 10000"/>
                <a:gd name="connsiteX267" fmla="*/ 940 w 10201"/>
                <a:gd name="connsiteY267" fmla="*/ 6000 h 10000"/>
                <a:gd name="connsiteX268" fmla="*/ 961 w 10201"/>
                <a:gd name="connsiteY268" fmla="*/ 6000 h 10000"/>
                <a:gd name="connsiteX269" fmla="*/ 1055 w 10201"/>
                <a:gd name="connsiteY269" fmla="*/ 5962 h 10000"/>
                <a:gd name="connsiteX270" fmla="*/ 1087 w 10201"/>
                <a:gd name="connsiteY270" fmla="*/ 5907 h 10000"/>
                <a:gd name="connsiteX271" fmla="*/ 1066 w 10201"/>
                <a:gd name="connsiteY271" fmla="*/ 5850 h 10000"/>
                <a:gd name="connsiteX272" fmla="*/ 1139 w 10201"/>
                <a:gd name="connsiteY272" fmla="*/ 5831 h 10000"/>
                <a:gd name="connsiteX273" fmla="*/ 1139 w 10201"/>
                <a:gd name="connsiteY273" fmla="*/ 5907 h 10000"/>
                <a:gd name="connsiteX274" fmla="*/ 1263 w 10201"/>
                <a:gd name="connsiteY274" fmla="*/ 5907 h 10000"/>
                <a:gd name="connsiteX275" fmla="*/ 1388 w 10201"/>
                <a:gd name="connsiteY275" fmla="*/ 5681 h 10000"/>
                <a:gd name="connsiteX276" fmla="*/ 1586 w 10201"/>
                <a:gd name="connsiteY276" fmla="*/ 5738 h 10000"/>
                <a:gd name="connsiteX277" fmla="*/ 1586 w 10201"/>
                <a:gd name="connsiteY277" fmla="*/ 5756 h 10000"/>
                <a:gd name="connsiteX278" fmla="*/ 1575 w 10201"/>
                <a:gd name="connsiteY278" fmla="*/ 5812 h 10000"/>
                <a:gd name="connsiteX279" fmla="*/ 1554 w 10201"/>
                <a:gd name="connsiteY279" fmla="*/ 5850 h 10000"/>
                <a:gd name="connsiteX280" fmla="*/ 1440 w 10201"/>
                <a:gd name="connsiteY280" fmla="*/ 5887 h 10000"/>
                <a:gd name="connsiteX281" fmla="*/ 1430 w 10201"/>
                <a:gd name="connsiteY281" fmla="*/ 6038 h 10000"/>
                <a:gd name="connsiteX282" fmla="*/ 1450 w 10201"/>
                <a:gd name="connsiteY282" fmla="*/ 6056 h 10000"/>
                <a:gd name="connsiteX283" fmla="*/ 1680 w 10201"/>
                <a:gd name="connsiteY283" fmla="*/ 6263 h 10000"/>
                <a:gd name="connsiteX284" fmla="*/ 1711 w 10201"/>
                <a:gd name="connsiteY284" fmla="*/ 6263 h 10000"/>
                <a:gd name="connsiteX285" fmla="*/ 1784 w 10201"/>
                <a:gd name="connsiteY285" fmla="*/ 6790 h 10000"/>
                <a:gd name="connsiteX286" fmla="*/ 1982 w 10201"/>
                <a:gd name="connsiteY286" fmla="*/ 6583 h 10000"/>
                <a:gd name="connsiteX287" fmla="*/ 1982 w 10201"/>
                <a:gd name="connsiteY287" fmla="*/ 6526 h 10000"/>
                <a:gd name="connsiteX288" fmla="*/ 1909 w 10201"/>
                <a:gd name="connsiteY288" fmla="*/ 6526 h 10000"/>
                <a:gd name="connsiteX289" fmla="*/ 1878 w 10201"/>
                <a:gd name="connsiteY289" fmla="*/ 6451 h 10000"/>
                <a:gd name="connsiteX290" fmla="*/ 1878 w 10201"/>
                <a:gd name="connsiteY290" fmla="*/ 6414 h 10000"/>
                <a:gd name="connsiteX291" fmla="*/ 1888 w 10201"/>
                <a:gd name="connsiteY291" fmla="*/ 6414 h 10000"/>
                <a:gd name="connsiteX292" fmla="*/ 1888 w 10201"/>
                <a:gd name="connsiteY292" fmla="*/ 6395 h 10000"/>
                <a:gd name="connsiteX293" fmla="*/ 2023 w 10201"/>
                <a:gd name="connsiteY293" fmla="*/ 6320 h 10000"/>
                <a:gd name="connsiteX294" fmla="*/ 2002 w 10201"/>
                <a:gd name="connsiteY294" fmla="*/ 6300 h 10000"/>
                <a:gd name="connsiteX295" fmla="*/ 1867 w 10201"/>
                <a:gd name="connsiteY295" fmla="*/ 6263 h 10000"/>
                <a:gd name="connsiteX296" fmla="*/ 1867 w 10201"/>
                <a:gd name="connsiteY296" fmla="*/ 6207 h 10000"/>
                <a:gd name="connsiteX297" fmla="*/ 1815 w 10201"/>
                <a:gd name="connsiteY297" fmla="*/ 6188 h 10000"/>
                <a:gd name="connsiteX298" fmla="*/ 1815 w 10201"/>
                <a:gd name="connsiteY298" fmla="*/ 6188 h 10000"/>
                <a:gd name="connsiteX299" fmla="*/ 1836 w 10201"/>
                <a:gd name="connsiteY299" fmla="*/ 6131 h 10000"/>
                <a:gd name="connsiteX300" fmla="*/ 1753 w 10201"/>
                <a:gd name="connsiteY300" fmla="*/ 6038 h 10000"/>
                <a:gd name="connsiteX301" fmla="*/ 1534 w 10201"/>
                <a:gd name="connsiteY301" fmla="*/ 5982 h 10000"/>
                <a:gd name="connsiteX302" fmla="*/ 1701 w 10201"/>
                <a:gd name="connsiteY302" fmla="*/ 5962 h 10000"/>
                <a:gd name="connsiteX303" fmla="*/ 1722 w 10201"/>
                <a:gd name="connsiteY303" fmla="*/ 5869 h 10000"/>
                <a:gd name="connsiteX304" fmla="*/ 1659 w 10201"/>
                <a:gd name="connsiteY304" fmla="*/ 5738 h 10000"/>
                <a:gd name="connsiteX305" fmla="*/ 1680 w 10201"/>
                <a:gd name="connsiteY305" fmla="*/ 5738 h 10000"/>
                <a:gd name="connsiteX306" fmla="*/ 2023 w 10201"/>
                <a:gd name="connsiteY306" fmla="*/ 5775 h 10000"/>
                <a:gd name="connsiteX307" fmla="*/ 2117 w 10201"/>
                <a:gd name="connsiteY307" fmla="*/ 5663 h 10000"/>
                <a:gd name="connsiteX308" fmla="*/ 2190 w 10201"/>
                <a:gd name="connsiteY308" fmla="*/ 5643 h 10000"/>
                <a:gd name="connsiteX309" fmla="*/ 2117 w 10201"/>
                <a:gd name="connsiteY309" fmla="*/ 5606 h 10000"/>
                <a:gd name="connsiteX310" fmla="*/ 1815 w 10201"/>
                <a:gd name="connsiteY310" fmla="*/ 5718 h 10000"/>
                <a:gd name="connsiteX311" fmla="*/ 1784 w 10201"/>
                <a:gd name="connsiteY311" fmla="*/ 5663 h 10000"/>
                <a:gd name="connsiteX312" fmla="*/ 1805 w 10201"/>
                <a:gd name="connsiteY312" fmla="*/ 5606 h 10000"/>
                <a:gd name="connsiteX313" fmla="*/ 1774 w 10201"/>
                <a:gd name="connsiteY313" fmla="*/ 5512 h 10000"/>
                <a:gd name="connsiteX314" fmla="*/ 1701 w 10201"/>
                <a:gd name="connsiteY314" fmla="*/ 5531 h 10000"/>
                <a:gd name="connsiteX315" fmla="*/ 1458 w 10201"/>
                <a:gd name="connsiteY315" fmla="*/ 5300 h 10000"/>
                <a:gd name="connsiteX316" fmla="*/ 1742 w 10201"/>
                <a:gd name="connsiteY316" fmla="*/ 5286 h 10000"/>
                <a:gd name="connsiteX317" fmla="*/ 2085 w 10201"/>
                <a:gd name="connsiteY317" fmla="*/ 5286 h 10000"/>
                <a:gd name="connsiteX318" fmla="*/ 2190 w 10201"/>
                <a:gd name="connsiteY318" fmla="*/ 5117 h 10000"/>
                <a:gd name="connsiteX319" fmla="*/ 2190 w 10201"/>
                <a:gd name="connsiteY319" fmla="*/ 5061 h 10000"/>
                <a:gd name="connsiteX320" fmla="*/ 2253 w 10201"/>
                <a:gd name="connsiteY320" fmla="*/ 5042 h 10000"/>
                <a:gd name="connsiteX321" fmla="*/ 2284 w 10201"/>
                <a:gd name="connsiteY321" fmla="*/ 5174 h 10000"/>
                <a:gd name="connsiteX322" fmla="*/ 2722 w 10201"/>
                <a:gd name="connsiteY322" fmla="*/ 5193 h 10000"/>
                <a:gd name="connsiteX323" fmla="*/ 2700 w 10201"/>
                <a:gd name="connsiteY323" fmla="*/ 5286 h 10000"/>
                <a:gd name="connsiteX324" fmla="*/ 2732 w 10201"/>
                <a:gd name="connsiteY324" fmla="*/ 5286 h 10000"/>
                <a:gd name="connsiteX325" fmla="*/ 2784 w 10201"/>
                <a:gd name="connsiteY325" fmla="*/ 5249 h 10000"/>
                <a:gd name="connsiteX326" fmla="*/ 2784 w 10201"/>
                <a:gd name="connsiteY326" fmla="*/ 5268 h 10000"/>
                <a:gd name="connsiteX327" fmla="*/ 2763 w 10201"/>
                <a:gd name="connsiteY327" fmla="*/ 5286 h 10000"/>
                <a:gd name="connsiteX328" fmla="*/ 2826 w 10201"/>
                <a:gd name="connsiteY328" fmla="*/ 5286 h 10000"/>
                <a:gd name="connsiteX329" fmla="*/ 2929 w 10201"/>
                <a:gd name="connsiteY329" fmla="*/ 5286 h 10000"/>
                <a:gd name="connsiteX330" fmla="*/ 2929 w 10201"/>
                <a:gd name="connsiteY330" fmla="*/ 5362 h 10000"/>
                <a:gd name="connsiteX331" fmla="*/ 2950 w 10201"/>
                <a:gd name="connsiteY331" fmla="*/ 5362 h 10000"/>
                <a:gd name="connsiteX332" fmla="*/ 3023 w 10201"/>
                <a:gd name="connsiteY332" fmla="*/ 5286 h 10000"/>
                <a:gd name="connsiteX333" fmla="*/ 3023 w 10201"/>
                <a:gd name="connsiteY333" fmla="*/ 5211 h 10000"/>
                <a:gd name="connsiteX334" fmla="*/ 3085 w 10201"/>
                <a:gd name="connsiteY334" fmla="*/ 5211 h 10000"/>
                <a:gd name="connsiteX335" fmla="*/ 3117 w 10201"/>
                <a:gd name="connsiteY335" fmla="*/ 5268 h 10000"/>
                <a:gd name="connsiteX336" fmla="*/ 3117 w 10201"/>
                <a:gd name="connsiteY336" fmla="*/ 5399 h 10000"/>
                <a:gd name="connsiteX337" fmla="*/ 3231 w 10201"/>
                <a:gd name="connsiteY337" fmla="*/ 5399 h 10000"/>
                <a:gd name="connsiteX338" fmla="*/ 3241 w 10201"/>
                <a:gd name="connsiteY338" fmla="*/ 5305 h 10000"/>
                <a:gd name="connsiteX339" fmla="*/ 3241 w 10201"/>
                <a:gd name="connsiteY339" fmla="*/ 5286 h 10000"/>
                <a:gd name="connsiteX340" fmla="*/ 3241 w 10201"/>
                <a:gd name="connsiteY340" fmla="*/ 5286 h 10000"/>
                <a:gd name="connsiteX341" fmla="*/ 3346 w 10201"/>
                <a:gd name="connsiteY341" fmla="*/ 5305 h 10000"/>
                <a:gd name="connsiteX342" fmla="*/ 3367 w 10201"/>
                <a:gd name="connsiteY342" fmla="*/ 5211 h 10000"/>
                <a:gd name="connsiteX343" fmla="*/ 3471 w 10201"/>
                <a:gd name="connsiteY343" fmla="*/ 5249 h 10000"/>
                <a:gd name="connsiteX344" fmla="*/ 3471 w 10201"/>
                <a:gd name="connsiteY344" fmla="*/ 5193 h 10000"/>
                <a:gd name="connsiteX345" fmla="*/ 3648 w 10201"/>
                <a:gd name="connsiteY345" fmla="*/ 5268 h 10000"/>
                <a:gd name="connsiteX346" fmla="*/ 3648 w 10201"/>
                <a:gd name="connsiteY346" fmla="*/ 5193 h 10000"/>
                <a:gd name="connsiteX347" fmla="*/ 3689 w 10201"/>
                <a:gd name="connsiteY347" fmla="*/ 5193 h 10000"/>
                <a:gd name="connsiteX348" fmla="*/ 3689 w 10201"/>
                <a:gd name="connsiteY348" fmla="*/ 5268 h 10000"/>
                <a:gd name="connsiteX349" fmla="*/ 3710 w 10201"/>
                <a:gd name="connsiteY349" fmla="*/ 5268 h 10000"/>
                <a:gd name="connsiteX350" fmla="*/ 3710 w 10201"/>
                <a:gd name="connsiteY350" fmla="*/ 5249 h 10000"/>
                <a:gd name="connsiteX351" fmla="*/ 3721 w 10201"/>
                <a:gd name="connsiteY351" fmla="*/ 5117 h 10000"/>
                <a:gd name="connsiteX352" fmla="*/ 3731 w 10201"/>
                <a:gd name="connsiteY352" fmla="*/ 5117 h 10000"/>
                <a:gd name="connsiteX353" fmla="*/ 3741 w 10201"/>
                <a:gd name="connsiteY353" fmla="*/ 5193 h 10000"/>
                <a:gd name="connsiteX354" fmla="*/ 3825 w 10201"/>
                <a:gd name="connsiteY354" fmla="*/ 5117 h 10000"/>
                <a:gd name="connsiteX355" fmla="*/ 3825 w 10201"/>
                <a:gd name="connsiteY355" fmla="*/ 5155 h 10000"/>
                <a:gd name="connsiteX356" fmla="*/ 3898 w 10201"/>
                <a:gd name="connsiteY356" fmla="*/ 5117 h 10000"/>
                <a:gd name="connsiteX357" fmla="*/ 3898 w 10201"/>
                <a:gd name="connsiteY357" fmla="*/ 5099 h 10000"/>
                <a:gd name="connsiteX358" fmla="*/ 3877 w 10201"/>
                <a:gd name="connsiteY358" fmla="*/ 5061 h 10000"/>
                <a:gd name="connsiteX359" fmla="*/ 3909 w 10201"/>
                <a:gd name="connsiteY359" fmla="*/ 5061 h 10000"/>
                <a:gd name="connsiteX360" fmla="*/ 3950 w 10201"/>
                <a:gd name="connsiteY360" fmla="*/ 5099 h 10000"/>
                <a:gd name="connsiteX361" fmla="*/ 3950 w 10201"/>
                <a:gd name="connsiteY361" fmla="*/ 5061 h 10000"/>
                <a:gd name="connsiteX362" fmla="*/ 3929 w 10201"/>
                <a:gd name="connsiteY362" fmla="*/ 5005 h 10000"/>
                <a:gd name="connsiteX363" fmla="*/ 4033 w 10201"/>
                <a:gd name="connsiteY363" fmla="*/ 4949 h 10000"/>
                <a:gd name="connsiteX364" fmla="*/ 4033 w 10201"/>
                <a:gd name="connsiteY364" fmla="*/ 4930 h 10000"/>
                <a:gd name="connsiteX365" fmla="*/ 3857 w 10201"/>
                <a:gd name="connsiteY365" fmla="*/ 4910 h 10000"/>
                <a:gd name="connsiteX366" fmla="*/ 3867 w 10201"/>
                <a:gd name="connsiteY366" fmla="*/ 5024 h 10000"/>
                <a:gd name="connsiteX367" fmla="*/ 3857 w 10201"/>
                <a:gd name="connsiteY367" fmla="*/ 5024 h 10000"/>
                <a:gd name="connsiteX368" fmla="*/ 3658 w 10201"/>
                <a:gd name="connsiteY368" fmla="*/ 4910 h 10000"/>
                <a:gd name="connsiteX369" fmla="*/ 3658 w 10201"/>
                <a:gd name="connsiteY369" fmla="*/ 4930 h 10000"/>
                <a:gd name="connsiteX370" fmla="*/ 3669 w 10201"/>
                <a:gd name="connsiteY370" fmla="*/ 4930 h 10000"/>
                <a:gd name="connsiteX371" fmla="*/ 3648 w 10201"/>
                <a:gd name="connsiteY371" fmla="*/ 4949 h 10000"/>
                <a:gd name="connsiteX372" fmla="*/ 3596 w 10201"/>
                <a:gd name="connsiteY372" fmla="*/ 4873 h 10000"/>
                <a:gd name="connsiteX373" fmla="*/ 3585 w 10201"/>
                <a:gd name="connsiteY373" fmla="*/ 4835 h 10000"/>
                <a:gd name="connsiteX374" fmla="*/ 3700 w 10201"/>
                <a:gd name="connsiteY374" fmla="*/ 4817 h 10000"/>
                <a:gd name="connsiteX375" fmla="*/ 3700 w 10201"/>
                <a:gd name="connsiteY375" fmla="*/ 4666 h 10000"/>
                <a:gd name="connsiteX376" fmla="*/ 3679 w 10201"/>
                <a:gd name="connsiteY376" fmla="*/ 4666 h 10000"/>
                <a:gd name="connsiteX377" fmla="*/ 3554 w 10201"/>
                <a:gd name="connsiteY377" fmla="*/ 4798 h 10000"/>
                <a:gd name="connsiteX378" fmla="*/ 3533 w 10201"/>
                <a:gd name="connsiteY378" fmla="*/ 4780 h 10000"/>
                <a:gd name="connsiteX379" fmla="*/ 3533 w 10201"/>
                <a:gd name="connsiteY379" fmla="*/ 4704 h 10000"/>
                <a:gd name="connsiteX380" fmla="*/ 3523 w 10201"/>
                <a:gd name="connsiteY380" fmla="*/ 4648 h 10000"/>
                <a:gd name="connsiteX381" fmla="*/ 3450 w 10201"/>
                <a:gd name="connsiteY381" fmla="*/ 4648 h 10000"/>
                <a:gd name="connsiteX382" fmla="*/ 3440 w 10201"/>
                <a:gd name="connsiteY382" fmla="*/ 4591 h 10000"/>
                <a:gd name="connsiteX383" fmla="*/ 3450 w 10201"/>
                <a:gd name="connsiteY383" fmla="*/ 4591 h 10000"/>
                <a:gd name="connsiteX384" fmla="*/ 3450 w 10201"/>
                <a:gd name="connsiteY384" fmla="*/ 4572 h 10000"/>
                <a:gd name="connsiteX385" fmla="*/ 3627 w 10201"/>
                <a:gd name="connsiteY385" fmla="*/ 4479 h 10000"/>
                <a:gd name="connsiteX386" fmla="*/ 3565 w 10201"/>
                <a:gd name="connsiteY386" fmla="*/ 4479 h 10000"/>
                <a:gd name="connsiteX387" fmla="*/ 3544 w 10201"/>
                <a:gd name="connsiteY387" fmla="*/ 4479 h 10000"/>
                <a:gd name="connsiteX388" fmla="*/ 3533 w 10201"/>
                <a:gd name="connsiteY388" fmla="*/ 4479 h 10000"/>
                <a:gd name="connsiteX389" fmla="*/ 3533 w 10201"/>
                <a:gd name="connsiteY389" fmla="*/ 4460 h 10000"/>
                <a:gd name="connsiteX390" fmla="*/ 3637 w 10201"/>
                <a:gd name="connsiteY390" fmla="*/ 4385 h 10000"/>
                <a:gd name="connsiteX391" fmla="*/ 3637 w 10201"/>
                <a:gd name="connsiteY391" fmla="*/ 4385 h 10000"/>
                <a:gd name="connsiteX392" fmla="*/ 3606 w 10201"/>
                <a:gd name="connsiteY392" fmla="*/ 4385 h 10000"/>
                <a:gd name="connsiteX393" fmla="*/ 3585 w 10201"/>
                <a:gd name="connsiteY393" fmla="*/ 4403 h 10000"/>
                <a:gd name="connsiteX394" fmla="*/ 3575 w 10201"/>
                <a:gd name="connsiteY394" fmla="*/ 4366 h 10000"/>
                <a:gd name="connsiteX395" fmla="*/ 3409 w 10201"/>
                <a:gd name="connsiteY395" fmla="*/ 4310 h 10000"/>
                <a:gd name="connsiteX396" fmla="*/ 3357 w 10201"/>
                <a:gd name="connsiteY396" fmla="*/ 4197 h 10000"/>
                <a:gd name="connsiteX397" fmla="*/ 3315 w 10201"/>
                <a:gd name="connsiteY397" fmla="*/ 4253 h 10000"/>
                <a:gd name="connsiteX398" fmla="*/ 3231 w 10201"/>
                <a:gd name="connsiteY398" fmla="*/ 4216 h 10000"/>
                <a:gd name="connsiteX399" fmla="*/ 3085 w 10201"/>
                <a:gd name="connsiteY399" fmla="*/ 4197 h 10000"/>
                <a:gd name="connsiteX400" fmla="*/ 3033 w 10201"/>
                <a:gd name="connsiteY400" fmla="*/ 4235 h 10000"/>
                <a:gd name="connsiteX401" fmla="*/ 2981 w 10201"/>
                <a:gd name="connsiteY401" fmla="*/ 4178 h 10000"/>
                <a:gd name="connsiteX402" fmla="*/ 2909 w 10201"/>
                <a:gd name="connsiteY402" fmla="*/ 4235 h 10000"/>
                <a:gd name="connsiteX403" fmla="*/ 2878 w 10201"/>
                <a:gd name="connsiteY403" fmla="*/ 4178 h 10000"/>
                <a:gd name="connsiteX404" fmla="*/ 2794 w 10201"/>
                <a:gd name="connsiteY404" fmla="*/ 4328 h 10000"/>
                <a:gd name="connsiteX405" fmla="*/ 2596 w 10201"/>
                <a:gd name="connsiteY405" fmla="*/ 4253 h 10000"/>
                <a:gd name="connsiteX406" fmla="*/ 2596 w 10201"/>
                <a:gd name="connsiteY406" fmla="*/ 4216 h 10000"/>
                <a:gd name="connsiteX407" fmla="*/ 2617 w 10201"/>
                <a:gd name="connsiteY407" fmla="*/ 4178 h 10000"/>
                <a:gd name="connsiteX408" fmla="*/ 2544 w 10201"/>
                <a:gd name="connsiteY408" fmla="*/ 4178 h 10000"/>
                <a:gd name="connsiteX409" fmla="*/ 2346 w 10201"/>
                <a:gd name="connsiteY409" fmla="*/ 4273 h 10000"/>
                <a:gd name="connsiteX410" fmla="*/ 2346 w 10201"/>
                <a:gd name="connsiteY410" fmla="*/ 4253 h 10000"/>
                <a:gd name="connsiteX411" fmla="*/ 2367 w 10201"/>
                <a:gd name="connsiteY411" fmla="*/ 4216 h 10000"/>
                <a:gd name="connsiteX412" fmla="*/ 2253 w 10201"/>
                <a:gd name="connsiteY412" fmla="*/ 4216 h 10000"/>
                <a:gd name="connsiteX413" fmla="*/ 2170 w 10201"/>
                <a:gd name="connsiteY413" fmla="*/ 4141 h 10000"/>
                <a:gd name="connsiteX414" fmla="*/ 2044 w 10201"/>
                <a:gd name="connsiteY414" fmla="*/ 4122 h 10000"/>
                <a:gd name="connsiteX415" fmla="*/ 2065 w 10201"/>
                <a:gd name="connsiteY415" fmla="*/ 4122 h 10000"/>
                <a:gd name="connsiteX416" fmla="*/ 2096 w 10201"/>
                <a:gd name="connsiteY416" fmla="*/ 4084 h 10000"/>
                <a:gd name="connsiteX417" fmla="*/ 2085 w 10201"/>
                <a:gd name="connsiteY417" fmla="*/ 4047 h 10000"/>
                <a:gd name="connsiteX418" fmla="*/ 2002 w 10201"/>
                <a:gd name="connsiteY418" fmla="*/ 3990 h 10000"/>
                <a:gd name="connsiteX419" fmla="*/ 1909 w 10201"/>
                <a:gd name="connsiteY419" fmla="*/ 4028 h 10000"/>
                <a:gd name="connsiteX420" fmla="*/ 1479 w 10201"/>
                <a:gd name="connsiteY420" fmla="*/ 3974 h 10000"/>
                <a:gd name="connsiteX421" fmla="*/ 1680 w 10201"/>
                <a:gd name="connsiteY421" fmla="*/ 3821 h 10000"/>
                <a:gd name="connsiteX422" fmla="*/ 1690 w 10201"/>
                <a:gd name="connsiteY422" fmla="*/ 3803 h 10000"/>
                <a:gd name="connsiteX423" fmla="*/ 1826 w 10201"/>
                <a:gd name="connsiteY423" fmla="*/ 3765 h 10000"/>
                <a:gd name="connsiteX424" fmla="*/ 1826 w 10201"/>
                <a:gd name="connsiteY424" fmla="*/ 3803 h 10000"/>
                <a:gd name="connsiteX425" fmla="*/ 1940 w 10201"/>
                <a:gd name="connsiteY425" fmla="*/ 3878 h 10000"/>
                <a:gd name="connsiteX426" fmla="*/ 1950 w 10201"/>
                <a:gd name="connsiteY426" fmla="*/ 3840 h 10000"/>
                <a:gd name="connsiteX427" fmla="*/ 1961 w 10201"/>
                <a:gd name="connsiteY427" fmla="*/ 3878 h 10000"/>
                <a:gd name="connsiteX428" fmla="*/ 2117 w 10201"/>
                <a:gd name="connsiteY428" fmla="*/ 3746 h 10000"/>
                <a:gd name="connsiteX429" fmla="*/ 2201 w 10201"/>
                <a:gd name="connsiteY429" fmla="*/ 3821 h 10000"/>
                <a:gd name="connsiteX430" fmla="*/ 2378 w 10201"/>
                <a:gd name="connsiteY430" fmla="*/ 3784 h 10000"/>
                <a:gd name="connsiteX431" fmla="*/ 2544 w 10201"/>
                <a:gd name="connsiteY431" fmla="*/ 3803 h 10000"/>
                <a:gd name="connsiteX432" fmla="*/ 2544 w 10201"/>
                <a:gd name="connsiteY432" fmla="*/ 3728 h 10000"/>
                <a:gd name="connsiteX433" fmla="*/ 2658 w 10201"/>
                <a:gd name="connsiteY433" fmla="*/ 3728 h 10000"/>
                <a:gd name="connsiteX434" fmla="*/ 2689 w 10201"/>
                <a:gd name="connsiteY434" fmla="*/ 3671 h 10000"/>
                <a:gd name="connsiteX435" fmla="*/ 2689 w 10201"/>
                <a:gd name="connsiteY435" fmla="*/ 3596 h 10000"/>
                <a:gd name="connsiteX436" fmla="*/ 2658 w 10201"/>
                <a:gd name="connsiteY436" fmla="*/ 3596 h 10000"/>
                <a:gd name="connsiteX437" fmla="*/ 2658 w 10201"/>
                <a:gd name="connsiteY437" fmla="*/ 3559 h 10000"/>
                <a:gd name="connsiteX438" fmla="*/ 2648 w 10201"/>
                <a:gd name="connsiteY438" fmla="*/ 3502 h 10000"/>
                <a:gd name="connsiteX439" fmla="*/ 2044 w 10201"/>
                <a:gd name="connsiteY439" fmla="*/ 3502 h 10000"/>
                <a:gd name="connsiteX440" fmla="*/ 1482 w 10201"/>
                <a:gd name="connsiteY440" fmla="*/ 3483 h 10000"/>
                <a:gd name="connsiteX441" fmla="*/ 1898 w 10201"/>
                <a:gd name="connsiteY441" fmla="*/ 3408 h 10000"/>
                <a:gd name="connsiteX442" fmla="*/ 2149 w 10201"/>
                <a:gd name="connsiteY442" fmla="*/ 3427 h 10000"/>
                <a:gd name="connsiteX443" fmla="*/ 2159 w 10201"/>
                <a:gd name="connsiteY443" fmla="*/ 3314 h 10000"/>
                <a:gd name="connsiteX444" fmla="*/ 2201 w 10201"/>
                <a:gd name="connsiteY444" fmla="*/ 3296 h 10000"/>
                <a:gd name="connsiteX445" fmla="*/ 2232 w 10201"/>
                <a:gd name="connsiteY445" fmla="*/ 3352 h 10000"/>
                <a:gd name="connsiteX446" fmla="*/ 2263 w 10201"/>
                <a:gd name="connsiteY446" fmla="*/ 3276 h 10000"/>
                <a:gd name="connsiteX447" fmla="*/ 2263 w 10201"/>
                <a:gd name="connsiteY447" fmla="*/ 3314 h 10000"/>
                <a:gd name="connsiteX448" fmla="*/ 2242 w 10201"/>
                <a:gd name="connsiteY448" fmla="*/ 3352 h 10000"/>
                <a:gd name="connsiteX449" fmla="*/ 2502 w 10201"/>
                <a:gd name="connsiteY449" fmla="*/ 3296 h 10000"/>
                <a:gd name="connsiteX450" fmla="*/ 2513 w 10201"/>
                <a:gd name="connsiteY450" fmla="*/ 3239 h 10000"/>
                <a:gd name="connsiteX451" fmla="*/ 2502 w 10201"/>
                <a:gd name="connsiteY451" fmla="*/ 3221 h 10000"/>
                <a:gd name="connsiteX452" fmla="*/ 2137 w 10201"/>
                <a:gd name="connsiteY452" fmla="*/ 3239 h 10000"/>
                <a:gd name="connsiteX453" fmla="*/ 2127 w 10201"/>
                <a:gd name="connsiteY453" fmla="*/ 3183 h 10000"/>
                <a:gd name="connsiteX454" fmla="*/ 2137 w 10201"/>
                <a:gd name="connsiteY454" fmla="*/ 3164 h 10000"/>
                <a:gd name="connsiteX455" fmla="*/ 2294 w 10201"/>
                <a:gd name="connsiteY455" fmla="*/ 3126 h 10000"/>
                <a:gd name="connsiteX456" fmla="*/ 2263 w 10201"/>
                <a:gd name="connsiteY456" fmla="*/ 3107 h 10000"/>
                <a:gd name="connsiteX457" fmla="*/ 2294 w 10201"/>
                <a:gd name="connsiteY457" fmla="*/ 3089 h 10000"/>
                <a:gd name="connsiteX458" fmla="*/ 2284 w 10201"/>
                <a:gd name="connsiteY458" fmla="*/ 2995 h 10000"/>
                <a:gd name="connsiteX459" fmla="*/ 2232 w 10201"/>
                <a:gd name="connsiteY459" fmla="*/ 2901 h 10000"/>
                <a:gd name="connsiteX460" fmla="*/ 2253 w 10201"/>
                <a:gd name="connsiteY460" fmla="*/ 2863 h 10000"/>
                <a:gd name="connsiteX461" fmla="*/ 2242 w 10201"/>
                <a:gd name="connsiteY461" fmla="*/ 2788 h 10000"/>
                <a:gd name="connsiteX462" fmla="*/ 2294 w 10201"/>
                <a:gd name="connsiteY462" fmla="*/ 2713 h 10000"/>
                <a:gd name="connsiteX463" fmla="*/ 2294 w 10201"/>
                <a:gd name="connsiteY463" fmla="*/ 2769 h 10000"/>
                <a:gd name="connsiteX464" fmla="*/ 2471 w 10201"/>
                <a:gd name="connsiteY464" fmla="*/ 2807 h 10000"/>
                <a:gd name="connsiteX465" fmla="*/ 2482 w 10201"/>
                <a:gd name="connsiteY465" fmla="*/ 2901 h 10000"/>
                <a:gd name="connsiteX466" fmla="*/ 2627 w 10201"/>
                <a:gd name="connsiteY466" fmla="*/ 2882 h 10000"/>
                <a:gd name="connsiteX467" fmla="*/ 2679 w 10201"/>
                <a:gd name="connsiteY467" fmla="*/ 2713 h 10000"/>
                <a:gd name="connsiteX468" fmla="*/ 2523 w 10201"/>
                <a:gd name="connsiteY468" fmla="*/ 2657 h 10000"/>
                <a:gd name="connsiteX469" fmla="*/ 2523 w 10201"/>
                <a:gd name="connsiteY469" fmla="*/ 2600 h 10000"/>
                <a:gd name="connsiteX470" fmla="*/ 2596 w 10201"/>
                <a:gd name="connsiteY470" fmla="*/ 2582 h 10000"/>
                <a:gd name="connsiteX471" fmla="*/ 2596 w 10201"/>
                <a:gd name="connsiteY471" fmla="*/ 2563 h 10000"/>
                <a:gd name="connsiteX472" fmla="*/ 2461 w 10201"/>
                <a:gd name="connsiteY472" fmla="*/ 2450 h 10000"/>
                <a:gd name="connsiteX473" fmla="*/ 2440 w 10201"/>
                <a:gd name="connsiteY473" fmla="*/ 2525 h 10000"/>
                <a:gd name="connsiteX474" fmla="*/ 2440 w 10201"/>
                <a:gd name="connsiteY474" fmla="*/ 2507 h 10000"/>
                <a:gd name="connsiteX475" fmla="*/ 2315 w 10201"/>
                <a:gd name="connsiteY475" fmla="*/ 2356 h 10000"/>
                <a:gd name="connsiteX476" fmla="*/ 2242 w 10201"/>
                <a:gd name="connsiteY476" fmla="*/ 2375 h 10000"/>
                <a:gd name="connsiteX477" fmla="*/ 2242 w 10201"/>
                <a:gd name="connsiteY477" fmla="*/ 2319 h 10000"/>
                <a:gd name="connsiteX478" fmla="*/ 2222 w 10201"/>
                <a:gd name="connsiteY478" fmla="*/ 2281 h 10000"/>
                <a:gd name="connsiteX479" fmla="*/ 2044 w 10201"/>
                <a:gd name="connsiteY479" fmla="*/ 2244 h 10000"/>
                <a:gd name="connsiteX480" fmla="*/ 2034 w 10201"/>
                <a:gd name="connsiteY480" fmla="*/ 2187 h 10000"/>
                <a:gd name="connsiteX481" fmla="*/ 2044 w 10201"/>
                <a:gd name="connsiteY481" fmla="*/ 2169 h 10000"/>
                <a:gd name="connsiteX482" fmla="*/ 2242 w 10201"/>
                <a:gd name="connsiteY482" fmla="*/ 2169 h 10000"/>
                <a:gd name="connsiteX483" fmla="*/ 2305 w 10201"/>
                <a:gd name="connsiteY483" fmla="*/ 2131 h 10000"/>
                <a:gd name="connsiteX484" fmla="*/ 2450 w 10201"/>
                <a:gd name="connsiteY484" fmla="*/ 2169 h 10000"/>
                <a:gd name="connsiteX485" fmla="*/ 2523 w 10201"/>
                <a:gd name="connsiteY485" fmla="*/ 2075 h 10000"/>
                <a:gd name="connsiteX486" fmla="*/ 2774 w 10201"/>
                <a:gd name="connsiteY486" fmla="*/ 2018 h 10000"/>
                <a:gd name="connsiteX487" fmla="*/ 2961 w 10201"/>
                <a:gd name="connsiteY487" fmla="*/ 2131 h 10000"/>
                <a:gd name="connsiteX488" fmla="*/ 3274 w 10201"/>
                <a:gd name="connsiteY488" fmla="*/ 2055 h 10000"/>
                <a:gd name="connsiteX489" fmla="*/ 3274 w 10201"/>
                <a:gd name="connsiteY489" fmla="*/ 2037 h 10000"/>
                <a:gd name="connsiteX490" fmla="*/ 3263 w 10201"/>
                <a:gd name="connsiteY490" fmla="*/ 2000 h 10000"/>
                <a:gd name="connsiteX491" fmla="*/ 3377 w 10201"/>
                <a:gd name="connsiteY491" fmla="*/ 1962 h 10000"/>
                <a:gd name="connsiteX492" fmla="*/ 3357 w 10201"/>
                <a:gd name="connsiteY492" fmla="*/ 1905 h 10000"/>
                <a:gd name="connsiteX493" fmla="*/ 3419 w 10201"/>
                <a:gd name="connsiteY493" fmla="*/ 1905 h 10000"/>
                <a:gd name="connsiteX494" fmla="*/ 3461 w 10201"/>
                <a:gd name="connsiteY494" fmla="*/ 1924 h 10000"/>
                <a:gd name="connsiteX495" fmla="*/ 3492 w 10201"/>
                <a:gd name="connsiteY495" fmla="*/ 1868 h 10000"/>
                <a:gd name="connsiteX496" fmla="*/ 3492 w 10201"/>
                <a:gd name="connsiteY496" fmla="*/ 1849 h 10000"/>
                <a:gd name="connsiteX497" fmla="*/ 3419 w 10201"/>
                <a:gd name="connsiteY497" fmla="*/ 1736 h 10000"/>
                <a:gd name="connsiteX498" fmla="*/ 3429 w 10201"/>
                <a:gd name="connsiteY498" fmla="*/ 1661 h 10000"/>
                <a:gd name="connsiteX499" fmla="*/ 3274 w 10201"/>
                <a:gd name="connsiteY499" fmla="*/ 1587 h 10000"/>
                <a:gd name="connsiteX500" fmla="*/ 3274 w 10201"/>
                <a:gd name="connsiteY500" fmla="*/ 1511 h 10000"/>
                <a:gd name="connsiteX501" fmla="*/ 3241 w 10201"/>
                <a:gd name="connsiteY501" fmla="*/ 1473 h 10000"/>
                <a:gd name="connsiteX502" fmla="*/ 3210 w 10201"/>
                <a:gd name="connsiteY502" fmla="*/ 1511 h 10000"/>
                <a:gd name="connsiteX503" fmla="*/ 3200 w 10201"/>
                <a:gd name="connsiteY503" fmla="*/ 1436 h 10000"/>
                <a:gd name="connsiteX504" fmla="*/ 3085 w 10201"/>
                <a:gd name="connsiteY504" fmla="*/ 1492 h 10000"/>
                <a:gd name="connsiteX505" fmla="*/ 2971 w 10201"/>
                <a:gd name="connsiteY505" fmla="*/ 1417 h 10000"/>
                <a:gd name="connsiteX506" fmla="*/ 2940 w 10201"/>
                <a:gd name="connsiteY506" fmla="*/ 1473 h 10000"/>
                <a:gd name="connsiteX507" fmla="*/ 2909 w 10201"/>
                <a:gd name="connsiteY507" fmla="*/ 1398 h 10000"/>
                <a:gd name="connsiteX508" fmla="*/ 2815 w 10201"/>
                <a:gd name="connsiteY508" fmla="*/ 1436 h 10000"/>
                <a:gd name="connsiteX509" fmla="*/ 2815 w 10201"/>
                <a:gd name="connsiteY509" fmla="*/ 1379 h 10000"/>
                <a:gd name="connsiteX510" fmla="*/ 2742 w 10201"/>
                <a:gd name="connsiteY510" fmla="*/ 1286 h 10000"/>
                <a:gd name="connsiteX511" fmla="*/ 3013 w 10201"/>
                <a:gd name="connsiteY511" fmla="*/ 1060 h 10000"/>
                <a:gd name="connsiteX512" fmla="*/ 3106 w 10201"/>
                <a:gd name="connsiteY512" fmla="*/ 1117 h 10000"/>
                <a:gd name="connsiteX513" fmla="*/ 3241 w 10201"/>
                <a:gd name="connsiteY513" fmla="*/ 1060 h 10000"/>
                <a:gd name="connsiteX514" fmla="*/ 3241 w 10201"/>
                <a:gd name="connsiteY514" fmla="*/ 1117 h 10000"/>
                <a:gd name="connsiteX515" fmla="*/ 3513 w 10201"/>
                <a:gd name="connsiteY515" fmla="*/ 1117 h 10000"/>
                <a:gd name="connsiteX516" fmla="*/ 3513 w 10201"/>
                <a:gd name="connsiteY516" fmla="*/ 1042 h 10000"/>
                <a:gd name="connsiteX517" fmla="*/ 3658 w 10201"/>
                <a:gd name="connsiteY517" fmla="*/ 966 h 10000"/>
                <a:gd name="connsiteX518" fmla="*/ 3700 w 10201"/>
                <a:gd name="connsiteY518" fmla="*/ 873 h 10000"/>
                <a:gd name="connsiteX519" fmla="*/ 3929 w 10201"/>
                <a:gd name="connsiteY519" fmla="*/ 834 h 10000"/>
                <a:gd name="connsiteX520" fmla="*/ 3940 w 10201"/>
                <a:gd name="connsiteY520" fmla="*/ 779 h 10000"/>
                <a:gd name="connsiteX521" fmla="*/ 3971 w 10201"/>
                <a:gd name="connsiteY521" fmla="*/ 779 h 10000"/>
                <a:gd name="connsiteX522" fmla="*/ 4002 w 10201"/>
                <a:gd name="connsiteY522" fmla="*/ 834 h 10000"/>
                <a:gd name="connsiteX523" fmla="*/ 4065 w 10201"/>
                <a:gd name="connsiteY523" fmla="*/ 797 h 10000"/>
                <a:gd name="connsiteX524" fmla="*/ 4127 w 10201"/>
                <a:gd name="connsiteY524" fmla="*/ 834 h 10000"/>
                <a:gd name="connsiteX525" fmla="*/ 4772 w 10201"/>
                <a:gd name="connsiteY525" fmla="*/ 722 h 10000"/>
                <a:gd name="connsiteX526" fmla="*/ 4783 w 10201"/>
                <a:gd name="connsiteY526" fmla="*/ 779 h 10000"/>
                <a:gd name="connsiteX527" fmla="*/ 4908 w 10201"/>
                <a:gd name="connsiteY527" fmla="*/ 779 h 10000"/>
                <a:gd name="connsiteX528" fmla="*/ 4908 w 10201"/>
                <a:gd name="connsiteY528" fmla="*/ 722 h 10000"/>
                <a:gd name="connsiteX529" fmla="*/ 4992 w 10201"/>
                <a:gd name="connsiteY529" fmla="*/ 779 h 10000"/>
                <a:gd name="connsiteX530" fmla="*/ 5096 w 10201"/>
                <a:gd name="connsiteY530" fmla="*/ 741 h 10000"/>
                <a:gd name="connsiteX531" fmla="*/ 5158 w 10201"/>
                <a:gd name="connsiteY531" fmla="*/ 779 h 10000"/>
                <a:gd name="connsiteX532" fmla="*/ 5200 w 10201"/>
                <a:gd name="connsiteY532" fmla="*/ 704 h 10000"/>
                <a:gd name="connsiteX533" fmla="*/ 5283 w 10201"/>
                <a:gd name="connsiteY533" fmla="*/ 684 h 10000"/>
                <a:gd name="connsiteX534" fmla="*/ 5283 w 10201"/>
                <a:gd name="connsiteY534" fmla="*/ 741 h 10000"/>
                <a:gd name="connsiteX535" fmla="*/ 5492 w 10201"/>
                <a:gd name="connsiteY535" fmla="*/ 704 h 10000"/>
                <a:gd name="connsiteX536" fmla="*/ 5679 w 10201"/>
                <a:gd name="connsiteY536" fmla="*/ 779 h 10000"/>
                <a:gd name="connsiteX537" fmla="*/ 5824 w 10201"/>
                <a:gd name="connsiteY537" fmla="*/ 759 h 10000"/>
                <a:gd name="connsiteX538" fmla="*/ 6148 w 10201"/>
                <a:gd name="connsiteY538" fmla="*/ 684 h 10000"/>
                <a:gd name="connsiteX539" fmla="*/ 6345 w 10201"/>
                <a:gd name="connsiteY539" fmla="*/ 609 h 10000"/>
                <a:gd name="connsiteX540" fmla="*/ 6522 w 10201"/>
                <a:gd name="connsiteY540" fmla="*/ 647 h 10000"/>
                <a:gd name="connsiteX541" fmla="*/ 6574 w 10201"/>
                <a:gd name="connsiteY541" fmla="*/ 553 h 10000"/>
                <a:gd name="connsiteX542" fmla="*/ 6668 w 10201"/>
                <a:gd name="connsiteY542" fmla="*/ 572 h 10000"/>
                <a:gd name="connsiteX543" fmla="*/ 6741 w 10201"/>
                <a:gd name="connsiteY543" fmla="*/ 496 h 10000"/>
                <a:gd name="connsiteX544" fmla="*/ 6814 w 10201"/>
                <a:gd name="connsiteY544" fmla="*/ 553 h 10000"/>
                <a:gd name="connsiteX545" fmla="*/ 7105 w 10201"/>
                <a:gd name="connsiteY545" fmla="*/ 572 h 10000"/>
                <a:gd name="connsiteX546" fmla="*/ 7251 w 10201"/>
                <a:gd name="connsiteY546" fmla="*/ 572 h 10000"/>
                <a:gd name="connsiteX547" fmla="*/ 7262 w 10201"/>
                <a:gd name="connsiteY547" fmla="*/ 628 h 10000"/>
                <a:gd name="connsiteX548" fmla="*/ 7459 w 10201"/>
                <a:gd name="connsiteY548" fmla="*/ 590 h 10000"/>
                <a:gd name="connsiteX549" fmla="*/ 7470 w 10201"/>
                <a:gd name="connsiteY549" fmla="*/ 515 h 10000"/>
                <a:gd name="connsiteX550" fmla="*/ 7387 w 10201"/>
                <a:gd name="connsiteY550" fmla="*/ 496 h 10000"/>
                <a:gd name="connsiteX551" fmla="*/ 7428 w 10201"/>
                <a:gd name="connsiteY551" fmla="*/ 403 h 10000"/>
                <a:gd name="connsiteX552" fmla="*/ 7501 w 10201"/>
                <a:gd name="connsiteY552" fmla="*/ 346 h 10000"/>
                <a:gd name="connsiteX553" fmla="*/ 7470 w 10201"/>
                <a:gd name="connsiteY553" fmla="*/ 309 h 10000"/>
                <a:gd name="connsiteX554" fmla="*/ 7407 w 10201"/>
                <a:gd name="connsiteY554" fmla="*/ 346 h 10000"/>
                <a:gd name="connsiteX555" fmla="*/ 7376 w 10201"/>
                <a:gd name="connsiteY555" fmla="*/ 309 h 10000"/>
                <a:gd name="connsiteX556" fmla="*/ 7210 w 10201"/>
                <a:gd name="connsiteY556" fmla="*/ 365 h 10000"/>
                <a:gd name="connsiteX557" fmla="*/ 7210 w 10201"/>
                <a:gd name="connsiteY557" fmla="*/ 309 h 10000"/>
                <a:gd name="connsiteX558" fmla="*/ 7199 w 10201"/>
                <a:gd name="connsiteY558" fmla="*/ 309 h 10000"/>
                <a:gd name="connsiteX559" fmla="*/ 6543 w 10201"/>
                <a:gd name="connsiteY559" fmla="*/ 328 h 10000"/>
                <a:gd name="connsiteX560" fmla="*/ 6532 w 10201"/>
                <a:gd name="connsiteY560" fmla="*/ 271 h 10000"/>
                <a:gd name="connsiteX561" fmla="*/ 6637 w 10201"/>
                <a:gd name="connsiteY561" fmla="*/ 196 h 10000"/>
                <a:gd name="connsiteX562" fmla="*/ 6980 w 10201"/>
                <a:gd name="connsiteY562" fmla="*/ 159 h 10000"/>
                <a:gd name="connsiteX563" fmla="*/ 7480 w 10201"/>
                <a:gd name="connsiteY563" fmla="*/ 120 h 10000"/>
                <a:gd name="connsiteX564" fmla="*/ 7698 w 10201"/>
                <a:gd name="connsiteY564" fmla="*/ 8 h 10000"/>
                <a:gd name="connsiteX565" fmla="*/ 7949 w 10201"/>
                <a:gd name="connsiteY565" fmla="*/ 140 h 10000"/>
                <a:gd name="connsiteX566" fmla="*/ 8011 w 10201"/>
                <a:gd name="connsiteY566" fmla="*/ 46 h 10000"/>
                <a:gd name="connsiteX567" fmla="*/ 8136 w 10201"/>
                <a:gd name="connsiteY567" fmla="*/ 27 h 10000"/>
                <a:gd name="connsiteX568" fmla="*/ 8240 w 10201"/>
                <a:gd name="connsiteY568" fmla="*/ 140 h 10000"/>
                <a:gd name="connsiteX569" fmla="*/ 8262 w 10201"/>
                <a:gd name="connsiteY569" fmla="*/ 102 h 10000"/>
                <a:gd name="connsiteX570" fmla="*/ 8293 w 10201"/>
                <a:gd name="connsiteY570" fmla="*/ 252 h 10000"/>
                <a:gd name="connsiteX571" fmla="*/ 8262 w 10201"/>
                <a:gd name="connsiteY571" fmla="*/ 328 h 10000"/>
                <a:gd name="connsiteX572" fmla="*/ 8262 w 10201"/>
                <a:gd name="connsiteY572" fmla="*/ 421 h 10000"/>
                <a:gd name="connsiteX0" fmla="*/ 8262 w 10201"/>
                <a:gd name="connsiteY0" fmla="*/ 421 h 10000"/>
                <a:gd name="connsiteX1" fmla="*/ 8324 w 10201"/>
                <a:gd name="connsiteY1" fmla="*/ 440 h 10000"/>
                <a:gd name="connsiteX2" fmla="*/ 8335 w 10201"/>
                <a:gd name="connsiteY2" fmla="*/ 515 h 10000"/>
                <a:gd name="connsiteX3" fmla="*/ 8303 w 10201"/>
                <a:gd name="connsiteY3" fmla="*/ 590 h 10000"/>
                <a:gd name="connsiteX4" fmla="*/ 8345 w 10201"/>
                <a:gd name="connsiteY4" fmla="*/ 590 h 10000"/>
                <a:gd name="connsiteX5" fmla="*/ 8355 w 10201"/>
                <a:gd name="connsiteY5" fmla="*/ 647 h 10000"/>
                <a:gd name="connsiteX6" fmla="*/ 8303 w 10201"/>
                <a:gd name="connsiteY6" fmla="*/ 704 h 10000"/>
                <a:gd name="connsiteX7" fmla="*/ 8230 w 10201"/>
                <a:gd name="connsiteY7" fmla="*/ 928 h 10000"/>
                <a:gd name="connsiteX8" fmla="*/ 8324 w 10201"/>
                <a:gd name="connsiteY8" fmla="*/ 1003 h 10000"/>
                <a:gd name="connsiteX9" fmla="*/ 8345 w 10201"/>
                <a:gd name="connsiteY9" fmla="*/ 873 h 10000"/>
                <a:gd name="connsiteX10" fmla="*/ 8355 w 10201"/>
                <a:gd name="connsiteY10" fmla="*/ 873 h 10000"/>
                <a:gd name="connsiteX11" fmla="*/ 8355 w 10201"/>
                <a:gd name="connsiteY11" fmla="*/ 891 h 10000"/>
                <a:gd name="connsiteX12" fmla="*/ 8376 w 10201"/>
                <a:gd name="connsiteY12" fmla="*/ 1210 h 10000"/>
                <a:gd name="connsiteX13" fmla="*/ 8355 w 10201"/>
                <a:gd name="connsiteY13" fmla="*/ 1210 h 10000"/>
                <a:gd name="connsiteX14" fmla="*/ 8324 w 10201"/>
                <a:gd name="connsiteY14" fmla="*/ 1229 h 10000"/>
                <a:gd name="connsiteX15" fmla="*/ 8324 w 10201"/>
                <a:gd name="connsiteY15" fmla="*/ 1286 h 10000"/>
                <a:gd name="connsiteX16" fmla="*/ 8084 w 10201"/>
                <a:gd name="connsiteY16" fmla="*/ 1605 h 10000"/>
                <a:gd name="connsiteX17" fmla="*/ 8126 w 10201"/>
                <a:gd name="connsiteY17" fmla="*/ 1605 h 10000"/>
                <a:gd name="connsiteX18" fmla="*/ 8293 w 10201"/>
                <a:gd name="connsiteY18" fmla="*/ 1587 h 10000"/>
                <a:gd name="connsiteX19" fmla="*/ 8293 w 10201"/>
                <a:gd name="connsiteY19" fmla="*/ 1680 h 10000"/>
                <a:gd name="connsiteX20" fmla="*/ 8366 w 10201"/>
                <a:gd name="connsiteY20" fmla="*/ 1774 h 10000"/>
                <a:gd name="connsiteX21" fmla="*/ 8584 w 10201"/>
                <a:gd name="connsiteY21" fmla="*/ 1680 h 10000"/>
                <a:gd name="connsiteX22" fmla="*/ 8636 w 10201"/>
                <a:gd name="connsiteY22" fmla="*/ 1567 h 10000"/>
                <a:gd name="connsiteX23" fmla="*/ 8698 w 10201"/>
                <a:gd name="connsiteY23" fmla="*/ 1587 h 10000"/>
                <a:gd name="connsiteX24" fmla="*/ 8709 w 10201"/>
                <a:gd name="connsiteY24" fmla="*/ 1530 h 10000"/>
                <a:gd name="connsiteX25" fmla="*/ 8855 w 10201"/>
                <a:gd name="connsiteY25" fmla="*/ 1605 h 10000"/>
                <a:gd name="connsiteX26" fmla="*/ 8802 w 10201"/>
                <a:gd name="connsiteY26" fmla="*/ 1980 h 10000"/>
                <a:gd name="connsiteX27" fmla="*/ 8740 w 10201"/>
                <a:gd name="connsiteY27" fmla="*/ 2075 h 10000"/>
                <a:gd name="connsiteX28" fmla="*/ 8740 w 10201"/>
                <a:gd name="connsiteY28" fmla="*/ 2131 h 10000"/>
                <a:gd name="connsiteX29" fmla="*/ 9032 w 10201"/>
                <a:gd name="connsiteY29" fmla="*/ 2206 h 10000"/>
                <a:gd name="connsiteX30" fmla="*/ 9011 w 10201"/>
                <a:gd name="connsiteY30" fmla="*/ 2769 h 10000"/>
                <a:gd name="connsiteX31" fmla="*/ 9011 w 10201"/>
                <a:gd name="connsiteY31" fmla="*/ 2938 h 10000"/>
                <a:gd name="connsiteX32" fmla="*/ 8980 w 10201"/>
                <a:gd name="connsiteY32" fmla="*/ 2957 h 10000"/>
                <a:gd name="connsiteX33" fmla="*/ 8990 w 10201"/>
                <a:gd name="connsiteY33" fmla="*/ 2995 h 10000"/>
                <a:gd name="connsiteX34" fmla="*/ 8970 w 10201"/>
                <a:gd name="connsiteY34" fmla="*/ 3032 h 10000"/>
                <a:gd name="connsiteX35" fmla="*/ 9157 w 10201"/>
                <a:gd name="connsiteY35" fmla="*/ 3014 h 10000"/>
                <a:gd name="connsiteX36" fmla="*/ 9250 w 10201"/>
                <a:gd name="connsiteY36" fmla="*/ 3164 h 10000"/>
                <a:gd name="connsiteX37" fmla="*/ 9386 w 10201"/>
                <a:gd name="connsiteY37" fmla="*/ 3145 h 10000"/>
                <a:gd name="connsiteX38" fmla="*/ 9386 w 10201"/>
                <a:gd name="connsiteY38" fmla="*/ 3164 h 10000"/>
                <a:gd name="connsiteX39" fmla="*/ 9397 w 10201"/>
                <a:gd name="connsiteY39" fmla="*/ 3164 h 10000"/>
                <a:gd name="connsiteX40" fmla="*/ 9407 w 10201"/>
                <a:gd name="connsiteY40" fmla="*/ 3314 h 10000"/>
                <a:gd name="connsiteX41" fmla="*/ 9438 w 10201"/>
                <a:gd name="connsiteY41" fmla="*/ 3296 h 10000"/>
                <a:gd name="connsiteX42" fmla="*/ 9490 w 10201"/>
                <a:gd name="connsiteY42" fmla="*/ 3070 h 10000"/>
                <a:gd name="connsiteX43" fmla="*/ 9542 w 10201"/>
                <a:gd name="connsiteY43" fmla="*/ 3126 h 10000"/>
                <a:gd name="connsiteX44" fmla="*/ 9563 w 10201"/>
                <a:gd name="connsiteY44" fmla="*/ 3052 h 10000"/>
                <a:gd name="connsiteX45" fmla="*/ 9594 w 10201"/>
                <a:gd name="connsiteY45" fmla="*/ 3052 h 10000"/>
                <a:gd name="connsiteX46" fmla="*/ 9625 w 10201"/>
                <a:gd name="connsiteY46" fmla="*/ 3126 h 10000"/>
                <a:gd name="connsiteX47" fmla="*/ 9615 w 10201"/>
                <a:gd name="connsiteY47" fmla="*/ 3239 h 10000"/>
                <a:gd name="connsiteX48" fmla="*/ 9688 w 10201"/>
                <a:gd name="connsiteY48" fmla="*/ 3314 h 10000"/>
                <a:gd name="connsiteX49" fmla="*/ 9688 w 10201"/>
                <a:gd name="connsiteY49" fmla="*/ 3427 h 10000"/>
                <a:gd name="connsiteX50" fmla="*/ 9729 w 10201"/>
                <a:gd name="connsiteY50" fmla="*/ 3483 h 10000"/>
                <a:gd name="connsiteX51" fmla="*/ 9698 w 10201"/>
                <a:gd name="connsiteY51" fmla="*/ 3596 h 10000"/>
                <a:gd name="connsiteX52" fmla="*/ 9709 w 10201"/>
                <a:gd name="connsiteY52" fmla="*/ 3596 h 10000"/>
                <a:gd name="connsiteX53" fmla="*/ 9740 w 10201"/>
                <a:gd name="connsiteY53" fmla="*/ 3577 h 10000"/>
                <a:gd name="connsiteX54" fmla="*/ 9740 w 10201"/>
                <a:gd name="connsiteY54" fmla="*/ 3689 h 10000"/>
                <a:gd name="connsiteX55" fmla="*/ 9709 w 10201"/>
                <a:gd name="connsiteY55" fmla="*/ 3728 h 10000"/>
                <a:gd name="connsiteX56" fmla="*/ 9688 w 10201"/>
                <a:gd name="connsiteY56" fmla="*/ 3689 h 10000"/>
                <a:gd name="connsiteX57" fmla="*/ 9677 w 10201"/>
                <a:gd name="connsiteY57" fmla="*/ 3746 h 10000"/>
                <a:gd name="connsiteX58" fmla="*/ 9646 w 10201"/>
                <a:gd name="connsiteY58" fmla="*/ 3728 h 10000"/>
                <a:gd name="connsiteX59" fmla="*/ 9553 w 10201"/>
                <a:gd name="connsiteY59" fmla="*/ 3953 h 10000"/>
                <a:gd name="connsiteX60" fmla="*/ 9574 w 10201"/>
                <a:gd name="connsiteY60" fmla="*/ 4347 h 10000"/>
                <a:gd name="connsiteX61" fmla="*/ 9438 w 10201"/>
                <a:gd name="connsiteY61" fmla="*/ 4310 h 10000"/>
                <a:gd name="connsiteX62" fmla="*/ 9397 w 10201"/>
                <a:gd name="connsiteY62" fmla="*/ 4385 h 10000"/>
                <a:gd name="connsiteX63" fmla="*/ 9459 w 10201"/>
                <a:gd name="connsiteY63" fmla="*/ 4572 h 10000"/>
                <a:gd name="connsiteX64" fmla="*/ 9522 w 10201"/>
                <a:gd name="connsiteY64" fmla="*/ 4572 h 10000"/>
                <a:gd name="connsiteX65" fmla="*/ 9522 w 10201"/>
                <a:gd name="connsiteY65" fmla="*/ 4591 h 10000"/>
                <a:gd name="connsiteX66" fmla="*/ 9407 w 10201"/>
                <a:gd name="connsiteY66" fmla="*/ 4686 h 10000"/>
                <a:gd name="connsiteX67" fmla="*/ 9397 w 10201"/>
                <a:gd name="connsiteY67" fmla="*/ 4741 h 10000"/>
                <a:gd name="connsiteX68" fmla="*/ 9532 w 10201"/>
                <a:gd name="connsiteY68" fmla="*/ 4910 h 10000"/>
                <a:gd name="connsiteX69" fmla="*/ 9553 w 10201"/>
                <a:gd name="connsiteY69" fmla="*/ 5005 h 10000"/>
                <a:gd name="connsiteX70" fmla="*/ 9688 w 10201"/>
                <a:gd name="connsiteY70" fmla="*/ 5136 h 10000"/>
                <a:gd name="connsiteX71" fmla="*/ 9657 w 10201"/>
                <a:gd name="connsiteY71" fmla="*/ 5494 h 10000"/>
                <a:gd name="connsiteX72" fmla="*/ 9771 w 10201"/>
                <a:gd name="connsiteY72" fmla="*/ 5437 h 10000"/>
                <a:gd name="connsiteX73" fmla="*/ 9771 w 10201"/>
                <a:gd name="connsiteY73" fmla="*/ 5380 h 10000"/>
                <a:gd name="connsiteX74" fmla="*/ 9750 w 10201"/>
                <a:gd name="connsiteY74" fmla="*/ 5324 h 10000"/>
                <a:gd name="connsiteX75" fmla="*/ 9781 w 10201"/>
                <a:gd name="connsiteY75" fmla="*/ 5324 h 10000"/>
                <a:gd name="connsiteX76" fmla="*/ 9865 w 10201"/>
                <a:gd name="connsiteY76" fmla="*/ 5399 h 10000"/>
                <a:gd name="connsiteX77" fmla="*/ 9865 w 10201"/>
                <a:gd name="connsiteY77" fmla="*/ 5474 h 10000"/>
                <a:gd name="connsiteX78" fmla="*/ 10188 w 10201"/>
                <a:gd name="connsiteY78" fmla="*/ 5793 h 10000"/>
                <a:gd name="connsiteX79" fmla="*/ 10177 w 10201"/>
                <a:gd name="connsiteY79" fmla="*/ 6151 h 10000"/>
                <a:gd name="connsiteX80" fmla="*/ 10125 w 10201"/>
                <a:gd name="connsiteY80" fmla="*/ 6056 h 10000"/>
                <a:gd name="connsiteX81" fmla="*/ 9949 w 10201"/>
                <a:gd name="connsiteY81" fmla="*/ 6094 h 10000"/>
                <a:gd name="connsiteX82" fmla="*/ 9563 w 10201"/>
                <a:gd name="connsiteY82" fmla="*/ 6188 h 10000"/>
                <a:gd name="connsiteX83" fmla="*/ 9532 w 10201"/>
                <a:gd name="connsiteY83" fmla="*/ 6526 h 10000"/>
                <a:gd name="connsiteX84" fmla="*/ 9490 w 10201"/>
                <a:gd name="connsiteY84" fmla="*/ 6564 h 10000"/>
                <a:gd name="connsiteX85" fmla="*/ 9490 w 10201"/>
                <a:gd name="connsiteY85" fmla="*/ 6977 h 10000"/>
                <a:gd name="connsiteX86" fmla="*/ 9594 w 10201"/>
                <a:gd name="connsiteY86" fmla="*/ 7014 h 10000"/>
                <a:gd name="connsiteX87" fmla="*/ 9584 w 10201"/>
                <a:gd name="connsiteY87" fmla="*/ 7052 h 10000"/>
                <a:gd name="connsiteX88" fmla="*/ 9438 w 10201"/>
                <a:gd name="connsiteY88" fmla="*/ 7409 h 10000"/>
                <a:gd name="connsiteX89" fmla="*/ 9428 w 10201"/>
                <a:gd name="connsiteY89" fmla="*/ 7672 h 10000"/>
                <a:gd name="connsiteX90" fmla="*/ 9459 w 10201"/>
                <a:gd name="connsiteY90" fmla="*/ 7860 h 10000"/>
                <a:gd name="connsiteX91" fmla="*/ 9407 w 10201"/>
                <a:gd name="connsiteY91" fmla="*/ 7916 h 10000"/>
                <a:gd name="connsiteX92" fmla="*/ 9302 w 10201"/>
                <a:gd name="connsiteY92" fmla="*/ 7728 h 10000"/>
                <a:gd name="connsiteX93" fmla="*/ 9126 w 10201"/>
                <a:gd name="connsiteY93" fmla="*/ 7578 h 10000"/>
                <a:gd name="connsiteX94" fmla="*/ 9126 w 10201"/>
                <a:gd name="connsiteY94" fmla="*/ 7541 h 10000"/>
                <a:gd name="connsiteX95" fmla="*/ 9167 w 10201"/>
                <a:gd name="connsiteY95" fmla="*/ 7541 h 10000"/>
                <a:gd name="connsiteX96" fmla="*/ 9167 w 10201"/>
                <a:gd name="connsiteY96" fmla="*/ 7522 h 10000"/>
                <a:gd name="connsiteX97" fmla="*/ 9146 w 10201"/>
                <a:gd name="connsiteY97" fmla="*/ 7522 h 10000"/>
                <a:gd name="connsiteX98" fmla="*/ 9084 w 10201"/>
                <a:gd name="connsiteY98" fmla="*/ 7541 h 10000"/>
                <a:gd name="connsiteX99" fmla="*/ 9105 w 10201"/>
                <a:gd name="connsiteY99" fmla="*/ 7616 h 10000"/>
                <a:gd name="connsiteX100" fmla="*/ 9063 w 10201"/>
                <a:gd name="connsiteY100" fmla="*/ 7635 h 10000"/>
                <a:gd name="connsiteX101" fmla="*/ 9167 w 10201"/>
                <a:gd name="connsiteY101" fmla="*/ 7916 h 10000"/>
                <a:gd name="connsiteX102" fmla="*/ 9167 w 10201"/>
                <a:gd name="connsiteY102" fmla="*/ 8123 h 10000"/>
                <a:gd name="connsiteX103" fmla="*/ 9105 w 10201"/>
                <a:gd name="connsiteY103" fmla="*/ 8235 h 10000"/>
                <a:gd name="connsiteX104" fmla="*/ 8928 w 10201"/>
                <a:gd name="connsiteY104" fmla="*/ 8217 h 10000"/>
                <a:gd name="connsiteX105" fmla="*/ 8866 w 10201"/>
                <a:gd name="connsiteY105" fmla="*/ 8123 h 10000"/>
                <a:gd name="connsiteX106" fmla="*/ 8802 w 10201"/>
                <a:gd name="connsiteY106" fmla="*/ 8180 h 10000"/>
                <a:gd name="connsiteX107" fmla="*/ 8845 w 10201"/>
                <a:gd name="connsiteY107" fmla="*/ 8573 h 10000"/>
                <a:gd name="connsiteX108" fmla="*/ 8814 w 10201"/>
                <a:gd name="connsiteY108" fmla="*/ 8648 h 10000"/>
                <a:gd name="connsiteX109" fmla="*/ 8615 w 10201"/>
                <a:gd name="connsiteY109" fmla="*/ 8668 h 10000"/>
                <a:gd name="connsiteX110" fmla="*/ 8470 w 10201"/>
                <a:gd name="connsiteY110" fmla="*/ 8235 h 10000"/>
                <a:gd name="connsiteX111" fmla="*/ 8459 w 10201"/>
                <a:gd name="connsiteY111" fmla="*/ 7991 h 10000"/>
                <a:gd name="connsiteX112" fmla="*/ 8418 w 10201"/>
                <a:gd name="connsiteY112" fmla="*/ 7991 h 10000"/>
                <a:gd name="connsiteX113" fmla="*/ 8240 w 10201"/>
                <a:gd name="connsiteY113" fmla="*/ 7991 h 10000"/>
                <a:gd name="connsiteX114" fmla="*/ 8136 w 10201"/>
                <a:gd name="connsiteY114" fmla="*/ 7766 h 10000"/>
                <a:gd name="connsiteX115" fmla="*/ 8042 w 10201"/>
                <a:gd name="connsiteY115" fmla="*/ 7710 h 10000"/>
                <a:gd name="connsiteX116" fmla="*/ 7980 w 10201"/>
                <a:gd name="connsiteY116" fmla="*/ 7785 h 10000"/>
                <a:gd name="connsiteX117" fmla="*/ 7990 w 10201"/>
                <a:gd name="connsiteY117" fmla="*/ 8104 h 10000"/>
                <a:gd name="connsiteX118" fmla="*/ 7949 w 10201"/>
                <a:gd name="connsiteY118" fmla="*/ 8404 h 10000"/>
                <a:gd name="connsiteX119" fmla="*/ 7887 w 10201"/>
                <a:gd name="connsiteY119" fmla="*/ 8424 h 10000"/>
                <a:gd name="connsiteX120" fmla="*/ 7845 w 10201"/>
                <a:gd name="connsiteY120" fmla="*/ 8536 h 10000"/>
                <a:gd name="connsiteX121" fmla="*/ 7835 w 10201"/>
                <a:gd name="connsiteY121" fmla="*/ 8536 h 10000"/>
                <a:gd name="connsiteX122" fmla="*/ 7835 w 10201"/>
                <a:gd name="connsiteY122" fmla="*/ 8479 h 10000"/>
                <a:gd name="connsiteX123" fmla="*/ 7855 w 10201"/>
                <a:gd name="connsiteY123" fmla="*/ 8424 h 10000"/>
                <a:gd name="connsiteX124" fmla="*/ 7678 w 10201"/>
                <a:gd name="connsiteY124" fmla="*/ 8180 h 10000"/>
                <a:gd name="connsiteX125" fmla="*/ 7563 w 10201"/>
                <a:gd name="connsiteY125" fmla="*/ 8085 h 10000"/>
                <a:gd name="connsiteX126" fmla="*/ 7501 w 10201"/>
                <a:gd name="connsiteY126" fmla="*/ 8142 h 10000"/>
                <a:gd name="connsiteX127" fmla="*/ 7470 w 10201"/>
                <a:gd name="connsiteY127" fmla="*/ 8085 h 10000"/>
                <a:gd name="connsiteX128" fmla="*/ 7439 w 10201"/>
                <a:gd name="connsiteY128" fmla="*/ 8217 h 10000"/>
                <a:gd name="connsiteX129" fmla="*/ 7574 w 10201"/>
                <a:gd name="connsiteY129" fmla="*/ 8593 h 10000"/>
                <a:gd name="connsiteX130" fmla="*/ 7418 w 10201"/>
                <a:gd name="connsiteY130" fmla="*/ 8780 h 10000"/>
                <a:gd name="connsiteX131" fmla="*/ 7251 w 10201"/>
                <a:gd name="connsiteY131" fmla="*/ 8705 h 10000"/>
                <a:gd name="connsiteX132" fmla="*/ 7189 w 10201"/>
                <a:gd name="connsiteY132" fmla="*/ 8856 h 10000"/>
                <a:gd name="connsiteX133" fmla="*/ 7115 w 10201"/>
                <a:gd name="connsiteY133" fmla="*/ 8912 h 10000"/>
                <a:gd name="connsiteX134" fmla="*/ 7115 w 10201"/>
                <a:gd name="connsiteY134" fmla="*/ 8837 h 10000"/>
                <a:gd name="connsiteX135" fmla="*/ 6991 w 10201"/>
                <a:gd name="connsiteY135" fmla="*/ 8799 h 10000"/>
                <a:gd name="connsiteX136" fmla="*/ 6907 w 10201"/>
                <a:gd name="connsiteY136" fmla="*/ 8893 h 10000"/>
                <a:gd name="connsiteX137" fmla="*/ 6814 w 10201"/>
                <a:gd name="connsiteY137" fmla="*/ 8912 h 10000"/>
                <a:gd name="connsiteX138" fmla="*/ 6814 w 10201"/>
                <a:gd name="connsiteY138" fmla="*/ 8968 h 10000"/>
                <a:gd name="connsiteX139" fmla="*/ 6751 w 10201"/>
                <a:gd name="connsiteY139" fmla="*/ 8987 h 10000"/>
                <a:gd name="connsiteX140" fmla="*/ 6772 w 10201"/>
                <a:gd name="connsiteY140" fmla="*/ 9024 h 10000"/>
                <a:gd name="connsiteX141" fmla="*/ 6939 w 10201"/>
                <a:gd name="connsiteY141" fmla="*/ 9006 h 10000"/>
                <a:gd name="connsiteX142" fmla="*/ 6939 w 10201"/>
                <a:gd name="connsiteY142" fmla="*/ 8987 h 10000"/>
                <a:gd name="connsiteX143" fmla="*/ 6918 w 10201"/>
                <a:gd name="connsiteY143" fmla="*/ 8949 h 10000"/>
                <a:gd name="connsiteX144" fmla="*/ 6939 w 10201"/>
                <a:gd name="connsiteY144" fmla="*/ 8949 h 10000"/>
                <a:gd name="connsiteX145" fmla="*/ 6991 w 10201"/>
                <a:gd name="connsiteY145" fmla="*/ 8931 h 10000"/>
                <a:gd name="connsiteX146" fmla="*/ 7032 w 10201"/>
                <a:gd name="connsiteY146" fmla="*/ 9062 h 10000"/>
                <a:gd name="connsiteX147" fmla="*/ 7303 w 10201"/>
                <a:gd name="connsiteY147" fmla="*/ 9137 h 10000"/>
                <a:gd name="connsiteX148" fmla="*/ 7303 w 10201"/>
                <a:gd name="connsiteY148" fmla="*/ 9193 h 10000"/>
                <a:gd name="connsiteX149" fmla="*/ 7220 w 10201"/>
                <a:gd name="connsiteY149" fmla="*/ 9588 h 10000"/>
                <a:gd name="connsiteX150" fmla="*/ 7199 w 10201"/>
                <a:gd name="connsiteY150" fmla="*/ 9588 h 10000"/>
                <a:gd name="connsiteX151" fmla="*/ 7179 w 10201"/>
                <a:gd name="connsiteY151" fmla="*/ 9531 h 10000"/>
                <a:gd name="connsiteX152" fmla="*/ 6949 w 10201"/>
                <a:gd name="connsiteY152" fmla="*/ 9494 h 10000"/>
                <a:gd name="connsiteX153" fmla="*/ 6876 w 10201"/>
                <a:gd name="connsiteY153" fmla="*/ 9494 h 10000"/>
                <a:gd name="connsiteX154" fmla="*/ 6793 w 10201"/>
                <a:gd name="connsiteY154" fmla="*/ 9401 h 10000"/>
                <a:gd name="connsiteX155" fmla="*/ 6751 w 10201"/>
                <a:gd name="connsiteY155" fmla="*/ 9438 h 10000"/>
                <a:gd name="connsiteX156" fmla="*/ 6637 w 10201"/>
                <a:gd name="connsiteY156" fmla="*/ 9287 h 10000"/>
                <a:gd name="connsiteX157" fmla="*/ 6627 w 10201"/>
                <a:gd name="connsiteY157" fmla="*/ 9287 h 10000"/>
                <a:gd name="connsiteX158" fmla="*/ 6584 w 10201"/>
                <a:gd name="connsiteY158" fmla="*/ 9287 h 10000"/>
                <a:gd name="connsiteX159" fmla="*/ 6480 w 10201"/>
                <a:gd name="connsiteY159" fmla="*/ 9175 h 10000"/>
                <a:gd name="connsiteX160" fmla="*/ 6449 w 10201"/>
                <a:gd name="connsiteY160" fmla="*/ 9344 h 10000"/>
                <a:gd name="connsiteX161" fmla="*/ 6355 w 10201"/>
                <a:gd name="connsiteY161" fmla="*/ 9513 h 10000"/>
                <a:gd name="connsiteX162" fmla="*/ 6262 w 10201"/>
                <a:gd name="connsiteY162" fmla="*/ 9550 h 10000"/>
                <a:gd name="connsiteX163" fmla="*/ 6262 w 10201"/>
                <a:gd name="connsiteY163" fmla="*/ 9607 h 10000"/>
                <a:gd name="connsiteX164" fmla="*/ 6189 w 10201"/>
                <a:gd name="connsiteY164" fmla="*/ 9738 h 10000"/>
                <a:gd name="connsiteX165" fmla="*/ 6106 w 10201"/>
                <a:gd name="connsiteY165" fmla="*/ 9794 h 10000"/>
                <a:gd name="connsiteX166" fmla="*/ 6001 w 10201"/>
                <a:gd name="connsiteY166" fmla="*/ 9945 h 10000"/>
                <a:gd name="connsiteX167" fmla="*/ 5345 w 10201"/>
                <a:gd name="connsiteY167" fmla="*/ 9794 h 10000"/>
                <a:gd name="connsiteX168" fmla="*/ 5220 w 10201"/>
                <a:gd name="connsiteY168" fmla="*/ 9794 h 10000"/>
                <a:gd name="connsiteX169" fmla="*/ 4992 w 10201"/>
                <a:gd name="connsiteY169" fmla="*/ 9645 h 10000"/>
                <a:gd name="connsiteX170" fmla="*/ 4929 w 10201"/>
                <a:gd name="connsiteY170" fmla="*/ 9513 h 10000"/>
                <a:gd name="connsiteX171" fmla="*/ 4929 w 10201"/>
                <a:gd name="connsiteY171" fmla="*/ 9401 h 10000"/>
                <a:gd name="connsiteX172" fmla="*/ 4866 w 10201"/>
                <a:gd name="connsiteY172" fmla="*/ 9344 h 10000"/>
                <a:gd name="connsiteX173" fmla="*/ 5168 w 10201"/>
                <a:gd name="connsiteY173" fmla="*/ 9212 h 10000"/>
                <a:gd name="connsiteX174" fmla="*/ 5387 w 10201"/>
                <a:gd name="connsiteY174" fmla="*/ 9232 h 10000"/>
                <a:gd name="connsiteX175" fmla="*/ 5741 w 10201"/>
                <a:gd name="connsiteY175" fmla="*/ 9193 h 10000"/>
                <a:gd name="connsiteX176" fmla="*/ 5783 w 10201"/>
                <a:gd name="connsiteY176" fmla="*/ 9100 h 10000"/>
                <a:gd name="connsiteX177" fmla="*/ 5731 w 10201"/>
                <a:gd name="connsiteY177" fmla="*/ 8987 h 10000"/>
                <a:gd name="connsiteX178" fmla="*/ 5533 w 10201"/>
                <a:gd name="connsiteY178" fmla="*/ 8931 h 10000"/>
                <a:gd name="connsiteX179" fmla="*/ 5210 w 10201"/>
                <a:gd name="connsiteY179" fmla="*/ 8743 h 10000"/>
                <a:gd name="connsiteX180" fmla="*/ 4961 w 10201"/>
                <a:gd name="connsiteY180" fmla="*/ 8593 h 10000"/>
                <a:gd name="connsiteX181" fmla="*/ 5085 w 10201"/>
                <a:gd name="connsiteY181" fmla="*/ 8479 h 10000"/>
                <a:gd name="connsiteX182" fmla="*/ 4741 w 10201"/>
                <a:gd name="connsiteY182" fmla="*/ 8273 h 10000"/>
                <a:gd name="connsiteX183" fmla="*/ 4554 w 10201"/>
                <a:gd name="connsiteY183" fmla="*/ 8085 h 10000"/>
                <a:gd name="connsiteX184" fmla="*/ 4356 w 10201"/>
                <a:gd name="connsiteY184" fmla="*/ 8029 h 10000"/>
                <a:gd name="connsiteX185" fmla="*/ 4085 w 10201"/>
                <a:gd name="connsiteY185" fmla="*/ 8011 h 10000"/>
                <a:gd name="connsiteX186" fmla="*/ 3919 w 10201"/>
                <a:gd name="connsiteY186" fmla="*/ 7841 h 10000"/>
                <a:gd name="connsiteX187" fmla="*/ 3741 w 10201"/>
                <a:gd name="connsiteY187" fmla="*/ 7804 h 10000"/>
                <a:gd name="connsiteX188" fmla="*/ 3669 w 10201"/>
                <a:gd name="connsiteY188" fmla="*/ 7596 h 10000"/>
                <a:gd name="connsiteX189" fmla="*/ 3492 w 10201"/>
                <a:gd name="connsiteY189" fmla="*/ 7635 h 10000"/>
                <a:gd name="connsiteX190" fmla="*/ 3440 w 10201"/>
                <a:gd name="connsiteY190" fmla="*/ 7672 h 10000"/>
                <a:gd name="connsiteX191" fmla="*/ 3367 w 10201"/>
                <a:gd name="connsiteY191" fmla="*/ 7672 h 10000"/>
                <a:gd name="connsiteX192" fmla="*/ 3367 w 10201"/>
                <a:gd name="connsiteY192" fmla="*/ 7635 h 10000"/>
                <a:gd name="connsiteX193" fmla="*/ 3398 w 10201"/>
                <a:gd name="connsiteY193" fmla="*/ 7541 h 10000"/>
                <a:gd name="connsiteX194" fmla="*/ 3241 w 10201"/>
                <a:gd name="connsiteY194" fmla="*/ 7503 h 10000"/>
                <a:gd name="connsiteX195" fmla="*/ 3189 w 10201"/>
                <a:gd name="connsiteY195" fmla="*/ 7409 h 10000"/>
                <a:gd name="connsiteX196" fmla="*/ 3085 w 10201"/>
                <a:gd name="connsiteY196" fmla="*/ 7466 h 10000"/>
                <a:gd name="connsiteX197" fmla="*/ 2846 w 10201"/>
                <a:gd name="connsiteY197" fmla="*/ 7447 h 10000"/>
                <a:gd name="connsiteX198" fmla="*/ 2722 w 10201"/>
                <a:gd name="connsiteY198" fmla="*/ 7484 h 10000"/>
                <a:gd name="connsiteX199" fmla="*/ 2669 w 10201"/>
                <a:gd name="connsiteY199" fmla="*/ 7596 h 10000"/>
                <a:gd name="connsiteX200" fmla="*/ 2471 w 10201"/>
                <a:gd name="connsiteY200" fmla="*/ 7635 h 10000"/>
                <a:gd name="connsiteX201" fmla="*/ 2419 w 10201"/>
                <a:gd name="connsiteY201" fmla="*/ 7710 h 10000"/>
                <a:gd name="connsiteX202" fmla="*/ 2137 w 10201"/>
                <a:gd name="connsiteY202" fmla="*/ 7691 h 10000"/>
                <a:gd name="connsiteX203" fmla="*/ 2023 w 10201"/>
                <a:gd name="connsiteY203" fmla="*/ 7559 h 10000"/>
                <a:gd name="connsiteX204" fmla="*/ 1867 w 10201"/>
                <a:gd name="connsiteY204" fmla="*/ 7522 h 10000"/>
                <a:gd name="connsiteX205" fmla="*/ 1919 w 10201"/>
                <a:gd name="connsiteY205" fmla="*/ 7503 h 10000"/>
                <a:gd name="connsiteX206" fmla="*/ 1919 w 10201"/>
                <a:gd name="connsiteY206" fmla="*/ 7484 h 10000"/>
                <a:gd name="connsiteX207" fmla="*/ 1867 w 10201"/>
                <a:gd name="connsiteY207" fmla="*/ 7484 h 10000"/>
                <a:gd name="connsiteX208" fmla="*/ 1753 w 10201"/>
                <a:gd name="connsiteY208" fmla="*/ 7503 h 10000"/>
                <a:gd name="connsiteX209" fmla="*/ 1544 w 10201"/>
                <a:gd name="connsiteY209" fmla="*/ 7427 h 10000"/>
                <a:gd name="connsiteX210" fmla="*/ 1544 w 10201"/>
                <a:gd name="connsiteY210" fmla="*/ 7484 h 10000"/>
                <a:gd name="connsiteX211" fmla="*/ 1492 w 10201"/>
                <a:gd name="connsiteY211" fmla="*/ 7466 h 10000"/>
                <a:gd name="connsiteX212" fmla="*/ 1492 w 10201"/>
                <a:gd name="connsiteY212" fmla="*/ 7409 h 10000"/>
                <a:gd name="connsiteX213" fmla="*/ 1398 w 10201"/>
                <a:gd name="connsiteY213" fmla="*/ 7466 h 10000"/>
                <a:gd name="connsiteX214" fmla="*/ 1378 w 10201"/>
                <a:gd name="connsiteY214" fmla="*/ 7409 h 10000"/>
                <a:gd name="connsiteX215" fmla="*/ 1013 w 10201"/>
                <a:gd name="connsiteY215" fmla="*/ 7427 h 10000"/>
                <a:gd name="connsiteX216" fmla="*/ 836 w 10201"/>
                <a:gd name="connsiteY216" fmla="*/ 7409 h 10000"/>
                <a:gd name="connsiteX217" fmla="*/ 795 w 10201"/>
                <a:gd name="connsiteY217" fmla="*/ 7334 h 10000"/>
                <a:gd name="connsiteX218" fmla="*/ 628 w 10201"/>
                <a:gd name="connsiteY218" fmla="*/ 7352 h 10000"/>
                <a:gd name="connsiteX219" fmla="*/ 597 w 10201"/>
                <a:gd name="connsiteY219" fmla="*/ 7297 h 10000"/>
                <a:gd name="connsiteX220" fmla="*/ 493 w 10201"/>
                <a:gd name="connsiteY220" fmla="*/ 7315 h 10000"/>
                <a:gd name="connsiteX221" fmla="*/ 471 w 10201"/>
                <a:gd name="connsiteY221" fmla="*/ 7240 h 10000"/>
                <a:gd name="connsiteX222" fmla="*/ 378 w 10201"/>
                <a:gd name="connsiteY222" fmla="*/ 7240 h 10000"/>
                <a:gd name="connsiteX223" fmla="*/ 243 w 10201"/>
                <a:gd name="connsiteY223" fmla="*/ 7165 h 10000"/>
                <a:gd name="connsiteX224" fmla="*/ 0 w 10201"/>
                <a:gd name="connsiteY224" fmla="*/ 7048 h 10000"/>
                <a:gd name="connsiteX225" fmla="*/ 357 w 10201"/>
                <a:gd name="connsiteY225" fmla="*/ 7052 h 10000"/>
                <a:gd name="connsiteX226" fmla="*/ 576 w 10201"/>
                <a:gd name="connsiteY226" fmla="*/ 7090 h 10000"/>
                <a:gd name="connsiteX227" fmla="*/ 940 w 10201"/>
                <a:gd name="connsiteY227" fmla="*/ 7165 h 10000"/>
                <a:gd name="connsiteX228" fmla="*/ 950 w 10201"/>
                <a:gd name="connsiteY228" fmla="*/ 7090 h 10000"/>
                <a:gd name="connsiteX229" fmla="*/ 888 w 10201"/>
                <a:gd name="connsiteY229" fmla="*/ 6996 h 10000"/>
                <a:gd name="connsiteX230" fmla="*/ 898 w 10201"/>
                <a:gd name="connsiteY230" fmla="*/ 6996 h 10000"/>
                <a:gd name="connsiteX231" fmla="*/ 898 w 10201"/>
                <a:gd name="connsiteY231" fmla="*/ 6977 h 10000"/>
                <a:gd name="connsiteX232" fmla="*/ 1002 w 10201"/>
                <a:gd name="connsiteY232" fmla="*/ 7014 h 10000"/>
                <a:gd name="connsiteX233" fmla="*/ 1002 w 10201"/>
                <a:gd name="connsiteY233" fmla="*/ 6939 h 10000"/>
                <a:gd name="connsiteX234" fmla="*/ 940 w 10201"/>
                <a:gd name="connsiteY234" fmla="*/ 6921 h 10000"/>
                <a:gd name="connsiteX235" fmla="*/ 940 w 10201"/>
                <a:gd name="connsiteY235" fmla="*/ 6845 h 10000"/>
                <a:gd name="connsiteX236" fmla="*/ 961 w 10201"/>
                <a:gd name="connsiteY236" fmla="*/ 6845 h 10000"/>
                <a:gd name="connsiteX237" fmla="*/ 1013 w 10201"/>
                <a:gd name="connsiteY237" fmla="*/ 6883 h 10000"/>
                <a:gd name="connsiteX238" fmla="*/ 1013 w 10201"/>
                <a:gd name="connsiteY238" fmla="*/ 6845 h 10000"/>
                <a:gd name="connsiteX239" fmla="*/ 1149 w 10201"/>
                <a:gd name="connsiteY239" fmla="*/ 6714 h 10000"/>
                <a:gd name="connsiteX240" fmla="*/ 1305 w 10201"/>
                <a:gd name="connsiteY240" fmla="*/ 6676 h 10000"/>
                <a:gd name="connsiteX241" fmla="*/ 1305 w 10201"/>
                <a:gd name="connsiteY241" fmla="*/ 6658 h 10000"/>
                <a:gd name="connsiteX242" fmla="*/ 1128 w 10201"/>
                <a:gd name="connsiteY242" fmla="*/ 6658 h 10000"/>
                <a:gd name="connsiteX243" fmla="*/ 1128 w 10201"/>
                <a:gd name="connsiteY243" fmla="*/ 6639 h 10000"/>
                <a:gd name="connsiteX244" fmla="*/ 1159 w 10201"/>
                <a:gd name="connsiteY244" fmla="*/ 6583 h 10000"/>
                <a:gd name="connsiteX245" fmla="*/ 1211 w 10201"/>
                <a:gd name="connsiteY245" fmla="*/ 6601 h 10000"/>
                <a:gd name="connsiteX246" fmla="*/ 1243 w 10201"/>
                <a:gd name="connsiteY246" fmla="*/ 6564 h 10000"/>
                <a:gd name="connsiteX247" fmla="*/ 1243 w 10201"/>
                <a:gd name="connsiteY247" fmla="*/ 6546 h 10000"/>
                <a:gd name="connsiteX248" fmla="*/ 1191 w 10201"/>
                <a:gd name="connsiteY248" fmla="*/ 6470 h 10000"/>
                <a:gd name="connsiteX249" fmla="*/ 1222 w 10201"/>
                <a:gd name="connsiteY249" fmla="*/ 6470 h 10000"/>
                <a:gd name="connsiteX250" fmla="*/ 1243 w 10201"/>
                <a:gd name="connsiteY250" fmla="*/ 6489 h 10000"/>
                <a:gd name="connsiteX251" fmla="*/ 1253 w 10201"/>
                <a:gd name="connsiteY251" fmla="*/ 6432 h 10000"/>
                <a:gd name="connsiteX252" fmla="*/ 1201 w 10201"/>
                <a:gd name="connsiteY252" fmla="*/ 6376 h 10000"/>
                <a:gd name="connsiteX253" fmla="*/ 1191 w 10201"/>
                <a:gd name="connsiteY253" fmla="*/ 6414 h 10000"/>
                <a:gd name="connsiteX254" fmla="*/ 1191 w 10201"/>
                <a:gd name="connsiteY254" fmla="*/ 6376 h 10000"/>
                <a:gd name="connsiteX255" fmla="*/ 1180 w 10201"/>
                <a:gd name="connsiteY255" fmla="*/ 6376 h 10000"/>
                <a:gd name="connsiteX256" fmla="*/ 1180 w 10201"/>
                <a:gd name="connsiteY256" fmla="*/ 6357 h 10000"/>
                <a:gd name="connsiteX257" fmla="*/ 1253 w 10201"/>
                <a:gd name="connsiteY257" fmla="*/ 6320 h 10000"/>
                <a:gd name="connsiteX258" fmla="*/ 1253 w 10201"/>
                <a:gd name="connsiteY258" fmla="*/ 6300 h 10000"/>
                <a:gd name="connsiteX259" fmla="*/ 1139 w 10201"/>
                <a:gd name="connsiteY259" fmla="*/ 6226 h 10000"/>
                <a:gd name="connsiteX260" fmla="*/ 1118 w 10201"/>
                <a:gd name="connsiteY260" fmla="*/ 6282 h 10000"/>
                <a:gd name="connsiteX261" fmla="*/ 1045 w 10201"/>
                <a:gd name="connsiteY261" fmla="*/ 6226 h 10000"/>
                <a:gd name="connsiteX262" fmla="*/ 1076 w 10201"/>
                <a:gd name="connsiteY262" fmla="*/ 6188 h 10000"/>
                <a:gd name="connsiteX263" fmla="*/ 1035 w 10201"/>
                <a:gd name="connsiteY263" fmla="*/ 6188 h 10000"/>
                <a:gd name="connsiteX264" fmla="*/ 909 w 10201"/>
                <a:gd name="connsiteY264" fmla="*/ 6245 h 10000"/>
                <a:gd name="connsiteX265" fmla="*/ 909 w 10201"/>
                <a:gd name="connsiteY265" fmla="*/ 6188 h 10000"/>
                <a:gd name="connsiteX266" fmla="*/ 961 w 10201"/>
                <a:gd name="connsiteY266" fmla="*/ 6038 h 10000"/>
                <a:gd name="connsiteX267" fmla="*/ 940 w 10201"/>
                <a:gd name="connsiteY267" fmla="*/ 6000 h 10000"/>
                <a:gd name="connsiteX268" fmla="*/ 961 w 10201"/>
                <a:gd name="connsiteY268" fmla="*/ 6000 h 10000"/>
                <a:gd name="connsiteX269" fmla="*/ 1055 w 10201"/>
                <a:gd name="connsiteY269" fmla="*/ 5962 h 10000"/>
                <a:gd name="connsiteX270" fmla="*/ 1087 w 10201"/>
                <a:gd name="connsiteY270" fmla="*/ 5907 h 10000"/>
                <a:gd name="connsiteX271" fmla="*/ 1066 w 10201"/>
                <a:gd name="connsiteY271" fmla="*/ 5850 h 10000"/>
                <a:gd name="connsiteX272" fmla="*/ 1139 w 10201"/>
                <a:gd name="connsiteY272" fmla="*/ 5831 h 10000"/>
                <a:gd name="connsiteX273" fmla="*/ 1139 w 10201"/>
                <a:gd name="connsiteY273" fmla="*/ 5907 h 10000"/>
                <a:gd name="connsiteX274" fmla="*/ 1263 w 10201"/>
                <a:gd name="connsiteY274" fmla="*/ 5907 h 10000"/>
                <a:gd name="connsiteX275" fmla="*/ 1388 w 10201"/>
                <a:gd name="connsiteY275" fmla="*/ 5681 h 10000"/>
                <a:gd name="connsiteX276" fmla="*/ 1586 w 10201"/>
                <a:gd name="connsiteY276" fmla="*/ 5738 h 10000"/>
                <a:gd name="connsiteX277" fmla="*/ 1586 w 10201"/>
                <a:gd name="connsiteY277" fmla="*/ 5756 h 10000"/>
                <a:gd name="connsiteX278" fmla="*/ 1575 w 10201"/>
                <a:gd name="connsiteY278" fmla="*/ 5812 h 10000"/>
                <a:gd name="connsiteX279" fmla="*/ 1554 w 10201"/>
                <a:gd name="connsiteY279" fmla="*/ 5850 h 10000"/>
                <a:gd name="connsiteX280" fmla="*/ 1440 w 10201"/>
                <a:gd name="connsiteY280" fmla="*/ 5887 h 10000"/>
                <a:gd name="connsiteX281" fmla="*/ 1430 w 10201"/>
                <a:gd name="connsiteY281" fmla="*/ 6038 h 10000"/>
                <a:gd name="connsiteX282" fmla="*/ 1450 w 10201"/>
                <a:gd name="connsiteY282" fmla="*/ 6056 h 10000"/>
                <a:gd name="connsiteX283" fmla="*/ 1680 w 10201"/>
                <a:gd name="connsiteY283" fmla="*/ 6263 h 10000"/>
                <a:gd name="connsiteX284" fmla="*/ 1711 w 10201"/>
                <a:gd name="connsiteY284" fmla="*/ 6263 h 10000"/>
                <a:gd name="connsiteX285" fmla="*/ 1784 w 10201"/>
                <a:gd name="connsiteY285" fmla="*/ 6790 h 10000"/>
                <a:gd name="connsiteX286" fmla="*/ 1982 w 10201"/>
                <a:gd name="connsiteY286" fmla="*/ 6583 h 10000"/>
                <a:gd name="connsiteX287" fmla="*/ 1982 w 10201"/>
                <a:gd name="connsiteY287" fmla="*/ 6526 h 10000"/>
                <a:gd name="connsiteX288" fmla="*/ 1909 w 10201"/>
                <a:gd name="connsiteY288" fmla="*/ 6526 h 10000"/>
                <a:gd name="connsiteX289" fmla="*/ 1878 w 10201"/>
                <a:gd name="connsiteY289" fmla="*/ 6451 h 10000"/>
                <a:gd name="connsiteX290" fmla="*/ 1878 w 10201"/>
                <a:gd name="connsiteY290" fmla="*/ 6414 h 10000"/>
                <a:gd name="connsiteX291" fmla="*/ 1888 w 10201"/>
                <a:gd name="connsiteY291" fmla="*/ 6414 h 10000"/>
                <a:gd name="connsiteX292" fmla="*/ 1888 w 10201"/>
                <a:gd name="connsiteY292" fmla="*/ 6395 h 10000"/>
                <a:gd name="connsiteX293" fmla="*/ 2023 w 10201"/>
                <a:gd name="connsiteY293" fmla="*/ 6320 h 10000"/>
                <a:gd name="connsiteX294" fmla="*/ 2002 w 10201"/>
                <a:gd name="connsiteY294" fmla="*/ 6300 h 10000"/>
                <a:gd name="connsiteX295" fmla="*/ 1867 w 10201"/>
                <a:gd name="connsiteY295" fmla="*/ 6263 h 10000"/>
                <a:gd name="connsiteX296" fmla="*/ 1867 w 10201"/>
                <a:gd name="connsiteY296" fmla="*/ 6207 h 10000"/>
                <a:gd name="connsiteX297" fmla="*/ 1815 w 10201"/>
                <a:gd name="connsiteY297" fmla="*/ 6188 h 10000"/>
                <a:gd name="connsiteX298" fmla="*/ 1815 w 10201"/>
                <a:gd name="connsiteY298" fmla="*/ 6188 h 10000"/>
                <a:gd name="connsiteX299" fmla="*/ 1836 w 10201"/>
                <a:gd name="connsiteY299" fmla="*/ 6131 h 10000"/>
                <a:gd name="connsiteX300" fmla="*/ 1753 w 10201"/>
                <a:gd name="connsiteY300" fmla="*/ 6038 h 10000"/>
                <a:gd name="connsiteX301" fmla="*/ 1534 w 10201"/>
                <a:gd name="connsiteY301" fmla="*/ 5982 h 10000"/>
                <a:gd name="connsiteX302" fmla="*/ 1701 w 10201"/>
                <a:gd name="connsiteY302" fmla="*/ 5962 h 10000"/>
                <a:gd name="connsiteX303" fmla="*/ 1722 w 10201"/>
                <a:gd name="connsiteY303" fmla="*/ 5869 h 10000"/>
                <a:gd name="connsiteX304" fmla="*/ 1659 w 10201"/>
                <a:gd name="connsiteY304" fmla="*/ 5738 h 10000"/>
                <a:gd name="connsiteX305" fmla="*/ 1680 w 10201"/>
                <a:gd name="connsiteY305" fmla="*/ 5738 h 10000"/>
                <a:gd name="connsiteX306" fmla="*/ 2023 w 10201"/>
                <a:gd name="connsiteY306" fmla="*/ 5775 h 10000"/>
                <a:gd name="connsiteX307" fmla="*/ 2117 w 10201"/>
                <a:gd name="connsiteY307" fmla="*/ 5663 h 10000"/>
                <a:gd name="connsiteX308" fmla="*/ 2190 w 10201"/>
                <a:gd name="connsiteY308" fmla="*/ 5643 h 10000"/>
                <a:gd name="connsiteX309" fmla="*/ 2117 w 10201"/>
                <a:gd name="connsiteY309" fmla="*/ 5606 h 10000"/>
                <a:gd name="connsiteX310" fmla="*/ 1815 w 10201"/>
                <a:gd name="connsiteY310" fmla="*/ 5718 h 10000"/>
                <a:gd name="connsiteX311" fmla="*/ 1784 w 10201"/>
                <a:gd name="connsiteY311" fmla="*/ 5663 h 10000"/>
                <a:gd name="connsiteX312" fmla="*/ 1805 w 10201"/>
                <a:gd name="connsiteY312" fmla="*/ 5606 h 10000"/>
                <a:gd name="connsiteX313" fmla="*/ 1774 w 10201"/>
                <a:gd name="connsiteY313" fmla="*/ 5512 h 10000"/>
                <a:gd name="connsiteX314" fmla="*/ 1701 w 10201"/>
                <a:gd name="connsiteY314" fmla="*/ 5531 h 10000"/>
                <a:gd name="connsiteX315" fmla="*/ 1458 w 10201"/>
                <a:gd name="connsiteY315" fmla="*/ 5300 h 10000"/>
                <a:gd name="connsiteX316" fmla="*/ 1742 w 10201"/>
                <a:gd name="connsiteY316" fmla="*/ 5286 h 10000"/>
                <a:gd name="connsiteX317" fmla="*/ 2085 w 10201"/>
                <a:gd name="connsiteY317" fmla="*/ 5286 h 10000"/>
                <a:gd name="connsiteX318" fmla="*/ 2190 w 10201"/>
                <a:gd name="connsiteY318" fmla="*/ 5117 h 10000"/>
                <a:gd name="connsiteX319" fmla="*/ 2190 w 10201"/>
                <a:gd name="connsiteY319" fmla="*/ 5061 h 10000"/>
                <a:gd name="connsiteX320" fmla="*/ 2253 w 10201"/>
                <a:gd name="connsiteY320" fmla="*/ 5042 h 10000"/>
                <a:gd name="connsiteX321" fmla="*/ 2284 w 10201"/>
                <a:gd name="connsiteY321" fmla="*/ 5174 h 10000"/>
                <a:gd name="connsiteX322" fmla="*/ 2722 w 10201"/>
                <a:gd name="connsiteY322" fmla="*/ 5193 h 10000"/>
                <a:gd name="connsiteX323" fmla="*/ 2700 w 10201"/>
                <a:gd name="connsiteY323" fmla="*/ 5286 h 10000"/>
                <a:gd name="connsiteX324" fmla="*/ 2732 w 10201"/>
                <a:gd name="connsiteY324" fmla="*/ 5286 h 10000"/>
                <a:gd name="connsiteX325" fmla="*/ 2784 w 10201"/>
                <a:gd name="connsiteY325" fmla="*/ 5249 h 10000"/>
                <a:gd name="connsiteX326" fmla="*/ 2784 w 10201"/>
                <a:gd name="connsiteY326" fmla="*/ 5268 h 10000"/>
                <a:gd name="connsiteX327" fmla="*/ 2763 w 10201"/>
                <a:gd name="connsiteY327" fmla="*/ 5286 h 10000"/>
                <a:gd name="connsiteX328" fmla="*/ 2826 w 10201"/>
                <a:gd name="connsiteY328" fmla="*/ 5286 h 10000"/>
                <a:gd name="connsiteX329" fmla="*/ 2929 w 10201"/>
                <a:gd name="connsiteY329" fmla="*/ 5286 h 10000"/>
                <a:gd name="connsiteX330" fmla="*/ 2929 w 10201"/>
                <a:gd name="connsiteY330" fmla="*/ 5362 h 10000"/>
                <a:gd name="connsiteX331" fmla="*/ 2950 w 10201"/>
                <a:gd name="connsiteY331" fmla="*/ 5362 h 10000"/>
                <a:gd name="connsiteX332" fmla="*/ 3023 w 10201"/>
                <a:gd name="connsiteY332" fmla="*/ 5286 h 10000"/>
                <a:gd name="connsiteX333" fmla="*/ 3023 w 10201"/>
                <a:gd name="connsiteY333" fmla="*/ 5211 h 10000"/>
                <a:gd name="connsiteX334" fmla="*/ 3085 w 10201"/>
                <a:gd name="connsiteY334" fmla="*/ 5211 h 10000"/>
                <a:gd name="connsiteX335" fmla="*/ 3117 w 10201"/>
                <a:gd name="connsiteY335" fmla="*/ 5268 h 10000"/>
                <a:gd name="connsiteX336" fmla="*/ 3117 w 10201"/>
                <a:gd name="connsiteY336" fmla="*/ 5399 h 10000"/>
                <a:gd name="connsiteX337" fmla="*/ 3231 w 10201"/>
                <a:gd name="connsiteY337" fmla="*/ 5399 h 10000"/>
                <a:gd name="connsiteX338" fmla="*/ 3241 w 10201"/>
                <a:gd name="connsiteY338" fmla="*/ 5305 h 10000"/>
                <a:gd name="connsiteX339" fmla="*/ 3241 w 10201"/>
                <a:gd name="connsiteY339" fmla="*/ 5286 h 10000"/>
                <a:gd name="connsiteX340" fmla="*/ 3241 w 10201"/>
                <a:gd name="connsiteY340" fmla="*/ 5286 h 10000"/>
                <a:gd name="connsiteX341" fmla="*/ 3346 w 10201"/>
                <a:gd name="connsiteY341" fmla="*/ 5305 h 10000"/>
                <a:gd name="connsiteX342" fmla="*/ 3367 w 10201"/>
                <a:gd name="connsiteY342" fmla="*/ 5211 h 10000"/>
                <a:gd name="connsiteX343" fmla="*/ 3471 w 10201"/>
                <a:gd name="connsiteY343" fmla="*/ 5249 h 10000"/>
                <a:gd name="connsiteX344" fmla="*/ 3471 w 10201"/>
                <a:gd name="connsiteY344" fmla="*/ 5193 h 10000"/>
                <a:gd name="connsiteX345" fmla="*/ 3648 w 10201"/>
                <a:gd name="connsiteY345" fmla="*/ 5268 h 10000"/>
                <a:gd name="connsiteX346" fmla="*/ 3648 w 10201"/>
                <a:gd name="connsiteY346" fmla="*/ 5193 h 10000"/>
                <a:gd name="connsiteX347" fmla="*/ 3689 w 10201"/>
                <a:gd name="connsiteY347" fmla="*/ 5193 h 10000"/>
                <a:gd name="connsiteX348" fmla="*/ 3689 w 10201"/>
                <a:gd name="connsiteY348" fmla="*/ 5268 h 10000"/>
                <a:gd name="connsiteX349" fmla="*/ 3710 w 10201"/>
                <a:gd name="connsiteY349" fmla="*/ 5268 h 10000"/>
                <a:gd name="connsiteX350" fmla="*/ 3710 w 10201"/>
                <a:gd name="connsiteY350" fmla="*/ 5249 h 10000"/>
                <a:gd name="connsiteX351" fmla="*/ 3721 w 10201"/>
                <a:gd name="connsiteY351" fmla="*/ 5117 h 10000"/>
                <a:gd name="connsiteX352" fmla="*/ 3731 w 10201"/>
                <a:gd name="connsiteY352" fmla="*/ 5117 h 10000"/>
                <a:gd name="connsiteX353" fmla="*/ 3741 w 10201"/>
                <a:gd name="connsiteY353" fmla="*/ 5193 h 10000"/>
                <a:gd name="connsiteX354" fmla="*/ 3825 w 10201"/>
                <a:gd name="connsiteY354" fmla="*/ 5117 h 10000"/>
                <a:gd name="connsiteX355" fmla="*/ 3825 w 10201"/>
                <a:gd name="connsiteY355" fmla="*/ 5155 h 10000"/>
                <a:gd name="connsiteX356" fmla="*/ 3898 w 10201"/>
                <a:gd name="connsiteY356" fmla="*/ 5117 h 10000"/>
                <a:gd name="connsiteX357" fmla="*/ 3898 w 10201"/>
                <a:gd name="connsiteY357" fmla="*/ 5099 h 10000"/>
                <a:gd name="connsiteX358" fmla="*/ 3877 w 10201"/>
                <a:gd name="connsiteY358" fmla="*/ 5061 h 10000"/>
                <a:gd name="connsiteX359" fmla="*/ 3909 w 10201"/>
                <a:gd name="connsiteY359" fmla="*/ 5061 h 10000"/>
                <a:gd name="connsiteX360" fmla="*/ 3950 w 10201"/>
                <a:gd name="connsiteY360" fmla="*/ 5099 h 10000"/>
                <a:gd name="connsiteX361" fmla="*/ 3950 w 10201"/>
                <a:gd name="connsiteY361" fmla="*/ 5061 h 10000"/>
                <a:gd name="connsiteX362" fmla="*/ 3929 w 10201"/>
                <a:gd name="connsiteY362" fmla="*/ 5005 h 10000"/>
                <a:gd name="connsiteX363" fmla="*/ 4033 w 10201"/>
                <a:gd name="connsiteY363" fmla="*/ 4949 h 10000"/>
                <a:gd name="connsiteX364" fmla="*/ 4033 w 10201"/>
                <a:gd name="connsiteY364" fmla="*/ 4930 h 10000"/>
                <a:gd name="connsiteX365" fmla="*/ 3857 w 10201"/>
                <a:gd name="connsiteY365" fmla="*/ 4910 h 10000"/>
                <a:gd name="connsiteX366" fmla="*/ 3867 w 10201"/>
                <a:gd name="connsiteY366" fmla="*/ 5024 h 10000"/>
                <a:gd name="connsiteX367" fmla="*/ 3857 w 10201"/>
                <a:gd name="connsiteY367" fmla="*/ 5024 h 10000"/>
                <a:gd name="connsiteX368" fmla="*/ 3658 w 10201"/>
                <a:gd name="connsiteY368" fmla="*/ 4910 h 10000"/>
                <a:gd name="connsiteX369" fmla="*/ 3658 w 10201"/>
                <a:gd name="connsiteY369" fmla="*/ 4930 h 10000"/>
                <a:gd name="connsiteX370" fmla="*/ 3669 w 10201"/>
                <a:gd name="connsiteY370" fmla="*/ 4930 h 10000"/>
                <a:gd name="connsiteX371" fmla="*/ 3648 w 10201"/>
                <a:gd name="connsiteY371" fmla="*/ 4949 h 10000"/>
                <a:gd name="connsiteX372" fmla="*/ 3596 w 10201"/>
                <a:gd name="connsiteY372" fmla="*/ 4873 h 10000"/>
                <a:gd name="connsiteX373" fmla="*/ 3585 w 10201"/>
                <a:gd name="connsiteY373" fmla="*/ 4835 h 10000"/>
                <a:gd name="connsiteX374" fmla="*/ 3700 w 10201"/>
                <a:gd name="connsiteY374" fmla="*/ 4817 h 10000"/>
                <a:gd name="connsiteX375" fmla="*/ 3700 w 10201"/>
                <a:gd name="connsiteY375" fmla="*/ 4666 h 10000"/>
                <a:gd name="connsiteX376" fmla="*/ 3679 w 10201"/>
                <a:gd name="connsiteY376" fmla="*/ 4666 h 10000"/>
                <a:gd name="connsiteX377" fmla="*/ 3554 w 10201"/>
                <a:gd name="connsiteY377" fmla="*/ 4798 h 10000"/>
                <a:gd name="connsiteX378" fmla="*/ 3533 w 10201"/>
                <a:gd name="connsiteY378" fmla="*/ 4780 h 10000"/>
                <a:gd name="connsiteX379" fmla="*/ 3533 w 10201"/>
                <a:gd name="connsiteY379" fmla="*/ 4704 h 10000"/>
                <a:gd name="connsiteX380" fmla="*/ 3523 w 10201"/>
                <a:gd name="connsiteY380" fmla="*/ 4648 h 10000"/>
                <a:gd name="connsiteX381" fmla="*/ 3450 w 10201"/>
                <a:gd name="connsiteY381" fmla="*/ 4648 h 10000"/>
                <a:gd name="connsiteX382" fmla="*/ 3440 w 10201"/>
                <a:gd name="connsiteY382" fmla="*/ 4591 h 10000"/>
                <a:gd name="connsiteX383" fmla="*/ 3450 w 10201"/>
                <a:gd name="connsiteY383" fmla="*/ 4591 h 10000"/>
                <a:gd name="connsiteX384" fmla="*/ 3450 w 10201"/>
                <a:gd name="connsiteY384" fmla="*/ 4572 h 10000"/>
                <a:gd name="connsiteX385" fmla="*/ 3627 w 10201"/>
                <a:gd name="connsiteY385" fmla="*/ 4479 h 10000"/>
                <a:gd name="connsiteX386" fmla="*/ 3565 w 10201"/>
                <a:gd name="connsiteY386" fmla="*/ 4479 h 10000"/>
                <a:gd name="connsiteX387" fmla="*/ 3544 w 10201"/>
                <a:gd name="connsiteY387" fmla="*/ 4479 h 10000"/>
                <a:gd name="connsiteX388" fmla="*/ 3533 w 10201"/>
                <a:gd name="connsiteY388" fmla="*/ 4479 h 10000"/>
                <a:gd name="connsiteX389" fmla="*/ 3533 w 10201"/>
                <a:gd name="connsiteY389" fmla="*/ 4460 h 10000"/>
                <a:gd name="connsiteX390" fmla="*/ 3637 w 10201"/>
                <a:gd name="connsiteY390" fmla="*/ 4385 h 10000"/>
                <a:gd name="connsiteX391" fmla="*/ 3637 w 10201"/>
                <a:gd name="connsiteY391" fmla="*/ 4385 h 10000"/>
                <a:gd name="connsiteX392" fmla="*/ 3606 w 10201"/>
                <a:gd name="connsiteY392" fmla="*/ 4385 h 10000"/>
                <a:gd name="connsiteX393" fmla="*/ 3585 w 10201"/>
                <a:gd name="connsiteY393" fmla="*/ 4403 h 10000"/>
                <a:gd name="connsiteX394" fmla="*/ 3575 w 10201"/>
                <a:gd name="connsiteY394" fmla="*/ 4366 h 10000"/>
                <a:gd name="connsiteX395" fmla="*/ 3409 w 10201"/>
                <a:gd name="connsiteY395" fmla="*/ 4310 h 10000"/>
                <a:gd name="connsiteX396" fmla="*/ 3357 w 10201"/>
                <a:gd name="connsiteY396" fmla="*/ 4197 h 10000"/>
                <a:gd name="connsiteX397" fmla="*/ 3315 w 10201"/>
                <a:gd name="connsiteY397" fmla="*/ 4253 h 10000"/>
                <a:gd name="connsiteX398" fmla="*/ 3231 w 10201"/>
                <a:gd name="connsiteY398" fmla="*/ 4216 h 10000"/>
                <a:gd name="connsiteX399" fmla="*/ 3085 w 10201"/>
                <a:gd name="connsiteY399" fmla="*/ 4197 h 10000"/>
                <a:gd name="connsiteX400" fmla="*/ 3033 w 10201"/>
                <a:gd name="connsiteY400" fmla="*/ 4235 h 10000"/>
                <a:gd name="connsiteX401" fmla="*/ 2981 w 10201"/>
                <a:gd name="connsiteY401" fmla="*/ 4178 h 10000"/>
                <a:gd name="connsiteX402" fmla="*/ 2909 w 10201"/>
                <a:gd name="connsiteY402" fmla="*/ 4235 h 10000"/>
                <a:gd name="connsiteX403" fmla="*/ 2878 w 10201"/>
                <a:gd name="connsiteY403" fmla="*/ 4178 h 10000"/>
                <a:gd name="connsiteX404" fmla="*/ 2794 w 10201"/>
                <a:gd name="connsiteY404" fmla="*/ 4328 h 10000"/>
                <a:gd name="connsiteX405" fmla="*/ 2596 w 10201"/>
                <a:gd name="connsiteY405" fmla="*/ 4253 h 10000"/>
                <a:gd name="connsiteX406" fmla="*/ 2596 w 10201"/>
                <a:gd name="connsiteY406" fmla="*/ 4216 h 10000"/>
                <a:gd name="connsiteX407" fmla="*/ 2617 w 10201"/>
                <a:gd name="connsiteY407" fmla="*/ 4178 h 10000"/>
                <a:gd name="connsiteX408" fmla="*/ 2544 w 10201"/>
                <a:gd name="connsiteY408" fmla="*/ 4178 h 10000"/>
                <a:gd name="connsiteX409" fmla="*/ 2346 w 10201"/>
                <a:gd name="connsiteY409" fmla="*/ 4273 h 10000"/>
                <a:gd name="connsiteX410" fmla="*/ 2346 w 10201"/>
                <a:gd name="connsiteY410" fmla="*/ 4253 h 10000"/>
                <a:gd name="connsiteX411" fmla="*/ 2367 w 10201"/>
                <a:gd name="connsiteY411" fmla="*/ 4216 h 10000"/>
                <a:gd name="connsiteX412" fmla="*/ 2253 w 10201"/>
                <a:gd name="connsiteY412" fmla="*/ 4216 h 10000"/>
                <a:gd name="connsiteX413" fmla="*/ 2170 w 10201"/>
                <a:gd name="connsiteY413" fmla="*/ 4141 h 10000"/>
                <a:gd name="connsiteX414" fmla="*/ 2044 w 10201"/>
                <a:gd name="connsiteY414" fmla="*/ 4122 h 10000"/>
                <a:gd name="connsiteX415" fmla="*/ 2065 w 10201"/>
                <a:gd name="connsiteY415" fmla="*/ 4122 h 10000"/>
                <a:gd name="connsiteX416" fmla="*/ 2096 w 10201"/>
                <a:gd name="connsiteY416" fmla="*/ 4084 h 10000"/>
                <a:gd name="connsiteX417" fmla="*/ 2085 w 10201"/>
                <a:gd name="connsiteY417" fmla="*/ 4047 h 10000"/>
                <a:gd name="connsiteX418" fmla="*/ 2002 w 10201"/>
                <a:gd name="connsiteY418" fmla="*/ 3990 h 10000"/>
                <a:gd name="connsiteX419" fmla="*/ 1909 w 10201"/>
                <a:gd name="connsiteY419" fmla="*/ 4028 h 10000"/>
                <a:gd name="connsiteX420" fmla="*/ 1479 w 10201"/>
                <a:gd name="connsiteY420" fmla="*/ 3974 h 10000"/>
                <a:gd name="connsiteX421" fmla="*/ 1680 w 10201"/>
                <a:gd name="connsiteY421" fmla="*/ 3821 h 10000"/>
                <a:gd name="connsiteX422" fmla="*/ 1690 w 10201"/>
                <a:gd name="connsiteY422" fmla="*/ 3803 h 10000"/>
                <a:gd name="connsiteX423" fmla="*/ 1826 w 10201"/>
                <a:gd name="connsiteY423" fmla="*/ 3765 h 10000"/>
                <a:gd name="connsiteX424" fmla="*/ 1826 w 10201"/>
                <a:gd name="connsiteY424" fmla="*/ 3803 h 10000"/>
                <a:gd name="connsiteX425" fmla="*/ 1940 w 10201"/>
                <a:gd name="connsiteY425" fmla="*/ 3878 h 10000"/>
                <a:gd name="connsiteX426" fmla="*/ 1950 w 10201"/>
                <a:gd name="connsiteY426" fmla="*/ 3840 h 10000"/>
                <a:gd name="connsiteX427" fmla="*/ 1961 w 10201"/>
                <a:gd name="connsiteY427" fmla="*/ 3878 h 10000"/>
                <a:gd name="connsiteX428" fmla="*/ 2117 w 10201"/>
                <a:gd name="connsiteY428" fmla="*/ 3746 h 10000"/>
                <a:gd name="connsiteX429" fmla="*/ 2201 w 10201"/>
                <a:gd name="connsiteY429" fmla="*/ 3821 h 10000"/>
                <a:gd name="connsiteX430" fmla="*/ 2378 w 10201"/>
                <a:gd name="connsiteY430" fmla="*/ 3784 h 10000"/>
                <a:gd name="connsiteX431" fmla="*/ 2544 w 10201"/>
                <a:gd name="connsiteY431" fmla="*/ 3803 h 10000"/>
                <a:gd name="connsiteX432" fmla="*/ 2544 w 10201"/>
                <a:gd name="connsiteY432" fmla="*/ 3728 h 10000"/>
                <a:gd name="connsiteX433" fmla="*/ 2658 w 10201"/>
                <a:gd name="connsiteY433" fmla="*/ 3728 h 10000"/>
                <a:gd name="connsiteX434" fmla="*/ 2689 w 10201"/>
                <a:gd name="connsiteY434" fmla="*/ 3671 h 10000"/>
                <a:gd name="connsiteX435" fmla="*/ 2689 w 10201"/>
                <a:gd name="connsiteY435" fmla="*/ 3596 h 10000"/>
                <a:gd name="connsiteX436" fmla="*/ 2658 w 10201"/>
                <a:gd name="connsiteY436" fmla="*/ 3596 h 10000"/>
                <a:gd name="connsiteX437" fmla="*/ 2658 w 10201"/>
                <a:gd name="connsiteY437" fmla="*/ 3559 h 10000"/>
                <a:gd name="connsiteX438" fmla="*/ 2648 w 10201"/>
                <a:gd name="connsiteY438" fmla="*/ 3502 h 10000"/>
                <a:gd name="connsiteX439" fmla="*/ 2044 w 10201"/>
                <a:gd name="connsiteY439" fmla="*/ 3502 h 10000"/>
                <a:gd name="connsiteX440" fmla="*/ 1482 w 10201"/>
                <a:gd name="connsiteY440" fmla="*/ 3483 h 10000"/>
                <a:gd name="connsiteX441" fmla="*/ 1898 w 10201"/>
                <a:gd name="connsiteY441" fmla="*/ 3408 h 10000"/>
                <a:gd name="connsiteX442" fmla="*/ 2149 w 10201"/>
                <a:gd name="connsiteY442" fmla="*/ 3427 h 10000"/>
                <a:gd name="connsiteX443" fmla="*/ 2159 w 10201"/>
                <a:gd name="connsiteY443" fmla="*/ 3314 h 10000"/>
                <a:gd name="connsiteX444" fmla="*/ 2201 w 10201"/>
                <a:gd name="connsiteY444" fmla="*/ 3296 h 10000"/>
                <a:gd name="connsiteX445" fmla="*/ 2232 w 10201"/>
                <a:gd name="connsiteY445" fmla="*/ 3352 h 10000"/>
                <a:gd name="connsiteX446" fmla="*/ 2263 w 10201"/>
                <a:gd name="connsiteY446" fmla="*/ 3276 h 10000"/>
                <a:gd name="connsiteX447" fmla="*/ 2263 w 10201"/>
                <a:gd name="connsiteY447" fmla="*/ 3314 h 10000"/>
                <a:gd name="connsiteX448" fmla="*/ 2242 w 10201"/>
                <a:gd name="connsiteY448" fmla="*/ 3352 h 10000"/>
                <a:gd name="connsiteX449" fmla="*/ 2502 w 10201"/>
                <a:gd name="connsiteY449" fmla="*/ 3296 h 10000"/>
                <a:gd name="connsiteX450" fmla="*/ 2513 w 10201"/>
                <a:gd name="connsiteY450" fmla="*/ 3239 h 10000"/>
                <a:gd name="connsiteX451" fmla="*/ 2502 w 10201"/>
                <a:gd name="connsiteY451" fmla="*/ 3221 h 10000"/>
                <a:gd name="connsiteX452" fmla="*/ 2137 w 10201"/>
                <a:gd name="connsiteY452" fmla="*/ 3239 h 10000"/>
                <a:gd name="connsiteX453" fmla="*/ 2127 w 10201"/>
                <a:gd name="connsiteY453" fmla="*/ 3183 h 10000"/>
                <a:gd name="connsiteX454" fmla="*/ 2137 w 10201"/>
                <a:gd name="connsiteY454" fmla="*/ 3164 h 10000"/>
                <a:gd name="connsiteX455" fmla="*/ 2294 w 10201"/>
                <a:gd name="connsiteY455" fmla="*/ 3126 h 10000"/>
                <a:gd name="connsiteX456" fmla="*/ 2263 w 10201"/>
                <a:gd name="connsiteY456" fmla="*/ 3107 h 10000"/>
                <a:gd name="connsiteX457" fmla="*/ 2294 w 10201"/>
                <a:gd name="connsiteY457" fmla="*/ 3089 h 10000"/>
                <a:gd name="connsiteX458" fmla="*/ 2284 w 10201"/>
                <a:gd name="connsiteY458" fmla="*/ 2995 h 10000"/>
                <a:gd name="connsiteX459" fmla="*/ 2232 w 10201"/>
                <a:gd name="connsiteY459" fmla="*/ 2901 h 10000"/>
                <a:gd name="connsiteX460" fmla="*/ 2253 w 10201"/>
                <a:gd name="connsiteY460" fmla="*/ 2863 h 10000"/>
                <a:gd name="connsiteX461" fmla="*/ 2242 w 10201"/>
                <a:gd name="connsiteY461" fmla="*/ 2788 h 10000"/>
                <a:gd name="connsiteX462" fmla="*/ 2294 w 10201"/>
                <a:gd name="connsiteY462" fmla="*/ 2713 h 10000"/>
                <a:gd name="connsiteX463" fmla="*/ 2294 w 10201"/>
                <a:gd name="connsiteY463" fmla="*/ 2769 h 10000"/>
                <a:gd name="connsiteX464" fmla="*/ 2471 w 10201"/>
                <a:gd name="connsiteY464" fmla="*/ 2807 h 10000"/>
                <a:gd name="connsiteX465" fmla="*/ 2482 w 10201"/>
                <a:gd name="connsiteY465" fmla="*/ 2901 h 10000"/>
                <a:gd name="connsiteX466" fmla="*/ 2627 w 10201"/>
                <a:gd name="connsiteY466" fmla="*/ 2882 h 10000"/>
                <a:gd name="connsiteX467" fmla="*/ 2679 w 10201"/>
                <a:gd name="connsiteY467" fmla="*/ 2713 h 10000"/>
                <a:gd name="connsiteX468" fmla="*/ 2523 w 10201"/>
                <a:gd name="connsiteY468" fmla="*/ 2657 h 10000"/>
                <a:gd name="connsiteX469" fmla="*/ 2523 w 10201"/>
                <a:gd name="connsiteY469" fmla="*/ 2600 h 10000"/>
                <a:gd name="connsiteX470" fmla="*/ 2596 w 10201"/>
                <a:gd name="connsiteY470" fmla="*/ 2582 h 10000"/>
                <a:gd name="connsiteX471" fmla="*/ 2596 w 10201"/>
                <a:gd name="connsiteY471" fmla="*/ 2563 h 10000"/>
                <a:gd name="connsiteX472" fmla="*/ 2461 w 10201"/>
                <a:gd name="connsiteY472" fmla="*/ 2450 h 10000"/>
                <a:gd name="connsiteX473" fmla="*/ 2440 w 10201"/>
                <a:gd name="connsiteY473" fmla="*/ 2525 h 10000"/>
                <a:gd name="connsiteX474" fmla="*/ 2440 w 10201"/>
                <a:gd name="connsiteY474" fmla="*/ 2507 h 10000"/>
                <a:gd name="connsiteX475" fmla="*/ 2315 w 10201"/>
                <a:gd name="connsiteY475" fmla="*/ 2356 h 10000"/>
                <a:gd name="connsiteX476" fmla="*/ 2242 w 10201"/>
                <a:gd name="connsiteY476" fmla="*/ 2375 h 10000"/>
                <a:gd name="connsiteX477" fmla="*/ 2242 w 10201"/>
                <a:gd name="connsiteY477" fmla="*/ 2319 h 10000"/>
                <a:gd name="connsiteX478" fmla="*/ 2222 w 10201"/>
                <a:gd name="connsiteY478" fmla="*/ 2281 h 10000"/>
                <a:gd name="connsiteX479" fmla="*/ 2044 w 10201"/>
                <a:gd name="connsiteY479" fmla="*/ 2244 h 10000"/>
                <a:gd name="connsiteX480" fmla="*/ 2034 w 10201"/>
                <a:gd name="connsiteY480" fmla="*/ 2187 h 10000"/>
                <a:gd name="connsiteX481" fmla="*/ 2044 w 10201"/>
                <a:gd name="connsiteY481" fmla="*/ 2169 h 10000"/>
                <a:gd name="connsiteX482" fmla="*/ 2242 w 10201"/>
                <a:gd name="connsiteY482" fmla="*/ 2169 h 10000"/>
                <a:gd name="connsiteX483" fmla="*/ 2305 w 10201"/>
                <a:gd name="connsiteY483" fmla="*/ 2131 h 10000"/>
                <a:gd name="connsiteX484" fmla="*/ 2450 w 10201"/>
                <a:gd name="connsiteY484" fmla="*/ 2169 h 10000"/>
                <a:gd name="connsiteX485" fmla="*/ 2523 w 10201"/>
                <a:gd name="connsiteY485" fmla="*/ 2075 h 10000"/>
                <a:gd name="connsiteX486" fmla="*/ 2774 w 10201"/>
                <a:gd name="connsiteY486" fmla="*/ 2018 h 10000"/>
                <a:gd name="connsiteX487" fmla="*/ 2961 w 10201"/>
                <a:gd name="connsiteY487" fmla="*/ 2131 h 10000"/>
                <a:gd name="connsiteX488" fmla="*/ 3274 w 10201"/>
                <a:gd name="connsiteY488" fmla="*/ 2055 h 10000"/>
                <a:gd name="connsiteX489" fmla="*/ 3274 w 10201"/>
                <a:gd name="connsiteY489" fmla="*/ 2037 h 10000"/>
                <a:gd name="connsiteX490" fmla="*/ 3263 w 10201"/>
                <a:gd name="connsiteY490" fmla="*/ 2000 h 10000"/>
                <a:gd name="connsiteX491" fmla="*/ 3377 w 10201"/>
                <a:gd name="connsiteY491" fmla="*/ 1962 h 10000"/>
                <a:gd name="connsiteX492" fmla="*/ 3357 w 10201"/>
                <a:gd name="connsiteY492" fmla="*/ 1905 h 10000"/>
                <a:gd name="connsiteX493" fmla="*/ 3419 w 10201"/>
                <a:gd name="connsiteY493" fmla="*/ 1905 h 10000"/>
                <a:gd name="connsiteX494" fmla="*/ 3461 w 10201"/>
                <a:gd name="connsiteY494" fmla="*/ 1924 h 10000"/>
                <a:gd name="connsiteX495" fmla="*/ 3492 w 10201"/>
                <a:gd name="connsiteY495" fmla="*/ 1868 h 10000"/>
                <a:gd name="connsiteX496" fmla="*/ 3492 w 10201"/>
                <a:gd name="connsiteY496" fmla="*/ 1849 h 10000"/>
                <a:gd name="connsiteX497" fmla="*/ 3419 w 10201"/>
                <a:gd name="connsiteY497" fmla="*/ 1736 h 10000"/>
                <a:gd name="connsiteX498" fmla="*/ 3429 w 10201"/>
                <a:gd name="connsiteY498" fmla="*/ 1661 h 10000"/>
                <a:gd name="connsiteX499" fmla="*/ 3274 w 10201"/>
                <a:gd name="connsiteY499" fmla="*/ 1587 h 10000"/>
                <a:gd name="connsiteX500" fmla="*/ 3274 w 10201"/>
                <a:gd name="connsiteY500" fmla="*/ 1511 h 10000"/>
                <a:gd name="connsiteX501" fmla="*/ 3241 w 10201"/>
                <a:gd name="connsiteY501" fmla="*/ 1473 h 10000"/>
                <a:gd name="connsiteX502" fmla="*/ 3210 w 10201"/>
                <a:gd name="connsiteY502" fmla="*/ 1511 h 10000"/>
                <a:gd name="connsiteX503" fmla="*/ 3200 w 10201"/>
                <a:gd name="connsiteY503" fmla="*/ 1436 h 10000"/>
                <a:gd name="connsiteX504" fmla="*/ 3085 w 10201"/>
                <a:gd name="connsiteY504" fmla="*/ 1492 h 10000"/>
                <a:gd name="connsiteX505" fmla="*/ 2971 w 10201"/>
                <a:gd name="connsiteY505" fmla="*/ 1417 h 10000"/>
                <a:gd name="connsiteX506" fmla="*/ 2940 w 10201"/>
                <a:gd name="connsiteY506" fmla="*/ 1473 h 10000"/>
                <a:gd name="connsiteX507" fmla="*/ 2909 w 10201"/>
                <a:gd name="connsiteY507" fmla="*/ 1398 h 10000"/>
                <a:gd name="connsiteX508" fmla="*/ 2815 w 10201"/>
                <a:gd name="connsiteY508" fmla="*/ 1436 h 10000"/>
                <a:gd name="connsiteX509" fmla="*/ 2815 w 10201"/>
                <a:gd name="connsiteY509" fmla="*/ 1379 h 10000"/>
                <a:gd name="connsiteX510" fmla="*/ 2742 w 10201"/>
                <a:gd name="connsiteY510" fmla="*/ 1286 h 10000"/>
                <a:gd name="connsiteX511" fmla="*/ 3013 w 10201"/>
                <a:gd name="connsiteY511" fmla="*/ 1060 h 10000"/>
                <a:gd name="connsiteX512" fmla="*/ 3106 w 10201"/>
                <a:gd name="connsiteY512" fmla="*/ 1117 h 10000"/>
                <a:gd name="connsiteX513" fmla="*/ 3241 w 10201"/>
                <a:gd name="connsiteY513" fmla="*/ 1060 h 10000"/>
                <a:gd name="connsiteX514" fmla="*/ 3241 w 10201"/>
                <a:gd name="connsiteY514" fmla="*/ 1117 h 10000"/>
                <a:gd name="connsiteX515" fmla="*/ 3513 w 10201"/>
                <a:gd name="connsiteY515" fmla="*/ 1117 h 10000"/>
                <a:gd name="connsiteX516" fmla="*/ 3513 w 10201"/>
                <a:gd name="connsiteY516" fmla="*/ 1042 h 10000"/>
                <a:gd name="connsiteX517" fmla="*/ 3658 w 10201"/>
                <a:gd name="connsiteY517" fmla="*/ 966 h 10000"/>
                <a:gd name="connsiteX518" fmla="*/ 3700 w 10201"/>
                <a:gd name="connsiteY518" fmla="*/ 873 h 10000"/>
                <a:gd name="connsiteX519" fmla="*/ 3929 w 10201"/>
                <a:gd name="connsiteY519" fmla="*/ 834 h 10000"/>
                <a:gd name="connsiteX520" fmla="*/ 3940 w 10201"/>
                <a:gd name="connsiteY520" fmla="*/ 779 h 10000"/>
                <a:gd name="connsiteX521" fmla="*/ 3971 w 10201"/>
                <a:gd name="connsiteY521" fmla="*/ 779 h 10000"/>
                <a:gd name="connsiteX522" fmla="*/ 4002 w 10201"/>
                <a:gd name="connsiteY522" fmla="*/ 834 h 10000"/>
                <a:gd name="connsiteX523" fmla="*/ 4065 w 10201"/>
                <a:gd name="connsiteY523" fmla="*/ 797 h 10000"/>
                <a:gd name="connsiteX524" fmla="*/ 4127 w 10201"/>
                <a:gd name="connsiteY524" fmla="*/ 834 h 10000"/>
                <a:gd name="connsiteX525" fmla="*/ 4772 w 10201"/>
                <a:gd name="connsiteY525" fmla="*/ 722 h 10000"/>
                <a:gd name="connsiteX526" fmla="*/ 4783 w 10201"/>
                <a:gd name="connsiteY526" fmla="*/ 779 h 10000"/>
                <a:gd name="connsiteX527" fmla="*/ 4908 w 10201"/>
                <a:gd name="connsiteY527" fmla="*/ 779 h 10000"/>
                <a:gd name="connsiteX528" fmla="*/ 4908 w 10201"/>
                <a:gd name="connsiteY528" fmla="*/ 722 h 10000"/>
                <a:gd name="connsiteX529" fmla="*/ 4992 w 10201"/>
                <a:gd name="connsiteY529" fmla="*/ 779 h 10000"/>
                <a:gd name="connsiteX530" fmla="*/ 5096 w 10201"/>
                <a:gd name="connsiteY530" fmla="*/ 741 h 10000"/>
                <a:gd name="connsiteX531" fmla="*/ 5158 w 10201"/>
                <a:gd name="connsiteY531" fmla="*/ 779 h 10000"/>
                <a:gd name="connsiteX532" fmla="*/ 5200 w 10201"/>
                <a:gd name="connsiteY532" fmla="*/ 704 h 10000"/>
                <a:gd name="connsiteX533" fmla="*/ 5283 w 10201"/>
                <a:gd name="connsiteY533" fmla="*/ 684 h 10000"/>
                <a:gd name="connsiteX534" fmla="*/ 5283 w 10201"/>
                <a:gd name="connsiteY534" fmla="*/ 741 h 10000"/>
                <a:gd name="connsiteX535" fmla="*/ 5492 w 10201"/>
                <a:gd name="connsiteY535" fmla="*/ 704 h 10000"/>
                <a:gd name="connsiteX536" fmla="*/ 5679 w 10201"/>
                <a:gd name="connsiteY536" fmla="*/ 779 h 10000"/>
                <a:gd name="connsiteX537" fmla="*/ 5824 w 10201"/>
                <a:gd name="connsiteY537" fmla="*/ 759 h 10000"/>
                <a:gd name="connsiteX538" fmla="*/ 6148 w 10201"/>
                <a:gd name="connsiteY538" fmla="*/ 684 h 10000"/>
                <a:gd name="connsiteX539" fmla="*/ 6345 w 10201"/>
                <a:gd name="connsiteY539" fmla="*/ 609 h 10000"/>
                <a:gd name="connsiteX540" fmla="*/ 6522 w 10201"/>
                <a:gd name="connsiteY540" fmla="*/ 647 h 10000"/>
                <a:gd name="connsiteX541" fmla="*/ 6574 w 10201"/>
                <a:gd name="connsiteY541" fmla="*/ 553 h 10000"/>
                <a:gd name="connsiteX542" fmla="*/ 6668 w 10201"/>
                <a:gd name="connsiteY542" fmla="*/ 572 h 10000"/>
                <a:gd name="connsiteX543" fmla="*/ 6741 w 10201"/>
                <a:gd name="connsiteY543" fmla="*/ 496 h 10000"/>
                <a:gd name="connsiteX544" fmla="*/ 6814 w 10201"/>
                <a:gd name="connsiteY544" fmla="*/ 553 h 10000"/>
                <a:gd name="connsiteX545" fmla="*/ 7105 w 10201"/>
                <a:gd name="connsiteY545" fmla="*/ 572 h 10000"/>
                <a:gd name="connsiteX546" fmla="*/ 7251 w 10201"/>
                <a:gd name="connsiteY546" fmla="*/ 572 h 10000"/>
                <a:gd name="connsiteX547" fmla="*/ 7262 w 10201"/>
                <a:gd name="connsiteY547" fmla="*/ 628 h 10000"/>
                <a:gd name="connsiteX548" fmla="*/ 7459 w 10201"/>
                <a:gd name="connsiteY548" fmla="*/ 590 h 10000"/>
                <a:gd name="connsiteX549" fmla="*/ 7470 w 10201"/>
                <a:gd name="connsiteY549" fmla="*/ 515 h 10000"/>
                <a:gd name="connsiteX550" fmla="*/ 7387 w 10201"/>
                <a:gd name="connsiteY550" fmla="*/ 496 h 10000"/>
                <a:gd name="connsiteX551" fmla="*/ 7428 w 10201"/>
                <a:gd name="connsiteY551" fmla="*/ 403 h 10000"/>
                <a:gd name="connsiteX552" fmla="*/ 7501 w 10201"/>
                <a:gd name="connsiteY552" fmla="*/ 346 h 10000"/>
                <a:gd name="connsiteX553" fmla="*/ 7470 w 10201"/>
                <a:gd name="connsiteY553" fmla="*/ 309 h 10000"/>
                <a:gd name="connsiteX554" fmla="*/ 7407 w 10201"/>
                <a:gd name="connsiteY554" fmla="*/ 346 h 10000"/>
                <a:gd name="connsiteX555" fmla="*/ 7376 w 10201"/>
                <a:gd name="connsiteY555" fmla="*/ 309 h 10000"/>
                <a:gd name="connsiteX556" fmla="*/ 7210 w 10201"/>
                <a:gd name="connsiteY556" fmla="*/ 365 h 10000"/>
                <a:gd name="connsiteX557" fmla="*/ 7210 w 10201"/>
                <a:gd name="connsiteY557" fmla="*/ 309 h 10000"/>
                <a:gd name="connsiteX558" fmla="*/ 7199 w 10201"/>
                <a:gd name="connsiteY558" fmla="*/ 309 h 10000"/>
                <a:gd name="connsiteX559" fmla="*/ 6543 w 10201"/>
                <a:gd name="connsiteY559" fmla="*/ 328 h 10000"/>
                <a:gd name="connsiteX560" fmla="*/ 6225 w 10201"/>
                <a:gd name="connsiteY560" fmla="*/ 271 h 10000"/>
                <a:gd name="connsiteX561" fmla="*/ 6637 w 10201"/>
                <a:gd name="connsiteY561" fmla="*/ 196 h 10000"/>
                <a:gd name="connsiteX562" fmla="*/ 6980 w 10201"/>
                <a:gd name="connsiteY562" fmla="*/ 159 h 10000"/>
                <a:gd name="connsiteX563" fmla="*/ 7480 w 10201"/>
                <a:gd name="connsiteY563" fmla="*/ 120 h 10000"/>
                <a:gd name="connsiteX564" fmla="*/ 7698 w 10201"/>
                <a:gd name="connsiteY564" fmla="*/ 8 h 10000"/>
                <a:gd name="connsiteX565" fmla="*/ 7949 w 10201"/>
                <a:gd name="connsiteY565" fmla="*/ 140 h 10000"/>
                <a:gd name="connsiteX566" fmla="*/ 8011 w 10201"/>
                <a:gd name="connsiteY566" fmla="*/ 46 h 10000"/>
                <a:gd name="connsiteX567" fmla="*/ 8136 w 10201"/>
                <a:gd name="connsiteY567" fmla="*/ 27 h 10000"/>
                <a:gd name="connsiteX568" fmla="*/ 8240 w 10201"/>
                <a:gd name="connsiteY568" fmla="*/ 140 h 10000"/>
                <a:gd name="connsiteX569" fmla="*/ 8262 w 10201"/>
                <a:gd name="connsiteY569" fmla="*/ 102 h 10000"/>
                <a:gd name="connsiteX570" fmla="*/ 8293 w 10201"/>
                <a:gd name="connsiteY570" fmla="*/ 252 h 10000"/>
                <a:gd name="connsiteX571" fmla="*/ 8262 w 10201"/>
                <a:gd name="connsiteY571" fmla="*/ 328 h 10000"/>
                <a:gd name="connsiteX572" fmla="*/ 8262 w 10201"/>
                <a:gd name="connsiteY572" fmla="*/ 421 h 10000"/>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355 w 10201"/>
                <a:gd name="connsiteY5" fmla="*/ 649 h 10002"/>
                <a:gd name="connsiteX6" fmla="*/ 8303 w 10201"/>
                <a:gd name="connsiteY6" fmla="*/ 706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3054 h 10002"/>
                <a:gd name="connsiteX45" fmla="*/ 9594 w 10201"/>
                <a:gd name="connsiteY45" fmla="*/ 3054 h 10002"/>
                <a:gd name="connsiteX46" fmla="*/ 9625 w 10201"/>
                <a:gd name="connsiteY46" fmla="*/ 3128 h 10002"/>
                <a:gd name="connsiteX47" fmla="*/ 9615 w 10201"/>
                <a:gd name="connsiteY47" fmla="*/ 3241 h 10002"/>
                <a:gd name="connsiteX48" fmla="*/ 9688 w 10201"/>
                <a:gd name="connsiteY48" fmla="*/ 3316 h 10002"/>
                <a:gd name="connsiteX49" fmla="*/ 9688 w 10201"/>
                <a:gd name="connsiteY49" fmla="*/ 3429 h 10002"/>
                <a:gd name="connsiteX50" fmla="*/ 9729 w 10201"/>
                <a:gd name="connsiteY50" fmla="*/ 3485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77 w 10201"/>
                <a:gd name="connsiteY57" fmla="*/ 3748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97 w 10201"/>
                <a:gd name="connsiteY62" fmla="*/ 4387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9865 w 10201"/>
                <a:gd name="connsiteY77" fmla="*/ 5476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303 w 10201"/>
                <a:gd name="connsiteY6" fmla="*/ 706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3054 h 10002"/>
                <a:gd name="connsiteX45" fmla="*/ 9594 w 10201"/>
                <a:gd name="connsiteY45" fmla="*/ 3054 h 10002"/>
                <a:gd name="connsiteX46" fmla="*/ 9625 w 10201"/>
                <a:gd name="connsiteY46" fmla="*/ 3128 h 10002"/>
                <a:gd name="connsiteX47" fmla="*/ 9615 w 10201"/>
                <a:gd name="connsiteY47" fmla="*/ 3241 h 10002"/>
                <a:gd name="connsiteX48" fmla="*/ 9688 w 10201"/>
                <a:gd name="connsiteY48" fmla="*/ 3316 h 10002"/>
                <a:gd name="connsiteX49" fmla="*/ 9688 w 10201"/>
                <a:gd name="connsiteY49" fmla="*/ 3429 h 10002"/>
                <a:gd name="connsiteX50" fmla="*/ 9729 w 10201"/>
                <a:gd name="connsiteY50" fmla="*/ 3485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77 w 10201"/>
                <a:gd name="connsiteY57" fmla="*/ 3748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97 w 10201"/>
                <a:gd name="connsiteY62" fmla="*/ 4387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9865 w 10201"/>
                <a:gd name="connsiteY77" fmla="*/ 5476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3054 h 10002"/>
                <a:gd name="connsiteX45" fmla="*/ 9594 w 10201"/>
                <a:gd name="connsiteY45" fmla="*/ 3054 h 10002"/>
                <a:gd name="connsiteX46" fmla="*/ 9625 w 10201"/>
                <a:gd name="connsiteY46" fmla="*/ 3128 h 10002"/>
                <a:gd name="connsiteX47" fmla="*/ 9615 w 10201"/>
                <a:gd name="connsiteY47" fmla="*/ 3241 h 10002"/>
                <a:gd name="connsiteX48" fmla="*/ 9688 w 10201"/>
                <a:gd name="connsiteY48" fmla="*/ 3316 h 10002"/>
                <a:gd name="connsiteX49" fmla="*/ 9688 w 10201"/>
                <a:gd name="connsiteY49" fmla="*/ 3429 h 10002"/>
                <a:gd name="connsiteX50" fmla="*/ 9729 w 10201"/>
                <a:gd name="connsiteY50" fmla="*/ 3485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77 w 10201"/>
                <a:gd name="connsiteY57" fmla="*/ 3748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97 w 10201"/>
                <a:gd name="connsiteY62" fmla="*/ 4387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9865 w 10201"/>
                <a:gd name="connsiteY77" fmla="*/ 5476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15 w 10201"/>
                <a:gd name="connsiteY47" fmla="*/ 3241 h 10002"/>
                <a:gd name="connsiteX48" fmla="*/ 9688 w 10201"/>
                <a:gd name="connsiteY48" fmla="*/ 3316 h 10002"/>
                <a:gd name="connsiteX49" fmla="*/ 9688 w 10201"/>
                <a:gd name="connsiteY49" fmla="*/ 3429 h 10002"/>
                <a:gd name="connsiteX50" fmla="*/ 9729 w 10201"/>
                <a:gd name="connsiteY50" fmla="*/ 3485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77 w 10201"/>
                <a:gd name="connsiteY57" fmla="*/ 3748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97 w 10201"/>
                <a:gd name="connsiteY62" fmla="*/ 4387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9865 w 10201"/>
                <a:gd name="connsiteY77" fmla="*/ 5476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729 w 10201"/>
                <a:gd name="connsiteY50" fmla="*/ 3485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77 w 10201"/>
                <a:gd name="connsiteY57" fmla="*/ 3748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97 w 10201"/>
                <a:gd name="connsiteY62" fmla="*/ 4387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9865 w 10201"/>
                <a:gd name="connsiteY77" fmla="*/ 5476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729 w 10201"/>
                <a:gd name="connsiteY50" fmla="*/ 3485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77 w 10201"/>
                <a:gd name="connsiteY57" fmla="*/ 3748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97 w 10201"/>
                <a:gd name="connsiteY62" fmla="*/ 4387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9865 w 10201"/>
                <a:gd name="connsiteY77" fmla="*/ 5476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812 w 10201"/>
                <a:gd name="connsiteY50" fmla="*/ 3527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77 w 10201"/>
                <a:gd name="connsiteY57" fmla="*/ 3748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97 w 10201"/>
                <a:gd name="connsiteY62" fmla="*/ 4387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9865 w 10201"/>
                <a:gd name="connsiteY77" fmla="*/ 5476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812 w 10201"/>
                <a:gd name="connsiteY50" fmla="*/ 3527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65 w 10201"/>
                <a:gd name="connsiteY57" fmla="*/ 3833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97 w 10201"/>
                <a:gd name="connsiteY62" fmla="*/ 4387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9865 w 10201"/>
                <a:gd name="connsiteY77" fmla="*/ 5476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812 w 10201"/>
                <a:gd name="connsiteY50" fmla="*/ 3527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65 w 10201"/>
                <a:gd name="connsiteY57" fmla="*/ 3833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85 w 10201"/>
                <a:gd name="connsiteY62" fmla="*/ 4451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9865 w 10201"/>
                <a:gd name="connsiteY77" fmla="*/ 5476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812 w 10201"/>
                <a:gd name="connsiteY50" fmla="*/ 3527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65 w 10201"/>
                <a:gd name="connsiteY57" fmla="*/ 3833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85 w 10201"/>
                <a:gd name="connsiteY62" fmla="*/ 4451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10042 w 10201"/>
                <a:gd name="connsiteY77" fmla="*/ 5391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812 w 10201"/>
                <a:gd name="connsiteY50" fmla="*/ 3527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65 w 10201"/>
                <a:gd name="connsiteY57" fmla="*/ 3833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85 w 10201"/>
                <a:gd name="connsiteY62" fmla="*/ 4451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10042 w 10201"/>
                <a:gd name="connsiteY77" fmla="*/ 5391 h 10002"/>
                <a:gd name="connsiteX78" fmla="*/ 10081 w 10201"/>
                <a:gd name="connsiteY78" fmla="*/ 5686 h 10002"/>
                <a:gd name="connsiteX79" fmla="*/ 10188 w 10201"/>
                <a:gd name="connsiteY79" fmla="*/ 5795 h 10002"/>
                <a:gd name="connsiteX80" fmla="*/ 10177 w 10201"/>
                <a:gd name="connsiteY80" fmla="*/ 6153 h 10002"/>
                <a:gd name="connsiteX81" fmla="*/ 10125 w 10201"/>
                <a:gd name="connsiteY81" fmla="*/ 6058 h 10002"/>
                <a:gd name="connsiteX82" fmla="*/ 9949 w 10201"/>
                <a:gd name="connsiteY82" fmla="*/ 6096 h 10002"/>
                <a:gd name="connsiteX83" fmla="*/ 9563 w 10201"/>
                <a:gd name="connsiteY83" fmla="*/ 6190 h 10002"/>
                <a:gd name="connsiteX84" fmla="*/ 9532 w 10201"/>
                <a:gd name="connsiteY84" fmla="*/ 6528 h 10002"/>
                <a:gd name="connsiteX85" fmla="*/ 9490 w 10201"/>
                <a:gd name="connsiteY85" fmla="*/ 6566 h 10002"/>
                <a:gd name="connsiteX86" fmla="*/ 9490 w 10201"/>
                <a:gd name="connsiteY86" fmla="*/ 6979 h 10002"/>
                <a:gd name="connsiteX87" fmla="*/ 9594 w 10201"/>
                <a:gd name="connsiteY87" fmla="*/ 7016 h 10002"/>
                <a:gd name="connsiteX88" fmla="*/ 9584 w 10201"/>
                <a:gd name="connsiteY88" fmla="*/ 7054 h 10002"/>
                <a:gd name="connsiteX89" fmla="*/ 9438 w 10201"/>
                <a:gd name="connsiteY89" fmla="*/ 7411 h 10002"/>
                <a:gd name="connsiteX90" fmla="*/ 9428 w 10201"/>
                <a:gd name="connsiteY90" fmla="*/ 7674 h 10002"/>
                <a:gd name="connsiteX91" fmla="*/ 9459 w 10201"/>
                <a:gd name="connsiteY91" fmla="*/ 7862 h 10002"/>
                <a:gd name="connsiteX92" fmla="*/ 9407 w 10201"/>
                <a:gd name="connsiteY92" fmla="*/ 7918 h 10002"/>
                <a:gd name="connsiteX93" fmla="*/ 9302 w 10201"/>
                <a:gd name="connsiteY93" fmla="*/ 7730 h 10002"/>
                <a:gd name="connsiteX94" fmla="*/ 9126 w 10201"/>
                <a:gd name="connsiteY94" fmla="*/ 7580 h 10002"/>
                <a:gd name="connsiteX95" fmla="*/ 9126 w 10201"/>
                <a:gd name="connsiteY95" fmla="*/ 7543 h 10002"/>
                <a:gd name="connsiteX96" fmla="*/ 9167 w 10201"/>
                <a:gd name="connsiteY96" fmla="*/ 7543 h 10002"/>
                <a:gd name="connsiteX97" fmla="*/ 9167 w 10201"/>
                <a:gd name="connsiteY97" fmla="*/ 7524 h 10002"/>
                <a:gd name="connsiteX98" fmla="*/ 9146 w 10201"/>
                <a:gd name="connsiteY98" fmla="*/ 7524 h 10002"/>
                <a:gd name="connsiteX99" fmla="*/ 9084 w 10201"/>
                <a:gd name="connsiteY99" fmla="*/ 7543 h 10002"/>
                <a:gd name="connsiteX100" fmla="*/ 9105 w 10201"/>
                <a:gd name="connsiteY100" fmla="*/ 7618 h 10002"/>
                <a:gd name="connsiteX101" fmla="*/ 9063 w 10201"/>
                <a:gd name="connsiteY101" fmla="*/ 7637 h 10002"/>
                <a:gd name="connsiteX102" fmla="*/ 9167 w 10201"/>
                <a:gd name="connsiteY102" fmla="*/ 7918 h 10002"/>
                <a:gd name="connsiteX103" fmla="*/ 9167 w 10201"/>
                <a:gd name="connsiteY103" fmla="*/ 8125 h 10002"/>
                <a:gd name="connsiteX104" fmla="*/ 9105 w 10201"/>
                <a:gd name="connsiteY104" fmla="*/ 8237 h 10002"/>
                <a:gd name="connsiteX105" fmla="*/ 8928 w 10201"/>
                <a:gd name="connsiteY105" fmla="*/ 8219 h 10002"/>
                <a:gd name="connsiteX106" fmla="*/ 8866 w 10201"/>
                <a:gd name="connsiteY106" fmla="*/ 8125 h 10002"/>
                <a:gd name="connsiteX107" fmla="*/ 8802 w 10201"/>
                <a:gd name="connsiteY107" fmla="*/ 8182 h 10002"/>
                <a:gd name="connsiteX108" fmla="*/ 8845 w 10201"/>
                <a:gd name="connsiteY108" fmla="*/ 8575 h 10002"/>
                <a:gd name="connsiteX109" fmla="*/ 8814 w 10201"/>
                <a:gd name="connsiteY109" fmla="*/ 8650 h 10002"/>
                <a:gd name="connsiteX110" fmla="*/ 8615 w 10201"/>
                <a:gd name="connsiteY110" fmla="*/ 8670 h 10002"/>
                <a:gd name="connsiteX111" fmla="*/ 8470 w 10201"/>
                <a:gd name="connsiteY111" fmla="*/ 8237 h 10002"/>
                <a:gd name="connsiteX112" fmla="*/ 8459 w 10201"/>
                <a:gd name="connsiteY112" fmla="*/ 7993 h 10002"/>
                <a:gd name="connsiteX113" fmla="*/ 8418 w 10201"/>
                <a:gd name="connsiteY113" fmla="*/ 7993 h 10002"/>
                <a:gd name="connsiteX114" fmla="*/ 8240 w 10201"/>
                <a:gd name="connsiteY114" fmla="*/ 7993 h 10002"/>
                <a:gd name="connsiteX115" fmla="*/ 8136 w 10201"/>
                <a:gd name="connsiteY115" fmla="*/ 7768 h 10002"/>
                <a:gd name="connsiteX116" fmla="*/ 8042 w 10201"/>
                <a:gd name="connsiteY116" fmla="*/ 7712 h 10002"/>
                <a:gd name="connsiteX117" fmla="*/ 7980 w 10201"/>
                <a:gd name="connsiteY117" fmla="*/ 7787 h 10002"/>
                <a:gd name="connsiteX118" fmla="*/ 7990 w 10201"/>
                <a:gd name="connsiteY118" fmla="*/ 8106 h 10002"/>
                <a:gd name="connsiteX119" fmla="*/ 7949 w 10201"/>
                <a:gd name="connsiteY119" fmla="*/ 8406 h 10002"/>
                <a:gd name="connsiteX120" fmla="*/ 7887 w 10201"/>
                <a:gd name="connsiteY120" fmla="*/ 8426 h 10002"/>
                <a:gd name="connsiteX121" fmla="*/ 7845 w 10201"/>
                <a:gd name="connsiteY121" fmla="*/ 8538 h 10002"/>
                <a:gd name="connsiteX122" fmla="*/ 7835 w 10201"/>
                <a:gd name="connsiteY122" fmla="*/ 8538 h 10002"/>
                <a:gd name="connsiteX123" fmla="*/ 7835 w 10201"/>
                <a:gd name="connsiteY123" fmla="*/ 8481 h 10002"/>
                <a:gd name="connsiteX124" fmla="*/ 7855 w 10201"/>
                <a:gd name="connsiteY124" fmla="*/ 8426 h 10002"/>
                <a:gd name="connsiteX125" fmla="*/ 7678 w 10201"/>
                <a:gd name="connsiteY125" fmla="*/ 8182 h 10002"/>
                <a:gd name="connsiteX126" fmla="*/ 7563 w 10201"/>
                <a:gd name="connsiteY126" fmla="*/ 8087 h 10002"/>
                <a:gd name="connsiteX127" fmla="*/ 7501 w 10201"/>
                <a:gd name="connsiteY127" fmla="*/ 8144 h 10002"/>
                <a:gd name="connsiteX128" fmla="*/ 7470 w 10201"/>
                <a:gd name="connsiteY128" fmla="*/ 8087 h 10002"/>
                <a:gd name="connsiteX129" fmla="*/ 7439 w 10201"/>
                <a:gd name="connsiteY129" fmla="*/ 8219 h 10002"/>
                <a:gd name="connsiteX130" fmla="*/ 7574 w 10201"/>
                <a:gd name="connsiteY130" fmla="*/ 8595 h 10002"/>
                <a:gd name="connsiteX131" fmla="*/ 7418 w 10201"/>
                <a:gd name="connsiteY131" fmla="*/ 8782 h 10002"/>
                <a:gd name="connsiteX132" fmla="*/ 7251 w 10201"/>
                <a:gd name="connsiteY132" fmla="*/ 8707 h 10002"/>
                <a:gd name="connsiteX133" fmla="*/ 7189 w 10201"/>
                <a:gd name="connsiteY133" fmla="*/ 8858 h 10002"/>
                <a:gd name="connsiteX134" fmla="*/ 7115 w 10201"/>
                <a:gd name="connsiteY134" fmla="*/ 8914 h 10002"/>
                <a:gd name="connsiteX135" fmla="*/ 7115 w 10201"/>
                <a:gd name="connsiteY135" fmla="*/ 8839 h 10002"/>
                <a:gd name="connsiteX136" fmla="*/ 6991 w 10201"/>
                <a:gd name="connsiteY136" fmla="*/ 8801 h 10002"/>
                <a:gd name="connsiteX137" fmla="*/ 6907 w 10201"/>
                <a:gd name="connsiteY137" fmla="*/ 8895 h 10002"/>
                <a:gd name="connsiteX138" fmla="*/ 6814 w 10201"/>
                <a:gd name="connsiteY138" fmla="*/ 8914 h 10002"/>
                <a:gd name="connsiteX139" fmla="*/ 6814 w 10201"/>
                <a:gd name="connsiteY139" fmla="*/ 8970 h 10002"/>
                <a:gd name="connsiteX140" fmla="*/ 6751 w 10201"/>
                <a:gd name="connsiteY140" fmla="*/ 8989 h 10002"/>
                <a:gd name="connsiteX141" fmla="*/ 6772 w 10201"/>
                <a:gd name="connsiteY141" fmla="*/ 9026 h 10002"/>
                <a:gd name="connsiteX142" fmla="*/ 6939 w 10201"/>
                <a:gd name="connsiteY142" fmla="*/ 9008 h 10002"/>
                <a:gd name="connsiteX143" fmla="*/ 6939 w 10201"/>
                <a:gd name="connsiteY143" fmla="*/ 8989 h 10002"/>
                <a:gd name="connsiteX144" fmla="*/ 6918 w 10201"/>
                <a:gd name="connsiteY144" fmla="*/ 8951 h 10002"/>
                <a:gd name="connsiteX145" fmla="*/ 6939 w 10201"/>
                <a:gd name="connsiteY145" fmla="*/ 8951 h 10002"/>
                <a:gd name="connsiteX146" fmla="*/ 6991 w 10201"/>
                <a:gd name="connsiteY146" fmla="*/ 8933 h 10002"/>
                <a:gd name="connsiteX147" fmla="*/ 7032 w 10201"/>
                <a:gd name="connsiteY147" fmla="*/ 9064 h 10002"/>
                <a:gd name="connsiteX148" fmla="*/ 7303 w 10201"/>
                <a:gd name="connsiteY148" fmla="*/ 9139 h 10002"/>
                <a:gd name="connsiteX149" fmla="*/ 7303 w 10201"/>
                <a:gd name="connsiteY149" fmla="*/ 9195 h 10002"/>
                <a:gd name="connsiteX150" fmla="*/ 7220 w 10201"/>
                <a:gd name="connsiteY150" fmla="*/ 9590 h 10002"/>
                <a:gd name="connsiteX151" fmla="*/ 7199 w 10201"/>
                <a:gd name="connsiteY151" fmla="*/ 9590 h 10002"/>
                <a:gd name="connsiteX152" fmla="*/ 7179 w 10201"/>
                <a:gd name="connsiteY152" fmla="*/ 9533 h 10002"/>
                <a:gd name="connsiteX153" fmla="*/ 6949 w 10201"/>
                <a:gd name="connsiteY153" fmla="*/ 9496 h 10002"/>
                <a:gd name="connsiteX154" fmla="*/ 6876 w 10201"/>
                <a:gd name="connsiteY154" fmla="*/ 9496 h 10002"/>
                <a:gd name="connsiteX155" fmla="*/ 6793 w 10201"/>
                <a:gd name="connsiteY155" fmla="*/ 9403 h 10002"/>
                <a:gd name="connsiteX156" fmla="*/ 6751 w 10201"/>
                <a:gd name="connsiteY156" fmla="*/ 9440 h 10002"/>
                <a:gd name="connsiteX157" fmla="*/ 6637 w 10201"/>
                <a:gd name="connsiteY157" fmla="*/ 9289 h 10002"/>
                <a:gd name="connsiteX158" fmla="*/ 6627 w 10201"/>
                <a:gd name="connsiteY158" fmla="*/ 9289 h 10002"/>
                <a:gd name="connsiteX159" fmla="*/ 6584 w 10201"/>
                <a:gd name="connsiteY159" fmla="*/ 9289 h 10002"/>
                <a:gd name="connsiteX160" fmla="*/ 6480 w 10201"/>
                <a:gd name="connsiteY160" fmla="*/ 9177 h 10002"/>
                <a:gd name="connsiteX161" fmla="*/ 6449 w 10201"/>
                <a:gd name="connsiteY161" fmla="*/ 9346 h 10002"/>
                <a:gd name="connsiteX162" fmla="*/ 6355 w 10201"/>
                <a:gd name="connsiteY162" fmla="*/ 9515 h 10002"/>
                <a:gd name="connsiteX163" fmla="*/ 6262 w 10201"/>
                <a:gd name="connsiteY163" fmla="*/ 9552 h 10002"/>
                <a:gd name="connsiteX164" fmla="*/ 6262 w 10201"/>
                <a:gd name="connsiteY164" fmla="*/ 9609 h 10002"/>
                <a:gd name="connsiteX165" fmla="*/ 6189 w 10201"/>
                <a:gd name="connsiteY165" fmla="*/ 9740 h 10002"/>
                <a:gd name="connsiteX166" fmla="*/ 6106 w 10201"/>
                <a:gd name="connsiteY166" fmla="*/ 9796 h 10002"/>
                <a:gd name="connsiteX167" fmla="*/ 6001 w 10201"/>
                <a:gd name="connsiteY167" fmla="*/ 9947 h 10002"/>
                <a:gd name="connsiteX168" fmla="*/ 5345 w 10201"/>
                <a:gd name="connsiteY168" fmla="*/ 9796 h 10002"/>
                <a:gd name="connsiteX169" fmla="*/ 5220 w 10201"/>
                <a:gd name="connsiteY169" fmla="*/ 9796 h 10002"/>
                <a:gd name="connsiteX170" fmla="*/ 4992 w 10201"/>
                <a:gd name="connsiteY170" fmla="*/ 9647 h 10002"/>
                <a:gd name="connsiteX171" fmla="*/ 4929 w 10201"/>
                <a:gd name="connsiteY171" fmla="*/ 9515 h 10002"/>
                <a:gd name="connsiteX172" fmla="*/ 4929 w 10201"/>
                <a:gd name="connsiteY172" fmla="*/ 9403 h 10002"/>
                <a:gd name="connsiteX173" fmla="*/ 4866 w 10201"/>
                <a:gd name="connsiteY173" fmla="*/ 9346 h 10002"/>
                <a:gd name="connsiteX174" fmla="*/ 5168 w 10201"/>
                <a:gd name="connsiteY174" fmla="*/ 9214 h 10002"/>
                <a:gd name="connsiteX175" fmla="*/ 5387 w 10201"/>
                <a:gd name="connsiteY175" fmla="*/ 9234 h 10002"/>
                <a:gd name="connsiteX176" fmla="*/ 5741 w 10201"/>
                <a:gd name="connsiteY176" fmla="*/ 9195 h 10002"/>
                <a:gd name="connsiteX177" fmla="*/ 5783 w 10201"/>
                <a:gd name="connsiteY177" fmla="*/ 9102 h 10002"/>
                <a:gd name="connsiteX178" fmla="*/ 5731 w 10201"/>
                <a:gd name="connsiteY178" fmla="*/ 8989 h 10002"/>
                <a:gd name="connsiteX179" fmla="*/ 5533 w 10201"/>
                <a:gd name="connsiteY179" fmla="*/ 8933 h 10002"/>
                <a:gd name="connsiteX180" fmla="*/ 5210 w 10201"/>
                <a:gd name="connsiteY180" fmla="*/ 8745 h 10002"/>
                <a:gd name="connsiteX181" fmla="*/ 4961 w 10201"/>
                <a:gd name="connsiteY181" fmla="*/ 8595 h 10002"/>
                <a:gd name="connsiteX182" fmla="*/ 5085 w 10201"/>
                <a:gd name="connsiteY182" fmla="*/ 8481 h 10002"/>
                <a:gd name="connsiteX183" fmla="*/ 4741 w 10201"/>
                <a:gd name="connsiteY183" fmla="*/ 8275 h 10002"/>
                <a:gd name="connsiteX184" fmla="*/ 4554 w 10201"/>
                <a:gd name="connsiteY184" fmla="*/ 8087 h 10002"/>
                <a:gd name="connsiteX185" fmla="*/ 4356 w 10201"/>
                <a:gd name="connsiteY185" fmla="*/ 8031 h 10002"/>
                <a:gd name="connsiteX186" fmla="*/ 4085 w 10201"/>
                <a:gd name="connsiteY186" fmla="*/ 8013 h 10002"/>
                <a:gd name="connsiteX187" fmla="*/ 3919 w 10201"/>
                <a:gd name="connsiteY187" fmla="*/ 7843 h 10002"/>
                <a:gd name="connsiteX188" fmla="*/ 3741 w 10201"/>
                <a:gd name="connsiteY188" fmla="*/ 7806 h 10002"/>
                <a:gd name="connsiteX189" fmla="*/ 3669 w 10201"/>
                <a:gd name="connsiteY189" fmla="*/ 7598 h 10002"/>
                <a:gd name="connsiteX190" fmla="*/ 3492 w 10201"/>
                <a:gd name="connsiteY190" fmla="*/ 7637 h 10002"/>
                <a:gd name="connsiteX191" fmla="*/ 3440 w 10201"/>
                <a:gd name="connsiteY191" fmla="*/ 7674 h 10002"/>
                <a:gd name="connsiteX192" fmla="*/ 3367 w 10201"/>
                <a:gd name="connsiteY192" fmla="*/ 7674 h 10002"/>
                <a:gd name="connsiteX193" fmla="*/ 3367 w 10201"/>
                <a:gd name="connsiteY193" fmla="*/ 7637 h 10002"/>
                <a:gd name="connsiteX194" fmla="*/ 3398 w 10201"/>
                <a:gd name="connsiteY194" fmla="*/ 7543 h 10002"/>
                <a:gd name="connsiteX195" fmla="*/ 3241 w 10201"/>
                <a:gd name="connsiteY195" fmla="*/ 7505 h 10002"/>
                <a:gd name="connsiteX196" fmla="*/ 3189 w 10201"/>
                <a:gd name="connsiteY196" fmla="*/ 7411 h 10002"/>
                <a:gd name="connsiteX197" fmla="*/ 3085 w 10201"/>
                <a:gd name="connsiteY197" fmla="*/ 7468 h 10002"/>
                <a:gd name="connsiteX198" fmla="*/ 2846 w 10201"/>
                <a:gd name="connsiteY198" fmla="*/ 7449 h 10002"/>
                <a:gd name="connsiteX199" fmla="*/ 2722 w 10201"/>
                <a:gd name="connsiteY199" fmla="*/ 7486 h 10002"/>
                <a:gd name="connsiteX200" fmla="*/ 2669 w 10201"/>
                <a:gd name="connsiteY200" fmla="*/ 7598 h 10002"/>
                <a:gd name="connsiteX201" fmla="*/ 2471 w 10201"/>
                <a:gd name="connsiteY201" fmla="*/ 7637 h 10002"/>
                <a:gd name="connsiteX202" fmla="*/ 2419 w 10201"/>
                <a:gd name="connsiteY202" fmla="*/ 7712 h 10002"/>
                <a:gd name="connsiteX203" fmla="*/ 2137 w 10201"/>
                <a:gd name="connsiteY203" fmla="*/ 7693 h 10002"/>
                <a:gd name="connsiteX204" fmla="*/ 2023 w 10201"/>
                <a:gd name="connsiteY204" fmla="*/ 7561 h 10002"/>
                <a:gd name="connsiteX205" fmla="*/ 1867 w 10201"/>
                <a:gd name="connsiteY205" fmla="*/ 7524 h 10002"/>
                <a:gd name="connsiteX206" fmla="*/ 1919 w 10201"/>
                <a:gd name="connsiteY206" fmla="*/ 7505 h 10002"/>
                <a:gd name="connsiteX207" fmla="*/ 1919 w 10201"/>
                <a:gd name="connsiteY207" fmla="*/ 7486 h 10002"/>
                <a:gd name="connsiteX208" fmla="*/ 1867 w 10201"/>
                <a:gd name="connsiteY208" fmla="*/ 7486 h 10002"/>
                <a:gd name="connsiteX209" fmla="*/ 1753 w 10201"/>
                <a:gd name="connsiteY209" fmla="*/ 7505 h 10002"/>
                <a:gd name="connsiteX210" fmla="*/ 1544 w 10201"/>
                <a:gd name="connsiteY210" fmla="*/ 7429 h 10002"/>
                <a:gd name="connsiteX211" fmla="*/ 1544 w 10201"/>
                <a:gd name="connsiteY211" fmla="*/ 7486 h 10002"/>
                <a:gd name="connsiteX212" fmla="*/ 1492 w 10201"/>
                <a:gd name="connsiteY212" fmla="*/ 7468 h 10002"/>
                <a:gd name="connsiteX213" fmla="*/ 1492 w 10201"/>
                <a:gd name="connsiteY213" fmla="*/ 7411 h 10002"/>
                <a:gd name="connsiteX214" fmla="*/ 1398 w 10201"/>
                <a:gd name="connsiteY214" fmla="*/ 7468 h 10002"/>
                <a:gd name="connsiteX215" fmla="*/ 1378 w 10201"/>
                <a:gd name="connsiteY215" fmla="*/ 7411 h 10002"/>
                <a:gd name="connsiteX216" fmla="*/ 1013 w 10201"/>
                <a:gd name="connsiteY216" fmla="*/ 7429 h 10002"/>
                <a:gd name="connsiteX217" fmla="*/ 836 w 10201"/>
                <a:gd name="connsiteY217" fmla="*/ 7411 h 10002"/>
                <a:gd name="connsiteX218" fmla="*/ 795 w 10201"/>
                <a:gd name="connsiteY218" fmla="*/ 7336 h 10002"/>
                <a:gd name="connsiteX219" fmla="*/ 628 w 10201"/>
                <a:gd name="connsiteY219" fmla="*/ 7354 h 10002"/>
                <a:gd name="connsiteX220" fmla="*/ 597 w 10201"/>
                <a:gd name="connsiteY220" fmla="*/ 7299 h 10002"/>
                <a:gd name="connsiteX221" fmla="*/ 493 w 10201"/>
                <a:gd name="connsiteY221" fmla="*/ 7317 h 10002"/>
                <a:gd name="connsiteX222" fmla="*/ 471 w 10201"/>
                <a:gd name="connsiteY222" fmla="*/ 7242 h 10002"/>
                <a:gd name="connsiteX223" fmla="*/ 378 w 10201"/>
                <a:gd name="connsiteY223" fmla="*/ 7242 h 10002"/>
                <a:gd name="connsiteX224" fmla="*/ 243 w 10201"/>
                <a:gd name="connsiteY224" fmla="*/ 7167 h 10002"/>
                <a:gd name="connsiteX225" fmla="*/ 0 w 10201"/>
                <a:gd name="connsiteY225" fmla="*/ 7050 h 10002"/>
                <a:gd name="connsiteX226" fmla="*/ 357 w 10201"/>
                <a:gd name="connsiteY226" fmla="*/ 7054 h 10002"/>
                <a:gd name="connsiteX227" fmla="*/ 576 w 10201"/>
                <a:gd name="connsiteY227" fmla="*/ 7092 h 10002"/>
                <a:gd name="connsiteX228" fmla="*/ 940 w 10201"/>
                <a:gd name="connsiteY228" fmla="*/ 7167 h 10002"/>
                <a:gd name="connsiteX229" fmla="*/ 950 w 10201"/>
                <a:gd name="connsiteY229" fmla="*/ 7092 h 10002"/>
                <a:gd name="connsiteX230" fmla="*/ 888 w 10201"/>
                <a:gd name="connsiteY230" fmla="*/ 6998 h 10002"/>
                <a:gd name="connsiteX231" fmla="*/ 898 w 10201"/>
                <a:gd name="connsiteY231" fmla="*/ 6998 h 10002"/>
                <a:gd name="connsiteX232" fmla="*/ 898 w 10201"/>
                <a:gd name="connsiteY232" fmla="*/ 6979 h 10002"/>
                <a:gd name="connsiteX233" fmla="*/ 1002 w 10201"/>
                <a:gd name="connsiteY233" fmla="*/ 7016 h 10002"/>
                <a:gd name="connsiteX234" fmla="*/ 1002 w 10201"/>
                <a:gd name="connsiteY234" fmla="*/ 6941 h 10002"/>
                <a:gd name="connsiteX235" fmla="*/ 940 w 10201"/>
                <a:gd name="connsiteY235" fmla="*/ 6923 h 10002"/>
                <a:gd name="connsiteX236" fmla="*/ 940 w 10201"/>
                <a:gd name="connsiteY236" fmla="*/ 6847 h 10002"/>
                <a:gd name="connsiteX237" fmla="*/ 961 w 10201"/>
                <a:gd name="connsiteY237" fmla="*/ 6847 h 10002"/>
                <a:gd name="connsiteX238" fmla="*/ 1013 w 10201"/>
                <a:gd name="connsiteY238" fmla="*/ 6885 h 10002"/>
                <a:gd name="connsiteX239" fmla="*/ 1013 w 10201"/>
                <a:gd name="connsiteY239" fmla="*/ 6847 h 10002"/>
                <a:gd name="connsiteX240" fmla="*/ 1149 w 10201"/>
                <a:gd name="connsiteY240" fmla="*/ 6716 h 10002"/>
                <a:gd name="connsiteX241" fmla="*/ 1305 w 10201"/>
                <a:gd name="connsiteY241" fmla="*/ 6678 h 10002"/>
                <a:gd name="connsiteX242" fmla="*/ 1305 w 10201"/>
                <a:gd name="connsiteY242" fmla="*/ 6660 h 10002"/>
                <a:gd name="connsiteX243" fmla="*/ 1128 w 10201"/>
                <a:gd name="connsiteY243" fmla="*/ 6660 h 10002"/>
                <a:gd name="connsiteX244" fmla="*/ 1128 w 10201"/>
                <a:gd name="connsiteY244" fmla="*/ 6641 h 10002"/>
                <a:gd name="connsiteX245" fmla="*/ 1159 w 10201"/>
                <a:gd name="connsiteY245" fmla="*/ 6585 h 10002"/>
                <a:gd name="connsiteX246" fmla="*/ 1211 w 10201"/>
                <a:gd name="connsiteY246" fmla="*/ 6603 h 10002"/>
                <a:gd name="connsiteX247" fmla="*/ 1243 w 10201"/>
                <a:gd name="connsiteY247" fmla="*/ 6566 h 10002"/>
                <a:gd name="connsiteX248" fmla="*/ 1243 w 10201"/>
                <a:gd name="connsiteY248" fmla="*/ 6548 h 10002"/>
                <a:gd name="connsiteX249" fmla="*/ 1191 w 10201"/>
                <a:gd name="connsiteY249" fmla="*/ 6472 h 10002"/>
                <a:gd name="connsiteX250" fmla="*/ 1222 w 10201"/>
                <a:gd name="connsiteY250" fmla="*/ 6472 h 10002"/>
                <a:gd name="connsiteX251" fmla="*/ 1243 w 10201"/>
                <a:gd name="connsiteY251" fmla="*/ 6491 h 10002"/>
                <a:gd name="connsiteX252" fmla="*/ 1253 w 10201"/>
                <a:gd name="connsiteY252" fmla="*/ 6434 h 10002"/>
                <a:gd name="connsiteX253" fmla="*/ 1201 w 10201"/>
                <a:gd name="connsiteY253" fmla="*/ 6378 h 10002"/>
                <a:gd name="connsiteX254" fmla="*/ 1191 w 10201"/>
                <a:gd name="connsiteY254" fmla="*/ 6416 h 10002"/>
                <a:gd name="connsiteX255" fmla="*/ 1191 w 10201"/>
                <a:gd name="connsiteY255" fmla="*/ 6378 h 10002"/>
                <a:gd name="connsiteX256" fmla="*/ 1180 w 10201"/>
                <a:gd name="connsiteY256" fmla="*/ 6378 h 10002"/>
                <a:gd name="connsiteX257" fmla="*/ 1180 w 10201"/>
                <a:gd name="connsiteY257" fmla="*/ 6359 h 10002"/>
                <a:gd name="connsiteX258" fmla="*/ 1253 w 10201"/>
                <a:gd name="connsiteY258" fmla="*/ 6322 h 10002"/>
                <a:gd name="connsiteX259" fmla="*/ 1253 w 10201"/>
                <a:gd name="connsiteY259" fmla="*/ 6302 h 10002"/>
                <a:gd name="connsiteX260" fmla="*/ 1139 w 10201"/>
                <a:gd name="connsiteY260" fmla="*/ 6228 h 10002"/>
                <a:gd name="connsiteX261" fmla="*/ 1118 w 10201"/>
                <a:gd name="connsiteY261" fmla="*/ 6284 h 10002"/>
                <a:gd name="connsiteX262" fmla="*/ 1045 w 10201"/>
                <a:gd name="connsiteY262" fmla="*/ 6228 h 10002"/>
                <a:gd name="connsiteX263" fmla="*/ 1076 w 10201"/>
                <a:gd name="connsiteY263" fmla="*/ 6190 h 10002"/>
                <a:gd name="connsiteX264" fmla="*/ 1035 w 10201"/>
                <a:gd name="connsiteY264" fmla="*/ 6190 h 10002"/>
                <a:gd name="connsiteX265" fmla="*/ 909 w 10201"/>
                <a:gd name="connsiteY265" fmla="*/ 6247 h 10002"/>
                <a:gd name="connsiteX266" fmla="*/ 909 w 10201"/>
                <a:gd name="connsiteY266" fmla="*/ 6190 h 10002"/>
                <a:gd name="connsiteX267" fmla="*/ 961 w 10201"/>
                <a:gd name="connsiteY267" fmla="*/ 6040 h 10002"/>
                <a:gd name="connsiteX268" fmla="*/ 940 w 10201"/>
                <a:gd name="connsiteY268" fmla="*/ 6002 h 10002"/>
                <a:gd name="connsiteX269" fmla="*/ 961 w 10201"/>
                <a:gd name="connsiteY269" fmla="*/ 6002 h 10002"/>
                <a:gd name="connsiteX270" fmla="*/ 1055 w 10201"/>
                <a:gd name="connsiteY270" fmla="*/ 5964 h 10002"/>
                <a:gd name="connsiteX271" fmla="*/ 1087 w 10201"/>
                <a:gd name="connsiteY271" fmla="*/ 5909 h 10002"/>
                <a:gd name="connsiteX272" fmla="*/ 1066 w 10201"/>
                <a:gd name="connsiteY272" fmla="*/ 5852 h 10002"/>
                <a:gd name="connsiteX273" fmla="*/ 1139 w 10201"/>
                <a:gd name="connsiteY273" fmla="*/ 5833 h 10002"/>
                <a:gd name="connsiteX274" fmla="*/ 1139 w 10201"/>
                <a:gd name="connsiteY274" fmla="*/ 5909 h 10002"/>
                <a:gd name="connsiteX275" fmla="*/ 1263 w 10201"/>
                <a:gd name="connsiteY275" fmla="*/ 5909 h 10002"/>
                <a:gd name="connsiteX276" fmla="*/ 1388 w 10201"/>
                <a:gd name="connsiteY276" fmla="*/ 5683 h 10002"/>
                <a:gd name="connsiteX277" fmla="*/ 1586 w 10201"/>
                <a:gd name="connsiteY277" fmla="*/ 5740 h 10002"/>
                <a:gd name="connsiteX278" fmla="*/ 1586 w 10201"/>
                <a:gd name="connsiteY278" fmla="*/ 5758 h 10002"/>
                <a:gd name="connsiteX279" fmla="*/ 1575 w 10201"/>
                <a:gd name="connsiteY279" fmla="*/ 5814 h 10002"/>
                <a:gd name="connsiteX280" fmla="*/ 1554 w 10201"/>
                <a:gd name="connsiteY280" fmla="*/ 5852 h 10002"/>
                <a:gd name="connsiteX281" fmla="*/ 1440 w 10201"/>
                <a:gd name="connsiteY281" fmla="*/ 5889 h 10002"/>
                <a:gd name="connsiteX282" fmla="*/ 1430 w 10201"/>
                <a:gd name="connsiteY282" fmla="*/ 6040 h 10002"/>
                <a:gd name="connsiteX283" fmla="*/ 1450 w 10201"/>
                <a:gd name="connsiteY283" fmla="*/ 6058 h 10002"/>
                <a:gd name="connsiteX284" fmla="*/ 1680 w 10201"/>
                <a:gd name="connsiteY284" fmla="*/ 6265 h 10002"/>
                <a:gd name="connsiteX285" fmla="*/ 1711 w 10201"/>
                <a:gd name="connsiteY285" fmla="*/ 6265 h 10002"/>
                <a:gd name="connsiteX286" fmla="*/ 1784 w 10201"/>
                <a:gd name="connsiteY286" fmla="*/ 6792 h 10002"/>
                <a:gd name="connsiteX287" fmla="*/ 1982 w 10201"/>
                <a:gd name="connsiteY287" fmla="*/ 6585 h 10002"/>
                <a:gd name="connsiteX288" fmla="*/ 1982 w 10201"/>
                <a:gd name="connsiteY288" fmla="*/ 6528 h 10002"/>
                <a:gd name="connsiteX289" fmla="*/ 1909 w 10201"/>
                <a:gd name="connsiteY289" fmla="*/ 6528 h 10002"/>
                <a:gd name="connsiteX290" fmla="*/ 1878 w 10201"/>
                <a:gd name="connsiteY290" fmla="*/ 6453 h 10002"/>
                <a:gd name="connsiteX291" fmla="*/ 1878 w 10201"/>
                <a:gd name="connsiteY291" fmla="*/ 6416 h 10002"/>
                <a:gd name="connsiteX292" fmla="*/ 1888 w 10201"/>
                <a:gd name="connsiteY292" fmla="*/ 6416 h 10002"/>
                <a:gd name="connsiteX293" fmla="*/ 1888 w 10201"/>
                <a:gd name="connsiteY293" fmla="*/ 6397 h 10002"/>
                <a:gd name="connsiteX294" fmla="*/ 2023 w 10201"/>
                <a:gd name="connsiteY294" fmla="*/ 6322 h 10002"/>
                <a:gd name="connsiteX295" fmla="*/ 2002 w 10201"/>
                <a:gd name="connsiteY295" fmla="*/ 6302 h 10002"/>
                <a:gd name="connsiteX296" fmla="*/ 1867 w 10201"/>
                <a:gd name="connsiteY296" fmla="*/ 6265 h 10002"/>
                <a:gd name="connsiteX297" fmla="*/ 1867 w 10201"/>
                <a:gd name="connsiteY297" fmla="*/ 6209 h 10002"/>
                <a:gd name="connsiteX298" fmla="*/ 1815 w 10201"/>
                <a:gd name="connsiteY298" fmla="*/ 6190 h 10002"/>
                <a:gd name="connsiteX299" fmla="*/ 1815 w 10201"/>
                <a:gd name="connsiteY299" fmla="*/ 6190 h 10002"/>
                <a:gd name="connsiteX300" fmla="*/ 1836 w 10201"/>
                <a:gd name="connsiteY300" fmla="*/ 6133 h 10002"/>
                <a:gd name="connsiteX301" fmla="*/ 1753 w 10201"/>
                <a:gd name="connsiteY301" fmla="*/ 6040 h 10002"/>
                <a:gd name="connsiteX302" fmla="*/ 1534 w 10201"/>
                <a:gd name="connsiteY302" fmla="*/ 5984 h 10002"/>
                <a:gd name="connsiteX303" fmla="*/ 1701 w 10201"/>
                <a:gd name="connsiteY303" fmla="*/ 5964 h 10002"/>
                <a:gd name="connsiteX304" fmla="*/ 1722 w 10201"/>
                <a:gd name="connsiteY304" fmla="*/ 5871 h 10002"/>
                <a:gd name="connsiteX305" fmla="*/ 1659 w 10201"/>
                <a:gd name="connsiteY305" fmla="*/ 5740 h 10002"/>
                <a:gd name="connsiteX306" fmla="*/ 1680 w 10201"/>
                <a:gd name="connsiteY306" fmla="*/ 5740 h 10002"/>
                <a:gd name="connsiteX307" fmla="*/ 2023 w 10201"/>
                <a:gd name="connsiteY307" fmla="*/ 5777 h 10002"/>
                <a:gd name="connsiteX308" fmla="*/ 2117 w 10201"/>
                <a:gd name="connsiteY308" fmla="*/ 5665 h 10002"/>
                <a:gd name="connsiteX309" fmla="*/ 2190 w 10201"/>
                <a:gd name="connsiteY309" fmla="*/ 5645 h 10002"/>
                <a:gd name="connsiteX310" fmla="*/ 2117 w 10201"/>
                <a:gd name="connsiteY310" fmla="*/ 5608 h 10002"/>
                <a:gd name="connsiteX311" fmla="*/ 1815 w 10201"/>
                <a:gd name="connsiteY311" fmla="*/ 5720 h 10002"/>
                <a:gd name="connsiteX312" fmla="*/ 1784 w 10201"/>
                <a:gd name="connsiteY312" fmla="*/ 5665 h 10002"/>
                <a:gd name="connsiteX313" fmla="*/ 1805 w 10201"/>
                <a:gd name="connsiteY313" fmla="*/ 5608 h 10002"/>
                <a:gd name="connsiteX314" fmla="*/ 1774 w 10201"/>
                <a:gd name="connsiteY314" fmla="*/ 5514 h 10002"/>
                <a:gd name="connsiteX315" fmla="*/ 1701 w 10201"/>
                <a:gd name="connsiteY315" fmla="*/ 5533 h 10002"/>
                <a:gd name="connsiteX316" fmla="*/ 1458 w 10201"/>
                <a:gd name="connsiteY316" fmla="*/ 5302 h 10002"/>
                <a:gd name="connsiteX317" fmla="*/ 1742 w 10201"/>
                <a:gd name="connsiteY317" fmla="*/ 5288 h 10002"/>
                <a:gd name="connsiteX318" fmla="*/ 2085 w 10201"/>
                <a:gd name="connsiteY318" fmla="*/ 5288 h 10002"/>
                <a:gd name="connsiteX319" fmla="*/ 2190 w 10201"/>
                <a:gd name="connsiteY319" fmla="*/ 5119 h 10002"/>
                <a:gd name="connsiteX320" fmla="*/ 2190 w 10201"/>
                <a:gd name="connsiteY320" fmla="*/ 5063 h 10002"/>
                <a:gd name="connsiteX321" fmla="*/ 2253 w 10201"/>
                <a:gd name="connsiteY321" fmla="*/ 5044 h 10002"/>
                <a:gd name="connsiteX322" fmla="*/ 2284 w 10201"/>
                <a:gd name="connsiteY322" fmla="*/ 5176 h 10002"/>
                <a:gd name="connsiteX323" fmla="*/ 2722 w 10201"/>
                <a:gd name="connsiteY323" fmla="*/ 5195 h 10002"/>
                <a:gd name="connsiteX324" fmla="*/ 2700 w 10201"/>
                <a:gd name="connsiteY324" fmla="*/ 5288 h 10002"/>
                <a:gd name="connsiteX325" fmla="*/ 2732 w 10201"/>
                <a:gd name="connsiteY325" fmla="*/ 5288 h 10002"/>
                <a:gd name="connsiteX326" fmla="*/ 2784 w 10201"/>
                <a:gd name="connsiteY326" fmla="*/ 5251 h 10002"/>
                <a:gd name="connsiteX327" fmla="*/ 2784 w 10201"/>
                <a:gd name="connsiteY327" fmla="*/ 5270 h 10002"/>
                <a:gd name="connsiteX328" fmla="*/ 2763 w 10201"/>
                <a:gd name="connsiteY328" fmla="*/ 5288 h 10002"/>
                <a:gd name="connsiteX329" fmla="*/ 2826 w 10201"/>
                <a:gd name="connsiteY329" fmla="*/ 5288 h 10002"/>
                <a:gd name="connsiteX330" fmla="*/ 2929 w 10201"/>
                <a:gd name="connsiteY330" fmla="*/ 5288 h 10002"/>
                <a:gd name="connsiteX331" fmla="*/ 2929 w 10201"/>
                <a:gd name="connsiteY331" fmla="*/ 5364 h 10002"/>
                <a:gd name="connsiteX332" fmla="*/ 2950 w 10201"/>
                <a:gd name="connsiteY332" fmla="*/ 5364 h 10002"/>
                <a:gd name="connsiteX333" fmla="*/ 3023 w 10201"/>
                <a:gd name="connsiteY333" fmla="*/ 5288 h 10002"/>
                <a:gd name="connsiteX334" fmla="*/ 3023 w 10201"/>
                <a:gd name="connsiteY334" fmla="*/ 5213 h 10002"/>
                <a:gd name="connsiteX335" fmla="*/ 3085 w 10201"/>
                <a:gd name="connsiteY335" fmla="*/ 5213 h 10002"/>
                <a:gd name="connsiteX336" fmla="*/ 3117 w 10201"/>
                <a:gd name="connsiteY336" fmla="*/ 5270 h 10002"/>
                <a:gd name="connsiteX337" fmla="*/ 3117 w 10201"/>
                <a:gd name="connsiteY337" fmla="*/ 5401 h 10002"/>
                <a:gd name="connsiteX338" fmla="*/ 3231 w 10201"/>
                <a:gd name="connsiteY338" fmla="*/ 5401 h 10002"/>
                <a:gd name="connsiteX339" fmla="*/ 3241 w 10201"/>
                <a:gd name="connsiteY339" fmla="*/ 5307 h 10002"/>
                <a:gd name="connsiteX340" fmla="*/ 3241 w 10201"/>
                <a:gd name="connsiteY340" fmla="*/ 5288 h 10002"/>
                <a:gd name="connsiteX341" fmla="*/ 3241 w 10201"/>
                <a:gd name="connsiteY341" fmla="*/ 5288 h 10002"/>
                <a:gd name="connsiteX342" fmla="*/ 3346 w 10201"/>
                <a:gd name="connsiteY342" fmla="*/ 5307 h 10002"/>
                <a:gd name="connsiteX343" fmla="*/ 3367 w 10201"/>
                <a:gd name="connsiteY343" fmla="*/ 5213 h 10002"/>
                <a:gd name="connsiteX344" fmla="*/ 3471 w 10201"/>
                <a:gd name="connsiteY344" fmla="*/ 5251 h 10002"/>
                <a:gd name="connsiteX345" fmla="*/ 3471 w 10201"/>
                <a:gd name="connsiteY345" fmla="*/ 5195 h 10002"/>
                <a:gd name="connsiteX346" fmla="*/ 3648 w 10201"/>
                <a:gd name="connsiteY346" fmla="*/ 5270 h 10002"/>
                <a:gd name="connsiteX347" fmla="*/ 3648 w 10201"/>
                <a:gd name="connsiteY347" fmla="*/ 5195 h 10002"/>
                <a:gd name="connsiteX348" fmla="*/ 3689 w 10201"/>
                <a:gd name="connsiteY348" fmla="*/ 5195 h 10002"/>
                <a:gd name="connsiteX349" fmla="*/ 3689 w 10201"/>
                <a:gd name="connsiteY349" fmla="*/ 5270 h 10002"/>
                <a:gd name="connsiteX350" fmla="*/ 3710 w 10201"/>
                <a:gd name="connsiteY350" fmla="*/ 5270 h 10002"/>
                <a:gd name="connsiteX351" fmla="*/ 3710 w 10201"/>
                <a:gd name="connsiteY351" fmla="*/ 5251 h 10002"/>
                <a:gd name="connsiteX352" fmla="*/ 3721 w 10201"/>
                <a:gd name="connsiteY352" fmla="*/ 5119 h 10002"/>
                <a:gd name="connsiteX353" fmla="*/ 3731 w 10201"/>
                <a:gd name="connsiteY353" fmla="*/ 5119 h 10002"/>
                <a:gd name="connsiteX354" fmla="*/ 3741 w 10201"/>
                <a:gd name="connsiteY354" fmla="*/ 5195 h 10002"/>
                <a:gd name="connsiteX355" fmla="*/ 3825 w 10201"/>
                <a:gd name="connsiteY355" fmla="*/ 5119 h 10002"/>
                <a:gd name="connsiteX356" fmla="*/ 3825 w 10201"/>
                <a:gd name="connsiteY356" fmla="*/ 5157 h 10002"/>
                <a:gd name="connsiteX357" fmla="*/ 3898 w 10201"/>
                <a:gd name="connsiteY357" fmla="*/ 5119 h 10002"/>
                <a:gd name="connsiteX358" fmla="*/ 3898 w 10201"/>
                <a:gd name="connsiteY358" fmla="*/ 5101 h 10002"/>
                <a:gd name="connsiteX359" fmla="*/ 3877 w 10201"/>
                <a:gd name="connsiteY359" fmla="*/ 5063 h 10002"/>
                <a:gd name="connsiteX360" fmla="*/ 3909 w 10201"/>
                <a:gd name="connsiteY360" fmla="*/ 5063 h 10002"/>
                <a:gd name="connsiteX361" fmla="*/ 3950 w 10201"/>
                <a:gd name="connsiteY361" fmla="*/ 5101 h 10002"/>
                <a:gd name="connsiteX362" fmla="*/ 3950 w 10201"/>
                <a:gd name="connsiteY362" fmla="*/ 5063 h 10002"/>
                <a:gd name="connsiteX363" fmla="*/ 3929 w 10201"/>
                <a:gd name="connsiteY363" fmla="*/ 5007 h 10002"/>
                <a:gd name="connsiteX364" fmla="*/ 4033 w 10201"/>
                <a:gd name="connsiteY364" fmla="*/ 4951 h 10002"/>
                <a:gd name="connsiteX365" fmla="*/ 4033 w 10201"/>
                <a:gd name="connsiteY365" fmla="*/ 4932 h 10002"/>
                <a:gd name="connsiteX366" fmla="*/ 3857 w 10201"/>
                <a:gd name="connsiteY366" fmla="*/ 4912 h 10002"/>
                <a:gd name="connsiteX367" fmla="*/ 3867 w 10201"/>
                <a:gd name="connsiteY367" fmla="*/ 5026 h 10002"/>
                <a:gd name="connsiteX368" fmla="*/ 3857 w 10201"/>
                <a:gd name="connsiteY368" fmla="*/ 5026 h 10002"/>
                <a:gd name="connsiteX369" fmla="*/ 3658 w 10201"/>
                <a:gd name="connsiteY369" fmla="*/ 4912 h 10002"/>
                <a:gd name="connsiteX370" fmla="*/ 3658 w 10201"/>
                <a:gd name="connsiteY370" fmla="*/ 4932 h 10002"/>
                <a:gd name="connsiteX371" fmla="*/ 3669 w 10201"/>
                <a:gd name="connsiteY371" fmla="*/ 4932 h 10002"/>
                <a:gd name="connsiteX372" fmla="*/ 3648 w 10201"/>
                <a:gd name="connsiteY372" fmla="*/ 4951 h 10002"/>
                <a:gd name="connsiteX373" fmla="*/ 3596 w 10201"/>
                <a:gd name="connsiteY373" fmla="*/ 4875 h 10002"/>
                <a:gd name="connsiteX374" fmla="*/ 3585 w 10201"/>
                <a:gd name="connsiteY374" fmla="*/ 4837 h 10002"/>
                <a:gd name="connsiteX375" fmla="*/ 3700 w 10201"/>
                <a:gd name="connsiteY375" fmla="*/ 4819 h 10002"/>
                <a:gd name="connsiteX376" fmla="*/ 3700 w 10201"/>
                <a:gd name="connsiteY376" fmla="*/ 4668 h 10002"/>
                <a:gd name="connsiteX377" fmla="*/ 3679 w 10201"/>
                <a:gd name="connsiteY377" fmla="*/ 4668 h 10002"/>
                <a:gd name="connsiteX378" fmla="*/ 3554 w 10201"/>
                <a:gd name="connsiteY378" fmla="*/ 4800 h 10002"/>
                <a:gd name="connsiteX379" fmla="*/ 3533 w 10201"/>
                <a:gd name="connsiteY379" fmla="*/ 4782 h 10002"/>
                <a:gd name="connsiteX380" fmla="*/ 3533 w 10201"/>
                <a:gd name="connsiteY380" fmla="*/ 4706 h 10002"/>
                <a:gd name="connsiteX381" fmla="*/ 3523 w 10201"/>
                <a:gd name="connsiteY381" fmla="*/ 4650 h 10002"/>
                <a:gd name="connsiteX382" fmla="*/ 3450 w 10201"/>
                <a:gd name="connsiteY382" fmla="*/ 4650 h 10002"/>
                <a:gd name="connsiteX383" fmla="*/ 3440 w 10201"/>
                <a:gd name="connsiteY383" fmla="*/ 4593 h 10002"/>
                <a:gd name="connsiteX384" fmla="*/ 3450 w 10201"/>
                <a:gd name="connsiteY384" fmla="*/ 4593 h 10002"/>
                <a:gd name="connsiteX385" fmla="*/ 3450 w 10201"/>
                <a:gd name="connsiteY385" fmla="*/ 4574 h 10002"/>
                <a:gd name="connsiteX386" fmla="*/ 3627 w 10201"/>
                <a:gd name="connsiteY386" fmla="*/ 4481 h 10002"/>
                <a:gd name="connsiteX387" fmla="*/ 3565 w 10201"/>
                <a:gd name="connsiteY387" fmla="*/ 4481 h 10002"/>
                <a:gd name="connsiteX388" fmla="*/ 3544 w 10201"/>
                <a:gd name="connsiteY388" fmla="*/ 4481 h 10002"/>
                <a:gd name="connsiteX389" fmla="*/ 3533 w 10201"/>
                <a:gd name="connsiteY389" fmla="*/ 4481 h 10002"/>
                <a:gd name="connsiteX390" fmla="*/ 3533 w 10201"/>
                <a:gd name="connsiteY390" fmla="*/ 4462 h 10002"/>
                <a:gd name="connsiteX391" fmla="*/ 3637 w 10201"/>
                <a:gd name="connsiteY391" fmla="*/ 4387 h 10002"/>
                <a:gd name="connsiteX392" fmla="*/ 3637 w 10201"/>
                <a:gd name="connsiteY392" fmla="*/ 4387 h 10002"/>
                <a:gd name="connsiteX393" fmla="*/ 3606 w 10201"/>
                <a:gd name="connsiteY393" fmla="*/ 4387 h 10002"/>
                <a:gd name="connsiteX394" fmla="*/ 3585 w 10201"/>
                <a:gd name="connsiteY394" fmla="*/ 4405 h 10002"/>
                <a:gd name="connsiteX395" fmla="*/ 3575 w 10201"/>
                <a:gd name="connsiteY395" fmla="*/ 4368 h 10002"/>
                <a:gd name="connsiteX396" fmla="*/ 3409 w 10201"/>
                <a:gd name="connsiteY396" fmla="*/ 4312 h 10002"/>
                <a:gd name="connsiteX397" fmla="*/ 3357 w 10201"/>
                <a:gd name="connsiteY397" fmla="*/ 4199 h 10002"/>
                <a:gd name="connsiteX398" fmla="*/ 3315 w 10201"/>
                <a:gd name="connsiteY398" fmla="*/ 4255 h 10002"/>
                <a:gd name="connsiteX399" fmla="*/ 3231 w 10201"/>
                <a:gd name="connsiteY399" fmla="*/ 4218 h 10002"/>
                <a:gd name="connsiteX400" fmla="*/ 3085 w 10201"/>
                <a:gd name="connsiteY400" fmla="*/ 4199 h 10002"/>
                <a:gd name="connsiteX401" fmla="*/ 3033 w 10201"/>
                <a:gd name="connsiteY401" fmla="*/ 4237 h 10002"/>
                <a:gd name="connsiteX402" fmla="*/ 2981 w 10201"/>
                <a:gd name="connsiteY402" fmla="*/ 4180 h 10002"/>
                <a:gd name="connsiteX403" fmla="*/ 2909 w 10201"/>
                <a:gd name="connsiteY403" fmla="*/ 4237 h 10002"/>
                <a:gd name="connsiteX404" fmla="*/ 2878 w 10201"/>
                <a:gd name="connsiteY404" fmla="*/ 4180 h 10002"/>
                <a:gd name="connsiteX405" fmla="*/ 2794 w 10201"/>
                <a:gd name="connsiteY405" fmla="*/ 4330 h 10002"/>
                <a:gd name="connsiteX406" fmla="*/ 2596 w 10201"/>
                <a:gd name="connsiteY406" fmla="*/ 4255 h 10002"/>
                <a:gd name="connsiteX407" fmla="*/ 2596 w 10201"/>
                <a:gd name="connsiteY407" fmla="*/ 4218 h 10002"/>
                <a:gd name="connsiteX408" fmla="*/ 2617 w 10201"/>
                <a:gd name="connsiteY408" fmla="*/ 4180 h 10002"/>
                <a:gd name="connsiteX409" fmla="*/ 2544 w 10201"/>
                <a:gd name="connsiteY409" fmla="*/ 4180 h 10002"/>
                <a:gd name="connsiteX410" fmla="*/ 2346 w 10201"/>
                <a:gd name="connsiteY410" fmla="*/ 4275 h 10002"/>
                <a:gd name="connsiteX411" fmla="*/ 2346 w 10201"/>
                <a:gd name="connsiteY411" fmla="*/ 4255 h 10002"/>
                <a:gd name="connsiteX412" fmla="*/ 2367 w 10201"/>
                <a:gd name="connsiteY412" fmla="*/ 4218 h 10002"/>
                <a:gd name="connsiteX413" fmla="*/ 2253 w 10201"/>
                <a:gd name="connsiteY413" fmla="*/ 4218 h 10002"/>
                <a:gd name="connsiteX414" fmla="*/ 2170 w 10201"/>
                <a:gd name="connsiteY414" fmla="*/ 4143 h 10002"/>
                <a:gd name="connsiteX415" fmla="*/ 2044 w 10201"/>
                <a:gd name="connsiteY415" fmla="*/ 4124 h 10002"/>
                <a:gd name="connsiteX416" fmla="*/ 2065 w 10201"/>
                <a:gd name="connsiteY416" fmla="*/ 4124 h 10002"/>
                <a:gd name="connsiteX417" fmla="*/ 2096 w 10201"/>
                <a:gd name="connsiteY417" fmla="*/ 4086 h 10002"/>
                <a:gd name="connsiteX418" fmla="*/ 2085 w 10201"/>
                <a:gd name="connsiteY418" fmla="*/ 4049 h 10002"/>
                <a:gd name="connsiteX419" fmla="*/ 2002 w 10201"/>
                <a:gd name="connsiteY419" fmla="*/ 3992 h 10002"/>
                <a:gd name="connsiteX420" fmla="*/ 1909 w 10201"/>
                <a:gd name="connsiteY420" fmla="*/ 4030 h 10002"/>
                <a:gd name="connsiteX421" fmla="*/ 1479 w 10201"/>
                <a:gd name="connsiteY421" fmla="*/ 3976 h 10002"/>
                <a:gd name="connsiteX422" fmla="*/ 1680 w 10201"/>
                <a:gd name="connsiteY422" fmla="*/ 3823 h 10002"/>
                <a:gd name="connsiteX423" fmla="*/ 1690 w 10201"/>
                <a:gd name="connsiteY423" fmla="*/ 3805 h 10002"/>
                <a:gd name="connsiteX424" fmla="*/ 1826 w 10201"/>
                <a:gd name="connsiteY424" fmla="*/ 3767 h 10002"/>
                <a:gd name="connsiteX425" fmla="*/ 1826 w 10201"/>
                <a:gd name="connsiteY425" fmla="*/ 3805 h 10002"/>
                <a:gd name="connsiteX426" fmla="*/ 1940 w 10201"/>
                <a:gd name="connsiteY426" fmla="*/ 3880 h 10002"/>
                <a:gd name="connsiteX427" fmla="*/ 1950 w 10201"/>
                <a:gd name="connsiteY427" fmla="*/ 3842 h 10002"/>
                <a:gd name="connsiteX428" fmla="*/ 1961 w 10201"/>
                <a:gd name="connsiteY428" fmla="*/ 3880 h 10002"/>
                <a:gd name="connsiteX429" fmla="*/ 2117 w 10201"/>
                <a:gd name="connsiteY429" fmla="*/ 3748 h 10002"/>
                <a:gd name="connsiteX430" fmla="*/ 2201 w 10201"/>
                <a:gd name="connsiteY430" fmla="*/ 3823 h 10002"/>
                <a:gd name="connsiteX431" fmla="*/ 2378 w 10201"/>
                <a:gd name="connsiteY431" fmla="*/ 3786 h 10002"/>
                <a:gd name="connsiteX432" fmla="*/ 2544 w 10201"/>
                <a:gd name="connsiteY432" fmla="*/ 3805 h 10002"/>
                <a:gd name="connsiteX433" fmla="*/ 2544 w 10201"/>
                <a:gd name="connsiteY433" fmla="*/ 3730 h 10002"/>
                <a:gd name="connsiteX434" fmla="*/ 2658 w 10201"/>
                <a:gd name="connsiteY434" fmla="*/ 3730 h 10002"/>
                <a:gd name="connsiteX435" fmla="*/ 2689 w 10201"/>
                <a:gd name="connsiteY435" fmla="*/ 3673 h 10002"/>
                <a:gd name="connsiteX436" fmla="*/ 2689 w 10201"/>
                <a:gd name="connsiteY436" fmla="*/ 3598 h 10002"/>
                <a:gd name="connsiteX437" fmla="*/ 2658 w 10201"/>
                <a:gd name="connsiteY437" fmla="*/ 3598 h 10002"/>
                <a:gd name="connsiteX438" fmla="*/ 2658 w 10201"/>
                <a:gd name="connsiteY438" fmla="*/ 3561 h 10002"/>
                <a:gd name="connsiteX439" fmla="*/ 2648 w 10201"/>
                <a:gd name="connsiteY439" fmla="*/ 3504 h 10002"/>
                <a:gd name="connsiteX440" fmla="*/ 2044 w 10201"/>
                <a:gd name="connsiteY440" fmla="*/ 3504 h 10002"/>
                <a:gd name="connsiteX441" fmla="*/ 1482 w 10201"/>
                <a:gd name="connsiteY441" fmla="*/ 3485 h 10002"/>
                <a:gd name="connsiteX442" fmla="*/ 1898 w 10201"/>
                <a:gd name="connsiteY442" fmla="*/ 3410 h 10002"/>
                <a:gd name="connsiteX443" fmla="*/ 2149 w 10201"/>
                <a:gd name="connsiteY443" fmla="*/ 3429 h 10002"/>
                <a:gd name="connsiteX444" fmla="*/ 2159 w 10201"/>
                <a:gd name="connsiteY444" fmla="*/ 3316 h 10002"/>
                <a:gd name="connsiteX445" fmla="*/ 2201 w 10201"/>
                <a:gd name="connsiteY445" fmla="*/ 3298 h 10002"/>
                <a:gd name="connsiteX446" fmla="*/ 2232 w 10201"/>
                <a:gd name="connsiteY446" fmla="*/ 3354 h 10002"/>
                <a:gd name="connsiteX447" fmla="*/ 2263 w 10201"/>
                <a:gd name="connsiteY447" fmla="*/ 3278 h 10002"/>
                <a:gd name="connsiteX448" fmla="*/ 2263 w 10201"/>
                <a:gd name="connsiteY448" fmla="*/ 3316 h 10002"/>
                <a:gd name="connsiteX449" fmla="*/ 2242 w 10201"/>
                <a:gd name="connsiteY449" fmla="*/ 3354 h 10002"/>
                <a:gd name="connsiteX450" fmla="*/ 2502 w 10201"/>
                <a:gd name="connsiteY450" fmla="*/ 3298 h 10002"/>
                <a:gd name="connsiteX451" fmla="*/ 2513 w 10201"/>
                <a:gd name="connsiteY451" fmla="*/ 3241 h 10002"/>
                <a:gd name="connsiteX452" fmla="*/ 2502 w 10201"/>
                <a:gd name="connsiteY452" fmla="*/ 3223 h 10002"/>
                <a:gd name="connsiteX453" fmla="*/ 2137 w 10201"/>
                <a:gd name="connsiteY453" fmla="*/ 3241 h 10002"/>
                <a:gd name="connsiteX454" fmla="*/ 2127 w 10201"/>
                <a:gd name="connsiteY454" fmla="*/ 3185 h 10002"/>
                <a:gd name="connsiteX455" fmla="*/ 2137 w 10201"/>
                <a:gd name="connsiteY455" fmla="*/ 3166 h 10002"/>
                <a:gd name="connsiteX456" fmla="*/ 2294 w 10201"/>
                <a:gd name="connsiteY456" fmla="*/ 3128 h 10002"/>
                <a:gd name="connsiteX457" fmla="*/ 2263 w 10201"/>
                <a:gd name="connsiteY457" fmla="*/ 3109 h 10002"/>
                <a:gd name="connsiteX458" fmla="*/ 2294 w 10201"/>
                <a:gd name="connsiteY458" fmla="*/ 3091 h 10002"/>
                <a:gd name="connsiteX459" fmla="*/ 2284 w 10201"/>
                <a:gd name="connsiteY459" fmla="*/ 2997 h 10002"/>
                <a:gd name="connsiteX460" fmla="*/ 2232 w 10201"/>
                <a:gd name="connsiteY460" fmla="*/ 2903 h 10002"/>
                <a:gd name="connsiteX461" fmla="*/ 2253 w 10201"/>
                <a:gd name="connsiteY461" fmla="*/ 2865 h 10002"/>
                <a:gd name="connsiteX462" fmla="*/ 2242 w 10201"/>
                <a:gd name="connsiteY462" fmla="*/ 2790 h 10002"/>
                <a:gd name="connsiteX463" fmla="*/ 2294 w 10201"/>
                <a:gd name="connsiteY463" fmla="*/ 2715 h 10002"/>
                <a:gd name="connsiteX464" fmla="*/ 2294 w 10201"/>
                <a:gd name="connsiteY464" fmla="*/ 2771 h 10002"/>
                <a:gd name="connsiteX465" fmla="*/ 2471 w 10201"/>
                <a:gd name="connsiteY465" fmla="*/ 2809 h 10002"/>
                <a:gd name="connsiteX466" fmla="*/ 2482 w 10201"/>
                <a:gd name="connsiteY466" fmla="*/ 2903 h 10002"/>
                <a:gd name="connsiteX467" fmla="*/ 2627 w 10201"/>
                <a:gd name="connsiteY467" fmla="*/ 2884 h 10002"/>
                <a:gd name="connsiteX468" fmla="*/ 2679 w 10201"/>
                <a:gd name="connsiteY468" fmla="*/ 2715 h 10002"/>
                <a:gd name="connsiteX469" fmla="*/ 2523 w 10201"/>
                <a:gd name="connsiteY469" fmla="*/ 2659 h 10002"/>
                <a:gd name="connsiteX470" fmla="*/ 2523 w 10201"/>
                <a:gd name="connsiteY470" fmla="*/ 2602 h 10002"/>
                <a:gd name="connsiteX471" fmla="*/ 2596 w 10201"/>
                <a:gd name="connsiteY471" fmla="*/ 2584 h 10002"/>
                <a:gd name="connsiteX472" fmla="*/ 2596 w 10201"/>
                <a:gd name="connsiteY472" fmla="*/ 2565 h 10002"/>
                <a:gd name="connsiteX473" fmla="*/ 2461 w 10201"/>
                <a:gd name="connsiteY473" fmla="*/ 2452 h 10002"/>
                <a:gd name="connsiteX474" fmla="*/ 2440 w 10201"/>
                <a:gd name="connsiteY474" fmla="*/ 2527 h 10002"/>
                <a:gd name="connsiteX475" fmla="*/ 2440 w 10201"/>
                <a:gd name="connsiteY475" fmla="*/ 2509 h 10002"/>
                <a:gd name="connsiteX476" fmla="*/ 2315 w 10201"/>
                <a:gd name="connsiteY476" fmla="*/ 2358 h 10002"/>
                <a:gd name="connsiteX477" fmla="*/ 2242 w 10201"/>
                <a:gd name="connsiteY477" fmla="*/ 2377 h 10002"/>
                <a:gd name="connsiteX478" fmla="*/ 2242 w 10201"/>
                <a:gd name="connsiteY478" fmla="*/ 2321 h 10002"/>
                <a:gd name="connsiteX479" fmla="*/ 2222 w 10201"/>
                <a:gd name="connsiteY479" fmla="*/ 2283 h 10002"/>
                <a:gd name="connsiteX480" fmla="*/ 2044 w 10201"/>
                <a:gd name="connsiteY480" fmla="*/ 2246 h 10002"/>
                <a:gd name="connsiteX481" fmla="*/ 2034 w 10201"/>
                <a:gd name="connsiteY481" fmla="*/ 2189 h 10002"/>
                <a:gd name="connsiteX482" fmla="*/ 2044 w 10201"/>
                <a:gd name="connsiteY482" fmla="*/ 2171 h 10002"/>
                <a:gd name="connsiteX483" fmla="*/ 2242 w 10201"/>
                <a:gd name="connsiteY483" fmla="*/ 2171 h 10002"/>
                <a:gd name="connsiteX484" fmla="*/ 2305 w 10201"/>
                <a:gd name="connsiteY484" fmla="*/ 2133 h 10002"/>
                <a:gd name="connsiteX485" fmla="*/ 2450 w 10201"/>
                <a:gd name="connsiteY485" fmla="*/ 2171 h 10002"/>
                <a:gd name="connsiteX486" fmla="*/ 2523 w 10201"/>
                <a:gd name="connsiteY486" fmla="*/ 2077 h 10002"/>
                <a:gd name="connsiteX487" fmla="*/ 2774 w 10201"/>
                <a:gd name="connsiteY487" fmla="*/ 2020 h 10002"/>
                <a:gd name="connsiteX488" fmla="*/ 2961 w 10201"/>
                <a:gd name="connsiteY488" fmla="*/ 2133 h 10002"/>
                <a:gd name="connsiteX489" fmla="*/ 3274 w 10201"/>
                <a:gd name="connsiteY489" fmla="*/ 2057 h 10002"/>
                <a:gd name="connsiteX490" fmla="*/ 3274 w 10201"/>
                <a:gd name="connsiteY490" fmla="*/ 2039 h 10002"/>
                <a:gd name="connsiteX491" fmla="*/ 3263 w 10201"/>
                <a:gd name="connsiteY491" fmla="*/ 2002 h 10002"/>
                <a:gd name="connsiteX492" fmla="*/ 3377 w 10201"/>
                <a:gd name="connsiteY492" fmla="*/ 1964 h 10002"/>
                <a:gd name="connsiteX493" fmla="*/ 3357 w 10201"/>
                <a:gd name="connsiteY493" fmla="*/ 1907 h 10002"/>
                <a:gd name="connsiteX494" fmla="*/ 3419 w 10201"/>
                <a:gd name="connsiteY494" fmla="*/ 1907 h 10002"/>
                <a:gd name="connsiteX495" fmla="*/ 3461 w 10201"/>
                <a:gd name="connsiteY495" fmla="*/ 1926 h 10002"/>
                <a:gd name="connsiteX496" fmla="*/ 3492 w 10201"/>
                <a:gd name="connsiteY496" fmla="*/ 1870 h 10002"/>
                <a:gd name="connsiteX497" fmla="*/ 3492 w 10201"/>
                <a:gd name="connsiteY497" fmla="*/ 1851 h 10002"/>
                <a:gd name="connsiteX498" fmla="*/ 3419 w 10201"/>
                <a:gd name="connsiteY498" fmla="*/ 1738 h 10002"/>
                <a:gd name="connsiteX499" fmla="*/ 3429 w 10201"/>
                <a:gd name="connsiteY499" fmla="*/ 1663 h 10002"/>
                <a:gd name="connsiteX500" fmla="*/ 3274 w 10201"/>
                <a:gd name="connsiteY500" fmla="*/ 1589 h 10002"/>
                <a:gd name="connsiteX501" fmla="*/ 3274 w 10201"/>
                <a:gd name="connsiteY501" fmla="*/ 1513 h 10002"/>
                <a:gd name="connsiteX502" fmla="*/ 3241 w 10201"/>
                <a:gd name="connsiteY502" fmla="*/ 1475 h 10002"/>
                <a:gd name="connsiteX503" fmla="*/ 3210 w 10201"/>
                <a:gd name="connsiteY503" fmla="*/ 1513 h 10002"/>
                <a:gd name="connsiteX504" fmla="*/ 3200 w 10201"/>
                <a:gd name="connsiteY504" fmla="*/ 1438 h 10002"/>
                <a:gd name="connsiteX505" fmla="*/ 3085 w 10201"/>
                <a:gd name="connsiteY505" fmla="*/ 1494 h 10002"/>
                <a:gd name="connsiteX506" fmla="*/ 2971 w 10201"/>
                <a:gd name="connsiteY506" fmla="*/ 1419 h 10002"/>
                <a:gd name="connsiteX507" fmla="*/ 2940 w 10201"/>
                <a:gd name="connsiteY507" fmla="*/ 1475 h 10002"/>
                <a:gd name="connsiteX508" fmla="*/ 2909 w 10201"/>
                <a:gd name="connsiteY508" fmla="*/ 1400 h 10002"/>
                <a:gd name="connsiteX509" fmla="*/ 2815 w 10201"/>
                <a:gd name="connsiteY509" fmla="*/ 1438 h 10002"/>
                <a:gd name="connsiteX510" fmla="*/ 2815 w 10201"/>
                <a:gd name="connsiteY510" fmla="*/ 1381 h 10002"/>
                <a:gd name="connsiteX511" fmla="*/ 2742 w 10201"/>
                <a:gd name="connsiteY511" fmla="*/ 1288 h 10002"/>
                <a:gd name="connsiteX512" fmla="*/ 3013 w 10201"/>
                <a:gd name="connsiteY512" fmla="*/ 1062 h 10002"/>
                <a:gd name="connsiteX513" fmla="*/ 3106 w 10201"/>
                <a:gd name="connsiteY513" fmla="*/ 1119 h 10002"/>
                <a:gd name="connsiteX514" fmla="*/ 3241 w 10201"/>
                <a:gd name="connsiteY514" fmla="*/ 1062 h 10002"/>
                <a:gd name="connsiteX515" fmla="*/ 3241 w 10201"/>
                <a:gd name="connsiteY515" fmla="*/ 1119 h 10002"/>
                <a:gd name="connsiteX516" fmla="*/ 3513 w 10201"/>
                <a:gd name="connsiteY516" fmla="*/ 1119 h 10002"/>
                <a:gd name="connsiteX517" fmla="*/ 3513 w 10201"/>
                <a:gd name="connsiteY517" fmla="*/ 1044 h 10002"/>
                <a:gd name="connsiteX518" fmla="*/ 3658 w 10201"/>
                <a:gd name="connsiteY518" fmla="*/ 968 h 10002"/>
                <a:gd name="connsiteX519" fmla="*/ 3700 w 10201"/>
                <a:gd name="connsiteY519" fmla="*/ 875 h 10002"/>
                <a:gd name="connsiteX520" fmla="*/ 3929 w 10201"/>
                <a:gd name="connsiteY520" fmla="*/ 836 h 10002"/>
                <a:gd name="connsiteX521" fmla="*/ 3940 w 10201"/>
                <a:gd name="connsiteY521" fmla="*/ 781 h 10002"/>
                <a:gd name="connsiteX522" fmla="*/ 3971 w 10201"/>
                <a:gd name="connsiteY522" fmla="*/ 781 h 10002"/>
                <a:gd name="connsiteX523" fmla="*/ 4002 w 10201"/>
                <a:gd name="connsiteY523" fmla="*/ 836 h 10002"/>
                <a:gd name="connsiteX524" fmla="*/ 4065 w 10201"/>
                <a:gd name="connsiteY524" fmla="*/ 799 h 10002"/>
                <a:gd name="connsiteX525" fmla="*/ 4127 w 10201"/>
                <a:gd name="connsiteY525" fmla="*/ 836 h 10002"/>
                <a:gd name="connsiteX526" fmla="*/ 4772 w 10201"/>
                <a:gd name="connsiteY526" fmla="*/ 724 h 10002"/>
                <a:gd name="connsiteX527" fmla="*/ 4783 w 10201"/>
                <a:gd name="connsiteY527" fmla="*/ 781 h 10002"/>
                <a:gd name="connsiteX528" fmla="*/ 4908 w 10201"/>
                <a:gd name="connsiteY528" fmla="*/ 781 h 10002"/>
                <a:gd name="connsiteX529" fmla="*/ 4908 w 10201"/>
                <a:gd name="connsiteY529" fmla="*/ 724 h 10002"/>
                <a:gd name="connsiteX530" fmla="*/ 4992 w 10201"/>
                <a:gd name="connsiteY530" fmla="*/ 781 h 10002"/>
                <a:gd name="connsiteX531" fmla="*/ 5096 w 10201"/>
                <a:gd name="connsiteY531" fmla="*/ 743 h 10002"/>
                <a:gd name="connsiteX532" fmla="*/ 5158 w 10201"/>
                <a:gd name="connsiteY532" fmla="*/ 781 h 10002"/>
                <a:gd name="connsiteX533" fmla="*/ 5200 w 10201"/>
                <a:gd name="connsiteY533" fmla="*/ 706 h 10002"/>
                <a:gd name="connsiteX534" fmla="*/ 5283 w 10201"/>
                <a:gd name="connsiteY534" fmla="*/ 686 h 10002"/>
                <a:gd name="connsiteX535" fmla="*/ 5283 w 10201"/>
                <a:gd name="connsiteY535" fmla="*/ 743 h 10002"/>
                <a:gd name="connsiteX536" fmla="*/ 5492 w 10201"/>
                <a:gd name="connsiteY536" fmla="*/ 706 h 10002"/>
                <a:gd name="connsiteX537" fmla="*/ 5679 w 10201"/>
                <a:gd name="connsiteY537" fmla="*/ 781 h 10002"/>
                <a:gd name="connsiteX538" fmla="*/ 5824 w 10201"/>
                <a:gd name="connsiteY538" fmla="*/ 761 h 10002"/>
                <a:gd name="connsiteX539" fmla="*/ 6148 w 10201"/>
                <a:gd name="connsiteY539" fmla="*/ 686 h 10002"/>
                <a:gd name="connsiteX540" fmla="*/ 6345 w 10201"/>
                <a:gd name="connsiteY540" fmla="*/ 611 h 10002"/>
                <a:gd name="connsiteX541" fmla="*/ 6522 w 10201"/>
                <a:gd name="connsiteY541" fmla="*/ 649 h 10002"/>
                <a:gd name="connsiteX542" fmla="*/ 6574 w 10201"/>
                <a:gd name="connsiteY542" fmla="*/ 555 h 10002"/>
                <a:gd name="connsiteX543" fmla="*/ 6668 w 10201"/>
                <a:gd name="connsiteY543" fmla="*/ 574 h 10002"/>
                <a:gd name="connsiteX544" fmla="*/ 6741 w 10201"/>
                <a:gd name="connsiteY544" fmla="*/ 498 h 10002"/>
                <a:gd name="connsiteX545" fmla="*/ 6814 w 10201"/>
                <a:gd name="connsiteY545" fmla="*/ 555 h 10002"/>
                <a:gd name="connsiteX546" fmla="*/ 7105 w 10201"/>
                <a:gd name="connsiteY546" fmla="*/ 574 h 10002"/>
                <a:gd name="connsiteX547" fmla="*/ 7251 w 10201"/>
                <a:gd name="connsiteY547" fmla="*/ 574 h 10002"/>
                <a:gd name="connsiteX548" fmla="*/ 7262 w 10201"/>
                <a:gd name="connsiteY548" fmla="*/ 630 h 10002"/>
                <a:gd name="connsiteX549" fmla="*/ 7459 w 10201"/>
                <a:gd name="connsiteY549" fmla="*/ 592 h 10002"/>
                <a:gd name="connsiteX550" fmla="*/ 7470 w 10201"/>
                <a:gd name="connsiteY550" fmla="*/ 517 h 10002"/>
                <a:gd name="connsiteX551" fmla="*/ 7387 w 10201"/>
                <a:gd name="connsiteY551" fmla="*/ 498 h 10002"/>
                <a:gd name="connsiteX552" fmla="*/ 7428 w 10201"/>
                <a:gd name="connsiteY552" fmla="*/ 405 h 10002"/>
                <a:gd name="connsiteX553" fmla="*/ 7501 w 10201"/>
                <a:gd name="connsiteY553" fmla="*/ 348 h 10002"/>
                <a:gd name="connsiteX554" fmla="*/ 7470 w 10201"/>
                <a:gd name="connsiteY554" fmla="*/ 311 h 10002"/>
                <a:gd name="connsiteX555" fmla="*/ 7407 w 10201"/>
                <a:gd name="connsiteY555" fmla="*/ 348 h 10002"/>
                <a:gd name="connsiteX556" fmla="*/ 7376 w 10201"/>
                <a:gd name="connsiteY556" fmla="*/ 311 h 10002"/>
                <a:gd name="connsiteX557" fmla="*/ 7210 w 10201"/>
                <a:gd name="connsiteY557" fmla="*/ 367 h 10002"/>
                <a:gd name="connsiteX558" fmla="*/ 7210 w 10201"/>
                <a:gd name="connsiteY558" fmla="*/ 311 h 10002"/>
                <a:gd name="connsiteX559" fmla="*/ 7199 w 10201"/>
                <a:gd name="connsiteY559" fmla="*/ 311 h 10002"/>
                <a:gd name="connsiteX560" fmla="*/ 6543 w 10201"/>
                <a:gd name="connsiteY560" fmla="*/ 330 h 10002"/>
                <a:gd name="connsiteX561" fmla="*/ 6225 w 10201"/>
                <a:gd name="connsiteY561" fmla="*/ 273 h 10002"/>
                <a:gd name="connsiteX562" fmla="*/ 6637 w 10201"/>
                <a:gd name="connsiteY562" fmla="*/ 198 h 10002"/>
                <a:gd name="connsiteX563" fmla="*/ 6980 w 10201"/>
                <a:gd name="connsiteY563" fmla="*/ 161 h 10002"/>
                <a:gd name="connsiteX564" fmla="*/ 7433 w 10201"/>
                <a:gd name="connsiteY564" fmla="*/ 80 h 10002"/>
                <a:gd name="connsiteX565" fmla="*/ 7698 w 10201"/>
                <a:gd name="connsiteY565" fmla="*/ 10 h 10002"/>
                <a:gd name="connsiteX566" fmla="*/ 7949 w 10201"/>
                <a:gd name="connsiteY566" fmla="*/ 142 h 10002"/>
                <a:gd name="connsiteX567" fmla="*/ 8011 w 10201"/>
                <a:gd name="connsiteY567" fmla="*/ 48 h 10002"/>
                <a:gd name="connsiteX568" fmla="*/ 8136 w 10201"/>
                <a:gd name="connsiteY568" fmla="*/ 29 h 10002"/>
                <a:gd name="connsiteX569" fmla="*/ 8240 w 10201"/>
                <a:gd name="connsiteY569" fmla="*/ 142 h 10002"/>
                <a:gd name="connsiteX570" fmla="*/ 8262 w 10201"/>
                <a:gd name="connsiteY570" fmla="*/ 104 h 10002"/>
                <a:gd name="connsiteX571" fmla="*/ 8293 w 10201"/>
                <a:gd name="connsiteY571" fmla="*/ 254 h 10002"/>
                <a:gd name="connsiteX572" fmla="*/ 8262 w 10201"/>
                <a:gd name="connsiteY572" fmla="*/ 330 h 10002"/>
                <a:gd name="connsiteX573" fmla="*/ 8262 w 10201"/>
                <a:gd name="connsiteY573"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812 w 10201"/>
                <a:gd name="connsiteY50" fmla="*/ 3527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65 w 10201"/>
                <a:gd name="connsiteY57" fmla="*/ 3833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85 w 10201"/>
                <a:gd name="connsiteY62" fmla="*/ 4451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10042 w 10201"/>
                <a:gd name="connsiteY77" fmla="*/ 5391 h 10002"/>
                <a:gd name="connsiteX78" fmla="*/ 10081 w 10201"/>
                <a:gd name="connsiteY78" fmla="*/ 5686 h 10002"/>
                <a:gd name="connsiteX79" fmla="*/ 10188 w 10201"/>
                <a:gd name="connsiteY79" fmla="*/ 5795 h 10002"/>
                <a:gd name="connsiteX80" fmla="*/ 10177 w 10201"/>
                <a:gd name="connsiteY80" fmla="*/ 6153 h 10002"/>
                <a:gd name="connsiteX81" fmla="*/ 10137 w 10201"/>
                <a:gd name="connsiteY81" fmla="*/ 6016 h 10002"/>
                <a:gd name="connsiteX82" fmla="*/ 9949 w 10201"/>
                <a:gd name="connsiteY82" fmla="*/ 6096 h 10002"/>
                <a:gd name="connsiteX83" fmla="*/ 9563 w 10201"/>
                <a:gd name="connsiteY83" fmla="*/ 6190 h 10002"/>
                <a:gd name="connsiteX84" fmla="*/ 9532 w 10201"/>
                <a:gd name="connsiteY84" fmla="*/ 6528 h 10002"/>
                <a:gd name="connsiteX85" fmla="*/ 9490 w 10201"/>
                <a:gd name="connsiteY85" fmla="*/ 6566 h 10002"/>
                <a:gd name="connsiteX86" fmla="*/ 9490 w 10201"/>
                <a:gd name="connsiteY86" fmla="*/ 6979 h 10002"/>
                <a:gd name="connsiteX87" fmla="*/ 9594 w 10201"/>
                <a:gd name="connsiteY87" fmla="*/ 7016 h 10002"/>
                <a:gd name="connsiteX88" fmla="*/ 9584 w 10201"/>
                <a:gd name="connsiteY88" fmla="*/ 7054 h 10002"/>
                <a:gd name="connsiteX89" fmla="*/ 9438 w 10201"/>
                <a:gd name="connsiteY89" fmla="*/ 7411 h 10002"/>
                <a:gd name="connsiteX90" fmla="*/ 9428 w 10201"/>
                <a:gd name="connsiteY90" fmla="*/ 7674 h 10002"/>
                <a:gd name="connsiteX91" fmla="*/ 9459 w 10201"/>
                <a:gd name="connsiteY91" fmla="*/ 7862 h 10002"/>
                <a:gd name="connsiteX92" fmla="*/ 9407 w 10201"/>
                <a:gd name="connsiteY92" fmla="*/ 7918 h 10002"/>
                <a:gd name="connsiteX93" fmla="*/ 9302 w 10201"/>
                <a:gd name="connsiteY93" fmla="*/ 7730 h 10002"/>
                <a:gd name="connsiteX94" fmla="*/ 9126 w 10201"/>
                <a:gd name="connsiteY94" fmla="*/ 7580 h 10002"/>
                <a:gd name="connsiteX95" fmla="*/ 9126 w 10201"/>
                <a:gd name="connsiteY95" fmla="*/ 7543 h 10002"/>
                <a:gd name="connsiteX96" fmla="*/ 9167 w 10201"/>
                <a:gd name="connsiteY96" fmla="*/ 7543 h 10002"/>
                <a:gd name="connsiteX97" fmla="*/ 9167 w 10201"/>
                <a:gd name="connsiteY97" fmla="*/ 7524 h 10002"/>
                <a:gd name="connsiteX98" fmla="*/ 9146 w 10201"/>
                <a:gd name="connsiteY98" fmla="*/ 7524 h 10002"/>
                <a:gd name="connsiteX99" fmla="*/ 9084 w 10201"/>
                <a:gd name="connsiteY99" fmla="*/ 7543 h 10002"/>
                <a:gd name="connsiteX100" fmla="*/ 9105 w 10201"/>
                <a:gd name="connsiteY100" fmla="*/ 7618 h 10002"/>
                <a:gd name="connsiteX101" fmla="*/ 9063 w 10201"/>
                <a:gd name="connsiteY101" fmla="*/ 7637 h 10002"/>
                <a:gd name="connsiteX102" fmla="*/ 9167 w 10201"/>
                <a:gd name="connsiteY102" fmla="*/ 7918 h 10002"/>
                <a:gd name="connsiteX103" fmla="*/ 9167 w 10201"/>
                <a:gd name="connsiteY103" fmla="*/ 8125 h 10002"/>
                <a:gd name="connsiteX104" fmla="*/ 9105 w 10201"/>
                <a:gd name="connsiteY104" fmla="*/ 8237 h 10002"/>
                <a:gd name="connsiteX105" fmla="*/ 8928 w 10201"/>
                <a:gd name="connsiteY105" fmla="*/ 8219 h 10002"/>
                <a:gd name="connsiteX106" fmla="*/ 8866 w 10201"/>
                <a:gd name="connsiteY106" fmla="*/ 8125 h 10002"/>
                <a:gd name="connsiteX107" fmla="*/ 8802 w 10201"/>
                <a:gd name="connsiteY107" fmla="*/ 8182 h 10002"/>
                <a:gd name="connsiteX108" fmla="*/ 8845 w 10201"/>
                <a:gd name="connsiteY108" fmla="*/ 8575 h 10002"/>
                <a:gd name="connsiteX109" fmla="*/ 8814 w 10201"/>
                <a:gd name="connsiteY109" fmla="*/ 8650 h 10002"/>
                <a:gd name="connsiteX110" fmla="*/ 8615 w 10201"/>
                <a:gd name="connsiteY110" fmla="*/ 8670 h 10002"/>
                <a:gd name="connsiteX111" fmla="*/ 8470 w 10201"/>
                <a:gd name="connsiteY111" fmla="*/ 8237 h 10002"/>
                <a:gd name="connsiteX112" fmla="*/ 8459 w 10201"/>
                <a:gd name="connsiteY112" fmla="*/ 7993 h 10002"/>
                <a:gd name="connsiteX113" fmla="*/ 8418 w 10201"/>
                <a:gd name="connsiteY113" fmla="*/ 7993 h 10002"/>
                <a:gd name="connsiteX114" fmla="*/ 8240 w 10201"/>
                <a:gd name="connsiteY114" fmla="*/ 7993 h 10002"/>
                <a:gd name="connsiteX115" fmla="*/ 8136 w 10201"/>
                <a:gd name="connsiteY115" fmla="*/ 7768 h 10002"/>
                <a:gd name="connsiteX116" fmla="*/ 8042 w 10201"/>
                <a:gd name="connsiteY116" fmla="*/ 7712 h 10002"/>
                <a:gd name="connsiteX117" fmla="*/ 7980 w 10201"/>
                <a:gd name="connsiteY117" fmla="*/ 7787 h 10002"/>
                <a:gd name="connsiteX118" fmla="*/ 7990 w 10201"/>
                <a:gd name="connsiteY118" fmla="*/ 8106 h 10002"/>
                <a:gd name="connsiteX119" fmla="*/ 7949 w 10201"/>
                <a:gd name="connsiteY119" fmla="*/ 8406 h 10002"/>
                <a:gd name="connsiteX120" fmla="*/ 7887 w 10201"/>
                <a:gd name="connsiteY120" fmla="*/ 8426 h 10002"/>
                <a:gd name="connsiteX121" fmla="*/ 7845 w 10201"/>
                <a:gd name="connsiteY121" fmla="*/ 8538 h 10002"/>
                <a:gd name="connsiteX122" fmla="*/ 7835 w 10201"/>
                <a:gd name="connsiteY122" fmla="*/ 8538 h 10002"/>
                <a:gd name="connsiteX123" fmla="*/ 7835 w 10201"/>
                <a:gd name="connsiteY123" fmla="*/ 8481 h 10002"/>
                <a:gd name="connsiteX124" fmla="*/ 7855 w 10201"/>
                <a:gd name="connsiteY124" fmla="*/ 8426 h 10002"/>
                <a:gd name="connsiteX125" fmla="*/ 7678 w 10201"/>
                <a:gd name="connsiteY125" fmla="*/ 8182 h 10002"/>
                <a:gd name="connsiteX126" fmla="*/ 7563 w 10201"/>
                <a:gd name="connsiteY126" fmla="*/ 8087 h 10002"/>
                <a:gd name="connsiteX127" fmla="*/ 7501 w 10201"/>
                <a:gd name="connsiteY127" fmla="*/ 8144 h 10002"/>
                <a:gd name="connsiteX128" fmla="*/ 7470 w 10201"/>
                <a:gd name="connsiteY128" fmla="*/ 8087 h 10002"/>
                <a:gd name="connsiteX129" fmla="*/ 7439 w 10201"/>
                <a:gd name="connsiteY129" fmla="*/ 8219 h 10002"/>
                <a:gd name="connsiteX130" fmla="*/ 7574 w 10201"/>
                <a:gd name="connsiteY130" fmla="*/ 8595 h 10002"/>
                <a:gd name="connsiteX131" fmla="*/ 7418 w 10201"/>
                <a:gd name="connsiteY131" fmla="*/ 8782 h 10002"/>
                <a:gd name="connsiteX132" fmla="*/ 7251 w 10201"/>
                <a:gd name="connsiteY132" fmla="*/ 8707 h 10002"/>
                <a:gd name="connsiteX133" fmla="*/ 7189 w 10201"/>
                <a:gd name="connsiteY133" fmla="*/ 8858 h 10002"/>
                <a:gd name="connsiteX134" fmla="*/ 7115 w 10201"/>
                <a:gd name="connsiteY134" fmla="*/ 8914 h 10002"/>
                <a:gd name="connsiteX135" fmla="*/ 7115 w 10201"/>
                <a:gd name="connsiteY135" fmla="*/ 8839 h 10002"/>
                <a:gd name="connsiteX136" fmla="*/ 6991 w 10201"/>
                <a:gd name="connsiteY136" fmla="*/ 8801 h 10002"/>
                <a:gd name="connsiteX137" fmla="*/ 6907 w 10201"/>
                <a:gd name="connsiteY137" fmla="*/ 8895 h 10002"/>
                <a:gd name="connsiteX138" fmla="*/ 6814 w 10201"/>
                <a:gd name="connsiteY138" fmla="*/ 8914 h 10002"/>
                <a:gd name="connsiteX139" fmla="*/ 6814 w 10201"/>
                <a:gd name="connsiteY139" fmla="*/ 8970 h 10002"/>
                <a:gd name="connsiteX140" fmla="*/ 6751 w 10201"/>
                <a:gd name="connsiteY140" fmla="*/ 8989 h 10002"/>
                <a:gd name="connsiteX141" fmla="*/ 6772 w 10201"/>
                <a:gd name="connsiteY141" fmla="*/ 9026 h 10002"/>
                <a:gd name="connsiteX142" fmla="*/ 6939 w 10201"/>
                <a:gd name="connsiteY142" fmla="*/ 9008 h 10002"/>
                <a:gd name="connsiteX143" fmla="*/ 6939 w 10201"/>
                <a:gd name="connsiteY143" fmla="*/ 8989 h 10002"/>
                <a:gd name="connsiteX144" fmla="*/ 6918 w 10201"/>
                <a:gd name="connsiteY144" fmla="*/ 8951 h 10002"/>
                <a:gd name="connsiteX145" fmla="*/ 6939 w 10201"/>
                <a:gd name="connsiteY145" fmla="*/ 8951 h 10002"/>
                <a:gd name="connsiteX146" fmla="*/ 6991 w 10201"/>
                <a:gd name="connsiteY146" fmla="*/ 8933 h 10002"/>
                <a:gd name="connsiteX147" fmla="*/ 7032 w 10201"/>
                <a:gd name="connsiteY147" fmla="*/ 9064 h 10002"/>
                <a:gd name="connsiteX148" fmla="*/ 7303 w 10201"/>
                <a:gd name="connsiteY148" fmla="*/ 9139 h 10002"/>
                <a:gd name="connsiteX149" fmla="*/ 7303 w 10201"/>
                <a:gd name="connsiteY149" fmla="*/ 9195 h 10002"/>
                <a:gd name="connsiteX150" fmla="*/ 7220 w 10201"/>
                <a:gd name="connsiteY150" fmla="*/ 9590 h 10002"/>
                <a:gd name="connsiteX151" fmla="*/ 7199 w 10201"/>
                <a:gd name="connsiteY151" fmla="*/ 9590 h 10002"/>
                <a:gd name="connsiteX152" fmla="*/ 7179 w 10201"/>
                <a:gd name="connsiteY152" fmla="*/ 9533 h 10002"/>
                <a:gd name="connsiteX153" fmla="*/ 6949 w 10201"/>
                <a:gd name="connsiteY153" fmla="*/ 9496 h 10002"/>
                <a:gd name="connsiteX154" fmla="*/ 6876 w 10201"/>
                <a:gd name="connsiteY154" fmla="*/ 9496 h 10002"/>
                <a:gd name="connsiteX155" fmla="*/ 6793 w 10201"/>
                <a:gd name="connsiteY155" fmla="*/ 9403 h 10002"/>
                <a:gd name="connsiteX156" fmla="*/ 6751 w 10201"/>
                <a:gd name="connsiteY156" fmla="*/ 9440 h 10002"/>
                <a:gd name="connsiteX157" fmla="*/ 6637 w 10201"/>
                <a:gd name="connsiteY157" fmla="*/ 9289 h 10002"/>
                <a:gd name="connsiteX158" fmla="*/ 6627 w 10201"/>
                <a:gd name="connsiteY158" fmla="*/ 9289 h 10002"/>
                <a:gd name="connsiteX159" fmla="*/ 6584 w 10201"/>
                <a:gd name="connsiteY159" fmla="*/ 9289 h 10002"/>
                <a:gd name="connsiteX160" fmla="*/ 6480 w 10201"/>
                <a:gd name="connsiteY160" fmla="*/ 9177 h 10002"/>
                <a:gd name="connsiteX161" fmla="*/ 6449 w 10201"/>
                <a:gd name="connsiteY161" fmla="*/ 9346 h 10002"/>
                <a:gd name="connsiteX162" fmla="*/ 6355 w 10201"/>
                <a:gd name="connsiteY162" fmla="*/ 9515 h 10002"/>
                <a:gd name="connsiteX163" fmla="*/ 6262 w 10201"/>
                <a:gd name="connsiteY163" fmla="*/ 9552 h 10002"/>
                <a:gd name="connsiteX164" fmla="*/ 6262 w 10201"/>
                <a:gd name="connsiteY164" fmla="*/ 9609 h 10002"/>
                <a:gd name="connsiteX165" fmla="*/ 6189 w 10201"/>
                <a:gd name="connsiteY165" fmla="*/ 9740 h 10002"/>
                <a:gd name="connsiteX166" fmla="*/ 6106 w 10201"/>
                <a:gd name="connsiteY166" fmla="*/ 9796 h 10002"/>
                <a:gd name="connsiteX167" fmla="*/ 6001 w 10201"/>
                <a:gd name="connsiteY167" fmla="*/ 9947 h 10002"/>
                <a:gd name="connsiteX168" fmla="*/ 5345 w 10201"/>
                <a:gd name="connsiteY168" fmla="*/ 9796 h 10002"/>
                <a:gd name="connsiteX169" fmla="*/ 5220 w 10201"/>
                <a:gd name="connsiteY169" fmla="*/ 9796 h 10002"/>
                <a:gd name="connsiteX170" fmla="*/ 4992 w 10201"/>
                <a:gd name="connsiteY170" fmla="*/ 9647 h 10002"/>
                <a:gd name="connsiteX171" fmla="*/ 4929 w 10201"/>
                <a:gd name="connsiteY171" fmla="*/ 9515 h 10002"/>
                <a:gd name="connsiteX172" fmla="*/ 4929 w 10201"/>
                <a:gd name="connsiteY172" fmla="*/ 9403 h 10002"/>
                <a:gd name="connsiteX173" fmla="*/ 4866 w 10201"/>
                <a:gd name="connsiteY173" fmla="*/ 9346 h 10002"/>
                <a:gd name="connsiteX174" fmla="*/ 5168 w 10201"/>
                <a:gd name="connsiteY174" fmla="*/ 9214 h 10002"/>
                <a:gd name="connsiteX175" fmla="*/ 5387 w 10201"/>
                <a:gd name="connsiteY175" fmla="*/ 9234 h 10002"/>
                <a:gd name="connsiteX176" fmla="*/ 5741 w 10201"/>
                <a:gd name="connsiteY176" fmla="*/ 9195 h 10002"/>
                <a:gd name="connsiteX177" fmla="*/ 5783 w 10201"/>
                <a:gd name="connsiteY177" fmla="*/ 9102 h 10002"/>
                <a:gd name="connsiteX178" fmla="*/ 5731 w 10201"/>
                <a:gd name="connsiteY178" fmla="*/ 8989 h 10002"/>
                <a:gd name="connsiteX179" fmla="*/ 5533 w 10201"/>
                <a:gd name="connsiteY179" fmla="*/ 8933 h 10002"/>
                <a:gd name="connsiteX180" fmla="*/ 5210 w 10201"/>
                <a:gd name="connsiteY180" fmla="*/ 8745 h 10002"/>
                <a:gd name="connsiteX181" fmla="*/ 4961 w 10201"/>
                <a:gd name="connsiteY181" fmla="*/ 8595 h 10002"/>
                <a:gd name="connsiteX182" fmla="*/ 5085 w 10201"/>
                <a:gd name="connsiteY182" fmla="*/ 8481 h 10002"/>
                <a:gd name="connsiteX183" fmla="*/ 4741 w 10201"/>
                <a:gd name="connsiteY183" fmla="*/ 8275 h 10002"/>
                <a:gd name="connsiteX184" fmla="*/ 4554 w 10201"/>
                <a:gd name="connsiteY184" fmla="*/ 8087 h 10002"/>
                <a:gd name="connsiteX185" fmla="*/ 4356 w 10201"/>
                <a:gd name="connsiteY185" fmla="*/ 8031 h 10002"/>
                <a:gd name="connsiteX186" fmla="*/ 4085 w 10201"/>
                <a:gd name="connsiteY186" fmla="*/ 8013 h 10002"/>
                <a:gd name="connsiteX187" fmla="*/ 3919 w 10201"/>
                <a:gd name="connsiteY187" fmla="*/ 7843 h 10002"/>
                <a:gd name="connsiteX188" fmla="*/ 3741 w 10201"/>
                <a:gd name="connsiteY188" fmla="*/ 7806 h 10002"/>
                <a:gd name="connsiteX189" fmla="*/ 3669 w 10201"/>
                <a:gd name="connsiteY189" fmla="*/ 7598 h 10002"/>
                <a:gd name="connsiteX190" fmla="*/ 3492 w 10201"/>
                <a:gd name="connsiteY190" fmla="*/ 7637 h 10002"/>
                <a:gd name="connsiteX191" fmla="*/ 3440 w 10201"/>
                <a:gd name="connsiteY191" fmla="*/ 7674 h 10002"/>
                <a:gd name="connsiteX192" fmla="*/ 3367 w 10201"/>
                <a:gd name="connsiteY192" fmla="*/ 7674 h 10002"/>
                <a:gd name="connsiteX193" fmla="*/ 3367 w 10201"/>
                <a:gd name="connsiteY193" fmla="*/ 7637 h 10002"/>
                <a:gd name="connsiteX194" fmla="*/ 3398 w 10201"/>
                <a:gd name="connsiteY194" fmla="*/ 7543 h 10002"/>
                <a:gd name="connsiteX195" fmla="*/ 3241 w 10201"/>
                <a:gd name="connsiteY195" fmla="*/ 7505 h 10002"/>
                <a:gd name="connsiteX196" fmla="*/ 3189 w 10201"/>
                <a:gd name="connsiteY196" fmla="*/ 7411 h 10002"/>
                <a:gd name="connsiteX197" fmla="*/ 3085 w 10201"/>
                <a:gd name="connsiteY197" fmla="*/ 7468 h 10002"/>
                <a:gd name="connsiteX198" fmla="*/ 2846 w 10201"/>
                <a:gd name="connsiteY198" fmla="*/ 7449 h 10002"/>
                <a:gd name="connsiteX199" fmla="*/ 2722 w 10201"/>
                <a:gd name="connsiteY199" fmla="*/ 7486 h 10002"/>
                <a:gd name="connsiteX200" fmla="*/ 2669 w 10201"/>
                <a:gd name="connsiteY200" fmla="*/ 7598 h 10002"/>
                <a:gd name="connsiteX201" fmla="*/ 2471 w 10201"/>
                <a:gd name="connsiteY201" fmla="*/ 7637 h 10002"/>
                <a:gd name="connsiteX202" fmla="*/ 2419 w 10201"/>
                <a:gd name="connsiteY202" fmla="*/ 7712 h 10002"/>
                <a:gd name="connsiteX203" fmla="*/ 2137 w 10201"/>
                <a:gd name="connsiteY203" fmla="*/ 7693 h 10002"/>
                <a:gd name="connsiteX204" fmla="*/ 2023 w 10201"/>
                <a:gd name="connsiteY204" fmla="*/ 7561 h 10002"/>
                <a:gd name="connsiteX205" fmla="*/ 1867 w 10201"/>
                <a:gd name="connsiteY205" fmla="*/ 7524 h 10002"/>
                <a:gd name="connsiteX206" fmla="*/ 1919 w 10201"/>
                <a:gd name="connsiteY206" fmla="*/ 7505 h 10002"/>
                <a:gd name="connsiteX207" fmla="*/ 1919 w 10201"/>
                <a:gd name="connsiteY207" fmla="*/ 7486 h 10002"/>
                <a:gd name="connsiteX208" fmla="*/ 1867 w 10201"/>
                <a:gd name="connsiteY208" fmla="*/ 7486 h 10002"/>
                <a:gd name="connsiteX209" fmla="*/ 1753 w 10201"/>
                <a:gd name="connsiteY209" fmla="*/ 7505 h 10002"/>
                <a:gd name="connsiteX210" fmla="*/ 1544 w 10201"/>
                <a:gd name="connsiteY210" fmla="*/ 7429 h 10002"/>
                <a:gd name="connsiteX211" fmla="*/ 1544 w 10201"/>
                <a:gd name="connsiteY211" fmla="*/ 7486 h 10002"/>
                <a:gd name="connsiteX212" fmla="*/ 1492 w 10201"/>
                <a:gd name="connsiteY212" fmla="*/ 7468 h 10002"/>
                <a:gd name="connsiteX213" fmla="*/ 1492 w 10201"/>
                <a:gd name="connsiteY213" fmla="*/ 7411 h 10002"/>
                <a:gd name="connsiteX214" fmla="*/ 1398 w 10201"/>
                <a:gd name="connsiteY214" fmla="*/ 7468 h 10002"/>
                <a:gd name="connsiteX215" fmla="*/ 1378 w 10201"/>
                <a:gd name="connsiteY215" fmla="*/ 7411 h 10002"/>
                <a:gd name="connsiteX216" fmla="*/ 1013 w 10201"/>
                <a:gd name="connsiteY216" fmla="*/ 7429 h 10002"/>
                <a:gd name="connsiteX217" fmla="*/ 836 w 10201"/>
                <a:gd name="connsiteY217" fmla="*/ 7411 h 10002"/>
                <a:gd name="connsiteX218" fmla="*/ 795 w 10201"/>
                <a:gd name="connsiteY218" fmla="*/ 7336 h 10002"/>
                <a:gd name="connsiteX219" fmla="*/ 628 w 10201"/>
                <a:gd name="connsiteY219" fmla="*/ 7354 h 10002"/>
                <a:gd name="connsiteX220" fmla="*/ 597 w 10201"/>
                <a:gd name="connsiteY220" fmla="*/ 7299 h 10002"/>
                <a:gd name="connsiteX221" fmla="*/ 493 w 10201"/>
                <a:gd name="connsiteY221" fmla="*/ 7317 h 10002"/>
                <a:gd name="connsiteX222" fmla="*/ 471 w 10201"/>
                <a:gd name="connsiteY222" fmla="*/ 7242 h 10002"/>
                <a:gd name="connsiteX223" fmla="*/ 378 w 10201"/>
                <a:gd name="connsiteY223" fmla="*/ 7242 h 10002"/>
                <a:gd name="connsiteX224" fmla="*/ 243 w 10201"/>
                <a:gd name="connsiteY224" fmla="*/ 7167 h 10002"/>
                <a:gd name="connsiteX225" fmla="*/ 0 w 10201"/>
                <a:gd name="connsiteY225" fmla="*/ 7050 h 10002"/>
                <a:gd name="connsiteX226" fmla="*/ 357 w 10201"/>
                <a:gd name="connsiteY226" fmla="*/ 7054 h 10002"/>
                <a:gd name="connsiteX227" fmla="*/ 576 w 10201"/>
                <a:gd name="connsiteY227" fmla="*/ 7092 h 10002"/>
                <a:gd name="connsiteX228" fmla="*/ 940 w 10201"/>
                <a:gd name="connsiteY228" fmla="*/ 7167 h 10002"/>
                <a:gd name="connsiteX229" fmla="*/ 950 w 10201"/>
                <a:gd name="connsiteY229" fmla="*/ 7092 h 10002"/>
                <a:gd name="connsiteX230" fmla="*/ 888 w 10201"/>
                <a:gd name="connsiteY230" fmla="*/ 6998 h 10002"/>
                <a:gd name="connsiteX231" fmla="*/ 898 w 10201"/>
                <a:gd name="connsiteY231" fmla="*/ 6998 h 10002"/>
                <a:gd name="connsiteX232" fmla="*/ 898 w 10201"/>
                <a:gd name="connsiteY232" fmla="*/ 6979 h 10002"/>
                <a:gd name="connsiteX233" fmla="*/ 1002 w 10201"/>
                <a:gd name="connsiteY233" fmla="*/ 7016 h 10002"/>
                <a:gd name="connsiteX234" fmla="*/ 1002 w 10201"/>
                <a:gd name="connsiteY234" fmla="*/ 6941 h 10002"/>
                <a:gd name="connsiteX235" fmla="*/ 940 w 10201"/>
                <a:gd name="connsiteY235" fmla="*/ 6923 h 10002"/>
                <a:gd name="connsiteX236" fmla="*/ 940 w 10201"/>
                <a:gd name="connsiteY236" fmla="*/ 6847 h 10002"/>
                <a:gd name="connsiteX237" fmla="*/ 961 w 10201"/>
                <a:gd name="connsiteY237" fmla="*/ 6847 h 10002"/>
                <a:gd name="connsiteX238" fmla="*/ 1013 w 10201"/>
                <a:gd name="connsiteY238" fmla="*/ 6885 h 10002"/>
                <a:gd name="connsiteX239" fmla="*/ 1013 w 10201"/>
                <a:gd name="connsiteY239" fmla="*/ 6847 h 10002"/>
                <a:gd name="connsiteX240" fmla="*/ 1149 w 10201"/>
                <a:gd name="connsiteY240" fmla="*/ 6716 h 10002"/>
                <a:gd name="connsiteX241" fmla="*/ 1305 w 10201"/>
                <a:gd name="connsiteY241" fmla="*/ 6678 h 10002"/>
                <a:gd name="connsiteX242" fmla="*/ 1305 w 10201"/>
                <a:gd name="connsiteY242" fmla="*/ 6660 h 10002"/>
                <a:gd name="connsiteX243" fmla="*/ 1128 w 10201"/>
                <a:gd name="connsiteY243" fmla="*/ 6660 h 10002"/>
                <a:gd name="connsiteX244" fmla="*/ 1128 w 10201"/>
                <a:gd name="connsiteY244" fmla="*/ 6641 h 10002"/>
                <a:gd name="connsiteX245" fmla="*/ 1159 w 10201"/>
                <a:gd name="connsiteY245" fmla="*/ 6585 h 10002"/>
                <a:gd name="connsiteX246" fmla="*/ 1211 w 10201"/>
                <a:gd name="connsiteY246" fmla="*/ 6603 h 10002"/>
                <a:gd name="connsiteX247" fmla="*/ 1243 w 10201"/>
                <a:gd name="connsiteY247" fmla="*/ 6566 h 10002"/>
                <a:gd name="connsiteX248" fmla="*/ 1243 w 10201"/>
                <a:gd name="connsiteY248" fmla="*/ 6548 h 10002"/>
                <a:gd name="connsiteX249" fmla="*/ 1191 w 10201"/>
                <a:gd name="connsiteY249" fmla="*/ 6472 h 10002"/>
                <a:gd name="connsiteX250" fmla="*/ 1222 w 10201"/>
                <a:gd name="connsiteY250" fmla="*/ 6472 h 10002"/>
                <a:gd name="connsiteX251" fmla="*/ 1243 w 10201"/>
                <a:gd name="connsiteY251" fmla="*/ 6491 h 10002"/>
                <a:gd name="connsiteX252" fmla="*/ 1253 w 10201"/>
                <a:gd name="connsiteY252" fmla="*/ 6434 h 10002"/>
                <a:gd name="connsiteX253" fmla="*/ 1201 w 10201"/>
                <a:gd name="connsiteY253" fmla="*/ 6378 h 10002"/>
                <a:gd name="connsiteX254" fmla="*/ 1191 w 10201"/>
                <a:gd name="connsiteY254" fmla="*/ 6416 h 10002"/>
                <a:gd name="connsiteX255" fmla="*/ 1191 w 10201"/>
                <a:gd name="connsiteY255" fmla="*/ 6378 h 10002"/>
                <a:gd name="connsiteX256" fmla="*/ 1180 w 10201"/>
                <a:gd name="connsiteY256" fmla="*/ 6378 h 10002"/>
                <a:gd name="connsiteX257" fmla="*/ 1180 w 10201"/>
                <a:gd name="connsiteY257" fmla="*/ 6359 h 10002"/>
                <a:gd name="connsiteX258" fmla="*/ 1253 w 10201"/>
                <a:gd name="connsiteY258" fmla="*/ 6322 h 10002"/>
                <a:gd name="connsiteX259" fmla="*/ 1253 w 10201"/>
                <a:gd name="connsiteY259" fmla="*/ 6302 h 10002"/>
                <a:gd name="connsiteX260" fmla="*/ 1139 w 10201"/>
                <a:gd name="connsiteY260" fmla="*/ 6228 h 10002"/>
                <a:gd name="connsiteX261" fmla="*/ 1118 w 10201"/>
                <a:gd name="connsiteY261" fmla="*/ 6284 h 10002"/>
                <a:gd name="connsiteX262" fmla="*/ 1045 w 10201"/>
                <a:gd name="connsiteY262" fmla="*/ 6228 h 10002"/>
                <a:gd name="connsiteX263" fmla="*/ 1076 w 10201"/>
                <a:gd name="connsiteY263" fmla="*/ 6190 h 10002"/>
                <a:gd name="connsiteX264" fmla="*/ 1035 w 10201"/>
                <a:gd name="connsiteY264" fmla="*/ 6190 h 10002"/>
                <a:gd name="connsiteX265" fmla="*/ 909 w 10201"/>
                <a:gd name="connsiteY265" fmla="*/ 6247 h 10002"/>
                <a:gd name="connsiteX266" fmla="*/ 909 w 10201"/>
                <a:gd name="connsiteY266" fmla="*/ 6190 h 10002"/>
                <a:gd name="connsiteX267" fmla="*/ 961 w 10201"/>
                <a:gd name="connsiteY267" fmla="*/ 6040 h 10002"/>
                <a:gd name="connsiteX268" fmla="*/ 940 w 10201"/>
                <a:gd name="connsiteY268" fmla="*/ 6002 h 10002"/>
                <a:gd name="connsiteX269" fmla="*/ 961 w 10201"/>
                <a:gd name="connsiteY269" fmla="*/ 6002 h 10002"/>
                <a:gd name="connsiteX270" fmla="*/ 1055 w 10201"/>
                <a:gd name="connsiteY270" fmla="*/ 5964 h 10002"/>
                <a:gd name="connsiteX271" fmla="*/ 1087 w 10201"/>
                <a:gd name="connsiteY271" fmla="*/ 5909 h 10002"/>
                <a:gd name="connsiteX272" fmla="*/ 1066 w 10201"/>
                <a:gd name="connsiteY272" fmla="*/ 5852 h 10002"/>
                <a:gd name="connsiteX273" fmla="*/ 1139 w 10201"/>
                <a:gd name="connsiteY273" fmla="*/ 5833 h 10002"/>
                <a:gd name="connsiteX274" fmla="*/ 1139 w 10201"/>
                <a:gd name="connsiteY274" fmla="*/ 5909 h 10002"/>
                <a:gd name="connsiteX275" fmla="*/ 1263 w 10201"/>
                <a:gd name="connsiteY275" fmla="*/ 5909 h 10002"/>
                <a:gd name="connsiteX276" fmla="*/ 1388 w 10201"/>
                <a:gd name="connsiteY276" fmla="*/ 5683 h 10002"/>
                <a:gd name="connsiteX277" fmla="*/ 1586 w 10201"/>
                <a:gd name="connsiteY277" fmla="*/ 5740 h 10002"/>
                <a:gd name="connsiteX278" fmla="*/ 1586 w 10201"/>
                <a:gd name="connsiteY278" fmla="*/ 5758 h 10002"/>
                <a:gd name="connsiteX279" fmla="*/ 1575 w 10201"/>
                <a:gd name="connsiteY279" fmla="*/ 5814 h 10002"/>
                <a:gd name="connsiteX280" fmla="*/ 1554 w 10201"/>
                <a:gd name="connsiteY280" fmla="*/ 5852 h 10002"/>
                <a:gd name="connsiteX281" fmla="*/ 1440 w 10201"/>
                <a:gd name="connsiteY281" fmla="*/ 5889 h 10002"/>
                <a:gd name="connsiteX282" fmla="*/ 1430 w 10201"/>
                <a:gd name="connsiteY282" fmla="*/ 6040 h 10002"/>
                <a:gd name="connsiteX283" fmla="*/ 1450 w 10201"/>
                <a:gd name="connsiteY283" fmla="*/ 6058 h 10002"/>
                <a:gd name="connsiteX284" fmla="*/ 1680 w 10201"/>
                <a:gd name="connsiteY284" fmla="*/ 6265 h 10002"/>
                <a:gd name="connsiteX285" fmla="*/ 1711 w 10201"/>
                <a:gd name="connsiteY285" fmla="*/ 6265 h 10002"/>
                <a:gd name="connsiteX286" fmla="*/ 1784 w 10201"/>
                <a:gd name="connsiteY286" fmla="*/ 6792 h 10002"/>
                <a:gd name="connsiteX287" fmla="*/ 1982 w 10201"/>
                <a:gd name="connsiteY287" fmla="*/ 6585 h 10002"/>
                <a:gd name="connsiteX288" fmla="*/ 1982 w 10201"/>
                <a:gd name="connsiteY288" fmla="*/ 6528 h 10002"/>
                <a:gd name="connsiteX289" fmla="*/ 1909 w 10201"/>
                <a:gd name="connsiteY289" fmla="*/ 6528 h 10002"/>
                <a:gd name="connsiteX290" fmla="*/ 1878 w 10201"/>
                <a:gd name="connsiteY290" fmla="*/ 6453 h 10002"/>
                <a:gd name="connsiteX291" fmla="*/ 1878 w 10201"/>
                <a:gd name="connsiteY291" fmla="*/ 6416 h 10002"/>
                <a:gd name="connsiteX292" fmla="*/ 1888 w 10201"/>
                <a:gd name="connsiteY292" fmla="*/ 6416 h 10002"/>
                <a:gd name="connsiteX293" fmla="*/ 1888 w 10201"/>
                <a:gd name="connsiteY293" fmla="*/ 6397 h 10002"/>
                <a:gd name="connsiteX294" fmla="*/ 2023 w 10201"/>
                <a:gd name="connsiteY294" fmla="*/ 6322 h 10002"/>
                <a:gd name="connsiteX295" fmla="*/ 2002 w 10201"/>
                <a:gd name="connsiteY295" fmla="*/ 6302 h 10002"/>
                <a:gd name="connsiteX296" fmla="*/ 1867 w 10201"/>
                <a:gd name="connsiteY296" fmla="*/ 6265 h 10002"/>
                <a:gd name="connsiteX297" fmla="*/ 1867 w 10201"/>
                <a:gd name="connsiteY297" fmla="*/ 6209 h 10002"/>
                <a:gd name="connsiteX298" fmla="*/ 1815 w 10201"/>
                <a:gd name="connsiteY298" fmla="*/ 6190 h 10002"/>
                <a:gd name="connsiteX299" fmla="*/ 1815 w 10201"/>
                <a:gd name="connsiteY299" fmla="*/ 6190 h 10002"/>
                <a:gd name="connsiteX300" fmla="*/ 1836 w 10201"/>
                <a:gd name="connsiteY300" fmla="*/ 6133 h 10002"/>
                <a:gd name="connsiteX301" fmla="*/ 1753 w 10201"/>
                <a:gd name="connsiteY301" fmla="*/ 6040 h 10002"/>
                <a:gd name="connsiteX302" fmla="*/ 1534 w 10201"/>
                <a:gd name="connsiteY302" fmla="*/ 5984 h 10002"/>
                <a:gd name="connsiteX303" fmla="*/ 1701 w 10201"/>
                <a:gd name="connsiteY303" fmla="*/ 5964 h 10002"/>
                <a:gd name="connsiteX304" fmla="*/ 1722 w 10201"/>
                <a:gd name="connsiteY304" fmla="*/ 5871 h 10002"/>
                <a:gd name="connsiteX305" fmla="*/ 1659 w 10201"/>
                <a:gd name="connsiteY305" fmla="*/ 5740 h 10002"/>
                <a:gd name="connsiteX306" fmla="*/ 1680 w 10201"/>
                <a:gd name="connsiteY306" fmla="*/ 5740 h 10002"/>
                <a:gd name="connsiteX307" fmla="*/ 2023 w 10201"/>
                <a:gd name="connsiteY307" fmla="*/ 5777 h 10002"/>
                <a:gd name="connsiteX308" fmla="*/ 2117 w 10201"/>
                <a:gd name="connsiteY308" fmla="*/ 5665 h 10002"/>
                <a:gd name="connsiteX309" fmla="*/ 2190 w 10201"/>
                <a:gd name="connsiteY309" fmla="*/ 5645 h 10002"/>
                <a:gd name="connsiteX310" fmla="*/ 2117 w 10201"/>
                <a:gd name="connsiteY310" fmla="*/ 5608 h 10002"/>
                <a:gd name="connsiteX311" fmla="*/ 1815 w 10201"/>
                <a:gd name="connsiteY311" fmla="*/ 5720 h 10002"/>
                <a:gd name="connsiteX312" fmla="*/ 1784 w 10201"/>
                <a:gd name="connsiteY312" fmla="*/ 5665 h 10002"/>
                <a:gd name="connsiteX313" fmla="*/ 1805 w 10201"/>
                <a:gd name="connsiteY313" fmla="*/ 5608 h 10002"/>
                <a:gd name="connsiteX314" fmla="*/ 1774 w 10201"/>
                <a:gd name="connsiteY314" fmla="*/ 5514 h 10002"/>
                <a:gd name="connsiteX315" fmla="*/ 1701 w 10201"/>
                <a:gd name="connsiteY315" fmla="*/ 5533 h 10002"/>
                <a:gd name="connsiteX316" fmla="*/ 1458 w 10201"/>
                <a:gd name="connsiteY316" fmla="*/ 5302 h 10002"/>
                <a:gd name="connsiteX317" fmla="*/ 1742 w 10201"/>
                <a:gd name="connsiteY317" fmla="*/ 5288 h 10002"/>
                <a:gd name="connsiteX318" fmla="*/ 2085 w 10201"/>
                <a:gd name="connsiteY318" fmla="*/ 5288 h 10002"/>
                <a:gd name="connsiteX319" fmla="*/ 2190 w 10201"/>
                <a:gd name="connsiteY319" fmla="*/ 5119 h 10002"/>
                <a:gd name="connsiteX320" fmla="*/ 2190 w 10201"/>
                <a:gd name="connsiteY320" fmla="*/ 5063 h 10002"/>
                <a:gd name="connsiteX321" fmla="*/ 2253 w 10201"/>
                <a:gd name="connsiteY321" fmla="*/ 5044 h 10002"/>
                <a:gd name="connsiteX322" fmla="*/ 2284 w 10201"/>
                <a:gd name="connsiteY322" fmla="*/ 5176 h 10002"/>
                <a:gd name="connsiteX323" fmla="*/ 2722 w 10201"/>
                <a:gd name="connsiteY323" fmla="*/ 5195 h 10002"/>
                <a:gd name="connsiteX324" fmla="*/ 2700 w 10201"/>
                <a:gd name="connsiteY324" fmla="*/ 5288 h 10002"/>
                <a:gd name="connsiteX325" fmla="*/ 2732 w 10201"/>
                <a:gd name="connsiteY325" fmla="*/ 5288 h 10002"/>
                <a:gd name="connsiteX326" fmla="*/ 2784 w 10201"/>
                <a:gd name="connsiteY326" fmla="*/ 5251 h 10002"/>
                <a:gd name="connsiteX327" fmla="*/ 2784 w 10201"/>
                <a:gd name="connsiteY327" fmla="*/ 5270 h 10002"/>
                <a:gd name="connsiteX328" fmla="*/ 2763 w 10201"/>
                <a:gd name="connsiteY328" fmla="*/ 5288 h 10002"/>
                <a:gd name="connsiteX329" fmla="*/ 2826 w 10201"/>
                <a:gd name="connsiteY329" fmla="*/ 5288 h 10002"/>
                <a:gd name="connsiteX330" fmla="*/ 2929 w 10201"/>
                <a:gd name="connsiteY330" fmla="*/ 5288 h 10002"/>
                <a:gd name="connsiteX331" fmla="*/ 2929 w 10201"/>
                <a:gd name="connsiteY331" fmla="*/ 5364 h 10002"/>
                <a:gd name="connsiteX332" fmla="*/ 2950 w 10201"/>
                <a:gd name="connsiteY332" fmla="*/ 5364 h 10002"/>
                <a:gd name="connsiteX333" fmla="*/ 3023 w 10201"/>
                <a:gd name="connsiteY333" fmla="*/ 5288 h 10002"/>
                <a:gd name="connsiteX334" fmla="*/ 3023 w 10201"/>
                <a:gd name="connsiteY334" fmla="*/ 5213 h 10002"/>
                <a:gd name="connsiteX335" fmla="*/ 3085 w 10201"/>
                <a:gd name="connsiteY335" fmla="*/ 5213 h 10002"/>
                <a:gd name="connsiteX336" fmla="*/ 3117 w 10201"/>
                <a:gd name="connsiteY336" fmla="*/ 5270 h 10002"/>
                <a:gd name="connsiteX337" fmla="*/ 3117 w 10201"/>
                <a:gd name="connsiteY337" fmla="*/ 5401 h 10002"/>
                <a:gd name="connsiteX338" fmla="*/ 3231 w 10201"/>
                <a:gd name="connsiteY338" fmla="*/ 5401 h 10002"/>
                <a:gd name="connsiteX339" fmla="*/ 3241 w 10201"/>
                <a:gd name="connsiteY339" fmla="*/ 5307 h 10002"/>
                <a:gd name="connsiteX340" fmla="*/ 3241 w 10201"/>
                <a:gd name="connsiteY340" fmla="*/ 5288 h 10002"/>
                <a:gd name="connsiteX341" fmla="*/ 3241 w 10201"/>
                <a:gd name="connsiteY341" fmla="*/ 5288 h 10002"/>
                <a:gd name="connsiteX342" fmla="*/ 3346 w 10201"/>
                <a:gd name="connsiteY342" fmla="*/ 5307 h 10002"/>
                <a:gd name="connsiteX343" fmla="*/ 3367 w 10201"/>
                <a:gd name="connsiteY343" fmla="*/ 5213 h 10002"/>
                <a:gd name="connsiteX344" fmla="*/ 3471 w 10201"/>
                <a:gd name="connsiteY344" fmla="*/ 5251 h 10002"/>
                <a:gd name="connsiteX345" fmla="*/ 3471 w 10201"/>
                <a:gd name="connsiteY345" fmla="*/ 5195 h 10002"/>
                <a:gd name="connsiteX346" fmla="*/ 3648 w 10201"/>
                <a:gd name="connsiteY346" fmla="*/ 5270 h 10002"/>
                <a:gd name="connsiteX347" fmla="*/ 3648 w 10201"/>
                <a:gd name="connsiteY347" fmla="*/ 5195 h 10002"/>
                <a:gd name="connsiteX348" fmla="*/ 3689 w 10201"/>
                <a:gd name="connsiteY348" fmla="*/ 5195 h 10002"/>
                <a:gd name="connsiteX349" fmla="*/ 3689 w 10201"/>
                <a:gd name="connsiteY349" fmla="*/ 5270 h 10002"/>
                <a:gd name="connsiteX350" fmla="*/ 3710 w 10201"/>
                <a:gd name="connsiteY350" fmla="*/ 5270 h 10002"/>
                <a:gd name="connsiteX351" fmla="*/ 3710 w 10201"/>
                <a:gd name="connsiteY351" fmla="*/ 5251 h 10002"/>
                <a:gd name="connsiteX352" fmla="*/ 3721 w 10201"/>
                <a:gd name="connsiteY352" fmla="*/ 5119 h 10002"/>
                <a:gd name="connsiteX353" fmla="*/ 3731 w 10201"/>
                <a:gd name="connsiteY353" fmla="*/ 5119 h 10002"/>
                <a:gd name="connsiteX354" fmla="*/ 3741 w 10201"/>
                <a:gd name="connsiteY354" fmla="*/ 5195 h 10002"/>
                <a:gd name="connsiteX355" fmla="*/ 3825 w 10201"/>
                <a:gd name="connsiteY355" fmla="*/ 5119 h 10002"/>
                <a:gd name="connsiteX356" fmla="*/ 3825 w 10201"/>
                <a:gd name="connsiteY356" fmla="*/ 5157 h 10002"/>
                <a:gd name="connsiteX357" fmla="*/ 3898 w 10201"/>
                <a:gd name="connsiteY357" fmla="*/ 5119 h 10002"/>
                <a:gd name="connsiteX358" fmla="*/ 3898 w 10201"/>
                <a:gd name="connsiteY358" fmla="*/ 5101 h 10002"/>
                <a:gd name="connsiteX359" fmla="*/ 3877 w 10201"/>
                <a:gd name="connsiteY359" fmla="*/ 5063 h 10002"/>
                <a:gd name="connsiteX360" fmla="*/ 3909 w 10201"/>
                <a:gd name="connsiteY360" fmla="*/ 5063 h 10002"/>
                <a:gd name="connsiteX361" fmla="*/ 3950 w 10201"/>
                <a:gd name="connsiteY361" fmla="*/ 5101 h 10002"/>
                <a:gd name="connsiteX362" fmla="*/ 3950 w 10201"/>
                <a:gd name="connsiteY362" fmla="*/ 5063 h 10002"/>
                <a:gd name="connsiteX363" fmla="*/ 3929 w 10201"/>
                <a:gd name="connsiteY363" fmla="*/ 5007 h 10002"/>
                <a:gd name="connsiteX364" fmla="*/ 4033 w 10201"/>
                <a:gd name="connsiteY364" fmla="*/ 4951 h 10002"/>
                <a:gd name="connsiteX365" fmla="*/ 4033 w 10201"/>
                <a:gd name="connsiteY365" fmla="*/ 4932 h 10002"/>
                <a:gd name="connsiteX366" fmla="*/ 3857 w 10201"/>
                <a:gd name="connsiteY366" fmla="*/ 4912 h 10002"/>
                <a:gd name="connsiteX367" fmla="*/ 3867 w 10201"/>
                <a:gd name="connsiteY367" fmla="*/ 5026 h 10002"/>
                <a:gd name="connsiteX368" fmla="*/ 3857 w 10201"/>
                <a:gd name="connsiteY368" fmla="*/ 5026 h 10002"/>
                <a:gd name="connsiteX369" fmla="*/ 3658 w 10201"/>
                <a:gd name="connsiteY369" fmla="*/ 4912 h 10002"/>
                <a:gd name="connsiteX370" fmla="*/ 3658 w 10201"/>
                <a:gd name="connsiteY370" fmla="*/ 4932 h 10002"/>
                <a:gd name="connsiteX371" fmla="*/ 3669 w 10201"/>
                <a:gd name="connsiteY371" fmla="*/ 4932 h 10002"/>
                <a:gd name="connsiteX372" fmla="*/ 3648 w 10201"/>
                <a:gd name="connsiteY372" fmla="*/ 4951 h 10002"/>
                <a:gd name="connsiteX373" fmla="*/ 3596 w 10201"/>
                <a:gd name="connsiteY373" fmla="*/ 4875 h 10002"/>
                <a:gd name="connsiteX374" fmla="*/ 3585 w 10201"/>
                <a:gd name="connsiteY374" fmla="*/ 4837 h 10002"/>
                <a:gd name="connsiteX375" fmla="*/ 3700 w 10201"/>
                <a:gd name="connsiteY375" fmla="*/ 4819 h 10002"/>
                <a:gd name="connsiteX376" fmla="*/ 3700 w 10201"/>
                <a:gd name="connsiteY376" fmla="*/ 4668 h 10002"/>
                <a:gd name="connsiteX377" fmla="*/ 3679 w 10201"/>
                <a:gd name="connsiteY377" fmla="*/ 4668 h 10002"/>
                <a:gd name="connsiteX378" fmla="*/ 3554 w 10201"/>
                <a:gd name="connsiteY378" fmla="*/ 4800 h 10002"/>
                <a:gd name="connsiteX379" fmla="*/ 3533 w 10201"/>
                <a:gd name="connsiteY379" fmla="*/ 4782 h 10002"/>
                <a:gd name="connsiteX380" fmla="*/ 3533 w 10201"/>
                <a:gd name="connsiteY380" fmla="*/ 4706 h 10002"/>
                <a:gd name="connsiteX381" fmla="*/ 3523 w 10201"/>
                <a:gd name="connsiteY381" fmla="*/ 4650 h 10002"/>
                <a:gd name="connsiteX382" fmla="*/ 3450 w 10201"/>
                <a:gd name="connsiteY382" fmla="*/ 4650 h 10002"/>
                <a:gd name="connsiteX383" fmla="*/ 3440 w 10201"/>
                <a:gd name="connsiteY383" fmla="*/ 4593 h 10002"/>
                <a:gd name="connsiteX384" fmla="*/ 3450 w 10201"/>
                <a:gd name="connsiteY384" fmla="*/ 4593 h 10002"/>
                <a:gd name="connsiteX385" fmla="*/ 3450 w 10201"/>
                <a:gd name="connsiteY385" fmla="*/ 4574 h 10002"/>
                <a:gd name="connsiteX386" fmla="*/ 3627 w 10201"/>
                <a:gd name="connsiteY386" fmla="*/ 4481 h 10002"/>
                <a:gd name="connsiteX387" fmla="*/ 3565 w 10201"/>
                <a:gd name="connsiteY387" fmla="*/ 4481 h 10002"/>
                <a:gd name="connsiteX388" fmla="*/ 3544 w 10201"/>
                <a:gd name="connsiteY388" fmla="*/ 4481 h 10002"/>
                <a:gd name="connsiteX389" fmla="*/ 3533 w 10201"/>
                <a:gd name="connsiteY389" fmla="*/ 4481 h 10002"/>
                <a:gd name="connsiteX390" fmla="*/ 3533 w 10201"/>
                <a:gd name="connsiteY390" fmla="*/ 4462 h 10002"/>
                <a:gd name="connsiteX391" fmla="*/ 3637 w 10201"/>
                <a:gd name="connsiteY391" fmla="*/ 4387 h 10002"/>
                <a:gd name="connsiteX392" fmla="*/ 3637 w 10201"/>
                <a:gd name="connsiteY392" fmla="*/ 4387 h 10002"/>
                <a:gd name="connsiteX393" fmla="*/ 3606 w 10201"/>
                <a:gd name="connsiteY393" fmla="*/ 4387 h 10002"/>
                <a:gd name="connsiteX394" fmla="*/ 3585 w 10201"/>
                <a:gd name="connsiteY394" fmla="*/ 4405 h 10002"/>
                <a:gd name="connsiteX395" fmla="*/ 3575 w 10201"/>
                <a:gd name="connsiteY395" fmla="*/ 4368 h 10002"/>
                <a:gd name="connsiteX396" fmla="*/ 3409 w 10201"/>
                <a:gd name="connsiteY396" fmla="*/ 4312 h 10002"/>
                <a:gd name="connsiteX397" fmla="*/ 3357 w 10201"/>
                <a:gd name="connsiteY397" fmla="*/ 4199 h 10002"/>
                <a:gd name="connsiteX398" fmla="*/ 3315 w 10201"/>
                <a:gd name="connsiteY398" fmla="*/ 4255 h 10002"/>
                <a:gd name="connsiteX399" fmla="*/ 3231 w 10201"/>
                <a:gd name="connsiteY399" fmla="*/ 4218 h 10002"/>
                <a:gd name="connsiteX400" fmla="*/ 3085 w 10201"/>
                <a:gd name="connsiteY400" fmla="*/ 4199 h 10002"/>
                <a:gd name="connsiteX401" fmla="*/ 3033 w 10201"/>
                <a:gd name="connsiteY401" fmla="*/ 4237 h 10002"/>
                <a:gd name="connsiteX402" fmla="*/ 2981 w 10201"/>
                <a:gd name="connsiteY402" fmla="*/ 4180 h 10002"/>
                <a:gd name="connsiteX403" fmla="*/ 2909 w 10201"/>
                <a:gd name="connsiteY403" fmla="*/ 4237 h 10002"/>
                <a:gd name="connsiteX404" fmla="*/ 2878 w 10201"/>
                <a:gd name="connsiteY404" fmla="*/ 4180 h 10002"/>
                <a:gd name="connsiteX405" fmla="*/ 2794 w 10201"/>
                <a:gd name="connsiteY405" fmla="*/ 4330 h 10002"/>
                <a:gd name="connsiteX406" fmla="*/ 2596 w 10201"/>
                <a:gd name="connsiteY406" fmla="*/ 4255 h 10002"/>
                <a:gd name="connsiteX407" fmla="*/ 2596 w 10201"/>
                <a:gd name="connsiteY407" fmla="*/ 4218 h 10002"/>
                <a:gd name="connsiteX408" fmla="*/ 2617 w 10201"/>
                <a:gd name="connsiteY408" fmla="*/ 4180 h 10002"/>
                <a:gd name="connsiteX409" fmla="*/ 2544 w 10201"/>
                <a:gd name="connsiteY409" fmla="*/ 4180 h 10002"/>
                <a:gd name="connsiteX410" fmla="*/ 2346 w 10201"/>
                <a:gd name="connsiteY410" fmla="*/ 4275 h 10002"/>
                <a:gd name="connsiteX411" fmla="*/ 2346 w 10201"/>
                <a:gd name="connsiteY411" fmla="*/ 4255 h 10002"/>
                <a:gd name="connsiteX412" fmla="*/ 2367 w 10201"/>
                <a:gd name="connsiteY412" fmla="*/ 4218 h 10002"/>
                <a:gd name="connsiteX413" fmla="*/ 2253 w 10201"/>
                <a:gd name="connsiteY413" fmla="*/ 4218 h 10002"/>
                <a:gd name="connsiteX414" fmla="*/ 2170 w 10201"/>
                <a:gd name="connsiteY414" fmla="*/ 4143 h 10002"/>
                <a:gd name="connsiteX415" fmla="*/ 2044 w 10201"/>
                <a:gd name="connsiteY415" fmla="*/ 4124 h 10002"/>
                <a:gd name="connsiteX416" fmla="*/ 2065 w 10201"/>
                <a:gd name="connsiteY416" fmla="*/ 4124 h 10002"/>
                <a:gd name="connsiteX417" fmla="*/ 2096 w 10201"/>
                <a:gd name="connsiteY417" fmla="*/ 4086 h 10002"/>
                <a:gd name="connsiteX418" fmla="*/ 2085 w 10201"/>
                <a:gd name="connsiteY418" fmla="*/ 4049 h 10002"/>
                <a:gd name="connsiteX419" fmla="*/ 2002 w 10201"/>
                <a:gd name="connsiteY419" fmla="*/ 3992 h 10002"/>
                <a:gd name="connsiteX420" fmla="*/ 1909 w 10201"/>
                <a:gd name="connsiteY420" fmla="*/ 4030 h 10002"/>
                <a:gd name="connsiteX421" fmla="*/ 1479 w 10201"/>
                <a:gd name="connsiteY421" fmla="*/ 3976 h 10002"/>
                <a:gd name="connsiteX422" fmla="*/ 1680 w 10201"/>
                <a:gd name="connsiteY422" fmla="*/ 3823 h 10002"/>
                <a:gd name="connsiteX423" fmla="*/ 1690 w 10201"/>
                <a:gd name="connsiteY423" fmla="*/ 3805 h 10002"/>
                <a:gd name="connsiteX424" fmla="*/ 1826 w 10201"/>
                <a:gd name="connsiteY424" fmla="*/ 3767 h 10002"/>
                <a:gd name="connsiteX425" fmla="*/ 1826 w 10201"/>
                <a:gd name="connsiteY425" fmla="*/ 3805 h 10002"/>
                <a:gd name="connsiteX426" fmla="*/ 1940 w 10201"/>
                <a:gd name="connsiteY426" fmla="*/ 3880 h 10002"/>
                <a:gd name="connsiteX427" fmla="*/ 1950 w 10201"/>
                <a:gd name="connsiteY427" fmla="*/ 3842 h 10002"/>
                <a:gd name="connsiteX428" fmla="*/ 1961 w 10201"/>
                <a:gd name="connsiteY428" fmla="*/ 3880 h 10002"/>
                <a:gd name="connsiteX429" fmla="*/ 2117 w 10201"/>
                <a:gd name="connsiteY429" fmla="*/ 3748 h 10002"/>
                <a:gd name="connsiteX430" fmla="*/ 2201 w 10201"/>
                <a:gd name="connsiteY430" fmla="*/ 3823 h 10002"/>
                <a:gd name="connsiteX431" fmla="*/ 2378 w 10201"/>
                <a:gd name="connsiteY431" fmla="*/ 3786 h 10002"/>
                <a:gd name="connsiteX432" fmla="*/ 2544 w 10201"/>
                <a:gd name="connsiteY432" fmla="*/ 3805 h 10002"/>
                <a:gd name="connsiteX433" fmla="*/ 2544 w 10201"/>
                <a:gd name="connsiteY433" fmla="*/ 3730 h 10002"/>
                <a:gd name="connsiteX434" fmla="*/ 2658 w 10201"/>
                <a:gd name="connsiteY434" fmla="*/ 3730 h 10002"/>
                <a:gd name="connsiteX435" fmla="*/ 2689 w 10201"/>
                <a:gd name="connsiteY435" fmla="*/ 3673 h 10002"/>
                <a:gd name="connsiteX436" fmla="*/ 2689 w 10201"/>
                <a:gd name="connsiteY436" fmla="*/ 3598 h 10002"/>
                <a:gd name="connsiteX437" fmla="*/ 2658 w 10201"/>
                <a:gd name="connsiteY437" fmla="*/ 3598 h 10002"/>
                <a:gd name="connsiteX438" fmla="*/ 2658 w 10201"/>
                <a:gd name="connsiteY438" fmla="*/ 3561 h 10002"/>
                <a:gd name="connsiteX439" fmla="*/ 2648 w 10201"/>
                <a:gd name="connsiteY439" fmla="*/ 3504 h 10002"/>
                <a:gd name="connsiteX440" fmla="*/ 2044 w 10201"/>
                <a:gd name="connsiteY440" fmla="*/ 3504 h 10002"/>
                <a:gd name="connsiteX441" fmla="*/ 1482 w 10201"/>
                <a:gd name="connsiteY441" fmla="*/ 3485 h 10002"/>
                <a:gd name="connsiteX442" fmla="*/ 1898 w 10201"/>
                <a:gd name="connsiteY442" fmla="*/ 3410 h 10002"/>
                <a:gd name="connsiteX443" fmla="*/ 2149 w 10201"/>
                <a:gd name="connsiteY443" fmla="*/ 3429 h 10002"/>
                <a:gd name="connsiteX444" fmla="*/ 2159 w 10201"/>
                <a:gd name="connsiteY444" fmla="*/ 3316 h 10002"/>
                <a:gd name="connsiteX445" fmla="*/ 2201 w 10201"/>
                <a:gd name="connsiteY445" fmla="*/ 3298 h 10002"/>
                <a:gd name="connsiteX446" fmla="*/ 2232 w 10201"/>
                <a:gd name="connsiteY446" fmla="*/ 3354 h 10002"/>
                <a:gd name="connsiteX447" fmla="*/ 2263 w 10201"/>
                <a:gd name="connsiteY447" fmla="*/ 3278 h 10002"/>
                <a:gd name="connsiteX448" fmla="*/ 2263 w 10201"/>
                <a:gd name="connsiteY448" fmla="*/ 3316 h 10002"/>
                <a:gd name="connsiteX449" fmla="*/ 2242 w 10201"/>
                <a:gd name="connsiteY449" fmla="*/ 3354 h 10002"/>
                <a:gd name="connsiteX450" fmla="*/ 2502 w 10201"/>
                <a:gd name="connsiteY450" fmla="*/ 3298 h 10002"/>
                <a:gd name="connsiteX451" fmla="*/ 2513 w 10201"/>
                <a:gd name="connsiteY451" fmla="*/ 3241 h 10002"/>
                <a:gd name="connsiteX452" fmla="*/ 2502 w 10201"/>
                <a:gd name="connsiteY452" fmla="*/ 3223 h 10002"/>
                <a:gd name="connsiteX453" fmla="*/ 2137 w 10201"/>
                <a:gd name="connsiteY453" fmla="*/ 3241 h 10002"/>
                <a:gd name="connsiteX454" fmla="*/ 2127 w 10201"/>
                <a:gd name="connsiteY454" fmla="*/ 3185 h 10002"/>
                <a:gd name="connsiteX455" fmla="*/ 2137 w 10201"/>
                <a:gd name="connsiteY455" fmla="*/ 3166 h 10002"/>
                <a:gd name="connsiteX456" fmla="*/ 2294 w 10201"/>
                <a:gd name="connsiteY456" fmla="*/ 3128 h 10002"/>
                <a:gd name="connsiteX457" fmla="*/ 2263 w 10201"/>
                <a:gd name="connsiteY457" fmla="*/ 3109 h 10002"/>
                <a:gd name="connsiteX458" fmla="*/ 2294 w 10201"/>
                <a:gd name="connsiteY458" fmla="*/ 3091 h 10002"/>
                <a:gd name="connsiteX459" fmla="*/ 2284 w 10201"/>
                <a:gd name="connsiteY459" fmla="*/ 2997 h 10002"/>
                <a:gd name="connsiteX460" fmla="*/ 2232 w 10201"/>
                <a:gd name="connsiteY460" fmla="*/ 2903 h 10002"/>
                <a:gd name="connsiteX461" fmla="*/ 2253 w 10201"/>
                <a:gd name="connsiteY461" fmla="*/ 2865 h 10002"/>
                <a:gd name="connsiteX462" fmla="*/ 2242 w 10201"/>
                <a:gd name="connsiteY462" fmla="*/ 2790 h 10002"/>
                <a:gd name="connsiteX463" fmla="*/ 2294 w 10201"/>
                <a:gd name="connsiteY463" fmla="*/ 2715 h 10002"/>
                <a:gd name="connsiteX464" fmla="*/ 2294 w 10201"/>
                <a:gd name="connsiteY464" fmla="*/ 2771 h 10002"/>
                <a:gd name="connsiteX465" fmla="*/ 2471 w 10201"/>
                <a:gd name="connsiteY465" fmla="*/ 2809 h 10002"/>
                <a:gd name="connsiteX466" fmla="*/ 2482 w 10201"/>
                <a:gd name="connsiteY466" fmla="*/ 2903 h 10002"/>
                <a:gd name="connsiteX467" fmla="*/ 2627 w 10201"/>
                <a:gd name="connsiteY467" fmla="*/ 2884 h 10002"/>
                <a:gd name="connsiteX468" fmla="*/ 2679 w 10201"/>
                <a:gd name="connsiteY468" fmla="*/ 2715 h 10002"/>
                <a:gd name="connsiteX469" fmla="*/ 2523 w 10201"/>
                <a:gd name="connsiteY469" fmla="*/ 2659 h 10002"/>
                <a:gd name="connsiteX470" fmla="*/ 2523 w 10201"/>
                <a:gd name="connsiteY470" fmla="*/ 2602 h 10002"/>
                <a:gd name="connsiteX471" fmla="*/ 2596 w 10201"/>
                <a:gd name="connsiteY471" fmla="*/ 2584 h 10002"/>
                <a:gd name="connsiteX472" fmla="*/ 2596 w 10201"/>
                <a:gd name="connsiteY472" fmla="*/ 2565 h 10002"/>
                <a:gd name="connsiteX473" fmla="*/ 2461 w 10201"/>
                <a:gd name="connsiteY473" fmla="*/ 2452 h 10002"/>
                <a:gd name="connsiteX474" fmla="*/ 2440 w 10201"/>
                <a:gd name="connsiteY474" fmla="*/ 2527 h 10002"/>
                <a:gd name="connsiteX475" fmla="*/ 2440 w 10201"/>
                <a:gd name="connsiteY475" fmla="*/ 2509 h 10002"/>
                <a:gd name="connsiteX476" fmla="*/ 2315 w 10201"/>
                <a:gd name="connsiteY476" fmla="*/ 2358 h 10002"/>
                <a:gd name="connsiteX477" fmla="*/ 2242 w 10201"/>
                <a:gd name="connsiteY477" fmla="*/ 2377 h 10002"/>
                <a:gd name="connsiteX478" fmla="*/ 2242 w 10201"/>
                <a:gd name="connsiteY478" fmla="*/ 2321 h 10002"/>
                <a:gd name="connsiteX479" fmla="*/ 2222 w 10201"/>
                <a:gd name="connsiteY479" fmla="*/ 2283 h 10002"/>
                <a:gd name="connsiteX480" fmla="*/ 2044 w 10201"/>
                <a:gd name="connsiteY480" fmla="*/ 2246 h 10002"/>
                <a:gd name="connsiteX481" fmla="*/ 2034 w 10201"/>
                <a:gd name="connsiteY481" fmla="*/ 2189 h 10002"/>
                <a:gd name="connsiteX482" fmla="*/ 2044 w 10201"/>
                <a:gd name="connsiteY482" fmla="*/ 2171 h 10002"/>
                <a:gd name="connsiteX483" fmla="*/ 2242 w 10201"/>
                <a:gd name="connsiteY483" fmla="*/ 2171 h 10002"/>
                <a:gd name="connsiteX484" fmla="*/ 2305 w 10201"/>
                <a:gd name="connsiteY484" fmla="*/ 2133 h 10002"/>
                <a:gd name="connsiteX485" fmla="*/ 2450 w 10201"/>
                <a:gd name="connsiteY485" fmla="*/ 2171 h 10002"/>
                <a:gd name="connsiteX486" fmla="*/ 2523 w 10201"/>
                <a:gd name="connsiteY486" fmla="*/ 2077 h 10002"/>
                <a:gd name="connsiteX487" fmla="*/ 2774 w 10201"/>
                <a:gd name="connsiteY487" fmla="*/ 2020 h 10002"/>
                <a:gd name="connsiteX488" fmla="*/ 2961 w 10201"/>
                <a:gd name="connsiteY488" fmla="*/ 2133 h 10002"/>
                <a:gd name="connsiteX489" fmla="*/ 3274 w 10201"/>
                <a:gd name="connsiteY489" fmla="*/ 2057 h 10002"/>
                <a:gd name="connsiteX490" fmla="*/ 3274 w 10201"/>
                <a:gd name="connsiteY490" fmla="*/ 2039 h 10002"/>
                <a:gd name="connsiteX491" fmla="*/ 3263 w 10201"/>
                <a:gd name="connsiteY491" fmla="*/ 2002 h 10002"/>
                <a:gd name="connsiteX492" fmla="*/ 3377 w 10201"/>
                <a:gd name="connsiteY492" fmla="*/ 1964 h 10002"/>
                <a:gd name="connsiteX493" fmla="*/ 3357 w 10201"/>
                <a:gd name="connsiteY493" fmla="*/ 1907 h 10002"/>
                <a:gd name="connsiteX494" fmla="*/ 3419 w 10201"/>
                <a:gd name="connsiteY494" fmla="*/ 1907 h 10002"/>
                <a:gd name="connsiteX495" fmla="*/ 3461 w 10201"/>
                <a:gd name="connsiteY495" fmla="*/ 1926 h 10002"/>
                <a:gd name="connsiteX496" fmla="*/ 3492 w 10201"/>
                <a:gd name="connsiteY496" fmla="*/ 1870 h 10002"/>
                <a:gd name="connsiteX497" fmla="*/ 3492 w 10201"/>
                <a:gd name="connsiteY497" fmla="*/ 1851 h 10002"/>
                <a:gd name="connsiteX498" fmla="*/ 3419 w 10201"/>
                <a:gd name="connsiteY498" fmla="*/ 1738 h 10002"/>
                <a:gd name="connsiteX499" fmla="*/ 3429 w 10201"/>
                <a:gd name="connsiteY499" fmla="*/ 1663 h 10002"/>
                <a:gd name="connsiteX500" fmla="*/ 3274 w 10201"/>
                <a:gd name="connsiteY500" fmla="*/ 1589 h 10002"/>
                <a:gd name="connsiteX501" fmla="*/ 3274 w 10201"/>
                <a:gd name="connsiteY501" fmla="*/ 1513 h 10002"/>
                <a:gd name="connsiteX502" fmla="*/ 3241 w 10201"/>
                <a:gd name="connsiteY502" fmla="*/ 1475 h 10002"/>
                <a:gd name="connsiteX503" fmla="*/ 3210 w 10201"/>
                <a:gd name="connsiteY503" fmla="*/ 1513 h 10002"/>
                <a:gd name="connsiteX504" fmla="*/ 3200 w 10201"/>
                <a:gd name="connsiteY504" fmla="*/ 1438 h 10002"/>
                <a:gd name="connsiteX505" fmla="*/ 3085 w 10201"/>
                <a:gd name="connsiteY505" fmla="*/ 1494 h 10002"/>
                <a:gd name="connsiteX506" fmla="*/ 2971 w 10201"/>
                <a:gd name="connsiteY506" fmla="*/ 1419 h 10002"/>
                <a:gd name="connsiteX507" fmla="*/ 2940 w 10201"/>
                <a:gd name="connsiteY507" fmla="*/ 1475 h 10002"/>
                <a:gd name="connsiteX508" fmla="*/ 2909 w 10201"/>
                <a:gd name="connsiteY508" fmla="*/ 1400 h 10002"/>
                <a:gd name="connsiteX509" fmla="*/ 2815 w 10201"/>
                <a:gd name="connsiteY509" fmla="*/ 1438 h 10002"/>
                <a:gd name="connsiteX510" fmla="*/ 2815 w 10201"/>
                <a:gd name="connsiteY510" fmla="*/ 1381 h 10002"/>
                <a:gd name="connsiteX511" fmla="*/ 2742 w 10201"/>
                <a:gd name="connsiteY511" fmla="*/ 1288 h 10002"/>
                <a:gd name="connsiteX512" fmla="*/ 3013 w 10201"/>
                <a:gd name="connsiteY512" fmla="*/ 1062 h 10002"/>
                <a:gd name="connsiteX513" fmla="*/ 3106 w 10201"/>
                <a:gd name="connsiteY513" fmla="*/ 1119 h 10002"/>
                <a:gd name="connsiteX514" fmla="*/ 3241 w 10201"/>
                <a:gd name="connsiteY514" fmla="*/ 1062 h 10002"/>
                <a:gd name="connsiteX515" fmla="*/ 3241 w 10201"/>
                <a:gd name="connsiteY515" fmla="*/ 1119 h 10002"/>
                <a:gd name="connsiteX516" fmla="*/ 3513 w 10201"/>
                <a:gd name="connsiteY516" fmla="*/ 1119 h 10002"/>
                <a:gd name="connsiteX517" fmla="*/ 3513 w 10201"/>
                <a:gd name="connsiteY517" fmla="*/ 1044 h 10002"/>
                <a:gd name="connsiteX518" fmla="*/ 3658 w 10201"/>
                <a:gd name="connsiteY518" fmla="*/ 968 h 10002"/>
                <a:gd name="connsiteX519" fmla="*/ 3700 w 10201"/>
                <a:gd name="connsiteY519" fmla="*/ 875 h 10002"/>
                <a:gd name="connsiteX520" fmla="*/ 3929 w 10201"/>
                <a:gd name="connsiteY520" fmla="*/ 836 h 10002"/>
                <a:gd name="connsiteX521" fmla="*/ 3940 w 10201"/>
                <a:gd name="connsiteY521" fmla="*/ 781 h 10002"/>
                <a:gd name="connsiteX522" fmla="*/ 3971 w 10201"/>
                <a:gd name="connsiteY522" fmla="*/ 781 h 10002"/>
                <a:gd name="connsiteX523" fmla="*/ 4002 w 10201"/>
                <a:gd name="connsiteY523" fmla="*/ 836 h 10002"/>
                <a:gd name="connsiteX524" fmla="*/ 4065 w 10201"/>
                <a:gd name="connsiteY524" fmla="*/ 799 h 10002"/>
                <a:gd name="connsiteX525" fmla="*/ 4127 w 10201"/>
                <a:gd name="connsiteY525" fmla="*/ 836 h 10002"/>
                <a:gd name="connsiteX526" fmla="*/ 4772 w 10201"/>
                <a:gd name="connsiteY526" fmla="*/ 724 h 10002"/>
                <a:gd name="connsiteX527" fmla="*/ 4783 w 10201"/>
                <a:gd name="connsiteY527" fmla="*/ 781 h 10002"/>
                <a:gd name="connsiteX528" fmla="*/ 4908 w 10201"/>
                <a:gd name="connsiteY528" fmla="*/ 781 h 10002"/>
                <a:gd name="connsiteX529" fmla="*/ 4908 w 10201"/>
                <a:gd name="connsiteY529" fmla="*/ 724 h 10002"/>
                <a:gd name="connsiteX530" fmla="*/ 4992 w 10201"/>
                <a:gd name="connsiteY530" fmla="*/ 781 h 10002"/>
                <a:gd name="connsiteX531" fmla="*/ 5096 w 10201"/>
                <a:gd name="connsiteY531" fmla="*/ 743 h 10002"/>
                <a:gd name="connsiteX532" fmla="*/ 5158 w 10201"/>
                <a:gd name="connsiteY532" fmla="*/ 781 h 10002"/>
                <a:gd name="connsiteX533" fmla="*/ 5200 w 10201"/>
                <a:gd name="connsiteY533" fmla="*/ 706 h 10002"/>
                <a:gd name="connsiteX534" fmla="*/ 5283 w 10201"/>
                <a:gd name="connsiteY534" fmla="*/ 686 h 10002"/>
                <a:gd name="connsiteX535" fmla="*/ 5283 w 10201"/>
                <a:gd name="connsiteY535" fmla="*/ 743 h 10002"/>
                <a:gd name="connsiteX536" fmla="*/ 5492 w 10201"/>
                <a:gd name="connsiteY536" fmla="*/ 706 h 10002"/>
                <a:gd name="connsiteX537" fmla="*/ 5679 w 10201"/>
                <a:gd name="connsiteY537" fmla="*/ 781 h 10002"/>
                <a:gd name="connsiteX538" fmla="*/ 5824 w 10201"/>
                <a:gd name="connsiteY538" fmla="*/ 761 h 10002"/>
                <a:gd name="connsiteX539" fmla="*/ 6148 w 10201"/>
                <a:gd name="connsiteY539" fmla="*/ 686 h 10002"/>
                <a:gd name="connsiteX540" fmla="*/ 6345 w 10201"/>
                <a:gd name="connsiteY540" fmla="*/ 611 h 10002"/>
                <a:gd name="connsiteX541" fmla="*/ 6522 w 10201"/>
                <a:gd name="connsiteY541" fmla="*/ 649 h 10002"/>
                <a:gd name="connsiteX542" fmla="*/ 6574 w 10201"/>
                <a:gd name="connsiteY542" fmla="*/ 555 h 10002"/>
                <a:gd name="connsiteX543" fmla="*/ 6668 w 10201"/>
                <a:gd name="connsiteY543" fmla="*/ 574 h 10002"/>
                <a:gd name="connsiteX544" fmla="*/ 6741 w 10201"/>
                <a:gd name="connsiteY544" fmla="*/ 498 h 10002"/>
                <a:gd name="connsiteX545" fmla="*/ 6814 w 10201"/>
                <a:gd name="connsiteY545" fmla="*/ 555 h 10002"/>
                <a:gd name="connsiteX546" fmla="*/ 7105 w 10201"/>
                <a:gd name="connsiteY546" fmla="*/ 574 h 10002"/>
                <a:gd name="connsiteX547" fmla="*/ 7251 w 10201"/>
                <a:gd name="connsiteY547" fmla="*/ 574 h 10002"/>
                <a:gd name="connsiteX548" fmla="*/ 7262 w 10201"/>
                <a:gd name="connsiteY548" fmla="*/ 630 h 10002"/>
                <a:gd name="connsiteX549" fmla="*/ 7459 w 10201"/>
                <a:gd name="connsiteY549" fmla="*/ 592 h 10002"/>
                <a:gd name="connsiteX550" fmla="*/ 7470 w 10201"/>
                <a:gd name="connsiteY550" fmla="*/ 517 h 10002"/>
                <a:gd name="connsiteX551" fmla="*/ 7387 w 10201"/>
                <a:gd name="connsiteY551" fmla="*/ 498 h 10002"/>
                <a:gd name="connsiteX552" fmla="*/ 7428 w 10201"/>
                <a:gd name="connsiteY552" fmla="*/ 405 h 10002"/>
                <a:gd name="connsiteX553" fmla="*/ 7501 w 10201"/>
                <a:gd name="connsiteY553" fmla="*/ 348 h 10002"/>
                <a:gd name="connsiteX554" fmla="*/ 7470 w 10201"/>
                <a:gd name="connsiteY554" fmla="*/ 311 h 10002"/>
                <a:gd name="connsiteX555" fmla="*/ 7407 w 10201"/>
                <a:gd name="connsiteY555" fmla="*/ 348 h 10002"/>
                <a:gd name="connsiteX556" fmla="*/ 7376 w 10201"/>
                <a:gd name="connsiteY556" fmla="*/ 311 h 10002"/>
                <a:gd name="connsiteX557" fmla="*/ 7210 w 10201"/>
                <a:gd name="connsiteY557" fmla="*/ 367 h 10002"/>
                <a:gd name="connsiteX558" fmla="*/ 7210 w 10201"/>
                <a:gd name="connsiteY558" fmla="*/ 311 h 10002"/>
                <a:gd name="connsiteX559" fmla="*/ 7199 w 10201"/>
                <a:gd name="connsiteY559" fmla="*/ 311 h 10002"/>
                <a:gd name="connsiteX560" fmla="*/ 6543 w 10201"/>
                <a:gd name="connsiteY560" fmla="*/ 330 h 10002"/>
                <a:gd name="connsiteX561" fmla="*/ 6225 w 10201"/>
                <a:gd name="connsiteY561" fmla="*/ 273 h 10002"/>
                <a:gd name="connsiteX562" fmla="*/ 6637 w 10201"/>
                <a:gd name="connsiteY562" fmla="*/ 198 h 10002"/>
                <a:gd name="connsiteX563" fmla="*/ 6980 w 10201"/>
                <a:gd name="connsiteY563" fmla="*/ 161 h 10002"/>
                <a:gd name="connsiteX564" fmla="*/ 7433 w 10201"/>
                <a:gd name="connsiteY564" fmla="*/ 80 h 10002"/>
                <a:gd name="connsiteX565" fmla="*/ 7698 w 10201"/>
                <a:gd name="connsiteY565" fmla="*/ 10 h 10002"/>
                <a:gd name="connsiteX566" fmla="*/ 7949 w 10201"/>
                <a:gd name="connsiteY566" fmla="*/ 142 h 10002"/>
                <a:gd name="connsiteX567" fmla="*/ 8011 w 10201"/>
                <a:gd name="connsiteY567" fmla="*/ 48 h 10002"/>
                <a:gd name="connsiteX568" fmla="*/ 8136 w 10201"/>
                <a:gd name="connsiteY568" fmla="*/ 29 h 10002"/>
                <a:gd name="connsiteX569" fmla="*/ 8240 w 10201"/>
                <a:gd name="connsiteY569" fmla="*/ 142 h 10002"/>
                <a:gd name="connsiteX570" fmla="*/ 8262 w 10201"/>
                <a:gd name="connsiteY570" fmla="*/ 104 h 10002"/>
                <a:gd name="connsiteX571" fmla="*/ 8293 w 10201"/>
                <a:gd name="connsiteY571" fmla="*/ 254 h 10002"/>
                <a:gd name="connsiteX572" fmla="*/ 8262 w 10201"/>
                <a:gd name="connsiteY572" fmla="*/ 330 h 10002"/>
                <a:gd name="connsiteX573" fmla="*/ 8262 w 10201"/>
                <a:gd name="connsiteY573"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812 w 10201"/>
                <a:gd name="connsiteY50" fmla="*/ 3527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65 w 10201"/>
                <a:gd name="connsiteY57" fmla="*/ 3833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85 w 10201"/>
                <a:gd name="connsiteY62" fmla="*/ 4451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10042 w 10201"/>
                <a:gd name="connsiteY77" fmla="*/ 5391 h 10002"/>
                <a:gd name="connsiteX78" fmla="*/ 10081 w 10201"/>
                <a:gd name="connsiteY78" fmla="*/ 5686 h 10002"/>
                <a:gd name="connsiteX79" fmla="*/ 10188 w 10201"/>
                <a:gd name="connsiteY79" fmla="*/ 5795 h 10002"/>
                <a:gd name="connsiteX80" fmla="*/ 10177 w 10201"/>
                <a:gd name="connsiteY80" fmla="*/ 6153 h 10002"/>
                <a:gd name="connsiteX81" fmla="*/ 10137 w 10201"/>
                <a:gd name="connsiteY81" fmla="*/ 6016 h 10002"/>
                <a:gd name="connsiteX82" fmla="*/ 9949 w 10201"/>
                <a:gd name="connsiteY82" fmla="*/ 6096 h 10002"/>
                <a:gd name="connsiteX83" fmla="*/ 9893 w 10201"/>
                <a:gd name="connsiteY83" fmla="*/ 6004 h 10002"/>
                <a:gd name="connsiteX84" fmla="*/ 9563 w 10201"/>
                <a:gd name="connsiteY84" fmla="*/ 6190 h 10002"/>
                <a:gd name="connsiteX85" fmla="*/ 9532 w 10201"/>
                <a:gd name="connsiteY85" fmla="*/ 6528 h 10002"/>
                <a:gd name="connsiteX86" fmla="*/ 9490 w 10201"/>
                <a:gd name="connsiteY86" fmla="*/ 6566 h 10002"/>
                <a:gd name="connsiteX87" fmla="*/ 9490 w 10201"/>
                <a:gd name="connsiteY87" fmla="*/ 6979 h 10002"/>
                <a:gd name="connsiteX88" fmla="*/ 9594 w 10201"/>
                <a:gd name="connsiteY88" fmla="*/ 7016 h 10002"/>
                <a:gd name="connsiteX89" fmla="*/ 9584 w 10201"/>
                <a:gd name="connsiteY89" fmla="*/ 7054 h 10002"/>
                <a:gd name="connsiteX90" fmla="*/ 9438 w 10201"/>
                <a:gd name="connsiteY90" fmla="*/ 7411 h 10002"/>
                <a:gd name="connsiteX91" fmla="*/ 9428 w 10201"/>
                <a:gd name="connsiteY91" fmla="*/ 7674 h 10002"/>
                <a:gd name="connsiteX92" fmla="*/ 9459 w 10201"/>
                <a:gd name="connsiteY92" fmla="*/ 7862 h 10002"/>
                <a:gd name="connsiteX93" fmla="*/ 9407 w 10201"/>
                <a:gd name="connsiteY93" fmla="*/ 7918 h 10002"/>
                <a:gd name="connsiteX94" fmla="*/ 9302 w 10201"/>
                <a:gd name="connsiteY94" fmla="*/ 7730 h 10002"/>
                <a:gd name="connsiteX95" fmla="*/ 9126 w 10201"/>
                <a:gd name="connsiteY95" fmla="*/ 7580 h 10002"/>
                <a:gd name="connsiteX96" fmla="*/ 9126 w 10201"/>
                <a:gd name="connsiteY96" fmla="*/ 7543 h 10002"/>
                <a:gd name="connsiteX97" fmla="*/ 9167 w 10201"/>
                <a:gd name="connsiteY97" fmla="*/ 7543 h 10002"/>
                <a:gd name="connsiteX98" fmla="*/ 9167 w 10201"/>
                <a:gd name="connsiteY98" fmla="*/ 7524 h 10002"/>
                <a:gd name="connsiteX99" fmla="*/ 9146 w 10201"/>
                <a:gd name="connsiteY99" fmla="*/ 7524 h 10002"/>
                <a:gd name="connsiteX100" fmla="*/ 9084 w 10201"/>
                <a:gd name="connsiteY100" fmla="*/ 7543 h 10002"/>
                <a:gd name="connsiteX101" fmla="*/ 9105 w 10201"/>
                <a:gd name="connsiteY101" fmla="*/ 7618 h 10002"/>
                <a:gd name="connsiteX102" fmla="*/ 9063 w 10201"/>
                <a:gd name="connsiteY102" fmla="*/ 7637 h 10002"/>
                <a:gd name="connsiteX103" fmla="*/ 9167 w 10201"/>
                <a:gd name="connsiteY103" fmla="*/ 7918 h 10002"/>
                <a:gd name="connsiteX104" fmla="*/ 9167 w 10201"/>
                <a:gd name="connsiteY104" fmla="*/ 8125 h 10002"/>
                <a:gd name="connsiteX105" fmla="*/ 9105 w 10201"/>
                <a:gd name="connsiteY105" fmla="*/ 8237 h 10002"/>
                <a:gd name="connsiteX106" fmla="*/ 8928 w 10201"/>
                <a:gd name="connsiteY106" fmla="*/ 8219 h 10002"/>
                <a:gd name="connsiteX107" fmla="*/ 8866 w 10201"/>
                <a:gd name="connsiteY107" fmla="*/ 8125 h 10002"/>
                <a:gd name="connsiteX108" fmla="*/ 8802 w 10201"/>
                <a:gd name="connsiteY108" fmla="*/ 8182 h 10002"/>
                <a:gd name="connsiteX109" fmla="*/ 8845 w 10201"/>
                <a:gd name="connsiteY109" fmla="*/ 8575 h 10002"/>
                <a:gd name="connsiteX110" fmla="*/ 8814 w 10201"/>
                <a:gd name="connsiteY110" fmla="*/ 8650 h 10002"/>
                <a:gd name="connsiteX111" fmla="*/ 8615 w 10201"/>
                <a:gd name="connsiteY111" fmla="*/ 8670 h 10002"/>
                <a:gd name="connsiteX112" fmla="*/ 8470 w 10201"/>
                <a:gd name="connsiteY112" fmla="*/ 8237 h 10002"/>
                <a:gd name="connsiteX113" fmla="*/ 8459 w 10201"/>
                <a:gd name="connsiteY113" fmla="*/ 7993 h 10002"/>
                <a:gd name="connsiteX114" fmla="*/ 8418 w 10201"/>
                <a:gd name="connsiteY114" fmla="*/ 7993 h 10002"/>
                <a:gd name="connsiteX115" fmla="*/ 8240 w 10201"/>
                <a:gd name="connsiteY115" fmla="*/ 7993 h 10002"/>
                <a:gd name="connsiteX116" fmla="*/ 8136 w 10201"/>
                <a:gd name="connsiteY116" fmla="*/ 7768 h 10002"/>
                <a:gd name="connsiteX117" fmla="*/ 8042 w 10201"/>
                <a:gd name="connsiteY117" fmla="*/ 7712 h 10002"/>
                <a:gd name="connsiteX118" fmla="*/ 7980 w 10201"/>
                <a:gd name="connsiteY118" fmla="*/ 7787 h 10002"/>
                <a:gd name="connsiteX119" fmla="*/ 7990 w 10201"/>
                <a:gd name="connsiteY119" fmla="*/ 8106 h 10002"/>
                <a:gd name="connsiteX120" fmla="*/ 7949 w 10201"/>
                <a:gd name="connsiteY120" fmla="*/ 8406 h 10002"/>
                <a:gd name="connsiteX121" fmla="*/ 7887 w 10201"/>
                <a:gd name="connsiteY121" fmla="*/ 8426 h 10002"/>
                <a:gd name="connsiteX122" fmla="*/ 7845 w 10201"/>
                <a:gd name="connsiteY122" fmla="*/ 8538 h 10002"/>
                <a:gd name="connsiteX123" fmla="*/ 7835 w 10201"/>
                <a:gd name="connsiteY123" fmla="*/ 8538 h 10002"/>
                <a:gd name="connsiteX124" fmla="*/ 7835 w 10201"/>
                <a:gd name="connsiteY124" fmla="*/ 8481 h 10002"/>
                <a:gd name="connsiteX125" fmla="*/ 7855 w 10201"/>
                <a:gd name="connsiteY125" fmla="*/ 8426 h 10002"/>
                <a:gd name="connsiteX126" fmla="*/ 7678 w 10201"/>
                <a:gd name="connsiteY126" fmla="*/ 8182 h 10002"/>
                <a:gd name="connsiteX127" fmla="*/ 7563 w 10201"/>
                <a:gd name="connsiteY127" fmla="*/ 8087 h 10002"/>
                <a:gd name="connsiteX128" fmla="*/ 7501 w 10201"/>
                <a:gd name="connsiteY128" fmla="*/ 8144 h 10002"/>
                <a:gd name="connsiteX129" fmla="*/ 7470 w 10201"/>
                <a:gd name="connsiteY129" fmla="*/ 8087 h 10002"/>
                <a:gd name="connsiteX130" fmla="*/ 7439 w 10201"/>
                <a:gd name="connsiteY130" fmla="*/ 8219 h 10002"/>
                <a:gd name="connsiteX131" fmla="*/ 7574 w 10201"/>
                <a:gd name="connsiteY131" fmla="*/ 8595 h 10002"/>
                <a:gd name="connsiteX132" fmla="*/ 7418 w 10201"/>
                <a:gd name="connsiteY132" fmla="*/ 8782 h 10002"/>
                <a:gd name="connsiteX133" fmla="*/ 7251 w 10201"/>
                <a:gd name="connsiteY133" fmla="*/ 8707 h 10002"/>
                <a:gd name="connsiteX134" fmla="*/ 7189 w 10201"/>
                <a:gd name="connsiteY134" fmla="*/ 8858 h 10002"/>
                <a:gd name="connsiteX135" fmla="*/ 7115 w 10201"/>
                <a:gd name="connsiteY135" fmla="*/ 8914 h 10002"/>
                <a:gd name="connsiteX136" fmla="*/ 7115 w 10201"/>
                <a:gd name="connsiteY136" fmla="*/ 8839 h 10002"/>
                <a:gd name="connsiteX137" fmla="*/ 6991 w 10201"/>
                <a:gd name="connsiteY137" fmla="*/ 8801 h 10002"/>
                <a:gd name="connsiteX138" fmla="*/ 6907 w 10201"/>
                <a:gd name="connsiteY138" fmla="*/ 8895 h 10002"/>
                <a:gd name="connsiteX139" fmla="*/ 6814 w 10201"/>
                <a:gd name="connsiteY139" fmla="*/ 8914 h 10002"/>
                <a:gd name="connsiteX140" fmla="*/ 6814 w 10201"/>
                <a:gd name="connsiteY140" fmla="*/ 8970 h 10002"/>
                <a:gd name="connsiteX141" fmla="*/ 6751 w 10201"/>
                <a:gd name="connsiteY141" fmla="*/ 8989 h 10002"/>
                <a:gd name="connsiteX142" fmla="*/ 6772 w 10201"/>
                <a:gd name="connsiteY142" fmla="*/ 9026 h 10002"/>
                <a:gd name="connsiteX143" fmla="*/ 6939 w 10201"/>
                <a:gd name="connsiteY143" fmla="*/ 9008 h 10002"/>
                <a:gd name="connsiteX144" fmla="*/ 6939 w 10201"/>
                <a:gd name="connsiteY144" fmla="*/ 8989 h 10002"/>
                <a:gd name="connsiteX145" fmla="*/ 6918 w 10201"/>
                <a:gd name="connsiteY145" fmla="*/ 8951 h 10002"/>
                <a:gd name="connsiteX146" fmla="*/ 6939 w 10201"/>
                <a:gd name="connsiteY146" fmla="*/ 8951 h 10002"/>
                <a:gd name="connsiteX147" fmla="*/ 6991 w 10201"/>
                <a:gd name="connsiteY147" fmla="*/ 8933 h 10002"/>
                <a:gd name="connsiteX148" fmla="*/ 7032 w 10201"/>
                <a:gd name="connsiteY148" fmla="*/ 9064 h 10002"/>
                <a:gd name="connsiteX149" fmla="*/ 7303 w 10201"/>
                <a:gd name="connsiteY149" fmla="*/ 9139 h 10002"/>
                <a:gd name="connsiteX150" fmla="*/ 7303 w 10201"/>
                <a:gd name="connsiteY150" fmla="*/ 9195 h 10002"/>
                <a:gd name="connsiteX151" fmla="*/ 7220 w 10201"/>
                <a:gd name="connsiteY151" fmla="*/ 9590 h 10002"/>
                <a:gd name="connsiteX152" fmla="*/ 7199 w 10201"/>
                <a:gd name="connsiteY152" fmla="*/ 9590 h 10002"/>
                <a:gd name="connsiteX153" fmla="*/ 7179 w 10201"/>
                <a:gd name="connsiteY153" fmla="*/ 9533 h 10002"/>
                <a:gd name="connsiteX154" fmla="*/ 6949 w 10201"/>
                <a:gd name="connsiteY154" fmla="*/ 9496 h 10002"/>
                <a:gd name="connsiteX155" fmla="*/ 6876 w 10201"/>
                <a:gd name="connsiteY155" fmla="*/ 9496 h 10002"/>
                <a:gd name="connsiteX156" fmla="*/ 6793 w 10201"/>
                <a:gd name="connsiteY156" fmla="*/ 9403 h 10002"/>
                <a:gd name="connsiteX157" fmla="*/ 6751 w 10201"/>
                <a:gd name="connsiteY157" fmla="*/ 9440 h 10002"/>
                <a:gd name="connsiteX158" fmla="*/ 6637 w 10201"/>
                <a:gd name="connsiteY158" fmla="*/ 9289 h 10002"/>
                <a:gd name="connsiteX159" fmla="*/ 6627 w 10201"/>
                <a:gd name="connsiteY159" fmla="*/ 9289 h 10002"/>
                <a:gd name="connsiteX160" fmla="*/ 6584 w 10201"/>
                <a:gd name="connsiteY160" fmla="*/ 9289 h 10002"/>
                <a:gd name="connsiteX161" fmla="*/ 6480 w 10201"/>
                <a:gd name="connsiteY161" fmla="*/ 9177 h 10002"/>
                <a:gd name="connsiteX162" fmla="*/ 6449 w 10201"/>
                <a:gd name="connsiteY162" fmla="*/ 9346 h 10002"/>
                <a:gd name="connsiteX163" fmla="*/ 6355 w 10201"/>
                <a:gd name="connsiteY163" fmla="*/ 9515 h 10002"/>
                <a:gd name="connsiteX164" fmla="*/ 6262 w 10201"/>
                <a:gd name="connsiteY164" fmla="*/ 9552 h 10002"/>
                <a:gd name="connsiteX165" fmla="*/ 6262 w 10201"/>
                <a:gd name="connsiteY165" fmla="*/ 9609 h 10002"/>
                <a:gd name="connsiteX166" fmla="*/ 6189 w 10201"/>
                <a:gd name="connsiteY166" fmla="*/ 9740 h 10002"/>
                <a:gd name="connsiteX167" fmla="*/ 6106 w 10201"/>
                <a:gd name="connsiteY167" fmla="*/ 9796 h 10002"/>
                <a:gd name="connsiteX168" fmla="*/ 6001 w 10201"/>
                <a:gd name="connsiteY168" fmla="*/ 9947 h 10002"/>
                <a:gd name="connsiteX169" fmla="*/ 5345 w 10201"/>
                <a:gd name="connsiteY169" fmla="*/ 9796 h 10002"/>
                <a:gd name="connsiteX170" fmla="*/ 5220 w 10201"/>
                <a:gd name="connsiteY170" fmla="*/ 9796 h 10002"/>
                <a:gd name="connsiteX171" fmla="*/ 4992 w 10201"/>
                <a:gd name="connsiteY171" fmla="*/ 9647 h 10002"/>
                <a:gd name="connsiteX172" fmla="*/ 4929 w 10201"/>
                <a:gd name="connsiteY172" fmla="*/ 9515 h 10002"/>
                <a:gd name="connsiteX173" fmla="*/ 4929 w 10201"/>
                <a:gd name="connsiteY173" fmla="*/ 9403 h 10002"/>
                <a:gd name="connsiteX174" fmla="*/ 4866 w 10201"/>
                <a:gd name="connsiteY174" fmla="*/ 9346 h 10002"/>
                <a:gd name="connsiteX175" fmla="*/ 5168 w 10201"/>
                <a:gd name="connsiteY175" fmla="*/ 9214 h 10002"/>
                <a:gd name="connsiteX176" fmla="*/ 5387 w 10201"/>
                <a:gd name="connsiteY176" fmla="*/ 9234 h 10002"/>
                <a:gd name="connsiteX177" fmla="*/ 5741 w 10201"/>
                <a:gd name="connsiteY177" fmla="*/ 9195 h 10002"/>
                <a:gd name="connsiteX178" fmla="*/ 5783 w 10201"/>
                <a:gd name="connsiteY178" fmla="*/ 9102 h 10002"/>
                <a:gd name="connsiteX179" fmla="*/ 5731 w 10201"/>
                <a:gd name="connsiteY179" fmla="*/ 8989 h 10002"/>
                <a:gd name="connsiteX180" fmla="*/ 5533 w 10201"/>
                <a:gd name="connsiteY180" fmla="*/ 8933 h 10002"/>
                <a:gd name="connsiteX181" fmla="*/ 5210 w 10201"/>
                <a:gd name="connsiteY181" fmla="*/ 8745 h 10002"/>
                <a:gd name="connsiteX182" fmla="*/ 4961 w 10201"/>
                <a:gd name="connsiteY182" fmla="*/ 8595 h 10002"/>
                <a:gd name="connsiteX183" fmla="*/ 5085 w 10201"/>
                <a:gd name="connsiteY183" fmla="*/ 8481 h 10002"/>
                <a:gd name="connsiteX184" fmla="*/ 4741 w 10201"/>
                <a:gd name="connsiteY184" fmla="*/ 8275 h 10002"/>
                <a:gd name="connsiteX185" fmla="*/ 4554 w 10201"/>
                <a:gd name="connsiteY185" fmla="*/ 8087 h 10002"/>
                <a:gd name="connsiteX186" fmla="*/ 4356 w 10201"/>
                <a:gd name="connsiteY186" fmla="*/ 8031 h 10002"/>
                <a:gd name="connsiteX187" fmla="*/ 4085 w 10201"/>
                <a:gd name="connsiteY187" fmla="*/ 8013 h 10002"/>
                <a:gd name="connsiteX188" fmla="*/ 3919 w 10201"/>
                <a:gd name="connsiteY188" fmla="*/ 7843 h 10002"/>
                <a:gd name="connsiteX189" fmla="*/ 3741 w 10201"/>
                <a:gd name="connsiteY189" fmla="*/ 7806 h 10002"/>
                <a:gd name="connsiteX190" fmla="*/ 3669 w 10201"/>
                <a:gd name="connsiteY190" fmla="*/ 7598 h 10002"/>
                <a:gd name="connsiteX191" fmla="*/ 3492 w 10201"/>
                <a:gd name="connsiteY191" fmla="*/ 7637 h 10002"/>
                <a:gd name="connsiteX192" fmla="*/ 3440 w 10201"/>
                <a:gd name="connsiteY192" fmla="*/ 7674 h 10002"/>
                <a:gd name="connsiteX193" fmla="*/ 3367 w 10201"/>
                <a:gd name="connsiteY193" fmla="*/ 7674 h 10002"/>
                <a:gd name="connsiteX194" fmla="*/ 3367 w 10201"/>
                <a:gd name="connsiteY194" fmla="*/ 7637 h 10002"/>
                <a:gd name="connsiteX195" fmla="*/ 3398 w 10201"/>
                <a:gd name="connsiteY195" fmla="*/ 7543 h 10002"/>
                <a:gd name="connsiteX196" fmla="*/ 3241 w 10201"/>
                <a:gd name="connsiteY196" fmla="*/ 7505 h 10002"/>
                <a:gd name="connsiteX197" fmla="*/ 3189 w 10201"/>
                <a:gd name="connsiteY197" fmla="*/ 7411 h 10002"/>
                <a:gd name="connsiteX198" fmla="*/ 3085 w 10201"/>
                <a:gd name="connsiteY198" fmla="*/ 7468 h 10002"/>
                <a:gd name="connsiteX199" fmla="*/ 2846 w 10201"/>
                <a:gd name="connsiteY199" fmla="*/ 7449 h 10002"/>
                <a:gd name="connsiteX200" fmla="*/ 2722 w 10201"/>
                <a:gd name="connsiteY200" fmla="*/ 7486 h 10002"/>
                <a:gd name="connsiteX201" fmla="*/ 2669 w 10201"/>
                <a:gd name="connsiteY201" fmla="*/ 7598 h 10002"/>
                <a:gd name="connsiteX202" fmla="*/ 2471 w 10201"/>
                <a:gd name="connsiteY202" fmla="*/ 7637 h 10002"/>
                <a:gd name="connsiteX203" fmla="*/ 2419 w 10201"/>
                <a:gd name="connsiteY203" fmla="*/ 7712 h 10002"/>
                <a:gd name="connsiteX204" fmla="*/ 2137 w 10201"/>
                <a:gd name="connsiteY204" fmla="*/ 7693 h 10002"/>
                <a:gd name="connsiteX205" fmla="*/ 2023 w 10201"/>
                <a:gd name="connsiteY205" fmla="*/ 7561 h 10002"/>
                <a:gd name="connsiteX206" fmla="*/ 1867 w 10201"/>
                <a:gd name="connsiteY206" fmla="*/ 7524 h 10002"/>
                <a:gd name="connsiteX207" fmla="*/ 1919 w 10201"/>
                <a:gd name="connsiteY207" fmla="*/ 7505 h 10002"/>
                <a:gd name="connsiteX208" fmla="*/ 1919 w 10201"/>
                <a:gd name="connsiteY208" fmla="*/ 7486 h 10002"/>
                <a:gd name="connsiteX209" fmla="*/ 1867 w 10201"/>
                <a:gd name="connsiteY209" fmla="*/ 7486 h 10002"/>
                <a:gd name="connsiteX210" fmla="*/ 1753 w 10201"/>
                <a:gd name="connsiteY210" fmla="*/ 7505 h 10002"/>
                <a:gd name="connsiteX211" fmla="*/ 1544 w 10201"/>
                <a:gd name="connsiteY211" fmla="*/ 7429 h 10002"/>
                <a:gd name="connsiteX212" fmla="*/ 1544 w 10201"/>
                <a:gd name="connsiteY212" fmla="*/ 7486 h 10002"/>
                <a:gd name="connsiteX213" fmla="*/ 1492 w 10201"/>
                <a:gd name="connsiteY213" fmla="*/ 7468 h 10002"/>
                <a:gd name="connsiteX214" fmla="*/ 1492 w 10201"/>
                <a:gd name="connsiteY214" fmla="*/ 7411 h 10002"/>
                <a:gd name="connsiteX215" fmla="*/ 1398 w 10201"/>
                <a:gd name="connsiteY215" fmla="*/ 7468 h 10002"/>
                <a:gd name="connsiteX216" fmla="*/ 1378 w 10201"/>
                <a:gd name="connsiteY216" fmla="*/ 7411 h 10002"/>
                <a:gd name="connsiteX217" fmla="*/ 1013 w 10201"/>
                <a:gd name="connsiteY217" fmla="*/ 7429 h 10002"/>
                <a:gd name="connsiteX218" fmla="*/ 836 w 10201"/>
                <a:gd name="connsiteY218" fmla="*/ 7411 h 10002"/>
                <a:gd name="connsiteX219" fmla="*/ 795 w 10201"/>
                <a:gd name="connsiteY219" fmla="*/ 7336 h 10002"/>
                <a:gd name="connsiteX220" fmla="*/ 628 w 10201"/>
                <a:gd name="connsiteY220" fmla="*/ 7354 h 10002"/>
                <a:gd name="connsiteX221" fmla="*/ 597 w 10201"/>
                <a:gd name="connsiteY221" fmla="*/ 7299 h 10002"/>
                <a:gd name="connsiteX222" fmla="*/ 493 w 10201"/>
                <a:gd name="connsiteY222" fmla="*/ 7317 h 10002"/>
                <a:gd name="connsiteX223" fmla="*/ 471 w 10201"/>
                <a:gd name="connsiteY223" fmla="*/ 7242 h 10002"/>
                <a:gd name="connsiteX224" fmla="*/ 378 w 10201"/>
                <a:gd name="connsiteY224" fmla="*/ 7242 h 10002"/>
                <a:gd name="connsiteX225" fmla="*/ 243 w 10201"/>
                <a:gd name="connsiteY225" fmla="*/ 7167 h 10002"/>
                <a:gd name="connsiteX226" fmla="*/ 0 w 10201"/>
                <a:gd name="connsiteY226" fmla="*/ 7050 h 10002"/>
                <a:gd name="connsiteX227" fmla="*/ 357 w 10201"/>
                <a:gd name="connsiteY227" fmla="*/ 7054 h 10002"/>
                <a:gd name="connsiteX228" fmla="*/ 576 w 10201"/>
                <a:gd name="connsiteY228" fmla="*/ 7092 h 10002"/>
                <a:gd name="connsiteX229" fmla="*/ 940 w 10201"/>
                <a:gd name="connsiteY229" fmla="*/ 7167 h 10002"/>
                <a:gd name="connsiteX230" fmla="*/ 950 w 10201"/>
                <a:gd name="connsiteY230" fmla="*/ 7092 h 10002"/>
                <a:gd name="connsiteX231" fmla="*/ 888 w 10201"/>
                <a:gd name="connsiteY231" fmla="*/ 6998 h 10002"/>
                <a:gd name="connsiteX232" fmla="*/ 898 w 10201"/>
                <a:gd name="connsiteY232" fmla="*/ 6998 h 10002"/>
                <a:gd name="connsiteX233" fmla="*/ 898 w 10201"/>
                <a:gd name="connsiteY233" fmla="*/ 6979 h 10002"/>
                <a:gd name="connsiteX234" fmla="*/ 1002 w 10201"/>
                <a:gd name="connsiteY234" fmla="*/ 7016 h 10002"/>
                <a:gd name="connsiteX235" fmla="*/ 1002 w 10201"/>
                <a:gd name="connsiteY235" fmla="*/ 6941 h 10002"/>
                <a:gd name="connsiteX236" fmla="*/ 940 w 10201"/>
                <a:gd name="connsiteY236" fmla="*/ 6923 h 10002"/>
                <a:gd name="connsiteX237" fmla="*/ 940 w 10201"/>
                <a:gd name="connsiteY237" fmla="*/ 6847 h 10002"/>
                <a:gd name="connsiteX238" fmla="*/ 961 w 10201"/>
                <a:gd name="connsiteY238" fmla="*/ 6847 h 10002"/>
                <a:gd name="connsiteX239" fmla="*/ 1013 w 10201"/>
                <a:gd name="connsiteY239" fmla="*/ 6885 h 10002"/>
                <a:gd name="connsiteX240" fmla="*/ 1013 w 10201"/>
                <a:gd name="connsiteY240" fmla="*/ 6847 h 10002"/>
                <a:gd name="connsiteX241" fmla="*/ 1149 w 10201"/>
                <a:gd name="connsiteY241" fmla="*/ 6716 h 10002"/>
                <a:gd name="connsiteX242" fmla="*/ 1305 w 10201"/>
                <a:gd name="connsiteY242" fmla="*/ 6678 h 10002"/>
                <a:gd name="connsiteX243" fmla="*/ 1305 w 10201"/>
                <a:gd name="connsiteY243" fmla="*/ 6660 h 10002"/>
                <a:gd name="connsiteX244" fmla="*/ 1128 w 10201"/>
                <a:gd name="connsiteY244" fmla="*/ 6660 h 10002"/>
                <a:gd name="connsiteX245" fmla="*/ 1128 w 10201"/>
                <a:gd name="connsiteY245" fmla="*/ 6641 h 10002"/>
                <a:gd name="connsiteX246" fmla="*/ 1159 w 10201"/>
                <a:gd name="connsiteY246" fmla="*/ 6585 h 10002"/>
                <a:gd name="connsiteX247" fmla="*/ 1211 w 10201"/>
                <a:gd name="connsiteY247" fmla="*/ 6603 h 10002"/>
                <a:gd name="connsiteX248" fmla="*/ 1243 w 10201"/>
                <a:gd name="connsiteY248" fmla="*/ 6566 h 10002"/>
                <a:gd name="connsiteX249" fmla="*/ 1243 w 10201"/>
                <a:gd name="connsiteY249" fmla="*/ 6548 h 10002"/>
                <a:gd name="connsiteX250" fmla="*/ 1191 w 10201"/>
                <a:gd name="connsiteY250" fmla="*/ 6472 h 10002"/>
                <a:gd name="connsiteX251" fmla="*/ 1222 w 10201"/>
                <a:gd name="connsiteY251" fmla="*/ 6472 h 10002"/>
                <a:gd name="connsiteX252" fmla="*/ 1243 w 10201"/>
                <a:gd name="connsiteY252" fmla="*/ 6491 h 10002"/>
                <a:gd name="connsiteX253" fmla="*/ 1253 w 10201"/>
                <a:gd name="connsiteY253" fmla="*/ 6434 h 10002"/>
                <a:gd name="connsiteX254" fmla="*/ 1201 w 10201"/>
                <a:gd name="connsiteY254" fmla="*/ 6378 h 10002"/>
                <a:gd name="connsiteX255" fmla="*/ 1191 w 10201"/>
                <a:gd name="connsiteY255" fmla="*/ 6416 h 10002"/>
                <a:gd name="connsiteX256" fmla="*/ 1191 w 10201"/>
                <a:gd name="connsiteY256" fmla="*/ 6378 h 10002"/>
                <a:gd name="connsiteX257" fmla="*/ 1180 w 10201"/>
                <a:gd name="connsiteY257" fmla="*/ 6378 h 10002"/>
                <a:gd name="connsiteX258" fmla="*/ 1180 w 10201"/>
                <a:gd name="connsiteY258" fmla="*/ 6359 h 10002"/>
                <a:gd name="connsiteX259" fmla="*/ 1253 w 10201"/>
                <a:gd name="connsiteY259" fmla="*/ 6322 h 10002"/>
                <a:gd name="connsiteX260" fmla="*/ 1253 w 10201"/>
                <a:gd name="connsiteY260" fmla="*/ 6302 h 10002"/>
                <a:gd name="connsiteX261" fmla="*/ 1139 w 10201"/>
                <a:gd name="connsiteY261" fmla="*/ 6228 h 10002"/>
                <a:gd name="connsiteX262" fmla="*/ 1118 w 10201"/>
                <a:gd name="connsiteY262" fmla="*/ 6284 h 10002"/>
                <a:gd name="connsiteX263" fmla="*/ 1045 w 10201"/>
                <a:gd name="connsiteY263" fmla="*/ 6228 h 10002"/>
                <a:gd name="connsiteX264" fmla="*/ 1076 w 10201"/>
                <a:gd name="connsiteY264" fmla="*/ 6190 h 10002"/>
                <a:gd name="connsiteX265" fmla="*/ 1035 w 10201"/>
                <a:gd name="connsiteY265" fmla="*/ 6190 h 10002"/>
                <a:gd name="connsiteX266" fmla="*/ 909 w 10201"/>
                <a:gd name="connsiteY266" fmla="*/ 6247 h 10002"/>
                <a:gd name="connsiteX267" fmla="*/ 909 w 10201"/>
                <a:gd name="connsiteY267" fmla="*/ 6190 h 10002"/>
                <a:gd name="connsiteX268" fmla="*/ 961 w 10201"/>
                <a:gd name="connsiteY268" fmla="*/ 6040 h 10002"/>
                <a:gd name="connsiteX269" fmla="*/ 940 w 10201"/>
                <a:gd name="connsiteY269" fmla="*/ 6002 h 10002"/>
                <a:gd name="connsiteX270" fmla="*/ 961 w 10201"/>
                <a:gd name="connsiteY270" fmla="*/ 6002 h 10002"/>
                <a:gd name="connsiteX271" fmla="*/ 1055 w 10201"/>
                <a:gd name="connsiteY271" fmla="*/ 5964 h 10002"/>
                <a:gd name="connsiteX272" fmla="*/ 1087 w 10201"/>
                <a:gd name="connsiteY272" fmla="*/ 5909 h 10002"/>
                <a:gd name="connsiteX273" fmla="*/ 1066 w 10201"/>
                <a:gd name="connsiteY273" fmla="*/ 5852 h 10002"/>
                <a:gd name="connsiteX274" fmla="*/ 1139 w 10201"/>
                <a:gd name="connsiteY274" fmla="*/ 5833 h 10002"/>
                <a:gd name="connsiteX275" fmla="*/ 1139 w 10201"/>
                <a:gd name="connsiteY275" fmla="*/ 5909 h 10002"/>
                <a:gd name="connsiteX276" fmla="*/ 1263 w 10201"/>
                <a:gd name="connsiteY276" fmla="*/ 5909 h 10002"/>
                <a:gd name="connsiteX277" fmla="*/ 1388 w 10201"/>
                <a:gd name="connsiteY277" fmla="*/ 5683 h 10002"/>
                <a:gd name="connsiteX278" fmla="*/ 1586 w 10201"/>
                <a:gd name="connsiteY278" fmla="*/ 5740 h 10002"/>
                <a:gd name="connsiteX279" fmla="*/ 1586 w 10201"/>
                <a:gd name="connsiteY279" fmla="*/ 5758 h 10002"/>
                <a:gd name="connsiteX280" fmla="*/ 1575 w 10201"/>
                <a:gd name="connsiteY280" fmla="*/ 5814 h 10002"/>
                <a:gd name="connsiteX281" fmla="*/ 1554 w 10201"/>
                <a:gd name="connsiteY281" fmla="*/ 5852 h 10002"/>
                <a:gd name="connsiteX282" fmla="*/ 1440 w 10201"/>
                <a:gd name="connsiteY282" fmla="*/ 5889 h 10002"/>
                <a:gd name="connsiteX283" fmla="*/ 1430 w 10201"/>
                <a:gd name="connsiteY283" fmla="*/ 6040 h 10002"/>
                <a:gd name="connsiteX284" fmla="*/ 1450 w 10201"/>
                <a:gd name="connsiteY284" fmla="*/ 6058 h 10002"/>
                <a:gd name="connsiteX285" fmla="*/ 1680 w 10201"/>
                <a:gd name="connsiteY285" fmla="*/ 6265 h 10002"/>
                <a:gd name="connsiteX286" fmla="*/ 1711 w 10201"/>
                <a:gd name="connsiteY286" fmla="*/ 6265 h 10002"/>
                <a:gd name="connsiteX287" fmla="*/ 1784 w 10201"/>
                <a:gd name="connsiteY287" fmla="*/ 6792 h 10002"/>
                <a:gd name="connsiteX288" fmla="*/ 1982 w 10201"/>
                <a:gd name="connsiteY288" fmla="*/ 6585 h 10002"/>
                <a:gd name="connsiteX289" fmla="*/ 1982 w 10201"/>
                <a:gd name="connsiteY289" fmla="*/ 6528 h 10002"/>
                <a:gd name="connsiteX290" fmla="*/ 1909 w 10201"/>
                <a:gd name="connsiteY290" fmla="*/ 6528 h 10002"/>
                <a:gd name="connsiteX291" fmla="*/ 1878 w 10201"/>
                <a:gd name="connsiteY291" fmla="*/ 6453 h 10002"/>
                <a:gd name="connsiteX292" fmla="*/ 1878 w 10201"/>
                <a:gd name="connsiteY292" fmla="*/ 6416 h 10002"/>
                <a:gd name="connsiteX293" fmla="*/ 1888 w 10201"/>
                <a:gd name="connsiteY293" fmla="*/ 6416 h 10002"/>
                <a:gd name="connsiteX294" fmla="*/ 1888 w 10201"/>
                <a:gd name="connsiteY294" fmla="*/ 6397 h 10002"/>
                <a:gd name="connsiteX295" fmla="*/ 2023 w 10201"/>
                <a:gd name="connsiteY295" fmla="*/ 6322 h 10002"/>
                <a:gd name="connsiteX296" fmla="*/ 2002 w 10201"/>
                <a:gd name="connsiteY296" fmla="*/ 6302 h 10002"/>
                <a:gd name="connsiteX297" fmla="*/ 1867 w 10201"/>
                <a:gd name="connsiteY297" fmla="*/ 6265 h 10002"/>
                <a:gd name="connsiteX298" fmla="*/ 1867 w 10201"/>
                <a:gd name="connsiteY298" fmla="*/ 6209 h 10002"/>
                <a:gd name="connsiteX299" fmla="*/ 1815 w 10201"/>
                <a:gd name="connsiteY299" fmla="*/ 6190 h 10002"/>
                <a:gd name="connsiteX300" fmla="*/ 1815 w 10201"/>
                <a:gd name="connsiteY300" fmla="*/ 6190 h 10002"/>
                <a:gd name="connsiteX301" fmla="*/ 1836 w 10201"/>
                <a:gd name="connsiteY301" fmla="*/ 6133 h 10002"/>
                <a:gd name="connsiteX302" fmla="*/ 1753 w 10201"/>
                <a:gd name="connsiteY302" fmla="*/ 6040 h 10002"/>
                <a:gd name="connsiteX303" fmla="*/ 1534 w 10201"/>
                <a:gd name="connsiteY303" fmla="*/ 5984 h 10002"/>
                <a:gd name="connsiteX304" fmla="*/ 1701 w 10201"/>
                <a:gd name="connsiteY304" fmla="*/ 5964 h 10002"/>
                <a:gd name="connsiteX305" fmla="*/ 1722 w 10201"/>
                <a:gd name="connsiteY305" fmla="*/ 5871 h 10002"/>
                <a:gd name="connsiteX306" fmla="*/ 1659 w 10201"/>
                <a:gd name="connsiteY306" fmla="*/ 5740 h 10002"/>
                <a:gd name="connsiteX307" fmla="*/ 1680 w 10201"/>
                <a:gd name="connsiteY307" fmla="*/ 5740 h 10002"/>
                <a:gd name="connsiteX308" fmla="*/ 2023 w 10201"/>
                <a:gd name="connsiteY308" fmla="*/ 5777 h 10002"/>
                <a:gd name="connsiteX309" fmla="*/ 2117 w 10201"/>
                <a:gd name="connsiteY309" fmla="*/ 5665 h 10002"/>
                <a:gd name="connsiteX310" fmla="*/ 2190 w 10201"/>
                <a:gd name="connsiteY310" fmla="*/ 5645 h 10002"/>
                <a:gd name="connsiteX311" fmla="*/ 2117 w 10201"/>
                <a:gd name="connsiteY311" fmla="*/ 5608 h 10002"/>
                <a:gd name="connsiteX312" fmla="*/ 1815 w 10201"/>
                <a:gd name="connsiteY312" fmla="*/ 5720 h 10002"/>
                <a:gd name="connsiteX313" fmla="*/ 1784 w 10201"/>
                <a:gd name="connsiteY313" fmla="*/ 5665 h 10002"/>
                <a:gd name="connsiteX314" fmla="*/ 1805 w 10201"/>
                <a:gd name="connsiteY314" fmla="*/ 5608 h 10002"/>
                <a:gd name="connsiteX315" fmla="*/ 1774 w 10201"/>
                <a:gd name="connsiteY315" fmla="*/ 5514 h 10002"/>
                <a:gd name="connsiteX316" fmla="*/ 1701 w 10201"/>
                <a:gd name="connsiteY316" fmla="*/ 5533 h 10002"/>
                <a:gd name="connsiteX317" fmla="*/ 1458 w 10201"/>
                <a:gd name="connsiteY317" fmla="*/ 5302 h 10002"/>
                <a:gd name="connsiteX318" fmla="*/ 1742 w 10201"/>
                <a:gd name="connsiteY318" fmla="*/ 5288 h 10002"/>
                <a:gd name="connsiteX319" fmla="*/ 2085 w 10201"/>
                <a:gd name="connsiteY319" fmla="*/ 5288 h 10002"/>
                <a:gd name="connsiteX320" fmla="*/ 2190 w 10201"/>
                <a:gd name="connsiteY320" fmla="*/ 5119 h 10002"/>
                <a:gd name="connsiteX321" fmla="*/ 2190 w 10201"/>
                <a:gd name="connsiteY321" fmla="*/ 5063 h 10002"/>
                <a:gd name="connsiteX322" fmla="*/ 2253 w 10201"/>
                <a:gd name="connsiteY322" fmla="*/ 5044 h 10002"/>
                <a:gd name="connsiteX323" fmla="*/ 2284 w 10201"/>
                <a:gd name="connsiteY323" fmla="*/ 5176 h 10002"/>
                <a:gd name="connsiteX324" fmla="*/ 2722 w 10201"/>
                <a:gd name="connsiteY324" fmla="*/ 5195 h 10002"/>
                <a:gd name="connsiteX325" fmla="*/ 2700 w 10201"/>
                <a:gd name="connsiteY325" fmla="*/ 5288 h 10002"/>
                <a:gd name="connsiteX326" fmla="*/ 2732 w 10201"/>
                <a:gd name="connsiteY326" fmla="*/ 5288 h 10002"/>
                <a:gd name="connsiteX327" fmla="*/ 2784 w 10201"/>
                <a:gd name="connsiteY327" fmla="*/ 5251 h 10002"/>
                <a:gd name="connsiteX328" fmla="*/ 2784 w 10201"/>
                <a:gd name="connsiteY328" fmla="*/ 5270 h 10002"/>
                <a:gd name="connsiteX329" fmla="*/ 2763 w 10201"/>
                <a:gd name="connsiteY329" fmla="*/ 5288 h 10002"/>
                <a:gd name="connsiteX330" fmla="*/ 2826 w 10201"/>
                <a:gd name="connsiteY330" fmla="*/ 5288 h 10002"/>
                <a:gd name="connsiteX331" fmla="*/ 2929 w 10201"/>
                <a:gd name="connsiteY331" fmla="*/ 5288 h 10002"/>
                <a:gd name="connsiteX332" fmla="*/ 2929 w 10201"/>
                <a:gd name="connsiteY332" fmla="*/ 5364 h 10002"/>
                <a:gd name="connsiteX333" fmla="*/ 2950 w 10201"/>
                <a:gd name="connsiteY333" fmla="*/ 5364 h 10002"/>
                <a:gd name="connsiteX334" fmla="*/ 3023 w 10201"/>
                <a:gd name="connsiteY334" fmla="*/ 5288 h 10002"/>
                <a:gd name="connsiteX335" fmla="*/ 3023 w 10201"/>
                <a:gd name="connsiteY335" fmla="*/ 5213 h 10002"/>
                <a:gd name="connsiteX336" fmla="*/ 3085 w 10201"/>
                <a:gd name="connsiteY336" fmla="*/ 5213 h 10002"/>
                <a:gd name="connsiteX337" fmla="*/ 3117 w 10201"/>
                <a:gd name="connsiteY337" fmla="*/ 5270 h 10002"/>
                <a:gd name="connsiteX338" fmla="*/ 3117 w 10201"/>
                <a:gd name="connsiteY338" fmla="*/ 5401 h 10002"/>
                <a:gd name="connsiteX339" fmla="*/ 3231 w 10201"/>
                <a:gd name="connsiteY339" fmla="*/ 5401 h 10002"/>
                <a:gd name="connsiteX340" fmla="*/ 3241 w 10201"/>
                <a:gd name="connsiteY340" fmla="*/ 5307 h 10002"/>
                <a:gd name="connsiteX341" fmla="*/ 3241 w 10201"/>
                <a:gd name="connsiteY341" fmla="*/ 5288 h 10002"/>
                <a:gd name="connsiteX342" fmla="*/ 3241 w 10201"/>
                <a:gd name="connsiteY342" fmla="*/ 5288 h 10002"/>
                <a:gd name="connsiteX343" fmla="*/ 3346 w 10201"/>
                <a:gd name="connsiteY343" fmla="*/ 5307 h 10002"/>
                <a:gd name="connsiteX344" fmla="*/ 3367 w 10201"/>
                <a:gd name="connsiteY344" fmla="*/ 5213 h 10002"/>
                <a:gd name="connsiteX345" fmla="*/ 3471 w 10201"/>
                <a:gd name="connsiteY345" fmla="*/ 5251 h 10002"/>
                <a:gd name="connsiteX346" fmla="*/ 3471 w 10201"/>
                <a:gd name="connsiteY346" fmla="*/ 5195 h 10002"/>
                <a:gd name="connsiteX347" fmla="*/ 3648 w 10201"/>
                <a:gd name="connsiteY347" fmla="*/ 5270 h 10002"/>
                <a:gd name="connsiteX348" fmla="*/ 3648 w 10201"/>
                <a:gd name="connsiteY348" fmla="*/ 5195 h 10002"/>
                <a:gd name="connsiteX349" fmla="*/ 3689 w 10201"/>
                <a:gd name="connsiteY349" fmla="*/ 5195 h 10002"/>
                <a:gd name="connsiteX350" fmla="*/ 3689 w 10201"/>
                <a:gd name="connsiteY350" fmla="*/ 5270 h 10002"/>
                <a:gd name="connsiteX351" fmla="*/ 3710 w 10201"/>
                <a:gd name="connsiteY351" fmla="*/ 5270 h 10002"/>
                <a:gd name="connsiteX352" fmla="*/ 3710 w 10201"/>
                <a:gd name="connsiteY352" fmla="*/ 5251 h 10002"/>
                <a:gd name="connsiteX353" fmla="*/ 3721 w 10201"/>
                <a:gd name="connsiteY353" fmla="*/ 5119 h 10002"/>
                <a:gd name="connsiteX354" fmla="*/ 3731 w 10201"/>
                <a:gd name="connsiteY354" fmla="*/ 5119 h 10002"/>
                <a:gd name="connsiteX355" fmla="*/ 3741 w 10201"/>
                <a:gd name="connsiteY355" fmla="*/ 5195 h 10002"/>
                <a:gd name="connsiteX356" fmla="*/ 3825 w 10201"/>
                <a:gd name="connsiteY356" fmla="*/ 5119 h 10002"/>
                <a:gd name="connsiteX357" fmla="*/ 3825 w 10201"/>
                <a:gd name="connsiteY357" fmla="*/ 5157 h 10002"/>
                <a:gd name="connsiteX358" fmla="*/ 3898 w 10201"/>
                <a:gd name="connsiteY358" fmla="*/ 5119 h 10002"/>
                <a:gd name="connsiteX359" fmla="*/ 3898 w 10201"/>
                <a:gd name="connsiteY359" fmla="*/ 5101 h 10002"/>
                <a:gd name="connsiteX360" fmla="*/ 3877 w 10201"/>
                <a:gd name="connsiteY360" fmla="*/ 5063 h 10002"/>
                <a:gd name="connsiteX361" fmla="*/ 3909 w 10201"/>
                <a:gd name="connsiteY361" fmla="*/ 5063 h 10002"/>
                <a:gd name="connsiteX362" fmla="*/ 3950 w 10201"/>
                <a:gd name="connsiteY362" fmla="*/ 5101 h 10002"/>
                <a:gd name="connsiteX363" fmla="*/ 3950 w 10201"/>
                <a:gd name="connsiteY363" fmla="*/ 5063 h 10002"/>
                <a:gd name="connsiteX364" fmla="*/ 3929 w 10201"/>
                <a:gd name="connsiteY364" fmla="*/ 5007 h 10002"/>
                <a:gd name="connsiteX365" fmla="*/ 4033 w 10201"/>
                <a:gd name="connsiteY365" fmla="*/ 4951 h 10002"/>
                <a:gd name="connsiteX366" fmla="*/ 4033 w 10201"/>
                <a:gd name="connsiteY366" fmla="*/ 4932 h 10002"/>
                <a:gd name="connsiteX367" fmla="*/ 3857 w 10201"/>
                <a:gd name="connsiteY367" fmla="*/ 4912 h 10002"/>
                <a:gd name="connsiteX368" fmla="*/ 3867 w 10201"/>
                <a:gd name="connsiteY368" fmla="*/ 5026 h 10002"/>
                <a:gd name="connsiteX369" fmla="*/ 3857 w 10201"/>
                <a:gd name="connsiteY369" fmla="*/ 5026 h 10002"/>
                <a:gd name="connsiteX370" fmla="*/ 3658 w 10201"/>
                <a:gd name="connsiteY370" fmla="*/ 4912 h 10002"/>
                <a:gd name="connsiteX371" fmla="*/ 3658 w 10201"/>
                <a:gd name="connsiteY371" fmla="*/ 4932 h 10002"/>
                <a:gd name="connsiteX372" fmla="*/ 3669 w 10201"/>
                <a:gd name="connsiteY372" fmla="*/ 4932 h 10002"/>
                <a:gd name="connsiteX373" fmla="*/ 3648 w 10201"/>
                <a:gd name="connsiteY373" fmla="*/ 4951 h 10002"/>
                <a:gd name="connsiteX374" fmla="*/ 3596 w 10201"/>
                <a:gd name="connsiteY374" fmla="*/ 4875 h 10002"/>
                <a:gd name="connsiteX375" fmla="*/ 3585 w 10201"/>
                <a:gd name="connsiteY375" fmla="*/ 4837 h 10002"/>
                <a:gd name="connsiteX376" fmla="*/ 3700 w 10201"/>
                <a:gd name="connsiteY376" fmla="*/ 4819 h 10002"/>
                <a:gd name="connsiteX377" fmla="*/ 3700 w 10201"/>
                <a:gd name="connsiteY377" fmla="*/ 4668 h 10002"/>
                <a:gd name="connsiteX378" fmla="*/ 3679 w 10201"/>
                <a:gd name="connsiteY378" fmla="*/ 4668 h 10002"/>
                <a:gd name="connsiteX379" fmla="*/ 3554 w 10201"/>
                <a:gd name="connsiteY379" fmla="*/ 4800 h 10002"/>
                <a:gd name="connsiteX380" fmla="*/ 3533 w 10201"/>
                <a:gd name="connsiteY380" fmla="*/ 4782 h 10002"/>
                <a:gd name="connsiteX381" fmla="*/ 3533 w 10201"/>
                <a:gd name="connsiteY381" fmla="*/ 4706 h 10002"/>
                <a:gd name="connsiteX382" fmla="*/ 3523 w 10201"/>
                <a:gd name="connsiteY382" fmla="*/ 4650 h 10002"/>
                <a:gd name="connsiteX383" fmla="*/ 3450 w 10201"/>
                <a:gd name="connsiteY383" fmla="*/ 4650 h 10002"/>
                <a:gd name="connsiteX384" fmla="*/ 3440 w 10201"/>
                <a:gd name="connsiteY384" fmla="*/ 4593 h 10002"/>
                <a:gd name="connsiteX385" fmla="*/ 3450 w 10201"/>
                <a:gd name="connsiteY385" fmla="*/ 4593 h 10002"/>
                <a:gd name="connsiteX386" fmla="*/ 3450 w 10201"/>
                <a:gd name="connsiteY386" fmla="*/ 4574 h 10002"/>
                <a:gd name="connsiteX387" fmla="*/ 3627 w 10201"/>
                <a:gd name="connsiteY387" fmla="*/ 4481 h 10002"/>
                <a:gd name="connsiteX388" fmla="*/ 3565 w 10201"/>
                <a:gd name="connsiteY388" fmla="*/ 4481 h 10002"/>
                <a:gd name="connsiteX389" fmla="*/ 3544 w 10201"/>
                <a:gd name="connsiteY389" fmla="*/ 4481 h 10002"/>
                <a:gd name="connsiteX390" fmla="*/ 3533 w 10201"/>
                <a:gd name="connsiteY390" fmla="*/ 4481 h 10002"/>
                <a:gd name="connsiteX391" fmla="*/ 3533 w 10201"/>
                <a:gd name="connsiteY391" fmla="*/ 4462 h 10002"/>
                <a:gd name="connsiteX392" fmla="*/ 3637 w 10201"/>
                <a:gd name="connsiteY392" fmla="*/ 4387 h 10002"/>
                <a:gd name="connsiteX393" fmla="*/ 3637 w 10201"/>
                <a:gd name="connsiteY393" fmla="*/ 4387 h 10002"/>
                <a:gd name="connsiteX394" fmla="*/ 3606 w 10201"/>
                <a:gd name="connsiteY394" fmla="*/ 4387 h 10002"/>
                <a:gd name="connsiteX395" fmla="*/ 3585 w 10201"/>
                <a:gd name="connsiteY395" fmla="*/ 4405 h 10002"/>
                <a:gd name="connsiteX396" fmla="*/ 3575 w 10201"/>
                <a:gd name="connsiteY396" fmla="*/ 4368 h 10002"/>
                <a:gd name="connsiteX397" fmla="*/ 3409 w 10201"/>
                <a:gd name="connsiteY397" fmla="*/ 4312 h 10002"/>
                <a:gd name="connsiteX398" fmla="*/ 3357 w 10201"/>
                <a:gd name="connsiteY398" fmla="*/ 4199 h 10002"/>
                <a:gd name="connsiteX399" fmla="*/ 3315 w 10201"/>
                <a:gd name="connsiteY399" fmla="*/ 4255 h 10002"/>
                <a:gd name="connsiteX400" fmla="*/ 3231 w 10201"/>
                <a:gd name="connsiteY400" fmla="*/ 4218 h 10002"/>
                <a:gd name="connsiteX401" fmla="*/ 3085 w 10201"/>
                <a:gd name="connsiteY401" fmla="*/ 4199 h 10002"/>
                <a:gd name="connsiteX402" fmla="*/ 3033 w 10201"/>
                <a:gd name="connsiteY402" fmla="*/ 4237 h 10002"/>
                <a:gd name="connsiteX403" fmla="*/ 2981 w 10201"/>
                <a:gd name="connsiteY403" fmla="*/ 4180 h 10002"/>
                <a:gd name="connsiteX404" fmla="*/ 2909 w 10201"/>
                <a:gd name="connsiteY404" fmla="*/ 4237 h 10002"/>
                <a:gd name="connsiteX405" fmla="*/ 2878 w 10201"/>
                <a:gd name="connsiteY405" fmla="*/ 4180 h 10002"/>
                <a:gd name="connsiteX406" fmla="*/ 2794 w 10201"/>
                <a:gd name="connsiteY406" fmla="*/ 4330 h 10002"/>
                <a:gd name="connsiteX407" fmla="*/ 2596 w 10201"/>
                <a:gd name="connsiteY407" fmla="*/ 4255 h 10002"/>
                <a:gd name="connsiteX408" fmla="*/ 2596 w 10201"/>
                <a:gd name="connsiteY408" fmla="*/ 4218 h 10002"/>
                <a:gd name="connsiteX409" fmla="*/ 2617 w 10201"/>
                <a:gd name="connsiteY409" fmla="*/ 4180 h 10002"/>
                <a:gd name="connsiteX410" fmla="*/ 2544 w 10201"/>
                <a:gd name="connsiteY410" fmla="*/ 4180 h 10002"/>
                <a:gd name="connsiteX411" fmla="*/ 2346 w 10201"/>
                <a:gd name="connsiteY411" fmla="*/ 4275 h 10002"/>
                <a:gd name="connsiteX412" fmla="*/ 2346 w 10201"/>
                <a:gd name="connsiteY412" fmla="*/ 4255 h 10002"/>
                <a:gd name="connsiteX413" fmla="*/ 2367 w 10201"/>
                <a:gd name="connsiteY413" fmla="*/ 4218 h 10002"/>
                <a:gd name="connsiteX414" fmla="*/ 2253 w 10201"/>
                <a:gd name="connsiteY414" fmla="*/ 4218 h 10002"/>
                <a:gd name="connsiteX415" fmla="*/ 2170 w 10201"/>
                <a:gd name="connsiteY415" fmla="*/ 4143 h 10002"/>
                <a:gd name="connsiteX416" fmla="*/ 2044 w 10201"/>
                <a:gd name="connsiteY416" fmla="*/ 4124 h 10002"/>
                <a:gd name="connsiteX417" fmla="*/ 2065 w 10201"/>
                <a:gd name="connsiteY417" fmla="*/ 4124 h 10002"/>
                <a:gd name="connsiteX418" fmla="*/ 2096 w 10201"/>
                <a:gd name="connsiteY418" fmla="*/ 4086 h 10002"/>
                <a:gd name="connsiteX419" fmla="*/ 2085 w 10201"/>
                <a:gd name="connsiteY419" fmla="*/ 4049 h 10002"/>
                <a:gd name="connsiteX420" fmla="*/ 2002 w 10201"/>
                <a:gd name="connsiteY420" fmla="*/ 3992 h 10002"/>
                <a:gd name="connsiteX421" fmla="*/ 1909 w 10201"/>
                <a:gd name="connsiteY421" fmla="*/ 4030 h 10002"/>
                <a:gd name="connsiteX422" fmla="*/ 1479 w 10201"/>
                <a:gd name="connsiteY422" fmla="*/ 3976 h 10002"/>
                <a:gd name="connsiteX423" fmla="*/ 1680 w 10201"/>
                <a:gd name="connsiteY423" fmla="*/ 3823 h 10002"/>
                <a:gd name="connsiteX424" fmla="*/ 1690 w 10201"/>
                <a:gd name="connsiteY424" fmla="*/ 3805 h 10002"/>
                <a:gd name="connsiteX425" fmla="*/ 1826 w 10201"/>
                <a:gd name="connsiteY425" fmla="*/ 3767 h 10002"/>
                <a:gd name="connsiteX426" fmla="*/ 1826 w 10201"/>
                <a:gd name="connsiteY426" fmla="*/ 3805 h 10002"/>
                <a:gd name="connsiteX427" fmla="*/ 1940 w 10201"/>
                <a:gd name="connsiteY427" fmla="*/ 3880 h 10002"/>
                <a:gd name="connsiteX428" fmla="*/ 1950 w 10201"/>
                <a:gd name="connsiteY428" fmla="*/ 3842 h 10002"/>
                <a:gd name="connsiteX429" fmla="*/ 1961 w 10201"/>
                <a:gd name="connsiteY429" fmla="*/ 3880 h 10002"/>
                <a:gd name="connsiteX430" fmla="*/ 2117 w 10201"/>
                <a:gd name="connsiteY430" fmla="*/ 3748 h 10002"/>
                <a:gd name="connsiteX431" fmla="*/ 2201 w 10201"/>
                <a:gd name="connsiteY431" fmla="*/ 3823 h 10002"/>
                <a:gd name="connsiteX432" fmla="*/ 2378 w 10201"/>
                <a:gd name="connsiteY432" fmla="*/ 3786 h 10002"/>
                <a:gd name="connsiteX433" fmla="*/ 2544 w 10201"/>
                <a:gd name="connsiteY433" fmla="*/ 3805 h 10002"/>
                <a:gd name="connsiteX434" fmla="*/ 2544 w 10201"/>
                <a:gd name="connsiteY434" fmla="*/ 3730 h 10002"/>
                <a:gd name="connsiteX435" fmla="*/ 2658 w 10201"/>
                <a:gd name="connsiteY435" fmla="*/ 3730 h 10002"/>
                <a:gd name="connsiteX436" fmla="*/ 2689 w 10201"/>
                <a:gd name="connsiteY436" fmla="*/ 3673 h 10002"/>
                <a:gd name="connsiteX437" fmla="*/ 2689 w 10201"/>
                <a:gd name="connsiteY437" fmla="*/ 3598 h 10002"/>
                <a:gd name="connsiteX438" fmla="*/ 2658 w 10201"/>
                <a:gd name="connsiteY438" fmla="*/ 3598 h 10002"/>
                <a:gd name="connsiteX439" fmla="*/ 2658 w 10201"/>
                <a:gd name="connsiteY439" fmla="*/ 3561 h 10002"/>
                <a:gd name="connsiteX440" fmla="*/ 2648 w 10201"/>
                <a:gd name="connsiteY440" fmla="*/ 3504 h 10002"/>
                <a:gd name="connsiteX441" fmla="*/ 2044 w 10201"/>
                <a:gd name="connsiteY441" fmla="*/ 3504 h 10002"/>
                <a:gd name="connsiteX442" fmla="*/ 1482 w 10201"/>
                <a:gd name="connsiteY442" fmla="*/ 3485 h 10002"/>
                <a:gd name="connsiteX443" fmla="*/ 1898 w 10201"/>
                <a:gd name="connsiteY443" fmla="*/ 3410 h 10002"/>
                <a:gd name="connsiteX444" fmla="*/ 2149 w 10201"/>
                <a:gd name="connsiteY444" fmla="*/ 3429 h 10002"/>
                <a:gd name="connsiteX445" fmla="*/ 2159 w 10201"/>
                <a:gd name="connsiteY445" fmla="*/ 3316 h 10002"/>
                <a:gd name="connsiteX446" fmla="*/ 2201 w 10201"/>
                <a:gd name="connsiteY446" fmla="*/ 3298 h 10002"/>
                <a:gd name="connsiteX447" fmla="*/ 2232 w 10201"/>
                <a:gd name="connsiteY447" fmla="*/ 3354 h 10002"/>
                <a:gd name="connsiteX448" fmla="*/ 2263 w 10201"/>
                <a:gd name="connsiteY448" fmla="*/ 3278 h 10002"/>
                <a:gd name="connsiteX449" fmla="*/ 2263 w 10201"/>
                <a:gd name="connsiteY449" fmla="*/ 3316 h 10002"/>
                <a:gd name="connsiteX450" fmla="*/ 2242 w 10201"/>
                <a:gd name="connsiteY450" fmla="*/ 3354 h 10002"/>
                <a:gd name="connsiteX451" fmla="*/ 2502 w 10201"/>
                <a:gd name="connsiteY451" fmla="*/ 3298 h 10002"/>
                <a:gd name="connsiteX452" fmla="*/ 2513 w 10201"/>
                <a:gd name="connsiteY452" fmla="*/ 3241 h 10002"/>
                <a:gd name="connsiteX453" fmla="*/ 2502 w 10201"/>
                <a:gd name="connsiteY453" fmla="*/ 3223 h 10002"/>
                <a:gd name="connsiteX454" fmla="*/ 2137 w 10201"/>
                <a:gd name="connsiteY454" fmla="*/ 3241 h 10002"/>
                <a:gd name="connsiteX455" fmla="*/ 2127 w 10201"/>
                <a:gd name="connsiteY455" fmla="*/ 3185 h 10002"/>
                <a:gd name="connsiteX456" fmla="*/ 2137 w 10201"/>
                <a:gd name="connsiteY456" fmla="*/ 3166 h 10002"/>
                <a:gd name="connsiteX457" fmla="*/ 2294 w 10201"/>
                <a:gd name="connsiteY457" fmla="*/ 3128 h 10002"/>
                <a:gd name="connsiteX458" fmla="*/ 2263 w 10201"/>
                <a:gd name="connsiteY458" fmla="*/ 3109 h 10002"/>
                <a:gd name="connsiteX459" fmla="*/ 2294 w 10201"/>
                <a:gd name="connsiteY459" fmla="*/ 3091 h 10002"/>
                <a:gd name="connsiteX460" fmla="*/ 2284 w 10201"/>
                <a:gd name="connsiteY460" fmla="*/ 2997 h 10002"/>
                <a:gd name="connsiteX461" fmla="*/ 2232 w 10201"/>
                <a:gd name="connsiteY461" fmla="*/ 2903 h 10002"/>
                <a:gd name="connsiteX462" fmla="*/ 2253 w 10201"/>
                <a:gd name="connsiteY462" fmla="*/ 2865 h 10002"/>
                <a:gd name="connsiteX463" fmla="*/ 2242 w 10201"/>
                <a:gd name="connsiteY463" fmla="*/ 2790 h 10002"/>
                <a:gd name="connsiteX464" fmla="*/ 2294 w 10201"/>
                <a:gd name="connsiteY464" fmla="*/ 2715 h 10002"/>
                <a:gd name="connsiteX465" fmla="*/ 2294 w 10201"/>
                <a:gd name="connsiteY465" fmla="*/ 2771 h 10002"/>
                <a:gd name="connsiteX466" fmla="*/ 2471 w 10201"/>
                <a:gd name="connsiteY466" fmla="*/ 2809 h 10002"/>
                <a:gd name="connsiteX467" fmla="*/ 2482 w 10201"/>
                <a:gd name="connsiteY467" fmla="*/ 2903 h 10002"/>
                <a:gd name="connsiteX468" fmla="*/ 2627 w 10201"/>
                <a:gd name="connsiteY468" fmla="*/ 2884 h 10002"/>
                <a:gd name="connsiteX469" fmla="*/ 2679 w 10201"/>
                <a:gd name="connsiteY469" fmla="*/ 2715 h 10002"/>
                <a:gd name="connsiteX470" fmla="*/ 2523 w 10201"/>
                <a:gd name="connsiteY470" fmla="*/ 2659 h 10002"/>
                <a:gd name="connsiteX471" fmla="*/ 2523 w 10201"/>
                <a:gd name="connsiteY471" fmla="*/ 2602 h 10002"/>
                <a:gd name="connsiteX472" fmla="*/ 2596 w 10201"/>
                <a:gd name="connsiteY472" fmla="*/ 2584 h 10002"/>
                <a:gd name="connsiteX473" fmla="*/ 2596 w 10201"/>
                <a:gd name="connsiteY473" fmla="*/ 2565 h 10002"/>
                <a:gd name="connsiteX474" fmla="*/ 2461 w 10201"/>
                <a:gd name="connsiteY474" fmla="*/ 2452 h 10002"/>
                <a:gd name="connsiteX475" fmla="*/ 2440 w 10201"/>
                <a:gd name="connsiteY475" fmla="*/ 2527 h 10002"/>
                <a:gd name="connsiteX476" fmla="*/ 2440 w 10201"/>
                <a:gd name="connsiteY476" fmla="*/ 2509 h 10002"/>
                <a:gd name="connsiteX477" fmla="*/ 2315 w 10201"/>
                <a:gd name="connsiteY477" fmla="*/ 2358 h 10002"/>
                <a:gd name="connsiteX478" fmla="*/ 2242 w 10201"/>
                <a:gd name="connsiteY478" fmla="*/ 2377 h 10002"/>
                <a:gd name="connsiteX479" fmla="*/ 2242 w 10201"/>
                <a:gd name="connsiteY479" fmla="*/ 2321 h 10002"/>
                <a:gd name="connsiteX480" fmla="*/ 2222 w 10201"/>
                <a:gd name="connsiteY480" fmla="*/ 2283 h 10002"/>
                <a:gd name="connsiteX481" fmla="*/ 2044 w 10201"/>
                <a:gd name="connsiteY481" fmla="*/ 2246 h 10002"/>
                <a:gd name="connsiteX482" fmla="*/ 2034 w 10201"/>
                <a:gd name="connsiteY482" fmla="*/ 2189 h 10002"/>
                <a:gd name="connsiteX483" fmla="*/ 2044 w 10201"/>
                <a:gd name="connsiteY483" fmla="*/ 2171 h 10002"/>
                <a:gd name="connsiteX484" fmla="*/ 2242 w 10201"/>
                <a:gd name="connsiteY484" fmla="*/ 2171 h 10002"/>
                <a:gd name="connsiteX485" fmla="*/ 2305 w 10201"/>
                <a:gd name="connsiteY485" fmla="*/ 2133 h 10002"/>
                <a:gd name="connsiteX486" fmla="*/ 2450 w 10201"/>
                <a:gd name="connsiteY486" fmla="*/ 2171 h 10002"/>
                <a:gd name="connsiteX487" fmla="*/ 2523 w 10201"/>
                <a:gd name="connsiteY487" fmla="*/ 2077 h 10002"/>
                <a:gd name="connsiteX488" fmla="*/ 2774 w 10201"/>
                <a:gd name="connsiteY488" fmla="*/ 2020 h 10002"/>
                <a:gd name="connsiteX489" fmla="*/ 2961 w 10201"/>
                <a:gd name="connsiteY489" fmla="*/ 2133 h 10002"/>
                <a:gd name="connsiteX490" fmla="*/ 3274 w 10201"/>
                <a:gd name="connsiteY490" fmla="*/ 2057 h 10002"/>
                <a:gd name="connsiteX491" fmla="*/ 3274 w 10201"/>
                <a:gd name="connsiteY491" fmla="*/ 2039 h 10002"/>
                <a:gd name="connsiteX492" fmla="*/ 3263 w 10201"/>
                <a:gd name="connsiteY492" fmla="*/ 2002 h 10002"/>
                <a:gd name="connsiteX493" fmla="*/ 3377 w 10201"/>
                <a:gd name="connsiteY493" fmla="*/ 1964 h 10002"/>
                <a:gd name="connsiteX494" fmla="*/ 3357 w 10201"/>
                <a:gd name="connsiteY494" fmla="*/ 1907 h 10002"/>
                <a:gd name="connsiteX495" fmla="*/ 3419 w 10201"/>
                <a:gd name="connsiteY495" fmla="*/ 1907 h 10002"/>
                <a:gd name="connsiteX496" fmla="*/ 3461 w 10201"/>
                <a:gd name="connsiteY496" fmla="*/ 1926 h 10002"/>
                <a:gd name="connsiteX497" fmla="*/ 3492 w 10201"/>
                <a:gd name="connsiteY497" fmla="*/ 1870 h 10002"/>
                <a:gd name="connsiteX498" fmla="*/ 3492 w 10201"/>
                <a:gd name="connsiteY498" fmla="*/ 1851 h 10002"/>
                <a:gd name="connsiteX499" fmla="*/ 3419 w 10201"/>
                <a:gd name="connsiteY499" fmla="*/ 1738 h 10002"/>
                <a:gd name="connsiteX500" fmla="*/ 3429 w 10201"/>
                <a:gd name="connsiteY500" fmla="*/ 1663 h 10002"/>
                <a:gd name="connsiteX501" fmla="*/ 3274 w 10201"/>
                <a:gd name="connsiteY501" fmla="*/ 1589 h 10002"/>
                <a:gd name="connsiteX502" fmla="*/ 3274 w 10201"/>
                <a:gd name="connsiteY502" fmla="*/ 1513 h 10002"/>
                <a:gd name="connsiteX503" fmla="*/ 3241 w 10201"/>
                <a:gd name="connsiteY503" fmla="*/ 1475 h 10002"/>
                <a:gd name="connsiteX504" fmla="*/ 3210 w 10201"/>
                <a:gd name="connsiteY504" fmla="*/ 1513 h 10002"/>
                <a:gd name="connsiteX505" fmla="*/ 3200 w 10201"/>
                <a:gd name="connsiteY505" fmla="*/ 1438 h 10002"/>
                <a:gd name="connsiteX506" fmla="*/ 3085 w 10201"/>
                <a:gd name="connsiteY506" fmla="*/ 1494 h 10002"/>
                <a:gd name="connsiteX507" fmla="*/ 2971 w 10201"/>
                <a:gd name="connsiteY507" fmla="*/ 1419 h 10002"/>
                <a:gd name="connsiteX508" fmla="*/ 2940 w 10201"/>
                <a:gd name="connsiteY508" fmla="*/ 1475 h 10002"/>
                <a:gd name="connsiteX509" fmla="*/ 2909 w 10201"/>
                <a:gd name="connsiteY509" fmla="*/ 1400 h 10002"/>
                <a:gd name="connsiteX510" fmla="*/ 2815 w 10201"/>
                <a:gd name="connsiteY510" fmla="*/ 1438 h 10002"/>
                <a:gd name="connsiteX511" fmla="*/ 2815 w 10201"/>
                <a:gd name="connsiteY511" fmla="*/ 1381 h 10002"/>
                <a:gd name="connsiteX512" fmla="*/ 2742 w 10201"/>
                <a:gd name="connsiteY512" fmla="*/ 1288 h 10002"/>
                <a:gd name="connsiteX513" fmla="*/ 3013 w 10201"/>
                <a:gd name="connsiteY513" fmla="*/ 1062 h 10002"/>
                <a:gd name="connsiteX514" fmla="*/ 3106 w 10201"/>
                <a:gd name="connsiteY514" fmla="*/ 1119 h 10002"/>
                <a:gd name="connsiteX515" fmla="*/ 3241 w 10201"/>
                <a:gd name="connsiteY515" fmla="*/ 1062 h 10002"/>
                <a:gd name="connsiteX516" fmla="*/ 3241 w 10201"/>
                <a:gd name="connsiteY516" fmla="*/ 1119 h 10002"/>
                <a:gd name="connsiteX517" fmla="*/ 3513 w 10201"/>
                <a:gd name="connsiteY517" fmla="*/ 1119 h 10002"/>
                <a:gd name="connsiteX518" fmla="*/ 3513 w 10201"/>
                <a:gd name="connsiteY518" fmla="*/ 1044 h 10002"/>
                <a:gd name="connsiteX519" fmla="*/ 3658 w 10201"/>
                <a:gd name="connsiteY519" fmla="*/ 968 h 10002"/>
                <a:gd name="connsiteX520" fmla="*/ 3700 w 10201"/>
                <a:gd name="connsiteY520" fmla="*/ 875 h 10002"/>
                <a:gd name="connsiteX521" fmla="*/ 3929 w 10201"/>
                <a:gd name="connsiteY521" fmla="*/ 836 h 10002"/>
                <a:gd name="connsiteX522" fmla="*/ 3940 w 10201"/>
                <a:gd name="connsiteY522" fmla="*/ 781 h 10002"/>
                <a:gd name="connsiteX523" fmla="*/ 3971 w 10201"/>
                <a:gd name="connsiteY523" fmla="*/ 781 h 10002"/>
                <a:gd name="connsiteX524" fmla="*/ 4002 w 10201"/>
                <a:gd name="connsiteY524" fmla="*/ 836 h 10002"/>
                <a:gd name="connsiteX525" fmla="*/ 4065 w 10201"/>
                <a:gd name="connsiteY525" fmla="*/ 799 h 10002"/>
                <a:gd name="connsiteX526" fmla="*/ 4127 w 10201"/>
                <a:gd name="connsiteY526" fmla="*/ 836 h 10002"/>
                <a:gd name="connsiteX527" fmla="*/ 4772 w 10201"/>
                <a:gd name="connsiteY527" fmla="*/ 724 h 10002"/>
                <a:gd name="connsiteX528" fmla="*/ 4783 w 10201"/>
                <a:gd name="connsiteY528" fmla="*/ 781 h 10002"/>
                <a:gd name="connsiteX529" fmla="*/ 4908 w 10201"/>
                <a:gd name="connsiteY529" fmla="*/ 781 h 10002"/>
                <a:gd name="connsiteX530" fmla="*/ 4908 w 10201"/>
                <a:gd name="connsiteY530" fmla="*/ 724 h 10002"/>
                <a:gd name="connsiteX531" fmla="*/ 4992 w 10201"/>
                <a:gd name="connsiteY531" fmla="*/ 781 h 10002"/>
                <a:gd name="connsiteX532" fmla="*/ 5096 w 10201"/>
                <a:gd name="connsiteY532" fmla="*/ 743 h 10002"/>
                <a:gd name="connsiteX533" fmla="*/ 5158 w 10201"/>
                <a:gd name="connsiteY533" fmla="*/ 781 h 10002"/>
                <a:gd name="connsiteX534" fmla="*/ 5200 w 10201"/>
                <a:gd name="connsiteY534" fmla="*/ 706 h 10002"/>
                <a:gd name="connsiteX535" fmla="*/ 5283 w 10201"/>
                <a:gd name="connsiteY535" fmla="*/ 686 h 10002"/>
                <a:gd name="connsiteX536" fmla="*/ 5283 w 10201"/>
                <a:gd name="connsiteY536" fmla="*/ 743 h 10002"/>
                <a:gd name="connsiteX537" fmla="*/ 5492 w 10201"/>
                <a:gd name="connsiteY537" fmla="*/ 706 h 10002"/>
                <a:gd name="connsiteX538" fmla="*/ 5679 w 10201"/>
                <a:gd name="connsiteY538" fmla="*/ 781 h 10002"/>
                <a:gd name="connsiteX539" fmla="*/ 5824 w 10201"/>
                <a:gd name="connsiteY539" fmla="*/ 761 h 10002"/>
                <a:gd name="connsiteX540" fmla="*/ 6148 w 10201"/>
                <a:gd name="connsiteY540" fmla="*/ 686 h 10002"/>
                <a:gd name="connsiteX541" fmla="*/ 6345 w 10201"/>
                <a:gd name="connsiteY541" fmla="*/ 611 h 10002"/>
                <a:gd name="connsiteX542" fmla="*/ 6522 w 10201"/>
                <a:gd name="connsiteY542" fmla="*/ 649 h 10002"/>
                <a:gd name="connsiteX543" fmla="*/ 6574 w 10201"/>
                <a:gd name="connsiteY543" fmla="*/ 555 h 10002"/>
                <a:gd name="connsiteX544" fmla="*/ 6668 w 10201"/>
                <a:gd name="connsiteY544" fmla="*/ 574 h 10002"/>
                <a:gd name="connsiteX545" fmla="*/ 6741 w 10201"/>
                <a:gd name="connsiteY545" fmla="*/ 498 h 10002"/>
                <a:gd name="connsiteX546" fmla="*/ 6814 w 10201"/>
                <a:gd name="connsiteY546" fmla="*/ 555 h 10002"/>
                <a:gd name="connsiteX547" fmla="*/ 7105 w 10201"/>
                <a:gd name="connsiteY547" fmla="*/ 574 h 10002"/>
                <a:gd name="connsiteX548" fmla="*/ 7251 w 10201"/>
                <a:gd name="connsiteY548" fmla="*/ 574 h 10002"/>
                <a:gd name="connsiteX549" fmla="*/ 7262 w 10201"/>
                <a:gd name="connsiteY549" fmla="*/ 630 h 10002"/>
                <a:gd name="connsiteX550" fmla="*/ 7459 w 10201"/>
                <a:gd name="connsiteY550" fmla="*/ 592 h 10002"/>
                <a:gd name="connsiteX551" fmla="*/ 7470 w 10201"/>
                <a:gd name="connsiteY551" fmla="*/ 517 h 10002"/>
                <a:gd name="connsiteX552" fmla="*/ 7387 w 10201"/>
                <a:gd name="connsiteY552" fmla="*/ 498 h 10002"/>
                <a:gd name="connsiteX553" fmla="*/ 7428 w 10201"/>
                <a:gd name="connsiteY553" fmla="*/ 405 h 10002"/>
                <a:gd name="connsiteX554" fmla="*/ 7501 w 10201"/>
                <a:gd name="connsiteY554" fmla="*/ 348 h 10002"/>
                <a:gd name="connsiteX555" fmla="*/ 7470 w 10201"/>
                <a:gd name="connsiteY555" fmla="*/ 311 h 10002"/>
                <a:gd name="connsiteX556" fmla="*/ 7407 w 10201"/>
                <a:gd name="connsiteY556" fmla="*/ 348 h 10002"/>
                <a:gd name="connsiteX557" fmla="*/ 7376 w 10201"/>
                <a:gd name="connsiteY557" fmla="*/ 311 h 10002"/>
                <a:gd name="connsiteX558" fmla="*/ 7210 w 10201"/>
                <a:gd name="connsiteY558" fmla="*/ 367 h 10002"/>
                <a:gd name="connsiteX559" fmla="*/ 7210 w 10201"/>
                <a:gd name="connsiteY559" fmla="*/ 311 h 10002"/>
                <a:gd name="connsiteX560" fmla="*/ 7199 w 10201"/>
                <a:gd name="connsiteY560" fmla="*/ 311 h 10002"/>
                <a:gd name="connsiteX561" fmla="*/ 6543 w 10201"/>
                <a:gd name="connsiteY561" fmla="*/ 330 h 10002"/>
                <a:gd name="connsiteX562" fmla="*/ 6225 w 10201"/>
                <a:gd name="connsiteY562" fmla="*/ 273 h 10002"/>
                <a:gd name="connsiteX563" fmla="*/ 6637 w 10201"/>
                <a:gd name="connsiteY563" fmla="*/ 198 h 10002"/>
                <a:gd name="connsiteX564" fmla="*/ 6980 w 10201"/>
                <a:gd name="connsiteY564" fmla="*/ 161 h 10002"/>
                <a:gd name="connsiteX565" fmla="*/ 7433 w 10201"/>
                <a:gd name="connsiteY565" fmla="*/ 80 h 10002"/>
                <a:gd name="connsiteX566" fmla="*/ 7698 w 10201"/>
                <a:gd name="connsiteY566" fmla="*/ 10 h 10002"/>
                <a:gd name="connsiteX567" fmla="*/ 7949 w 10201"/>
                <a:gd name="connsiteY567" fmla="*/ 142 h 10002"/>
                <a:gd name="connsiteX568" fmla="*/ 8011 w 10201"/>
                <a:gd name="connsiteY568" fmla="*/ 48 h 10002"/>
                <a:gd name="connsiteX569" fmla="*/ 8136 w 10201"/>
                <a:gd name="connsiteY569" fmla="*/ 29 h 10002"/>
                <a:gd name="connsiteX570" fmla="*/ 8240 w 10201"/>
                <a:gd name="connsiteY570" fmla="*/ 142 h 10002"/>
                <a:gd name="connsiteX571" fmla="*/ 8262 w 10201"/>
                <a:gd name="connsiteY571" fmla="*/ 104 h 10002"/>
                <a:gd name="connsiteX572" fmla="*/ 8293 w 10201"/>
                <a:gd name="connsiteY572" fmla="*/ 254 h 10002"/>
                <a:gd name="connsiteX573" fmla="*/ 8262 w 10201"/>
                <a:gd name="connsiteY573" fmla="*/ 330 h 10002"/>
                <a:gd name="connsiteX574" fmla="*/ 8262 w 10201"/>
                <a:gd name="connsiteY574"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812 w 10201"/>
                <a:gd name="connsiteY50" fmla="*/ 3527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65 w 10201"/>
                <a:gd name="connsiteY57" fmla="*/ 3833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85 w 10201"/>
                <a:gd name="connsiteY62" fmla="*/ 4451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10042 w 10201"/>
                <a:gd name="connsiteY77" fmla="*/ 5391 h 10002"/>
                <a:gd name="connsiteX78" fmla="*/ 10081 w 10201"/>
                <a:gd name="connsiteY78" fmla="*/ 5686 h 10002"/>
                <a:gd name="connsiteX79" fmla="*/ 10188 w 10201"/>
                <a:gd name="connsiteY79" fmla="*/ 5795 h 10002"/>
                <a:gd name="connsiteX80" fmla="*/ 10177 w 10201"/>
                <a:gd name="connsiteY80" fmla="*/ 6153 h 10002"/>
                <a:gd name="connsiteX81" fmla="*/ 10137 w 10201"/>
                <a:gd name="connsiteY81" fmla="*/ 6016 h 10002"/>
                <a:gd name="connsiteX82" fmla="*/ 9949 w 10201"/>
                <a:gd name="connsiteY82" fmla="*/ 6096 h 10002"/>
                <a:gd name="connsiteX83" fmla="*/ 9893 w 10201"/>
                <a:gd name="connsiteY83" fmla="*/ 6004 h 10002"/>
                <a:gd name="connsiteX84" fmla="*/ 9610 w 10201"/>
                <a:gd name="connsiteY84" fmla="*/ 6190 h 10002"/>
                <a:gd name="connsiteX85" fmla="*/ 9532 w 10201"/>
                <a:gd name="connsiteY85" fmla="*/ 6528 h 10002"/>
                <a:gd name="connsiteX86" fmla="*/ 9490 w 10201"/>
                <a:gd name="connsiteY86" fmla="*/ 6566 h 10002"/>
                <a:gd name="connsiteX87" fmla="*/ 9490 w 10201"/>
                <a:gd name="connsiteY87" fmla="*/ 6979 h 10002"/>
                <a:gd name="connsiteX88" fmla="*/ 9594 w 10201"/>
                <a:gd name="connsiteY88" fmla="*/ 7016 h 10002"/>
                <a:gd name="connsiteX89" fmla="*/ 9584 w 10201"/>
                <a:gd name="connsiteY89" fmla="*/ 7054 h 10002"/>
                <a:gd name="connsiteX90" fmla="*/ 9438 w 10201"/>
                <a:gd name="connsiteY90" fmla="*/ 7411 h 10002"/>
                <a:gd name="connsiteX91" fmla="*/ 9428 w 10201"/>
                <a:gd name="connsiteY91" fmla="*/ 7674 h 10002"/>
                <a:gd name="connsiteX92" fmla="*/ 9459 w 10201"/>
                <a:gd name="connsiteY92" fmla="*/ 7862 h 10002"/>
                <a:gd name="connsiteX93" fmla="*/ 9407 w 10201"/>
                <a:gd name="connsiteY93" fmla="*/ 7918 h 10002"/>
                <a:gd name="connsiteX94" fmla="*/ 9302 w 10201"/>
                <a:gd name="connsiteY94" fmla="*/ 7730 h 10002"/>
                <a:gd name="connsiteX95" fmla="*/ 9126 w 10201"/>
                <a:gd name="connsiteY95" fmla="*/ 7580 h 10002"/>
                <a:gd name="connsiteX96" fmla="*/ 9126 w 10201"/>
                <a:gd name="connsiteY96" fmla="*/ 7543 h 10002"/>
                <a:gd name="connsiteX97" fmla="*/ 9167 w 10201"/>
                <a:gd name="connsiteY97" fmla="*/ 7543 h 10002"/>
                <a:gd name="connsiteX98" fmla="*/ 9167 w 10201"/>
                <a:gd name="connsiteY98" fmla="*/ 7524 h 10002"/>
                <a:gd name="connsiteX99" fmla="*/ 9146 w 10201"/>
                <a:gd name="connsiteY99" fmla="*/ 7524 h 10002"/>
                <a:gd name="connsiteX100" fmla="*/ 9084 w 10201"/>
                <a:gd name="connsiteY100" fmla="*/ 7543 h 10002"/>
                <a:gd name="connsiteX101" fmla="*/ 9105 w 10201"/>
                <a:gd name="connsiteY101" fmla="*/ 7618 h 10002"/>
                <a:gd name="connsiteX102" fmla="*/ 9063 w 10201"/>
                <a:gd name="connsiteY102" fmla="*/ 7637 h 10002"/>
                <a:gd name="connsiteX103" fmla="*/ 9167 w 10201"/>
                <a:gd name="connsiteY103" fmla="*/ 7918 h 10002"/>
                <a:gd name="connsiteX104" fmla="*/ 9167 w 10201"/>
                <a:gd name="connsiteY104" fmla="*/ 8125 h 10002"/>
                <a:gd name="connsiteX105" fmla="*/ 9105 w 10201"/>
                <a:gd name="connsiteY105" fmla="*/ 8237 h 10002"/>
                <a:gd name="connsiteX106" fmla="*/ 8928 w 10201"/>
                <a:gd name="connsiteY106" fmla="*/ 8219 h 10002"/>
                <a:gd name="connsiteX107" fmla="*/ 8866 w 10201"/>
                <a:gd name="connsiteY107" fmla="*/ 8125 h 10002"/>
                <a:gd name="connsiteX108" fmla="*/ 8802 w 10201"/>
                <a:gd name="connsiteY108" fmla="*/ 8182 h 10002"/>
                <a:gd name="connsiteX109" fmla="*/ 8845 w 10201"/>
                <a:gd name="connsiteY109" fmla="*/ 8575 h 10002"/>
                <a:gd name="connsiteX110" fmla="*/ 8814 w 10201"/>
                <a:gd name="connsiteY110" fmla="*/ 8650 h 10002"/>
                <a:gd name="connsiteX111" fmla="*/ 8615 w 10201"/>
                <a:gd name="connsiteY111" fmla="*/ 8670 h 10002"/>
                <a:gd name="connsiteX112" fmla="*/ 8470 w 10201"/>
                <a:gd name="connsiteY112" fmla="*/ 8237 h 10002"/>
                <a:gd name="connsiteX113" fmla="*/ 8459 w 10201"/>
                <a:gd name="connsiteY113" fmla="*/ 7993 h 10002"/>
                <a:gd name="connsiteX114" fmla="*/ 8418 w 10201"/>
                <a:gd name="connsiteY114" fmla="*/ 7993 h 10002"/>
                <a:gd name="connsiteX115" fmla="*/ 8240 w 10201"/>
                <a:gd name="connsiteY115" fmla="*/ 7993 h 10002"/>
                <a:gd name="connsiteX116" fmla="*/ 8136 w 10201"/>
                <a:gd name="connsiteY116" fmla="*/ 7768 h 10002"/>
                <a:gd name="connsiteX117" fmla="*/ 8042 w 10201"/>
                <a:gd name="connsiteY117" fmla="*/ 7712 h 10002"/>
                <a:gd name="connsiteX118" fmla="*/ 7980 w 10201"/>
                <a:gd name="connsiteY118" fmla="*/ 7787 h 10002"/>
                <a:gd name="connsiteX119" fmla="*/ 7990 w 10201"/>
                <a:gd name="connsiteY119" fmla="*/ 8106 h 10002"/>
                <a:gd name="connsiteX120" fmla="*/ 7949 w 10201"/>
                <a:gd name="connsiteY120" fmla="*/ 8406 h 10002"/>
                <a:gd name="connsiteX121" fmla="*/ 7887 w 10201"/>
                <a:gd name="connsiteY121" fmla="*/ 8426 h 10002"/>
                <a:gd name="connsiteX122" fmla="*/ 7845 w 10201"/>
                <a:gd name="connsiteY122" fmla="*/ 8538 h 10002"/>
                <a:gd name="connsiteX123" fmla="*/ 7835 w 10201"/>
                <a:gd name="connsiteY123" fmla="*/ 8538 h 10002"/>
                <a:gd name="connsiteX124" fmla="*/ 7835 w 10201"/>
                <a:gd name="connsiteY124" fmla="*/ 8481 h 10002"/>
                <a:gd name="connsiteX125" fmla="*/ 7855 w 10201"/>
                <a:gd name="connsiteY125" fmla="*/ 8426 h 10002"/>
                <a:gd name="connsiteX126" fmla="*/ 7678 w 10201"/>
                <a:gd name="connsiteY126" fmla="*/ 8182 h 10002"/>
                <a:gd name="connsiteX127" fmla="*/ 7563 w 10201"/>
                <a:gd name="connsiteY127" fmla="*/ 8087 h 10002"/>
                <a:gd name="connsiteX128" fmla="*/ 7501 w 10201"/>
                <a:gd name="connsiteY128" fmla="*/ 8144 h 10002"/>
                <a:gd name="connsiteX129" fmla="*/ 7470 w 10201"/>
                <a:gd name="connsiteY129" fmla="*/ 8087 h 10002"/>
                <a:gd name="connsiteX130" fmla="*/ 7439 w 10201"/>
                <a:gd name="connsiteY130" fmla="*/ 8219 h 10002"/>
                <a:gd name="connsiteX131" fmla="*/ 7574 w 10201"/>
                <a:gd name="connsiteY131" fmla="*/ 8595 h 10002"/>
                <a:gd name="connsiteX132" fmla="*/ 7418 w 10201"/>
                <a:gd name="connsiteY132" fmla="*/ 8782 h 10002"/>
                <a:gd name="connsiteX133" fmla="*/ 7251 w 10201"/>
                <a:gd name="connsiteY133" fmla="*/ 8707 h 10002"/>
                <a:gd name="connsiteX134" fmla="*/ 7189 w 10201"/>
                <a:gd name="connsiteY134" fmla="*/ 8858 h 10002"/>
                <a:gd name="connsiteX135" fmla="*/ 7115 w 10201"/>
                <a:gd name="connsiteY135" fmla="*/ 8914 h 10002"/>
                <a:gd name="connsiteX136" fmla="*/ 7115 w 10201"/>
                <a:gd name="connsiteY136" fmla="*/ 8839 h 10002"/>
                <a:gd name="connsiteX137" fmla="*/ 6991 w 10201"/>
                <a:gd name="connsiteY137" fmla="*/ 8801 h 10002"/>
                <a:gd name="connsiteX138" fmla="*/ 6907 w 10201"/>
                <a:gd name="connsiteY138" fmla="*/ 8895 h 10002"/>
                <a:gd name="connsiteX139" fmla="*/ 6814 w 10201"/>
                <a:gd name="connsiteY139" fmla="*/ 8914 h 10002"/>
                <a:gd name="connsiteX140" fmla="*/ 6814 w 10201"/>
                <a:gd name="connsiteY140" fmla="*/ 8970 h 10002"/>
                <a:gd name="connsiteX141" fmla="*/ 6751 w 10201"/>
                <a:gd name="connsiteY141" fmla="*/ 8989 h 10002"/>
                <a:gd name="connsiteX142" fmla="*/ 6772 w 10201"/>
                <a:gd name="connsiteY142" fmla="*/ 9026 h 10002"/>
                <a:gd name="connsiteX143" fmla="*/ 6939 w 10201"/>
                <a:gd name="connsiteY143" fmla="*/ 9008 h 10002"/>
                <a:gd name="connsiteX144" fmla="*/ 6939 w 10201"/>
                <a:gd name="connsiteY144" fmla="*/ 8989 h 10002"/>
                <a:gd name="connsiteX145" fmla="*/ 6918 w 10201"/>
                <a:gd name="connsiteY145" fmla="*/ 8951 h 10002"/>
                <a:gd name="connsiteX146" fmla="*/ 6939 w 10201"/>
                <a:gd name="connsiteY146" fmla="*/ 8951 h 10002"/>
                <a:gd name="connsiteX147" fmla="*/ 6991 w 10201"/>
                <a:gd name="connsiteY147" fmla="*/ 8933 h 10002"/>
                <a:gd name="connsiteX148" fmla="*/ 7032 w 10201"/>
                <a:gd name="connsiteY148" fmla="*/ 9064 h 10002"/>
                <a:gd name="connsiteX149" fmla="*/ 7303 w 10201"/>
                <a:gd name="connsiteY149" fmla="*/ 9139 h 10002"/>
                <a:gd name="connsiteX150" fmla="*/ 7303 w 10201"/>
                <a:gd name="connsiteY150" fmla="*/ 9195 h 10002"/>
                <a:gd name="connsiteX151" fmla="*/ 7220 w 10201"/>
                <a:gd name="connsiteY151" fmla="*/ 9590 h 10002"/>
                <a:gd name="connsiteX152" fmla="*/ 7199 w 10201"/>
                <a:gd name="connsiteY152" fmla="*/ 9590 h 10002"/>
                <a:gd name="connsiteX153" fmla="*/ 7179 w 10201"/>
                <a:gd name="connsiteY153" fmla="*/ 9533 h 10002"/>
                <a:gd name="connsiteX154" fmla="*/ 6949 w 10201"/>
                <a:gd name="connsiteY154" fmla="*/ 9496 h 10002"/>
                <a:gd name="connsiteX155" fmla="*/ 6876 w 10201"/>
                <a:gd name="connsiteY155" fmla="*/ 9496 h 10002"/>
                <a:gd name="connsiteX156" fmla="*/ 6793 w 10201"/>
                <a:gd name="connsiteY156" fmla="*/ 9403 h 10002"/>
                <a:gd name="connsiteX157" fmla="*/ 6751 w 10201"/>
                <a:gd name="connsiteY157" fmla="*/ 9440 h 10002"/>
                <a:gd name="connsiteX158" fmla="*/ 6637 w 10201"/>
                <a:gd name="connsiteY158" fmla="*/ 9289 h 10002"/>
                <a:gd name="connsiteX159" fmla="*/ 6627 w 10201"/>
                <a:gd name="connsiteY159" fmla="*/ 9289 h 10002"/>
                <a:gd name="connsiteX160" fmla="*/ 6584 w 10201"/>
                <a:gd name="connsiteY160" fmla="*/ 9289 h 10002"/>
                <a:gd name="connsiteX161" fmla="*/ 6480 w 10201"/>
                <a:gd name="connsiteY161" fmla="*/ 9177 h 10002"/>
                <a:gd name="connsiteX162" fmla="*/ 6449 w 10201"/>
                <a:gd name="connsiteY162" fmla="*/ 9346 h 10002"/>
                <a:gd name="connsiteX163" fmla="*/ 6355 w 10201"/>
                <a:gd name="connsiteY163" fmla="*/ 9515 h 10002"/>
                <a:gd name="connsiteX164" fmla="*/ 6262 w 10201"/>
                <a:gd name="connsiteY164" fmla="*/ 9552 h 10002"/>
                <a:gd name="connsiteX165" fmla="*/ 6262 w 10201"/>
                <a:gd name="connsiteY165" fmla="*/ 9609 h 10002"/>
                <a:gd name="connsiteX166" fmla="*/ 6189 w 10201"/>
                <a:gd name="connsiteY166" fmla="*/ 9740 h 10002"/>
                <a:gd name="connsiteX167" fmla="*/ 6106 w 10201"/>
                <a:gd name="connsiteY167" fmla="*/ 9796 h 10002"/>
                <a:gd name="connsiteX168" fmla="*/ 6001 w 10201"/>
                <a:gd name="connsiteY168" fmla="*/ 9947 h 10002"/>
                <a:gd name="connsiteX169" fmla="*/ 5345 w 10201"/>
                <a:gd name="connsiteY169" fmla="*/ 9796 h 10002"/>
                <a:gd name="connsiteX170" fmla="*/ 5220 w 10201"/>
                <a:gd name="connsiteY170" fmla="*/ 9796 h 10002"/>
                <a:gd name="connsiteX171" fmla="*/ 4992 w 10201"/>
                <a:gd name="connsiteY171" fmla="*/ 9647 h 10002"/>
                <a:gd name="connsiteX172" fmla="*/ 4929 w 10201"/>
                <a:gd name="connsiteY172" fmla="*/ 9515 h 10002"/>
                <a:gd name="connsiteX173" fmla="*/ 4929 w 10201"/>
                <a:gd name="connsiteY173" fmla="*/ 9403 h 10002"/>
                <a:gd name="connsiteX174" fmla="*/ 4866 w 10201"/>
                <a:gd name="connsiteY174" fmla="*/ 9346 h 10002"/>
                <a:gd name="connsiteX175" fmla="*/ 5168 w 10201"/>
                <a:gd name="connsiteY175" fmla="*/ 9214 h 10002"/>
                <a:gd name="connsiteX176" fmla="*/ 5387 w 10201"/>
                <a:gd name="connsiteY176" fmla="*/ 9234 h 10002"/>
                <a:gd name="connsiteX177" fmla="*/ 5741 w 10201"/>
                <a:gd name="connsiteY177" fmla="*/ 9195 h 10002"/>
                <a:gd name="connsiteX178" fmla="*/ 5783 w 10201"/>
                <a:gd name="connsiteY178" fmla="*/ 9102 h 10002"/>
                <a:gd name="connsiteX179" fmla="*/ 5731 w 10201"/>
                <a:gd name="connsiteY179" fmla="*/ 8989 h 10002"/>
                <a:gd name="connsiteX180" fmla="*/ 5533 w 10201"/>
                <a:gd name="connsiteY180" fmla="*/ 8933 h 10002"/>
                <a:gd name="connsiteX181" fmla="*/ 5210 w 10201"/>
                <a:gd name="connsiteY181" fmla="*/ 8745 h 10002"/>
                <a:gd name="connsiteX182" fmla="*/ 4961 w 10201"/>
                <a:gd name="connsiteY182" fmla="*/ 8595 h 10002"/>
                <a:gd name="connsiteX183" fmla="*/ 5085 w 10201"/>
                <a:gd name="connsiteY183" fmla="*/ 8481 h 10002"/>
                <a:gd name="connsiteX184" fmla="*/ 4741 w 10201"/>
                <a:gd name="connsiteY184" fmla="*/ 8275 h 10002"/>
                <a:gd name="connsiteX185" fmla="*/ 4554 w 10201"/>
                <a:gd name="connsiteY185" fmla="*/ 8087 h 10002"/>
                <a:gd name="connsiteX186" fmla="*/ 4356 w 10201"/>
                <a:gd name="connsiteY186" fmla="*/ 8031 h 10002"/>
                <a:gd name="connsiteX187" fmla="*/ 4085 w 10201"/>
                <a:gd name="connsiteY187" fmla="*/ 8013 h 10002"/>
                <a:gd name="connsiteX188" fmla="*/ 3919 w 10201"/>
                <a:gd name="connsiteY188" fmla="*/ 7843 h 10002"/>
                <a:gd name="connsiteX189" fmla="*/ 3741 w 10201"/>
                <a:gd name="connsiteY189" fmla="*/ 7806 h 10002"/>
                <a:gd name="connsiteX190" fmla="*/ 3669 w 10201"/>
                <a:gd name="connsiteY190" fmla="*/ 7598 h 10002"/>
                <a:gd name="connsiteX191" fmla="*/ 3492 w 10201"/>
                <a:gd name="connsiteY191" fmla="*/ 7637 h 10002"/>
                <a:gd name="connsiteX192" fmla="*/ 3440 w 10201"/>
                <a:gd name="connsiteY192" fmla="*/ 7674 h 10002"/>
                <a:gd name="connsiteX193" fmla="*/ 3367 w 10201"/>
                <a:gd name="connsiteY193" fmla="*/ 7674 h 10002"/>
                <a:gd name="connsiteX194" fmla="*/ 3367 w 10201"/>
                <a:gd name="connsiteY194" fmla="*/ 7637 h 10002"/>
                <a:gd name="connsiteX195" fmla="*/ 3398 w 10201"/>
                <a:gd name="connsiteY195" fmla="*/ 7543 h 10002"/>
                <a:gd name="connsiteX196" fmla="*/ 3241 w 10201"/>
                <a:gd name="connsiteY196" fmla="*/ 7505 h 10002"/>
                <a:gd name="connsiteX197" fmla="*/ 3189 w 10201"/>
                <a:gd name="connsiteY197" fmla="*/ 7411 h 10002"/>
                <a:gd name="connsiteX198" fmla="*/ 3085 w 10201"/>
                <a:gd name="connsiteY198" fmla="*/ 7468 h 10002"/>
                <a:gd name="connsiteX199" fmla="*/ 2846 w 10201"/>
                <a:gd name="connsiteY199" fmla="*/ 7449 h 10002"/>
                <a:gd name="connsiteX200" fmla="*/ 2722 w 10201"/>
                <a:gd name="connsiteY200" fmla="*/ 7486 h 10002"/>
                <a:gd name="connsiteX201" fmla="*/ 2669 w 10201"/>
                <a:gd name="connsiteY201" fmla="*/ 7598 h 10002"/>
                <a:gd name="connsiteX202" fmla="*/ 2471 w 10201"/>
                <a:gd name="connsiteY202" fmla="*/ 7637 h 10002"/>
                <a:gd name="connsiteX203" fmla="*/ 2419 w 10201"/>
                <a:gd name="connsiteY203" fmla="*/ 7712 h 10002"/>
                <a:gd name="connsiteX204" fmla="*/ 2137 w 10201"/>
                <a:gd name="connsiteY204" fmla="*/ 7693 h 10002"/>
                <a:gd name="connsiteX205" fmla="*/ 2023 w 10201"/>
                <a:gd name="connsiteY205" fmla="*/ 7561 h 10002"/>
                <a:gd name="connsiteX206" fmla="*/ 1867 w 10201"/>
                <a:gd name="connsiteY206" fmla="*/ 7524 h 10002"/>
                <a:gd name="connsiteX207" fmla="*/ 1919 w 10201"/>
                <a:gd name="connsiteY207" fmla="*/ 7505 h 10002"/>
                <a:gd name="connsiteX208" fmla="*/ 1919 w 10201"/>
                <a:gd name="connsiteY208" fmla="*/ 7486 h 10002"/>
                <a:gd name="connsiteX209" fmla="*/ 1867 w 10201"/>
                <a:gd name="connsiteY209" fmla="*/ 7486 h 10002"/>
                <a:gd name="connsiteX210" fmla="*/ 1753 w 10201"/>
                <a:gd name="connsiteY210" fmla="*/ 7505 h 10002"/>
                <a:gd name="connsiteX211" fmla="*/ 1544 w 10201"/>
                <a:gd name="connsiteY211" fmla="*/ 7429 h 10002"/>
                <a:gd name="connsiteX212" fmla="*/ 1544 w 10201"/>
                <a:gd name="connsiteY212" fmla="*/ 7486 h 10002"/>
                <a:gd name="connsiteX213" fmla="*/ 1492 w 10201"/>
                <a:gd name="connsiteY213" fmla="*/ 7468 h 10002"/>
                <a:gd name="connsiteX214" fmla="*/ 1492 w 10201"/>
                <a:gd name="connsiteY214" fmla="*/ 7411 h 10002"/>
                <a:gd name="connsiteX215" fmla="*/ 1398 w 10201"/>
                <a:gd name="connsiteY215" fmla="*/ 7468 h 10002"/>
                <a:gd name="connsiteX216" fmla="*/ 1378 w 10201"/>
                <a:gd name="connsiteY216" fmla="*/ 7411 h 10002"/>
                <a:gd name="connsiteX217" fmla="*/ 1013 w 10201"/>
                <a:gd name="connsiteY217" fmla="*/ 7429 h 10002"/>
                <a:gd name="connsiteX218" fmla="*/ 836 w 10201"/>
                <a:gd name="connsiteY218" fmla="*/ 7411 h 10002"/>
                <a:gd name="connsiteX219" fmla="*/ 795 w 10201"/>
                <a:gd name="connsiteY219" fmla="*/ 7336 h 10002"/>
                <a:gd name="connsiteX220" fmla="*/ 628 w 10201"/>
                <a:gd name="connsiteY220" fmla="*/ 7354 h 10002"/>
                <a:gd name="connsiteX221" fmla="*/ 597 w 10201"/>
                <a:gd name="connsiteY221" fmla="*/ 7299 h 10002"/>
                <a:gd name="connsiteX222" fmla="*/ 493 w 10201"/>
                <a:gd name="connsiteY222" fmla="*/ 7317 h 10002"/>
                <a:gd name="connsiteX223" fmla="*/ 471 w 10201"/>
                <a:gd name="connsiteY223" fmla="*/ 7242 h 10002"/>
                <a:gd name="connsiteX224" fmla="*/ 378 w 10201"/>
                <a:gd name="connsiteY224" fmla="*/ 7242 h 10002"/>
                <a:gd name="connsiteX225" fmla="*/ 243 w 10201"/>
                <a:gd name="connsiteY225" fmla="*/ 7167 h 10002"/>
                <a:gd name="connsiteX226" fmla="*/ 0 w 10201"/>
                <a:gd name="connsiteY226" fmla="*/ 7050 h 10002"/>
                <a:gd name="connsiteX227" fmla="*/ 357 w 10201"/>
                <a:gd name="connsiteY227" fmla="*/ 7054 h 10002"/>
                <a:gd name="connsiteX228" fmla="*/ 576 w 10201"/>
                <a:gd name="connsiteY228" fmla="*/ 7092 h 10002"/>
                <a:gd name="connsiteX229" fmla="*/ 940 w 10201"/>
                <a:gd name="connsiteY229" fmla="*/ 7167 h 10002"/>
                <a:gd name="connsiteX230" fmla="*/ 950 w 10201"/>
                <a:gd name="connsiteY230" fmla="*/ 7092 h 10002"/>
                <a:gd name="connsiteX231" fmla="*/ 888 w 10201"/>
                <a:gd name="connsiteY231" fmla="*/ 6998 h 10002"/>
                <a:gd name="connsiteX232" fmla="*/ 898 w 10201"/>
                <a:gd name="connsiteY232" fmla="*/ 6998 h 10002"/>
                <a:gd name="connsiteX233" fmla="*/ 898 w 10201"/>
                <a:gd name="connsiteY233" fmla="*/ 6979 h 10002"/>
                <a:gd name="connsiteX234" fmla="*/ 1002 w 10201"/>
                <a:gd name="connsiteY234" fmla="*/ 7016 h 10002"/>
                <a:gd name="connsiteX235" fmla="*/ 1002 w 10201"/>
                <a:gd name="connsiteY235" fmla="*/ 6941 h 10002"/>
                <a:gd name="connsiteX236" fmla="*/ 940 w 10201"/>
                <a:gd name="connsiteY236" fmla="*/ 6923 h 10002"/>
                <a:gd name="connsiteX237" fmla="*/ 940 w 10201"/>
                <a:gd name="connsiteY237" fmla="*/ 6847 h 10002"/>
                <a:gd name="connsiteX238" fmla="*/ 961 w 10201"/>
                <a:gd name="connsiteY238" fmla="*/ 6847 h 10002"/>
                <a:gd name="connsiteX239" fmla="*/ 1013 w 10201"/>
                <a:gd name="connsiteY239" fmla="*/ 6885 h 10002"/>
                <a:gd name="connsiteX240" fmla="*/ 1013 w 10201"/>
                <a:gd name="connsiteY240" fmla="*/ 6847 h 10002"/>
                <a:gd name="connsiteX241" fmla="*/ 1149 w 10201"/>
                <a:gd name="connsiteY241" fmla="*/ 6716 h 10002"/>
                <a:gd name="connsiteX242" fmla="*/ 1305 w 10201"/>
                <a:gd name="connsiteY242" fmla="*/ 6678 h 10002"/>
                <a:gd name="connsiteX243" fmla="*/ 1305 w 10201"/>
                <a:gd name="connsiteY243" fmla="*/ 6660 h 10002"/>
                <a:gd name="connsiteX244" fmla="*/ 1128 w 10201"/>
                <a:gd name="connsiteY244" fmla="*/ 6660 h 10002"/>
                <a:gd name="connsiteX245" fmla="*/ 1128 w 10201"/>
                <a:gd name="connsiteY245" fmla="*/ 6641 h 10002"/>
                <a:gd name="connsiteX246" fmla="*/ 1159 w 10201"/>
                <a:gd name="connsiteY246" fmla="*/ 6585 h 10002"/>
                <a:gd name="connsiteX247" fmla="*/ 1211 w 10201"/>
                <a:gd name="connsiteY247" fmla="*/ 6603 h 10002"/>
                <a:gd name="connsiteX248" fmla="*/ 1243 w 10201"/>
                <a:gd name="connsiteY248" fmla="*/ 6566 h 10002"/>
                <a:gd name="connsiteX249" fmla="*/ 1243 w 10201"/>
                <a:gd name="connsiteY249" fmla="*/ 6548 h 10002"/>
                <a:gd name="connsiteX250" fmla="*/ 1191 w 10201"/>
                <a:gd name="connsiteY250" fmla="*/ 6472 h 10002"/>
                <a:gd name="connsiteX251" fmla="*/ 1222 w 10201"/>
                <a:gd name="connsiteY251" fmla="*/ 6472 h 10002"/>
                <a:gd name="connsiteX252" fmla="*/ 1243 w 10201"/>
                <a:gd name="connsiteY252" fmla="*/ 6491 h 10002"/>
                <a:gd name="connsiteX253" fmla="*/ 1253 w 10201"/>
                <a:gd name="connsiteY253" fmla="*/ 6434 h 10002"/>
                <a:gd name="connsiteX254" fmla="*/ 1201 w 10201"/>
                <a:gd name="connsiteY254" fmla="*/ 6378 h 10002"/>
                <a:gd name="connsiteX255" fmla="*/ 1191 w 10201"/>
                <a:gd name="connsiteY255" fmla="*/ 6416 h 10002"/>
                <a:gd name="connsiteX256" fmla="*/ 1191 w 10201"/>
                <a:gd name="connsiteY256" fmla="*/ 6378 h 10002"/>
                <a:gd name="connsiteX257" fmla="*/ 1180 w 10201"/>
                <a:gd name="connsiteY257" fmla="*/ 6378 h 10002"/>
                <a:gd name="connsiteX258" fmla="*/ 1180 w 10201"/>
                <a:gd name="connsiteY258" fmla="*/ 6359 h 10002"/>
                <a:gd name="connsiteX259" fmla="*/ 1253 w 10201"/>
                <a:gd name="connsiteY259" fmla="*/ 6322 h 10002"/>
                <a:gd name="connsiteX260" fmla="*/ 1253 w 10201"/>
                <a:gd name="connsiteY260" fmla="*/ 6302 h 10002"/>
                <a:gd name="connsiteX261" fmla="*/ 1139 w 10201"/>
                <a:gd name="connsiteY261" fmla="*/ 6228 h 10002"/>
                <a:gd name="connsiteX262" fmla="*/ 1118 w 10201"/>
                <a:gd name="connsiteY262" fmla="*/ 6284 h 10002"/>
                <a:gd name="connsiteX263" fmla="*/ 1045 w 10201"/>
                <a:gd name="connsiteY263" fmla="*/ 6228 h 10002"/>
                <a:gd name="connsiteX264" fmla="*/ 1076 w 10201"/>
                <a:gd name="connsiteY264" fmla="*/ 6190 h 10002"/>
                <a:gd name="connsiteX265" fmla="*/ 1035 w 10201"/>
                <a:gd name="connsiteY265" fmla="*/ 6190 h 10002"/>
                <a:gd name="connsiteX266" fmla="*/ 909 w 10201"/>
                <a:gd name="connsiteY266" fmla="*/ 6247 h 10002"/>
                <a:gd name="connsiteX267" fmla="*/ 909 w 10201"/>
                <a:gd name="connsiteY267" fmla="*/ 6190 h 10002"/>
                <a:gd name="connsiteX268" fmla="*/ 961 w 10201"/>
                <a:gd name="connsiteY268" fmla="*/ 6040 h 10002"/>
                <a:gd name="connsiteX269" fmla="*/ 940 w 10201"/>
                <a:gd name="connsiteY269" fmla="*/ 6002 h 10002"/>
                <a:gd name="connsiteX270" fmla="*/ 961 w 10201"/>
                <a:gd name="connsiteY270" fmla="*/ 6002 h 10002"/>
                <a:gd name="connsiteX271" fmla="*/ 1055 w 10201"/>
                <a:gd name="connsiteY271" fmla="*/ 5964 h 10002"/>
                <a:gd name="connsiteX272" fmla="*/ 1087 w 10201"/>
                <a:gd name="connsiteY272" fmla="*/ 5909 h 10002"/>
                <a:gd name="connsiteX273" fmla="*/ 1066 w 10201"/>
                <a:gd name="connsiteY273" fmla="*/ 5852 h 10002"/>
                <a:gd name="connsiteX274" fmla="*/ 1139 w 10201"/>
                <a:gd name="connsiteY274" fmla="*/ 5833 h 10002"/>
                <a:gd name="connsiteX275" fmla="*/ 1139 w 10201"/>
                <a:gd name="connsiteY275" fmla="*/ 5909 h 10002"/>
                <a:gd name="connsiteX276" fmla="*/ 1263 w 10201"/>
                <a:gd name="connsiteY276" fmla="*/ 5909 h 10002"/>
                <a:gd name="connsiteX277" fmla="*/ 1388 w 10201"/>
                <a:gd name="connsiteY277" fmla="*/ 5683 h 10002"/>
                <a:gd name="connsiteX278" fmla="*/ 1586 w 10201"/>
                <a:gd name="connsiteY278" fmla="*/ 5740 h 10002"/>
                <a:gd name="connsiteX279" fmla="*/ 1586 w 10201"/>
                <a:gd name="connsiteY279" fmla="*/ 5758 h 10002"/>
                <a:gd name="connsiteX280" fmla="*/ 1575 w 10201"/>
                <a:gd name="connsiteY280" fmla="*/ 5814 h 10002"/>
                <a:gd name="connsiteX281" fmla="*/ 1554 w 10201"/>
                <a:gd name="connsiteY281" fmla="*/ 5852 h 10002"/>
                <a:gd name="connsiteX282" fmla="*/ 1440 w 10201"/>
                <a:gd name="connsiteY282" fmla="*/ 5889 h 10002"/>
                <a:gd name="connsiteX283" fmla="*/ 1430 w 10201"/>
                <a:gd name="connsiteY283" fmla="*/ 6040 h 10002"/>
                <a:gd name="connsiteX284" fmla="*/ 1450 w 10201"/>
                <a:gd name="connsiteY284" fmla="*/ 6058 h 10002"/>
                <a:gd name="connsiteX285" fmla="*/ 1680 w 10201"/>
                <a:gd name="connsiteY285" fmla="*/ 6265 h 10002"/>
                <a:gd name="connsiteX286" fmla="*/ 1711 w 10201"/>
                <a:gd name="connsiteY286" fmla="*/ 6265 h 10002"/>
                <a:gd name="connsiteX287" fmla="*/ 1784 w 10201"/>
                <a:gd name="connsiteY287" fmla="*/ 6792 h 10002"/>
                <a:gd name="connsiteX288" fmla="*/ 1982 w 10201"/>
                <a:gd name="connsiteY288" fmla="*/ 6585 h 10002"/>
                <a:gd name="connsiteX289" fmla="*/ 1982 w 10201"/>
                <a:gd name="connsiteY289" fmla="*/ 6528 h 10002"/>
                <a:gd name="connsiteX290" fmla="*/ 1909 w 10201"/>
                <a:gd name="connsiteY290" fmla="*/ 6528 h 10002"/>
                <a:gd name="connsiteX291" fmla="*/ 1878 w 10201"/>
                <a:gd name="connsiteY291" fmla="*/ 6453 h 10002"/>
                <a:gd name="connsiteX292" fmla="*/ 1878 w 10201"/>
                <a:gd name="connsiteY292" fmla="*/ 6416 h 10002"/>
                <a:gd name="connsiteX293" fmla="*/ 1888 w 10201"/>
                <a:gd name="connsiteY293" fmla="*/ 6416 h 10002"/>
                <a:gd name="connsiteX294" fmla="*/ 1888 w 10201"/>
                <a:gd name="connsiteY294" fmla="*/ 6397 h 10002"/>
                <a:gd name="connsiteX295" fmla="*/ 2023 w 10201"/>
                <a:gd name="connsiteY295" fmla="*/ 6322 h 10002"/>
                <a:gd name="connsiteX296" fmla="*/ 2002 w 10201"/>
                <a:gd name="connsiteY296" fmla="*/ 6302 h 10002"/>
                <a:gd name="connsiteX297" fmla="*/ 1867 w 10201"/>
                <a:gd name="connsiteY297" fmla="*/ 6265 h 10002"/>
                <a:gd name="connsiteX298" fmla="*/ 1867 w 10201"/>
                <a:gd name="connsiteY298" fmla="*/ 6209 h 10002"/>
                <a:gd name="connsiteX299" fmla="*/ 1815 w 10201"/>
                <a:gd name="connsiteY299" fmla="*/ 6190 h 10002"/>
                <a:gd name="connsiteX300" fmla="*/ 1815 w 10201"/>
                <a:gd name="connsiteY300" fmla="*/ 6190 h 10002"/>
                <a:gd name="connsiteX301" fmla="*/ 1836 w 10201"/>
                <a:gd name="connsiteY301" fmla="*/ 6133 h 10002"/>
                <a:gd name="connsiteX302" fmla="*/ 1753 w 10201"/>
                <a:gd name="connsiteY302" fmla="*/ 6040 h 10002"/>
                <a:gd name="connsiteX303" fmla="*/ 1534 w 10201"/>
                <a:gd name="connsiteY303" fmla="*/ 5984 h 10002"/>
                <a:gd name="connsiteX304" fmla="*/ 1701 w 10201"/>
                <a:gd name="connsiteY304" fmla="*/ 5964 h 10002"/>
                <a:gd name="connsiteX305" fmla="*/ 1722 w 10201"/>
                <a:gd name="connsiteY305" fmla="*/ 5871 h 10002"/>
                <a:gd name="connsiteX306" fmla="*/ 1659 w 10201"/>
                <a:gd name="connsiteY306" fmla="*/ 5740 h 10002"/>
                <a:gd name="connsiteX307" fmla="*/ 1680 w 10201"/>
                <a:gd name="connsiteY307" fmla="*/ 5740 h 10002"/>
                <a:gd name="connsiteX308" fmla="*/ 2023 w 10201"/>
                <a:gd name="connsiteY308" fmla="*/ 5777 h 10002"/>
                <a:gd name="connsiteX309" fmla="*/ 2117 w 10201"/>
                <a:gd name="connsiteY309" fmla="*/ 5665 h 10002"/>
                <a:gd name="connsiteX310" fmla="*/ 2190 w 10201"/>
                <a:gd name="connsiteY310" fmla="*/ 5645 h 10002"/>
                <a:gd name="connsiteX311" fmla="*/ 2117 w 10201"/>
                <a:gd name="connsiteY311" fmla="*/ 5608 h 10002"/>
                <a:gd name="connsiteX312" fmla="*/ 1815 w 10201"/>
                <a:gd name="connsiteY312" fmla="*/ 5720 h 10002"/>
                <a:gd name="connsiteX313" fmla="*/ 1784 w 10201"/>
                <a:gd name="connsiteY313" fmla="*/ 5665 h 10002"/>
                <a:gd name="connsiteX314" fmla="*/ 1805 w 10201"/>
                <a:gd name="connsiteY314" fmla="*/ 5608 h 10002"/>
                <a:gd name="connsiteX315" fmla="*/ 1774 w 10201"/>
                <a:gd name="connsiteY315" fmla="*/ 5514 h 10002"/>
                <a:gd name="connsiteX316" fmla="*/ 1701 w 10201"/>
                <a:gd name="connsiteY316" fmla="*/ 5533 h 10002"/>
                <a:gd name="connsiteX317" fmla="*/ 1458 w 10201"/>
                <a:gd name="connsiteY317" fmla="*/ 5302 h 10002"/>
                <a:gd name="connsiteX318" fmla="*/ 1742 w 10201"/>
                <a:gd name="connsiteY318" fmla="*/ 5288 h 10002"/>
                <a:gd name="connsiteX319" fmla="*/ 2085 w 10201"/>
                <a:gd name="connsiteY319" fmla="*/ 5288 h 10002"/>
                <a:gd name="connsiteX320" fmla="*/ 2190 w 10201"/>
                <a:gd name="connsiteY320" fmla="*/ 5119 h 10002"/>
                <a:gd name="connsiteX321" fmla="*/ 2190 w 10201"/>
                <a:gd name="connsiteY321" fmla="*/ 5063 h 10002"/>
                <a:gd name="connsiteX322" fmla="*/ 2253 w 10201"/>
                <a:gd name="connsiteY322" fmla="*/ 5044 h 10002"/>
                <a:gd name="connsiteX323" fmla="*/ 2284 w 10201"/>
                <a:gd name="connsiteY323" fmla="*/ 5176 h 10002"/>
                <a:gd name="connsiteX324" fmla="*/ 2722 w 10201"/>
                <a:gd name="connsiteY324" fmla="*/ 5195 h 10002"/>
                <a:gd name="connsiteX325" fmla="*/ 2700 w 10201"/>
                <a:gd name="connsiteY325" fmla="*/ 5288 h 10002"/>
                <a:gd name="connsiteX326" fmla="*/ 2732 w 10201"/>
                <a:gd name="connsiteY326" fmla="*/ 5288 h 10002"/>
                <a:gd name="connsiteX327" fmla="*/ 2784 w 10201"/>
                <a:gd name="connsiteY327" fmla="*/ 5251 h 10002"/>
                <a:gd name="connsiteX328" fmla="*/ 2784 w 10201"/>
                <a:gd name="connsiteY328" fmla="*/ 5270 h 10002"/>
                <a:gd name="connsiteX329" fmla="*/ 2763 w 10201"/>
                <a:gd name="connsiteY329" fmla="*/ 5288 h 10002"/>
                <a:gd name="connsiteX330" fmla="*/ 2826 w 10201"/>
                <a:gd name="connsiteY330" fmla="*/ 5288 h 10002"/>
                <a:gd name="connsiteX331" fmla="*/ 2929 w 10201"/>
                <a:gd name="connsiteY331" fmla="*/ 5288 h 10002"/>
                <a:gd name="connsiteX332" fmla="*/ 2929 w 10201"/>
                <a:gd name="connsiteY332" fmla="*/ 5364 h 10002"/>
                <a:gd name="connsiteX333" fmla="*/ 2950 w 10201"/>
                <a:gd name="connsiteY333" fmla="*/ 5364 h 10002"/>
                <a:gd name="connsiteX334" fmla="*/ 3023 w 10201"/>
                <a:gd name="connsiteY334" fmla="*/ 5288 h 10002"/>
                <a:gd name="connsiteX335" fmla="*/ 3023 w 10201"/>
                <a:gd name="connsiteY335" fmla="*/ 5213 h 10002"/>
                <a:gd name="connsiteX336" fmla="*/ 3085 w 10201"/>
                <a:gd name="connsiteY336" fmla="*/ 5213 h 10002"/>
                <a:gd name="connsiteX337" fmla="*/ 3117 w 10201"/>
                <a:gd name="connsiteY337" fmla="*/ 5270 h 10002"/>
                <a:gd name="connsiteX338" fmla="*/ 3117 w 10201"/>
                <a:gd name="connsiteY338" fmla="*/ 5401 h 10002"/>
                <a:gd name="connsiteX339" fmla="*/ 3231 w 10201"/>
                <a:gd name="connsiteY339" fmla="*/ 5401 h 10002"/>
                <a:gd name="connsiteX340" fmla="*/ 3241 w 10201"/>
                <a:gd name="connsiteY340" fmla="*/ 5307 h 10002"/>
                <a:gd name="connsiteX341" fmla="*/ 3241 w 10201"/>
                <a:gd name="connsiteY341" fmla="*/ 5288 h 10002"/>
                <a:gd name="connsiteX342" fmla="*/ 3241 w 10201"/>
                <a:gd name="connsiteY342" fmla="*/ 5288 h 10002"/>
                <a:gd name="connsiteX343" fmla="*/ 3346 w 10201"/>
                <a:gd name="connsiteY343" fmla="*/ 5307 h 10002"/>
                <a:gd name="connsiteX344" fmla="*/ 3367 w 10201"/>
                <a:gd name="connsiteY344" fmla="*/ 5213 h 10002"/>
                <a:gd name="connsiteX345" fmla="*/ 3471 w 10201"/>
                <a:gd name="connsiteY345" fmla="*/ 5251 h 10002"/>
                <a:gd name="connsiteX346" fmla="*/ 3471 w 10201"/>
                <a:gd name="connsiteY346" fmla="*/ 5195 h 10002"/>
                <a:gd name="connsiteX347" fmla="*/ 3648 w 10201"/>
                <a:gd name="connsiteY347" fmla="*/ 5270 h 10002"/>
                <a:gd name="connsiteX348" fmla="*/ 3648 w 10201"/>
                <a:gd name="connsiteY348" fmla="*/ 5195 h 10002"/>
                <a:gd name="connsiteX349" fmla="*/ 3689 w 10201"/>
                <a:gd name="connsiteY349" fmla="*/ 5195 h 10002"/>
                <a:gd name="connsiteX350" fmla="*/ 3689 w 10201"/>
                <a:gd name="connsiteY350" fmla="*/ 5270 h 10002"/>
                <a:gd name="connsiteX351" fmla="*/ 3710 w 10201"/>
                <a:gd name="connsiteY351" fmla="*/ 5270 h 10002"/>
                <a:gd name="connsiteX352" fmla="*/ 3710 w 10201"/>
                <a:gd name="connsiteY352" fmla="*/ 5251 h 10002"/>
                <a:gd name="connsiteX353" fmla="*/ 3721 w 10201"/>
                <a:gd name="connsiteY353" fmla="*/ 5119 h 10002"/>
                <a:gd name="connsiteX354" fmla="*/ 3731 w 10201"/>
                <a:gd name="connsiteY354" fmla="*/ 5119 h 10002"/>
                <a:gd name="connsiteX355" fmla="*/ 3741 w 10201"/>
                <a:gd name="connsiteY355" fmla="*/ 5195 h 10002"/>
                <a:gd name="connsiteX356" fmla="*/ 3825 w 10201"/>
                <a:gd name="connsiteY356" fmla="*/ 5119 h 10002"/>
                <a:gd name="connsiteX357" fmla="*/ 3825 w 10201"/>
                <a:gd name="connsiteY357" fmla="*/ 5157 h 10002"/>
                <a:gd name="connsiteX358" fmla="*/ 3898 w 10201"/>
                <a:gd name="connsiteY358" fmla="*/ 5119 h 10002"/>
                <a:gd name="connsiteX359" fmla="*/ 3898 w 10201"/>
                <a:gd name="connsiteY359" fmla="*/ 5101 h 10002"/>
                <a:gd name="connsiteX360" fmla="*/ 3877 w 10201"/>
                <a:gd name="connsiteY360" fmla="*/ 5063 h 10002"/>
                <a:gd name="connsiteX361" fmla="*/ 3909 w 10201"/>
                <a:gd name="connsiteY361" fmla="*/ 5063 h 10002"/>
                <a:gd name="connsiteX362" fmla="*/ 3950 w 10201"/>
                <a:gd name="connsiteY362" fmla="*/ 5101 h 10002"/>
                <a:gd name="connsiteX363" fmla="*/ 3950 w 10201"/>
                <a:gd name="connsiteY363" fmla="*/ 5063 h 10002"/>
                <a:gd name="connsiteX364" fmla="*/ 3929 w 10201"/>
                <a:gd name="connsiteY364" fmla="*/ 5007 h 10002"/>
                <a:gd name="connsiteX365" fmla="*/ 4033 w 10201"/>
                <a:gd name="connsiteY365" fmla="*/ 4951 h 10002"/>
                <a:gd name="connsiteX366" fmla="*/ 4033 w 10201"/>
                <a:gd name="connsiteY366" fmla="*/ 4932 h 10002"/>
                <a:gd name="connsiteX367" fmla="*/ 3857 w 10201"/>
                <a:gd name="connsiteY367" fmla="*/ 4912 h 10002"/>
                <a:gd name="connsiteX368" fmla="*/ 3867 w 10201"/>
                <a:gd name="connsiteY368" fmla="*/ 5026 h 10002"/>
                <a:gd name="connsiteX369" fmla="*/ 3857 w 10201"/>
                <a:gd name="connsiteY369" fmla="*/ 5026 h 10002"/>
                <a:gd name="connsiteX370" fmla="*/ 3658 w 10201"/>
                <a:gd name="connsiteY370" fmla="*/ 4912 h 10002"/>
                <a:gd name="connsiteX371" fmla="*/ 3658 w 10201"/>
                <a:gd name="connsiteY371" fmla="*/ 4932 h 10002"/>
                <a:gd name="connsiteX372" fmla="*/ 3669 w 10201"/>
                <a:gd name="connsiteY372" fmla="*/ 4932 h 10002"/>
                <a:gd name="connsiteX373" fmla="*/ 3648 w 10201"/>
                <a:gd name="connsiteY373" fmla="*/ 4951 h 10002"/>
                <a:gd name="connsiteX374" fmla="*/ 3596 w 10201"/>
                <a:gd name="connsiteY374" fmla="*/ 4875 h 10002"/>
                <a:gd name="connsiteX375" fmla="*/ 3585 w 10201"/>
                <a:gd name="connsiteY375" fmla="*/ 4837 h 10002"/>
                <a:gd name="connsiteX376" fmla="*/ 3700 w 10201"/>
                <a:gd name="connsiteY376" fmla="*/ 4819 h 10002"/>
                <a:gd name="connsiteX377" fmla="*/ 3700 w 10201"/>
                <a:gd name="connsiteY377" fmla="*/ 4668 h 10002"/>
                <a:gd name="connsiteX378" fmla="*/ 3679 w 10201"/>
                <a:gd name="connsiteY378" fmla="*/ 4668 h 10002"/>
                <a:gd name="connsiteX379" fmla="*/ 3554 w 10201"/>
                <a:gd name="connsiteY379" fmla="*/ 4800 h 10002"/>
                <a:gd name="connsiteX380" fmla="*/ 3533 w 10201"/>
                <a:gd name="connsiteY380" fmla="*/ 4782 h 10002"/>
                <a:gd name="connsiteX381" fmla="*/ 3533 w 10201"/>
                <a:gd name="connsiteY381" fmla="*/ 4706 h 10002"/>
                <a:gd name="connsiteX382" fmla="*/ 3523 w 10201"/>
                <a:gd name="connsiteY382" fmla="*/ 4650 h 10002"/>
                <a:gd name="connsiteX383" fmla="*/ 3450 w 10201"/>
                <a:gd name="connsiteY383" fmla="*/ 4650 h 10002"/>
                <a:gd name="connsiteX384" fmla="*/ 3440 w 10201"/>
                <a:gd name="connsiteY384" fmla="*/ 4593 h 10002"/>
                <a:gd name="connsiteX385" fmla="*/ 3450 w 10201"/>
                <a:gd name="connsiteY385" fmla="*/ 4593 h 10002"/>
                <a:gd name="connsiteX386" fmla="*/ 3450 w 10201"/>
                <a:gd name="connsiteY386" fmla="*/ 4574 h 10002"/>
                <a:gd name="connsiteX387" fmla="*/ 3627 w 10201"/>
                <a:gd name="connsiteY387" fmla="*/ 4481 h 10002"/>
                <a:gd name="connsiteX388" fmla="*/ 3565 w 10201"/>
                <a:gd name="connsiteY388" fmla="*/ 4481 h 10002"/>
                <a:gd name="connsiteX389" fmla="*/ 3544 w 10201"/>
                <a:gd name="connsiteY389" fmla="*/ 4481 h 10002"/>
                <a:gd name="connsiteX390" fmla="*/ 3533 w 10201"/>
                <a:gd name="connsiteY390" fmla="*/ 4481 h 10002"/>
                <a:gd name="connsiteX391" fmla="*/ 3533 w 10201"/>
                <a:gd name="connsiteY391" fmla="*/ 4462 h 10002"/>
                <a:gd name="connsiteX392" fmla="*/ 3637 w 10201"/>
                <a:gd name="connsiteY392" fmla="*/ 4387 h 10002"/>
                <a:gd name="connsiteX393" fmla="*/ 3637 w 10201"/>
                <a:gd name="connsiteY393" fmla="*/ 4387 h 10002"/>
                <a:gd name="connsiteX394" fmla="*/ 3606 w 10201"/>
                <a:gd name="connsiteY394" fmla="*/ 4387 h 10002"/>
                <a:gd name="connsiteX395" fmla="*/ 3585 w 10201"/>
                <a:gd name="connsiteY395" fmla="*/ 4405 h 10002"/>
                <a:gd name="connsiteX396" fmla="*/ 3575 w 10201"/>
                <a:gd name="connsiteY396" fmla="*/ 4368 h 10002"/>
                <a:gd name="connsiteX397" fmla="*/ 3409 w 10201"/>
                <a:gd name="connsiteY397" fmla="*/ 4312 h 10002"/>
                <a:gd name="connsiteX398" fmla="*/ 3357 w 10201"/>
                <a:gd name="connsiteY398" fmla="*/ 4199 h 10002"/>
                <a:gd name="connsiteX399" fmla="*/ 3315 w 10201"/>
                <a:gd name="connsiteY399" fmla="*/ 4255 h 10002"/>
                <a:gd name="connsiteX400" fmla="*/ 3231 w 10201"/>
                <a:gd name="connsiteY400" fmla="*/ 4218 h 10002"/>
                <a:gd name="connsiteX401" fmla="*/ 3085 w 10201"/>
                <a:gd name="connsiteY401" fmla="*/ 4199 h 10002"/>
                <a:gd name="connsiteX402" fmla="*/ 3033 w 10201"/>
                <a:gd name="connsiteY402" fmla="*/ 4237 h 10002"/>
                <a:gd name="connsiteX403" fmla="*/ 2981 w 10201"/>
                <a:gd name="connsiteY403" fmla="*/ 4180 h 10002"/>
                <a:gd name="connsiteX404" fmla="*/ 2909 w 10201"/>
                <a:gd name="connsiteY404" fmla="*/ 4237 h 10002"/>
                <a:gd name="connsiteX405" fmla="*/ 2878 w 10201"/>
                <a:gd name="connsiteY405" fmla="*/ 4180 h 10002"/>
                <a:gd name="connsiteX406" fmla="*/ 2794 w 10201"/>
                <a:gd name="connsiteY406" fmla="*/ 4330 h 10002"/>
                <a:gd name="connsiteX407" fmla="*/ 2596 w 10201"/>
                <a:gd name="connsiteY407" fmla="*/ 4255 h 10002"/>
                <a:gd name="connsiteX408" fmla="*/ 2596 w 10201"/>
                <a:gd name="connsiteY408" fmla="*/ 4218 h 10002"/>
                <a:gd name="connsiteX409" fmla="*/ 2617 w 10201"/>
                <a:gd name="connsiteY409" fmla="*/ 4180 h 10002"/>
                <a:gd name="connsiteX410" fmla="*/ 2544 w 10201"/>
                <a:gd name="connsiteY410" fmla="*/ 4180 h 10002"/>
                <a:gd name="connsiteX411" fmla="*/ 2346 w 10201"/>
                <a:gd name="connsiteY411" fmla="*/ 4275 h 10002"/>
                <a:gd name="connsiteX412" fmla="*/ 2346 w 10201"/>
                <a:gd name="connsiteY412" fmla="*/ 4255 h 10002"/>
                <a:gd name="connsiteX413" fmla="*/ 2367 w 10201"/>
                <a:gd name="connsiteY413" fmla="*/ 4218 h 10002"/>
                <a:gd name="connsiteX414" fmla="*/ 2253 w 10201"/>
                <a:gd name="connsiteY414" fmla="*/ 4218 h 10002"/>
                <a:gd name="connsiteX415" fmla="*/ 2170 w 10201"/>
                <a:gd name="connsiteY415" fmla="*/ 4143 h 10002"/>
                <a:gd name="connsiteX416" fmla="*/ 2044 w 10201"/>
                <a:gd name="connsiteY416" fmla="*/ 4124 h 10002"/>
                <a:gd name="connsiteX417" fmla="*/ 2065 w 10201"/>
                <a:gd name="connsiteY417" fmla="*/ 4124 h 10002"/>
                <a:gd name="connsiteX418" fmla="*/ 2096 w 10201"/>
                <a:gd name="connsiteY418" fmla="*/ 4086 h 10002"/>
                <a:gd name="connsiteX419" fmla="*/ 2085 w 10201"/>
                <a:gd name="connsiteY419" fmla="*/ 4049 h 10002"/>
                <a:gd name="connsiteX420" fmla="*/ 2002 w 10201"/>
                <a:gd name="connsiteY420" fmla="*/ 3992 h 10002"/>
                <a:gd name="connsiteX421" fmla="*/ 1909 w 10201"/>
                <a:gd name="connsiteY421" fmla="*/ 4030 h 10002"/>
                <a:gd name="connsiteX422" fmla="*/ 1479 w 10201"/>
                <a:gd name="connsiteY422" fmla="*/ 3976 h 10002"/>
                <a:gd name="connsiteX423" fmla="*/ 1680 w 10201"/>
                <a:gd name="connsiteY423" fmla="*/ 3823 h 10002"/>
                <a:gd name="connsiteX424" fmla="*/ 1690 w 10201"/>
                <a:gd name="connsiteY424" fmla="*/ 3805 h 10002"/>
                <a:gd name="connsiteX425" fmla="*/ 1826 w 10201"/>
                <a:gd name="connsiteY425" fmla="*/ 3767 h 10002"/>
                <a:gd name="connsiteX426" fmla="*/ 1826 w 10201"/>
                <a:gd name="connsiteY426" fmla="*/ 3805 h 10002"/>
                <a:gd name="connsiteX427" fmla="*/ 1940 w 10201"/>
                <a:gd name="connsiteY427" fmla="*/ 3880 h 10002"/>
                <a:gd name="connsiteX428" fmla="*/ 1950 w 10201"/>
                <a:gd name="connsiteY428" fmla="*/ 3842 h 10002"/>
                <a:gd name="connsiteX429" fmla="*/ 1961 w 10201"/>
                <a:gd name="connsiteY429" fmla="*/ 3880 h 10002"/>
                <a:gd name="connsiteX430" fmla="*/ 2117 w 10201"/>
                <a:gd name="connsiteY430" fmla="*/ 3748 h 10002"/>
                <a:gd name="connsiteX431" fmla="*/ 2201 w 10201"/>
                <a:gd name="connsiteY431" fmla="*/ 3823 h 10002"/>
                <a:gd name="connsiteX432" fmla="*/ 2378 w 10201"/>
                <a:gd name="connsiteY432" fmla="*/ 3786 h 10002"/>
                <a:gd name="connsiteX433" fmla="*/ 2544 w 10201"/>
                <a:gd name="connsiteY433" fmla="*/ 3805 h 10002"/>
                <a:gd name="connsiteX434" fmla="*/ 2544 w 10201"/>
                <a:gd name="connsiteY434" fmla="*/ 3730 h 10002"/>
                <a:gd name="connsiteX435" fmla="*/ 2658 w 10201"/>
                <a:gd name="connsiteY435" fmla="*/ 3730 h 10002"/>
                <a:gd name="connsiteX436" fmla="*/ 2689 w 10201"/>
                <a:gd name="connsiteY436" fmla="*/ 3673 h 10002"/>
                <a:gd name="connsiteX437" fmla="*/ 2689 w 10201"/>
                <a:gd name="connsiteY437" fmla="*/ 3598 h 10002"/>
                <a:gd name="connsiteX438" fmla="*/ 2658 w 10201"/>
                <a:gd name="connsiteY438" fmla="*/ 3598 h 10002"/>
                <a:gd name="connsiteX439" fmla="*/ 2658 w 10201"/>
                <a:gd name="connsiteY439" fmla="*/ 3561 h 10002"/>
                <a:gd name="connsiteX440" fmla="*/ 2648 w 10201"/>
                <a:gd name="connsiteY440" fmla="*/ 3504 h 10002"/>
                <a:gd name="connsiteX441" fmla="*/ 2044 w 10201"/>
                <a:gd name="connsiteY441" fmla="*/ 3504 h 10002"/>
                <a:gd name="connsiteX442" fmla="*/ 1482 w 10201"/>
                <a:gd name="connsiteY442" fmla="*/ 3485 h 10002"/>
                <a:gd name="connsiteX443" fmla="*/ 1898 w 10201"/>
                <a:gd name="connsiteY443" fmla="*/ 3410 h 10002"/>
                <a:gd name="connsiteX444" fmla="*/ 2149 w 10201"/>
                <a:gd name="connsiteY444" fmla="*/ 3429 h 10002"/>
                <a:gd name="connsiteX445" fmla="*/ 2159 w 10201"/>
                <a:gd name="connsiteY445" fmla="*/ 3316 h 10002"/>
                <a:gd name="connsiteX446" fmla="*/ 2201 w 10201"/>
                <a:gd name="connsiteY446" fmla="*/ 3298 h 10002"/>
                <a:gd name="connsiteX447" fmla="*/ 2232 w 10201"/>
                <a:gd name="connsiteY447" fmla="*/ 3354 h 10002"/>
                <a:gd name="connsiteX448" fmla="*/ 2263 w 10201"/>
                <a:gd name="connsiteY448" fmla="*/ 3278 h 10002"/>
                <a:gd name="connsiteX449" fmla="*/ 2263 w 10201"/>
                <a:gd name="connsiteY449" fmla="*/ 3316 h 10002"/>
                <a:gd name="connsiteX450" fmla="*/ 2242 w 10201"/>
                <a:gd name="connsiteY450" fmla="*/ 3354 h 10002"/>
                <a:gd name="connsiteX451" fmla="*/ 2502 w 10201"/>
                <a:gd name="connsiteY451" fmla="*/ 3298 h 10002"/>
                <a:gd name="connsiteX452" fmla="*/ 2513 w 10201"/>
                <a:gd name="connsiteY452" fmla="*/ 3241 h 10002"/>
                <a:gd name="connsiteX453" fmla="*/ 2502 w 10201"/>
                <a:gd name="connsiteY453" fmla="*/ 3223 h 10002"/>
                <a:gd name="connsiteX454" fmla="*/ 2137 w 10201"/>
                <a:gd name="connsiteY454" fmla="*/ 3241 h 10002"/>
                <a:gd name="connsiteX455" fmla="*/ 2127 w 10201"/>
                <a:gd name="connsiteY455" fmla="*/ 3185 h 10002"/>
                <a:gd name="connsiteX456" fmla="*/ 2137 w 10201"/>
                <a:gd name="connsiteY456" fmla="*/ 3166 h 10002"/>
                <a:gd name="connsiteX457" fmla="*/ 2294 w 10201"/>
                <a:gd name="connsiteY457" fmla="*/ 3128 h 10002"/>
                <a:gd name="connsiteX458" fmla="*/ 2263 w 10201"/>
                <a:gd name="connsiteY458" fmla="*/ 3109 h 10002"/>
                <a:gd name="connsiteX459" fmla="*/ 2294 w 10201"/>
                <a:gd name="connsiteY459" fmla="*/ 3091 h 10002"/>
                <a:gd name="connsiteX460" fmla="*/ 2284 w 10201"/>
                <a:gd name="connsiteY460" fmla="*/ 2997 h 10002"/>
                <a:gd name="connsiteX461" fmla="*/ 2232 w 10201"/>
                <a:gd name="connsiteY461" fmla="*/ 2903 h 10002"/>
                <a:gd name="connsiteX462" fmla="*/ 2253 w 10201"/>
                <a:gd name="connsiteY462" fmla="*/ 2865 h 10002"/>
                <a:gd name="connsiteX463" fmla="*/ 2242 w 10201"/>
                <a:gd name="connsiteY463" fmla="*/ 2790 h 10002"/>
                <a:gd name="connsiteX464" fmla="*/ 2294 w 10201"/>
                <a:gd name="connsiteY464" fmla="*/ 2715 h 10002"/>
                <a:gd name="connsiteX465" fmla="*/ 2294 w 10201"/>
                <a:gd name="connsiteY465" fmla="*/ 2771 h 10002"/>
                <a:gd name="connsiteX466" fmla="*/ 2471 w 10201"/>
                <a:gd name="connsiteY466" fmla="*/ 2809 h 10002"/>
                <a:gd name="connsiteX467" fmla="*/ 2482 w 10201"/>
                <a:gd name="connsiteY467" fmla="*/ 2903 h 10002"/>
                <a:gd name="connsiteX468" fmla="*/ 2627 w 10201"/>
                <a:gd name="connsiteY468" fmla="*/ 2884 h 10002"/>
                <a:gd name="connsiteX469" fmla="*/ 2679 w 10201"/>
                <a:gd name="connsiteY469" fmla="*/ 2715 h 10002"/>
                <a:gd name="connsiteX470" fmla="*/ 2523 w 10201"/>
                <a:gd name="connsiteY470" fmla="*/ 2659 h 10002"/>
                <a:gd name="connsiteX471" fmla="*/ 2523 w 10201"/>
                <a:gd name="connsiteY471" fmla="*/ 2602 h 10002"/>
                <a:gd name="connsiteX472" fmla="*/ 2596 w 10201"/>
                <a:gd name="connsiteY472" fmla="*/ 2584 h 10002"/>
                <a:gd name="connsiteX473" fmla="*/ 2596 w 10201"/>
                <a:gd name="connsiteY473" fmla="*/ 2565 h 10002"/>
                <a:gd name="connsiteX474" fmla="*/ 2461 w 10201"/>
                <a:gd name="connsiteY474" fmla="*/ 2452 h 10002"/>
                <a:gd name="connsiteX475" fmla="*/ 2440 w 10201"/>
                <a:gd name="connsiteY475" fmla="*/ 2527 h 10002"/>
                <a:gd name="connsiteX476" fmla="*/ 2440 w 10201"/>
                <a:gd name="connsiteY476" fmla="*/ 2509 h 10002"/>
                <a:gd name="connsiteX477" fmla="*/ 2315 w 10201"/>
                <a:gd name="connsiteY477" fmla="*/ 2358 h 10002"/>
                <a:gd name="connsiteX478" fmla="*/ 2242 w 10201"/>
                <a:gd name="connsiteY478" fmla="*/ 2377 h 10002"/>
                <a:gd name="connsiteX479" fmla="*/ 2242 w 10201"/>
                <a:gd name="connsiteY479" fmla="*/ 2321 h 10002"/>
                <a:gd name="connsiteX480" fmla="*/ 2222 w 10201"/>
                <a:gd name="connsiteY480" fmla="*/ 2283 h 10002"/>
                <a:gd name="connsiteX481" fmla="*/ 2044 w 10201"/>
                <a:gd name="connsiteY481" fmla="*/ 2246 h 10002"/>
                <a:gd name="connsiteX482" fmla="*/ 2034 w 10201"/>
                <a:gd name="connsiteY482" fmla="*/ 2189 h 10002"/>
                <a:gd name="connsiteX483" fmla="*/ 2044 w 10201"/>
                <a:gd name="connsiteY483" fmla="*/ 2171 h 10002"/>
                <a:gd name="connsiteX484" fmla="*/ 2242 w 10201"/>
                <a:gd name="connsiteY484" fmla="*/ 2171 h 10002"/>
                <a:gd name="connsiteX485" fmla="*/ 2305 w 10201"/>
                <a:gd name="connsiteY485" fmla="*/ 2133 h 10002"/>
                <a:gd name="connsiteX486" fmla="*/ 2450 w 10201"/>
                <a:gd name="connsiteY486" fmla="*/ 2171 h 10002"/>
                <a:gd name="connsiteX487" fmla="*/ 2523 w 10201"/>
                <a:gd name="connsiteY487" fmla="*/ 2077 h 10002"/>
                <a:gd name="connsiteX488" fmla="*/ 2774 w 10201"/>
                <a:gd name="connsiteY488" fmla="*/ 2020 h 10002"/>
                <a:gd name="connsiteX489" fmla="*/ 2961 w 10201"/>
                <a:gd name="connsiteY489" fmla="*/ 2133 h 10002"/>
                <a:gd name="connsiteX490" fmla="*/ 3274 w 10201"/>
                <a:gd name="connsiteY490" fmla="*/ 2057 h 10002"/>
                <a:gd name="connsiteX491" fmla="*/ 3274 w 10201"/>
                <a:gd name="connsiteY491" fmla="*/ 2039 h 10002"/>
                <a:gd name="connsiteX492" fmla="*/ 3263 w 10201"/>
                <a:gd name="connsiteY492" fmla="*/ 2002 h 10002"/>
                <a:gd name="connsiteX493" fmla="*/ 3377 w 10201"/>
                <a:gd name="connsiteY493" fmla="*/ 1964 h 10002"/>
                <a:gd name="connsiteX494" fmla="*/ 3357 w 10201"/>
                <a:gd name="connsiteY494" fmla="*/ 1907 h 10002"/>
                <a:gd name="connsiteX495" fmla="*/ 3419 w 10201"/>
                <a:gd name="connsiteY495" fmla="*/ 1907 h 10002"/>
                <a:gd name="connsiteX496" fmla="*/ 3461 w 10201"/>
                <a:gd name="connsiteY496" fmla="*/ 1926 h 10002"/>
                <a:gd name="connsiteX497" fmla="*/ 3492 w 10201"/>
                <a:gd name="connsiteY497" fmla="*/ 1870 h 10002"/>
                <a:gd name="connsiteX498" fmla="*/ 3492 w 10201"/>
                <a:gd name="connsiteY498" fmla="*/ 1851 h 10002"/>
                <a:gd name="connsiteX499" fmla="*/ 3419 w 10201"/>
                <a:gd name="connsiteY499" fmla="*/ 1738 h 10002"/>
                <a:gd name="connsiteX500" fmla="*/ 3429 w 10201"/>
                <a:gd name="connsiteY500" fmla="*/ 1663 h 10002"/>
                <a:gd name="connsiteX501" fmla="*/ 3274 w 10201"/>
                <a:gd name="connsiteY501" fmla="*/ 1589 h 10002"/>
                <a:gd name="connsiteX502" fmla="*/ 3274 w 10201"/>
                <a:gd name="connsiteY502" fmla="*/ 1513 h 10002"/>
                <a:gd name="connsiteX503" fmla="*/ 3241 w 10201"/>
                <a:gd name="connsiteY503" fmla="*/ 1475 h 10002"/>
                <a:gd name="connsiteX504" fmla="*/ 3210 w 10201"/>
                <a:gd name="connsiteY504" fmla="*/ 1513 h 10002"/>
                <a:gd name="connsiteX505" fmla="*/ 3200 w 10201"/>
                <a:gd name="connsiteY505" fmla="*/ 1438 h 10002"/>
                <a:gd name="connsiteX506" fmla="*/ 3085 w 10201"/>
                <a:gd name="connsiteY506" fmla="*/ 1494 h 10002"/>
                <a:gd name="connsiteX507" fmla="*/ 2971 w 10201"/>
                <a:gd name="connsiteY507" fmla="*/ 1419 h 10002"/>
                <a:gd name="connsiteX508" fmla="*/ 2940 w 10201"/>
                <a:gd name="connsiteY508" fmla="*/ 1475 h 10002"/>
                <a:gd name="connsiteX509" fmla="*/ 2909 w 10201"/>
                <a:gd name="connsiteY509" fmla="*/ 1400 h 10002"/>
                <a:gd name="connsiteX510" fmla="*/ 2815 w 10201"/>
                <a:gd name="connsiteY510" fmla="*/ 1438 h 10002"/>
                <a:gd name="connsiteX511" fmla="*/ 2815 w 10201"/>
                <a:gd name="connsiteY511" fmla="*/ 1381 h 10002"/>
                <a:gd name="connsiteX512" fmla="*/ 2742 w 10201"/>
                <a:gd name="connsiteY512" fmla="*/ 1288 h 10002"/>
                <a:gd name="connsiteX513" fmla="*/ 3013 w 10201"/>
                <a:gd name="connsiteY513" fmla="*/ 1062 h 10002"/>
                <a:gd name="connsiteX514" fmla="*/ 3106 w 10201"/>
                <a:gd name="connsiteY514" fmla="*/ 1119 h 10002"/>
                <a:gd name="connsiteX515" fmla="*/ 3241 w 10201"/>
                <a:gd name="connsiteY515" fmla="*/ 1062 h 10002"/>
                <a:gd name="connsiteX516" fmla="*/ 3241 w 10201"/>
                <a:gd name="connsiteY516" fmla="*/ 1119 h 10002"/>
                <a:gd name="connsiteX517" fmla="*/ 3513 w 10201"/>
                <a:gd name="connsiteY517" fmla="*/ 1119 h 10002"/>
                <a:gd name="connsiteX518" fmla="*/ 3513 w 10201"/>
                <a:gd name="connsiteY518" fmla="*/ 1044 h 10002"/>
                <a:gd name="connsiteX519" fmla="*/ 3658 w 10201"/>
                <a:gd name="connsiteY519" fmla="*/ 968 h 10002"/>
                <a:gd name="connsiteX520" fmla="*/ 3700 w 10201"/>
                <a:gd name="connsiteY520" fmla="*/ 875 h 10002"/>
                <a:gd name="connsiteX521" fmla="*/ 3929 w 10201"/>
                <a:gd name="connsiteY521" fmla="*/ 836 h 10002"/>
                <a:gd name="connsiteX522" fmla="*/ 3940 w 10201"/>
                <a:gd name="connsiteY522" fmla="*/ 781 h 10002"/>
                <a:gd name="connsiteX523" fmla="*/ 3971 w 10201"/>
                <a:gd name="connsiteY523" fmla="*/ 781 h 10002"/>
                <a:gd name="connsiteX524" fmla="*/ 4002 w 10201"/>
                <a:gd name="connsiteY524" fmla="*/ 836 h 10002"/>
                <a:gd name="connsiteX525" fmla="*/ 4065 w 10201"/>
                <a:gd name="connsiteY525" fmla="*/ 799 h 10002"/>
                <a:gd name="connsiteX526" fmla="*/ 4127 w 10201"/>
                <a:gd name="connsiteY526" fmla="*/ 836 h 10002"/>
                <a:gd name="connsiteX527" fmla="*/ 4772 w 10201"/>
                <a:gd name="connsiteY527" fmla="*/ 724 h 10002"/>
                <a:gd name="connsiteX528" fmla="*/ 4783 w 10201"/>
                <a:gd name="connsiteY528" fmla="*/ 781 h 10002"/>
                <a:gd name="connsiteX529" fmla="*/ 4908 w 10201"/>
                <a:gd name="connsiteY529" fmla="*/ 781 h 10002"/>
                <a:gd name="connsiteX530" fmla="*/ 4908 w 10201"/>
                <a:gd name="connsiteY530" fmla="*/ 724 h 10002"/>
                <a:gd name="connsiteX531" fmla="*/ 4992 w 10201"/>
                <a:gd name="connsiteY531" fmla="*/ 781 h 10002"/>
                <a:gd name="connsiteX532" fmla="*/ 5096 w 10201"/>
                <a:gd name="connsiteY532" fmla="*/ 743 h 10002"/>
                <a:gd name="connsiteX533" fmla="*/ 5158 w 10201"/>
                <a:gd name="connsiteY533" fmla="*/ 781 h 10002"/>
                <a:gd name="connsiteX534" fmla="*/ 5200 w 10201"/>
                <a:gd name="connsiteY534" fmla="*/ 706 h 10002"/>
                <a:gd name="connsiteX535" fmla="*/ 5283 w 10201"/>
                <a:gd name="connsiteY535" fmla="*/ 686 h 10002"/>
                <a:gd name="connsiteX536" fmla="*/ 5283 w 10201"/>
                <a:gd name="connsiteY536" fmla="*/ 743 h 10002"/>
                <a:gd name="connsiteX537" fmla="*/ 5492 w 10201"/>
                <a:gd name="connsiteY537" fmla="*/ 706 h 10002"/>
                <a:gd name="connsiteX538" fmla="*/ 5679 w 10201"/>
                <a:gd name="connsiteY538" fmla="*/ 781 h 10002"/>
                <a:gd name="connsiteX539" fmla="*/ 5824 w 10201"/>
                <a:gd name="connsiteY539" fmla="*/ 761 h 10002"/>
                <a:gd name="connsiteX540" fmla="*/ 6148 w 10201"/>
                <a:gd name="connsiteY540" fmla="*/ 686 h 10002"/>
                <a:gd name="connsiteX541" fmla="*/ 6345 w 10201"/>
                <a:gd name="connsiteY541" fmla="*/ 611 h 10002"/>
                <a:gd name="connsiteX542" fmla="*/ 6522 w 10201"/>
                <a:gd name="connsiteY542" fmla="*/ 649 h 10002"/>
                <a:gd name="connsiteX543" fmla="*/ 6574 w 10201"/>
                <a:gd name="connsiteY543" fmla="*/ 555 h 10002"/>
                <a:gd name="connsiteX544" fmla="*/ 6668 w 10201"/>
                <a:gd name="connsiteY544" fmla="*/ 574 h 10002"/>
                <a:gd name="connsiteX545" fmla="*/ 6741 w 10201"/>
                <a:gd name="connsiteY545" fmla="*/ 498 h 10002"/>
                <a:gd name="connsiteX546" fmla="*/ 6814 w 10201"/>
                <a:gd name="connsiteY546" fmla="*/ 555 h 10002"/>
                <a:gd name="connsiteX547" fmla="*/ 7105 w 10201"/>
                <a:gd name="connsiteY547" fmla="*/ 574 h 10002"/>
                <a:gd name="connsiteX548" fmla="*/ 7251 w 10201"/>
                <a:gd name="connsiteY548" fmla="*/ 574 h 10002"/>
                <a:gd name="connsiteX549" fmla="*/ 7262 w 10201"/>
                <a:gd name="connsiteY549" fmla="*/ 630 h 10002"/>
                <a:gd name="connsiteX550" fmla="*/ 7459 w 10201"/>
                <a:gd name="connsiteY550" fmla="*/ 592 h 10002"/>
                <a:gd name="connsiteX551" fmla="*/ 7470 w 10201"/>
                <a:gd name="connsiteY551" fmla="*/ 517 h 10002"/>
                <a:gd name="connsiteX552" fmla="*/ 7387 w 10201"/>
                <a:gd name="connsiteY552" fmla="*/ 498 h 10002"/>
                <a:gd name="connsiteX553" fmla="*/ 7428 w 10201"/>
                <a:gd name="connsiteY553" fmla="*/ 405 h 10002"/>
                <a:gd name="connsiteX554" fmla="*/ 7501 w 10201"/>
                <a:gd name="connsiteY554" fmla="*/ 348 h 10002"/>
                <a:gd name="connsiteX555" fmla="*/ 7470 w 10201"/>
                <a:gd name="connsiteY555" fmla="*/ 311 h 10002"/>
                <a:gd name="connsiteX556" fmla="*/ 7407 w 10201"/>
                <a:gd name="connsiteY556" fmla="*/ 348 h 10002"/>
                <a:gd name="connsiteX557" fmla="*/ 7376 w 10201"/>
                <a:gd name="connsiteY557" fmla="*/ 311 h 10002"/>
                <a:gd name="connsiteX558" fmla="*/ 7210 w 10201"/>
                <a:gd name="connsiteY558" fmla="*/ 367 h 10002"/>
                <a:gd name="connsiteX559" fmla="*/ 7210 w 10201"/>
                <a:gd name="connsiteY559" fmla="*/ 311 h 10002"/>
                <a:gd name="connsiteX560" fmla="*/ 7199 w 10201"/>
                <a:gd name="connsiteY560" fmla="*/ 311 h 10002"/>
                <a:gd name="connsiteX561" fmla="*/ 6543 w 10201"/>
                <a:gd name="connsiteY561" fmla="*/ 330 h 10002"/>
                <a:gd name="connsiteX562" fmla="*/ 6225 w 10201"/>
                <a:gd name="connsiteY562" fmla="*/ 273 h 10002"/>
                <a:gd name="connsiteX563" fmla="*/ 6637 w 10201"/>
                <a:gd name="connsiteY563" fmla="*/ 198 h 10002"/>
                <a:gd name="connsiteX564" fmla="*/ 6980 w 10201"/>
                <a:gd name="connsiteY564" fmla="*/ 161 h 10002"/>
                <a:gd name="connsiteX565" fmla="*/ 7433 w 10201"/>
                <a:gd name="connsiteY565" fmla="*/ 80 h 10002"/>
                <a:gd name="connsiteX566" fmla="*/ 7698 w 10201"/>
                <a:gd name="connsiteY566" fmla="*/ 10 h 10002"/>
                <a:gd name="connsiteX567" fmla="*/ 7949 w 10201"/>
                <a:gd name="connsiteY567" fmla="*/ 142 h 10002"/>
                <a:gd name="connsiteX568" fmla="*/ 8011 w 10201"/>
                <a:gd name="connsiteY568" fmla="*/ 48 h 10002"/>
                <a:gd name="connsiteX569" fmla="*/ 8136 w 10201"/>
                <a:gd name="connsiteY569" fmla="*/ 29 h 10002"/>
                <a:gd name="connsiteX570" fmla="*/ 8240 w 10201"/>
                <a:gd name="connsiteY570" fmla="*/ 142 h 10002"/>
                <a:gd name="connsiteX571" fmla="*/ 8262 w 10201"/>
                <a:gd name="connsiteY571" fmla="*/ 104 h 10002"/>
                <a:gd name="connsiteX572" fmla="*/ 8293 w 10201"/>
                <a:gd name="connsiteY572" fmla="*/ 254 h 10002"/>
                <a:gd name="connsiteX573" fmla="*/ 8262 w 10201"/>
                <a:gd name="connsiteY573" fmla="*/ 330 h 10002"/>
                <a:gd name="connsiteX574" fmla="*/ 8262 w 10201"/>
                <a:gd name="connsiteY574" fmla="*/ 423 h 1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Lst>
              <a:rect l="l" t="t" r="r" b="b"/>
              <a:pathLst>
                <a:path w="10201" h="10002">
                  <a:moveTo>
                    <a:pt x="8262" y="423"/>
                  </a:moveTo>
                  <a:cubicBezTo>
                    <a:pt x="8283" y="442"/>
                    <a:pt x="8303" y="442"/>
                    <a:pt x="8324" y="442"/>
                  </a:cubicBezTo>
                  <a:cubicBezTo>
                    <a:pt x="8335" y="480"/>
                    <a:pt x="8335" y="480"/>
                    <a:pt x="8335" y="517"/>
                  </a:cubicBezTo>
                  <a:cubicBezTo>
                    <a:pt x="8303" y="537"/>
                    <a:pt x="8314" y="517"/>
                    <a:pt x="8303" y="592"/>
                  </a:cubicBezTo>
                  <a:lnTo>
                    <a:pt x="8345" y="592"/>
                  </a:lnTo>
                  <a:cubicBezTo>
                    <a:pt x="8355" y="630"/>
                    <a:pt x="8435" y="524"/>
                    <a:pt x="8414" y="543"/>
                  </a:cubicBezTo>
                  <a:cubicBezTo>
                    <a:pt x="8404" y="561"/>
                    <a:pt x="8312" y="750"/>
                    <a:pt x="8291" y="770"/>
                  </a:cubicBezTo>
                  <a:cubicBezTo>
                    <a:pt x="8312" y="825"/>
                    <a:pt x="8250" y="855"/>
                    <a:pt x="8230" y="930"/>
                  </a:cubicBezTo>
                  <a:cubicBezTo>
                    <a:pt x="8272" y="950"/>
                    <a:pt x="8283" y="987"/>
                    <a:pt x="8324" y="1005"/>
                  </a:cubicBezTo>
                  <a:cubicBezTo>
                    <a:pt x="8335" y="968"/>
                    <a:pt x="8335" y="930"/>
                    <a:pt x="8345" y="875"/>
                  </a:cubicBezTo>
                  <a:lnTo>
                    <a:pt x="8355" y="875"/>
                  </a:lnTo>
                  <a:lnTo>
                    <a:pt x="8355" y="893"/>
                  </a:lnTo>
                  <a:cubicBezTo>
                    <a:pt x="8386" y="987"/>
                    <a:pt x="8366" y="1119"/>
                    <a:pt x="8376" y="1212"/>
                  </a:cubicBezTo>
                  <a:lnTo>
                    <a:pt x="8355" y="1212"/>
                  </a:lnTo>
                  <a:cubicBezTo>
                    <a:pt x="8345" y="1212"/>
                    <a:pt x="8345" y="1212"/>
                    <a:pt x="8324" y="1231"/>
                  </a:cubicBezTo>
                  <a:lnTo>
                    <a:pt x="8324" y="1288"/>
                  </a:lnTo>
                  <a:cubicBezTo>
                    <a:pt x="8314" y="1306"/>
                    <a:pt x="8084" y="1607"/>
                    <a:pt x="8084" y="1607"/>
                  </a:cubicBezTo>
                  <a:lnTo>
                    <a:pt x="8126" y="1607"/>
                  </a:lnTo>
                  <a:cubicBezTo>
                    <a:pt x="8157" y="1532"/>
                    <a:pt x="8240" y="1569"/>
                    <a:pt x="8293" y="1589"/>
                  </a:cubicBezTo>
                  <a:cubicBezTo>
                    <a:pt x="8293" y="1644"/>
                    <a:pt x="8283" y="1663"/>
                    <a:pt x="8293" y="1682"/>
                  </a:cubicBezTo>
                  <a:cubicBezTo>
                    <a:pt x="8314" y="1738"/>
                    <a:pt x="8324" y="1776"/>
                    <a:pt x="8366" y="1776"/>
                  </a:cubicBezTo>
                  <a:cubicBezTo>
                    <a:pt x="8407" y="1738"/>
                    <a:pt x="8542" y="1813"/>
                    <a:pt x="8584" y="1682"/>
                  </a:cubicBezTo>
                  <a:cubicBezTo>
                    <a:pt x="8605" y="1626"/>
                    <a:pt x="8594" y="1589"/>
                    <a:pt x="8636" y="1569"/>
                  </a:cubicBezTo>
                  <a:cubicBezTo>
                    <a:pt x="8667" y="1532"/>
                    <a:pt x="8667" y="1569"/>
                    <a:pt x="8698" y="1589"/>
                  </a:cubicBezTo>
                  <a:cubicBezTo>
                    <a:pt x="8698" y="1532"/>
                    <a:pt x="8678" y="1550"/>
                    <a:pt x="8709" y="1532"/>
                  </a:cubicBezTo>
                  <a:cubicBezTo>
                    <a:pt x="8719" y="1569"/>
                    <a:pt x="8792" y="1589"/>
                    <a:pt x="8855" y="1607"/>
                  </a:cubicBezTo>
                  <a:cubicBezTo>
                    <a:pt x="8855" y="1776"/>
                    <a:pt x="8845" y="1870"/>
                    <a:pt x="8802" y="1982"/>
                  </a:cubicBezTo>
                  <a:cubicBezTo>
                    <a:pt x="8792" y="2020"/>
                    <a:pt x="8761" y="2020"/>
                    <a:pt x="8740" y="2077"/>
                  </a:cubicBezTo>
                  <a:lnTo>
                    <a:pt x="8740" y="2133"/>
                  </a:lnTo>
                  <a:cubicBezTo>
                    <a:pt x="8824" y="2208"/>
                    <a:pt x="8938" y="2189"/>
                    <a:pt x="9032" y="2208"/>
                  </a:cubicBezTo>
                  <a:cubicBezTo>
                    <a:pt x="9042" y="2433"/>
                    <a:pt x="9053" y="2565"/>
                    <a:pt x="9011" y="2771"/>
                  </a:cubicBezTo>
                  <a:cubicBezTo>
                    <a:pt x="9011" y="2828"/>
                    <a:pt x="9053" y="2865"/>
                    <a:pt x="9011" y="2940"/>
                  </a:cubicBezTo>
                  <a:cubicBezTo>
                    <a:pt x="9001" y="2940"/>
                    <a:pt x="8990" y="2940"/>
                    <a:pt x="8980" y="2959"/>
                  </a:cubicBezTo>
                  <a:cubicBezTo>
                    <a:pt x="8980" y="2978"/>
                    <a:pt x="9001" y="2959"/>
                    <a:pt x="8990" y="2997"/>
                  </a:cubicBezTo>
                  <a:cubicBezTo>
                    <a:pt x="8980" y="2997"/>
                    <a:pt x="8970" y="3016"/>
                    <a:pt x="8970" y="3034"/>
                  </a:cubicBezTo>
                  <a:cubicBezTo>
                    <a:pt x="9053" y="3034"/>
                    <a:pt x="9094" y="3072"/>
                    <a:pt x="9157" y="3016"/>
                  </a:cubicBezTo>
                  <a:cubicBezTo>
                    <a:pt x="9167" y="3109"/>
                    <a:pt x="9198" y="3166"/>
                    <a:pt x="9250" y="3166"/>
                  </a:cubicBezTo>
                  <a:cubicBezTo>
                    <a:pt x="9281" y="3223"/>
                    <a:pt x="9323" y="3166"/>
                    <a:pt x="9386" y="3147"/>
                  </a:cubicBezTo>
                  <a:lnTo>
                    <a:pt x="9386" y="3166"/>
                  </a:lnTo>
                  <a:lnTo>
                    <a:pt x="9397" y="3166"/>
                  </a:lnTo>
                  <a:cubicBezTo>
                    <a:pt x="9386" y="3260"/>
                    <a:pt x="9397" y="3260"/>
                    <a:pt x="9407" y="3316"/>
                  </a:cubicBezTo>
                  <a:cubicBezTo>
                    <a:pt x="9418" y="3316"/>
                    <a:pt x="9428" y="3298"/>
                    <a:pt x="9438" y="3298"/>
                  </a:cubicBezTo>
                  <a:cubicBezTo>
                    <a:pt x="9438" y="3185"/>
                    <a:pt x="9438" y="3091"/>
                    <a:pt x="9490" y="3072"/>
                  </a:cubicBezTo>
                  <a:cubicBezTo>
                    <a:pt x="9511" y="3109"/>
                    <a:pt x="9522" y="3128"/>
                    <a:pt x="9542" y="3128"/>
                  </a:cubicBezTo>
                  <a:cubicBezTo>
                    <a:pt x="9553" y="3072"/>
                    <a:pt x="9542" y="2964"/>
                    <a:pt x="9563" y="2927"/>
                  </a:cubicBezTo>
                  <a:cubicBezTo>
                    <a:pt x="9584" y="2945"/>
                    <a:pt x="9563" y="3072"/>
                    <a:pt x="9594" y="3054"/>
                  </a:cubicBezTo>
                  <a:cubicBezTo>
                    <a:pt x="9605" y="3147"/>
                    <a:pt x="9615" y="3091"/>
                    <a:pt x="9625" y="3128"/>
                  </a:cubicBezTo>
                  <a:cubicBezTo>
                    <a:pt x="9625" y="3166"/>
                    <a:pt x="9686" y="3182"/>
                    <a:pt x="9686" y="3220"/>
                  </a:cubicBezTo>
                  <a:cubicBezTo>
                    <a:pt x="9707" y="3239"/>
                    <a:pt x="9688" y="3281"/>
                    <a:pt x="9688" y="3316"/>
                  </a:cubicBezTo>
                  <a:lnTo>
                    <a:pt x="9688" y="3429"/>
                  </a:lnTo>
                  <a:cubicBezTo>
                    <a:pt x="9698" y="3447"/>
                    <a:pt x="9802" y="3489"/>
                    <a:pt x="9812" y="3527"/>
                  </a:cubicBezTo>
                  <a:cubicBezTo>
                    <a:pt x="9781" y="3564"/>
                    <a:pt x="9715" y="3586"/>
                    <a:pt x="9698" y="3598"/>
                  </a:cubicBezTo>
                  <a:cubicBezTo>
                    <a:pt x="9681" y="3610"/>
                    <a:pt x="9705" y="3598"/>
                    <a:pt x="9709" y="3598"/>
                  </a:cubicBezTo>
                  <a:cubicBezTo>
                    <a:pt x="9719" y="3579"/>
                    <a:pt x="9719" y="3579"/>
                    <a:pt x="9740" y="3579"/>
                  </a:cubicBezTo>
                  <a:lnTo>
                    <a:pt x="9740" y="3691"/>
                  </a:lnTo>
                  <a:cubicBezTo>
                    <a:pt x="9729" y="3711"/>
                    <a:pt x="9729" y="3711"/>
                    <a:pt x="9709" y="3730"/>
                  </a:cubicBezTo>
                  <a:cubicBezTo>
                    <a:pt x="9698" y="3711"/>
                    <a:pt x="9698" y="3711"/>
                    <a:pt x="9688" y="3691"/>
                  </a:cubicBezTo>
                  <a:cubicBezTo>
                    <a:pt x="9677" y="3730"/>
                    <a:pt x="9665" y="3815"/>
                    <a:pt x="9665" y="3833"/>
                  </a:cubicBezTo>
                  <a:cubicBezTo>
                    <a:pt x="9655" y="3815"/>
                    <a:pt x="9667" y="3730"/>
                    <a:pt x="9646" y="3730"/>
                  </a:cubicBezTo>
                  <a:cubicBezTo>
                    <a:pt x="9646" y="3805"/>
                    <a:pt x="9605" y="3917"/>
                    <a:pt x="9553" y="3955"/>
                  </a:cubicBezTo>
                  <a:cubicBezTo>
                    <a:pt x="9615" y="4105"/>
                    <a:pt x="9584" y="4143"/>
                    <a:pt x="9574" y="4349"/>
                  </a:cubicBezTo>
                  <a:cubicBezTo>
                    <a:pt x="9542" y="4330"/>
                    <a:pt x="9469" y="4295"/>
                    <a:pt x="9438" y="4312"/>
                  </a:cubicBezTo>
                  <a:cubicBezTo>
                    <a:pt x="9407" y="4329"/>
                    <a:pt x="9395" y="4413"/>
                    <a:pt x="9385" y="4451"/>
                  </a:cubicBezTo>
                  <a:cubicBezTo>
                    <a:pt x="9416" y="4508"/>
                    <a:pt x="9449" y="4481"/>
                    <a:pt x="9459" y="4574"/>
                  </a:cubicBezTo>
                  <a:cubicBezTo>
                    <a:pt x="9480" y="4556"/>
                    <a:pt x="9501" y="4556"/>
                    <a:pt x="9522" y="4574"/>
                  </a:cubicBezTo>
                  <a:lnTo>
                    <a:pt x="9522" y="4593"/>
                  </a:lnTo>
                  <a:cubicBezTo>
                    <a:pt x="9470" y="4593"/>
                    <a:pt x="9428" y="4613"/>
                    <a:pt x="9407" y="4688"/>
                  </a:cubicBezTo>
                  <a:cubicBezTo>
                    <a:pt x="9397" y="4706"/>
                    <a:pt x="9397" y="4706"/>
                    <a:pt x="9397" y="4743"/>
                  </a:cubicBezTo>
                  <a:cubicBezTo>
                    <a:pt x="9438" y="4800"/>
                    <a:pt x="9490" y="4857"/>
                    <a:pt x="9532" y="4912"/>
                  </a:cubicBezTo>
                  <a:cubicBezTo>
                    <a:pt x="9553" y="4988"/>
                    <a:pt x="9522" y="4969"/>
                    <a:pt x="9553" y="5007"/>
                  </a:cubicBezTo>
                  <a:cubicBezTo>
                    <a:pt x="9605" y="5063"/>
                    <a:pt x="9667" y="5026"/>
                    <a:pt x="9688" y="5138"/>
                  </a:cubicBezTo>
                  <a:cubicBezTo>
                    <a:pt x="9729" y="5251"/>
                    <a:pt x="9667" y="5364"/>
                    <a:pt x="9657" y="5496"/>
                  </a:cubicBezTo>
                  <a:cubicBezTo>
                    <a:pt x="9698" y="5496"/>
                    <a:pt x="9729" y="5457"/>
                    <a:pt x="9771" y="5439"/>
                  </a:cubicBezTo>
                  <a:lnTo>
                    <a:pt x="9771" y="5382"/>
                  </a:lnTo>
                  <a:cubicBezTo>
                    <a:pt x="9761" y="5364"/>
                    <a:pt x="9761" y="5364"/>
                    <a:pt x="9750" y="5326"/>
                  </a:cubicBezTo>
                  <a:lnTo>
                    <a:pt x="9781" y="5326"/>
                  </a:lnTo>
                  <a:cubicBezTo>
                    <a:pt x="9802" y="5382"/>
                    <a:pt x="9813" y="5401"/>
                    <a:pt x="9865" y="5401"/>
                  </a:cubicBezTo>
                  <a:lnTo>
                    <a:pt x="10042" y="5391"/>
                  </a:lnTo>
                  <a:cubicBezTo>
                    <a:pt x="10094" y="5414"/>
                    <a:pt x="10057" y="5619"/>
                    <a:pt x="10081" y="5686"/>
                  </a:cubicBezTo>
                  <a:cubicBezTo>
                    <a:pt x="10105" y="5753"/>
                    <a:pt x="10188" y="5693"/>
                    <a:pt x="10188" y="5795"/>
                  </a:cubicBezTo>
                  <a:cubicBezTo>
                    <a:pt x="10219" y="5889"/>
                    <a:pt x="10188" y="6078"/>
                    <a:pt x="10177" y="6153"/>
                  </a:cubicBezTo>
                  <a:cubicBezTo>
                    <a:pt x="10157" y="6115"/>
                    <a:pt x="10158" y="6036"/>
                    <a:pt x="10137" y="6016"/>
                  </a:cubicBezTo>
                  <a:cubicBezTo>
                    <a:pt x="10085" y="5998"/>
                    <a:pt x="10011" y="6096"/>
                    <a:pt x="9949" y="6096"/>
                  </a:cubicBezTo>
                  <a:cubicBezTo>
                    <a:pt x="9899" y="6112"/>
                    <a:pt x="9957" y="5988"/>
                    <a:pt x="9893" y="6004"/>
                  </a:cubicBezTo>
                  <a:cubicBezTo>
                    <a:pt x="9829" y="6020"/>
                    <a:pt x="9660" y="6120"/>
                    <a:pt x="9610" y="6190"/>
                  </a:cubicBezTo>
                  <a:cubicBezTo>
                    <a:pt x="9589" y="6247"/>
                    <a:pt x="9553" y="6453"/>
                    <a:pt x="9532" y="6528"/>
                  </a:cubicBezTo>
                  <a:cubicBezTo>
                    <a:pt x="9522" y="6528"/>
                    <a:pt x="9501" y="6548"/>
                    <a:pt x="9490" y="6566"/>
                  </a:cubicBezTo>
                  <a:cubicBezTo>
                    <a:pt x="9574" y="6660"/>
                    <a:pt x="9501" y="6866"/>
                    <a:pt x="9490" y="6979"/>
                  </a:cubicBezTo>
                  <a:cubicBezTo>
                    <a:pt x="9522" y="6979"/>
                    <a:pt x="9563" y="6998"/>
                    <a:pt x="9594" y="7016"/>
                  </a:cubicBezTo>
                  <a:cubicBezTo>
                    <a:pt x="9594" y="7016"/>
                    <a:pt x="9584" y="7036"/>
                    <a:pt x="9584" y="7054"/>
                  </a:cubicBezTo>
                  <a:cubicBezTo>
                    <a:pt x="9480" y="7110"/>
                    <a:pt x="9428" y="7130"/>
                    <a:pt x="9438" y="7411"/>
                  </a:cubicBezTo>
                  <a:cubicBezTo>
                    <a:pt x="9480" y="7468"/>
                    <a:pt x="9407" y="7598"/>
                    <a:pt x="9428" y="7674"/>
                  </a:cubicBezTo>
                  <a:cubicBezTo>
                    <a:pt x="9438" y="7730"/>
                    <a:pt x="9459" y="7749"/>
                    <a:pt x="9459" y="7862"/>
                  </a:cubicBezTo>
                  <a:cubicBezTo>
                    <a:pt x="9438" y="7881"/>
                    <a:pt x="9418" y="7899"/>
                    <a:pt x="9407" y="7918"/>
                  </a:cubicBezTo>
                  <a:cubicBezTo>
                    <a:pt x="9323" y="7881"/>
                    <a:pt x="9344" y="7843"/>
                    <a:pt x="9302" y="7730"/>
                  </a:cubicBezTo>
                  <a:cubicBezTo>
                    <a:pt x="9250" y="7787"/>
                    <a:pt x="9167" y="7655"/>
                    <a:pt x="9126" y="7580"/>
                  </a:cubicBezTo>
                  <a:lnTo>
                    <a:pt x="9126" y="7543"/>
                  </a:lnTo>
                  <a:lnTo>
                    <a:pt x="9167" y="7543"/>
                  </a:lnTo>
                  <a:lnTo>
                    <a:pt x="9167" y="7524"/>
                  </a:lnTo>
                  <a:lnTo>
                    <a:pt x="9146" y="7524"/>
                  </a:lnTo>
                  <a:cubicBezTo>
                    <a:pt x="9136" y="7524"/>
                    <a:pt x="9094" y="7543"/>
                    <a:pt x="9084" y="7543"/>
                  </a:cubicBezTo>
                  <a:cubicBezTo>
                    <a:pt x="9094" y="7598"/>
                    <a:pt x="9094" y="7598"/>
                    <a:pt x="9105" y="7618"/>
                  </a:cubicBezTo>
                  <a:cubicBezTo>
                    <a:pt x="9084" y="7637"/>
                    <a:pt x="9084" y="7637"/>
                    <a:pt x="9063" y="7637"/>
                  </a:cubicBezTo>
                  <a:cubicBezTo>
                    <a:pt x="9105" y="7749"/>
                    <a:pt x="9074" y="7824"/>
                    <a:pt x="9167" y="7918"/>
                  </a:cubicBezTo>
                  <a:cubicBezTo>
                    <a:pt x="9167" y="7956"/>
                    <a:pt x="9177" y="8087"/>
                    <a:pt x="9167" y="8125"/>
                  </a:cubicBezTo>
                  <a:cubicBezTo>
                    <a:pt x="9146" y="8182"/>
                    <a:pt x="9126" y="8200"/>
                    <a:pt x="9105" y="8237"/>
                  </a:cubicBezTo>
                  <a:cubicBezTo>
                    <a:pt x="9042" y="8237"/>
                    <a:pt x="8970" y="8275"/>
                    <a:pt x="8928" y="8219"/>
                  </a:cubicBezTo>
                  <a:cubicBezTo>
                    <a:pt x="8897" y="8200"/>
                    <a:pt x="8897" y="8162"/>
                    <a:pt x="8866" y="8125"/>
                  </a:cubicBezTo>
                  <a:cubicBezTo>
                    <a:pt x="8845" y="8144"/>
                    <a:pt x="8824" y="8162"/>
                    <a:pt x="8802" y="8182"/>
                  </a:cubicBezTo>
                  <a:cubicBezTo>
                    <a:pt x="8834" y="8219"/>
                    <a:pt x="8876" y="8481"/>
                    <a:pt x="8845" y="8575"/>
                  </a:cubicBezTo>
                  <a:cubicBezTo>
                    <a:pt x="8834" y="8632"/>
                    <a:pt x="8834" y="8632"/>
                    <a:pt x="8814" y="8650"/>
                  </a:cubicBezTo>
                  <a:cubicBezTo>
                    <a:pt x="8781" y="8707"/>
                    <a:pt x="8657" y="8726"/>
                    <a:pt x="8615" y="8670"/>
                  </a:cubicBezTo>
                  <a:cubicBezTo>
                    <a:pt x="8542" y="8632"/>
                    <a:pt x="8490" y="8369"/>
                    <a:pt x="8470" y="8237"/>
                  </a:cubicBezTo>
                  <a:cubicBezTo>
                    <a:pt x="8449" y="8162"/>
                    <a:pt x="8470" y="8050"/>
                    <a:pt x="8459" y="7993"/>
                  </a:cubicBezTo>
                  <a:lnTo>
                    <a:pt x="8418" y="7993"/>
                  </a:lnTo>
                  <a:cubicBezTo>
                    <a:pt x="8376" y="8031"/>
                    <a:pt x="8283" y="7993"/>
                    <a:pt x="8240" y="7993"/>
                  </a:cubicBezTo>
                  <a:cubicBezTo>
                    <a:pt x="8219" y="7881"/>
                    <a:pt x="8209" y="7768"/>
                    <a:pt x="8136" y="7768"/>
                  </a:cubicBezTo>
                  <a:cubicBezTo>
                    <a:pt x="8115" y="7730"/>
                    <a:pt x="8053" y="7712"/>
                    <a:pt x="8042" y="7712"/>
                  </a:cubicBezTo>
                  <a:cubicBezTo>
                    <a:pt x="8022" y="7730"/>
                    <a:pt x="8001" y="7768"/>
                    <a:pt x="7980" y="7787"/>
                  </a:cubicBezTo>
                  <a:cubicBezTo>
                    <a:pt x="7970" y="7937"/>
                    <a:pt x="7980" y="8013"/>
                    <a:pt x="7990" y="8106"/>
                  </a:cubicBezTo>
                  <a:cubicBezTo>
                    <a:pt x="7980" y="8200"/>
                    <a:pt x="7949" y="8294"/>
                    <a:pt x="7949" y="8406"/>
                  </a:cubicBezTo>
                  <a:cubicBezTo>
                    <a:pt x="7928" y="8406"/>
                    <a:pt x="7907" y="8406"/>
                    <a:pt x="7887" y="8426"/>
                  </a:cubicBezTo>
                  <a:cubicBezTo>
                    <a:pt x="7876" y="8463"/>
                    <a:pt x="7855" y="8501"/>
                    <a:pt x="7845" y="8538"/>
                  </a:cubicBezTo>
                  <a:lnTo>
                    <a:pt x="7835" y="8538"/>
                  </a:lnTo>
                  <a:lnTo>
                    <a:pt x="7835" y="8481"/>
                  </a:lnTo>
                  <a:cubicBezTo>
                    <a:pt x="7824" y="8463"/>
                    <a:pt x="7845" y="8444"/>
                    <a:pt x="7855" y="8426"/>
                  </a:cubicBezTo>
                  <a:cubicBezTo>
                    <a:pt x="7762" y="8388"/>
                    <a:pt x="7710" y="8351"/>
                    <a:pt x="7678" y="8182"/>
                  </a:cubicBezTo>
                  <a:cubicBezTo>
                    <a:pt x="7605" y="8182"/>
                    <a:pt x="7594" y="8182"/>
                    <a:pt x="7563" y="8087"/>
                  </a:cubicBezTo>
                  <a:cubicBezTo>
                    <a:pt x="7542" y="8125"/>
                    <a:pt x="7542" y="8125"/>
                    <a:pt x="7501" y="8144"/>
                  </a:cubicBezTo>
                  <a:cubicBezTo>
                    <a:pt x="7491" y="8125"/>
                    <a:pt x="7470" y="8068"/>
                    <a:pt x="7470" y="8087"/>
                  </a:cubicBezTo>
                  <a:cubicBezTo>
                    <a:pt x="7449" y="8125"/>
                    <a:pt x="7439" y="8144"/>
                    <a:pt x="7439" y="8219"/>
                  </a:cubicBezTo>
                  <a:cubicBezTo>
                    <a:pt x="7501" y="8275"/>
                    <a:pt x="7615" y="8463"/>
                    <a:pt x="7574" y="8595"/>
                  </a:cubicBezTo>
                  <a:cubicBezTo>
                    <a:pt x="7553" y="8650"/>
                    <a:pt x="7470" y="8764"/>
                    <a:pt x="7418" y="8782"/>
                  </a:cubicBezTo>
                  <a:cubicBezTo>
                    <a:pt x="7387" y="8670"/>
                    <a:pt x="7324" y="8689"/>
                    <a:pt x="7251" y="8707"/>
                  </a:cubicBezTo>
                  <a:cubicBezTo>
                    <a:pt x="7231" y="8764"/>
                    <a:pt x="7199" y="8819"/>
                    <a:pt x="7189" y="8858"/>
                  </a:cubicBezTo>
                  <a:cubicBezTo>
                    <a:pt x="7168" y="8876"/>
                    <a:pt x="7136" y="8895"/>
                    <a:pt x="7115" y="8914"/>
                  </a:cubicBezTo>
                  <a:lnTo>
                    <a:pt x="7115" y="8839"/>
                  </a:lnTo>
                  <a:cubicBezTo>
                    <a:pt x="7063" y="8819"/>
                    <a:pt x="7032" y="8764"/>
                    <a:pt x="6991" y="8801"/>
                  </a:cubicBezTo>
                  <a:cubicBezTo>
                    <a:pt x="6959" y="8801"/>
                    <a:pt x="6928" y="8876"/>
                    <a:pt x="6907" y="8895"/>
                  </a:cubicBezTo>
                  <a:cubicBezTo>
                    <a:pt x="6876" y="8895"/>
                    <a:pt x="6845" y="8914"/>
                    <a:pt x="6814" y="8914"/>
                  </a:cubicBezTo>
                  <a:lnTo>
                    <a:pt x="6814" y="8970"/>
                  </a:lnTo>
                  <a:cubicBezTo>
                    <a:pt x="6793" y="9008"/>
                    <a:pt x="6793" y="8895"/>
                    <a:pt x="6751" y="8989"/>
                  </a:cubicBezTo>
                  <a:cubicBezTo>
                    <a:pt x="6762" y="9008"/>
                    <a:pt x="6772" y="9008"/>
                    <a:pt x="6772" y="9026"/>
                  </a:cubicBezTo>
                  <a:cubicBezTo>
                    <a:pt x="6803" y="8989"/>
                    <a:pt x="6887" y="9008"/>
                    <a:pt x="6939" y="9008"/>
                  </a:cubicBezTo>
                  <a:lnTo>
                    <a:pt x="6939" y="8989"/>
                  </a:lnTo>
                  <a:cubicBezTo>
                    <a:pt x="6928" y="8970"/>
                    <a:pt x="6928" y="8970"/>
                    <a:pt x="6918" y="8951"/>
                  </a:cubicBezTo>
                  <a:lnTo>
                    <a:pt x="6939" y="8951"/>
                  </a:lnTo>
                  <a:cubicBezTo>
                    <a:pt x="6949" y="8951"/>
                    <a:pt x="6959" y="8951"/>
                    <a:pt x="6991" y="8933"/>
                  </a:cubicBezTo>
                  <a:cubicBezTo>
                    <a:pt x="7001" y="8989"/>
                    <a:pt x="7001" y="9045"/>
                    <a:pt x="7032" y="9064"/>
                  </a:cubicBezTo>
                  <a:cubicBezTo>
                    <a:pt x="7084" y="9139"/>
                    <a:pt x="7241" y="9102"/>
                    <a:pt x="7303" y="9139"/>
                  </a:cubicBezTo>
                  <a:lnTo>
                    <a:pt x="7303" y="9195"/>
                  </a:lnTo>
                  <a:cubicBezTo>
                    <a:pt x="7314" y="9234"/>
                    <a:pt x="7241" y="9496"/>
                    <a:pt x="7220" y="9590"/>
                  </a:cubicBezTo>
                  <a:lnTo>
                    <a:pt x="7199" y="9590"/>
                  </a:lnTo>
                  <a:cubicBezTo>
                    <a:pt x="7189" y="9533"/>
                    <a:pt x="7199" y="9552"/>
                    <a:pt x="7179" y="9533"/>
                  </a:cubicBezTo>
                  <a:cubicBezTo>
                    <a:pt x="7126" y="9609"/>
                    <a:pt x="7011" y="9533"/>
                    <a:pt x="6949" y="9496"/>
                  </a:cubicBezTo>
                  <a:lnTo>
                    <a:pt x="6876" y="9496"/>
                  </a:lnTo>
                  <a:cubicBezTo>
                    <a:pt x="6855" y="9478"/>
                    <a:pt x="6814" y="9421"/>
                    <a:pt x="6793" y="9403"/>
                  </a:cubicBezTo>
                  <a:cubicBezTo>
                    <a:pt x="6762" y="9403"/>
                    <a:pt x="6793" y="9458"/>
                    <a:pt x="6751" y="9440"/>
                  </a:cubicBezTo>
                  <a:cubicBezTo>
                    <a:pt x="6710" y="9421"/>
                    <a:pt x="6668" y="9327"/>
                    <a:pt x="6637" y="9289"/>
                  </a:cubicBezTo>
                  <a:lnTo>
                    <a:pt x="6627" y="9289"/>
                  </a:lnTo>
                  <a:cubicBezTo>
                    <a:pt x="6616" y="9289"/>
                    <a:pt x="6606" y="9271"/>
                    <a:pt x="6584" y="9289"/>
                  </a:cubicBezTo>
                  <a:cubicBezTo>
                    <a:pt x="6553" y="9234"/>
                    <a:pt x="6522" y="9214"/>
                    <a:pt x="6480" y="9177"/>
                  </a:cubicBezTo>
                  <a:cubicBezTo>
                    <a:pt x="6459" y="9252"/>
                    <a:pt x="6449" y="9195"/>
                    <a:pt x="6449" y="9346"/>
                  </a:cubicBezTo>
                  <a:cubicBezTo>
                    <a:pt x="6407" y="9383"/>
                    <a:pt x="6397" y="9478"/>
                    <a:pt x="6355" y="9515"/>
                  </a:cubicBezTo>
                  <a:cubicBezTo>
                    <a:pt x="6324" y="9552"/>
                    <a:pt x="6303" y="9552"/>
                    <a:pt x="6262" y="9552"/>
                  </a:cubicBezTo>
                  <a:lnTo>
                    <a:pt x="6262" y="9609"/>
                  </a:lnTo>
                  <a:cubicBezTo>
                    <a:pt x="6238" y="9653"/>
                    <a:pt x="6213" y="9696"/>
                    <a:pt x="6189" y="9740"/>
                  </a:cubicBezTo>
                  <a:cubicBezTo>
                    <a:pt x="6158" y="9759"/>
                    <a:pt x="6137" y="9778"/>
                    <a:pt x="6106" y="9796"/>
                  </a:cubicBezTo>
                  <a:cubicBezTo>
                    <a:pt x="6064" y="9834"/>
                    <a:pt x="6064" y="9909"/>
                    <a:pt x="6001" y="9947"/>
                  </a:cubicBezTo>
                  <a:cubicBezTo>
                    <a:pt x="5762" y="10097"/>
                    <a:pt x="5492" y="9909"/>
                    <a:pt x="5345" y="9796"/>
                  </a:cubicBezTo>
                  <a:lnTo>
                    <a:pt x="5220" y="9796"/>
                  </a:lnTo>
                  <a:cubicBezTo>
                    <a:pt x="5137" y="9740"/>
                    <a:pt x="5148" y="9647"/>
                    <a:pt x="4992" y="9647"/>
                  </a:cubicBezTo>
                  <a:cubicBezTo>
                    <a:pt x="4981" y="9590"/>
                    <a:pt x="4940" y="9552"/>
                    <a:pt x="4929" y="9515"/>
                  </a:cubicBezTo>
                  <a:lnTo>
                    <a:pt x="4929" y="9403"/>
                  </a:lnTo>
                  <a:cubicBezTo>
                    <a:pt x="4918" y="9383"/>
                    <a:pt x="4876" y="9364"/>
                    <a:pt x="4866" y="9346"/>
                  </a:cubicBezTo>
                  <a:cubicBezTo>
                    <a:pt x="5012" y="9364"/>
                    <a:pt x="5064" y="9252"/>
                    <a:pt x="5168" y="9214"/>
                  </a:cubicBezTo>
                  <a:cubicBezTo>
                    <a:pt x="5231" y="9177"/>
                    <a:pt x="5335" y="9214"/>
                    <a:pt x="5387" y="9234"/>
                  </a:cubicBezTo>
                  <a:cubicBezTo>
                    <a:pt x="5512" y="9271"/>
                    <a:pt x="5648" y="9234"/>
                    <a:pt x="5741" y="9195"/>
                  </a:cubicBezTo>
                  <a:cubicBezTo>
                    <a:pt x="5762" y="9158"/>
                    <a:pt x="5772" y="9139"/>
                    <a:pt x="5783" y="9102"/>
                  </a:cubicBezTo>
                  <a:cubicBezTo>
                    <a:pt x="5762" y="9064"/>
                    <a:pt x="5762" y="9026"/>
                    <a:pt x="5731" y="8989"/>
                  </a:cubicBezTo>
                  <a:cubicBezTo>
                    <a:pt x="5679" y="8933"/>
                    <a:pt x="5596" y="8970"/>
                    <a:pt x="5533" y="8933"/>
                  </a:cubicBezTo>
                  <a:cubicBezTo>
                    <a:pt x="5428" y="8876"/>
                    <a:pt x="5324" y="8782"/>
                    <a:pt x="5210" y="8745"/>
                  </a:cubicBezTo>
                  <a:cubicBezTo>
                    <a:pt x="5096" y="8689"/>
                    <a:pt x="4992" y="8764"/>
                    <a:pt x="4961" y="8595"/>
                  </a:cubicBezTo>
                  <a:cubicBezTo>
                    <a:pt x="4992" y="8575"/>
                    <a:pt x="5054" y="8538"/>
                    <a:pt x="5085" y="8481"/>
                  </a:cubicBezTo>
                  <a:cubicBezTo>
                    <a:pt x="4929" y="8501"/>
                    <a:pt x="4845" y="8331"/>
                    <a:pt x="4741" y="8275"/>
                  </a:cubicBezTo>
                  <a:cubicBezTo>
                    <a:pt x="4658" y="8219"/>
                    <a:pt x="4575" y="8257"/>
                    <a:pt x="4554" y="8087"/>
                  </a:cubicBezTo>
                  <a:cubicBezTo>
                    <a:pt x="4492" y="8087"/>
                    <a:pt x="4409" y="8068"/>
                    <a:pt x="4356" y="8031"/>
                  </a:cubicBezTo>
                  <a:cubicBezTo>
                    <a:pt x="4262" y="7993"/>
                    <a:pt x="4168" y="8068"/>
                    <a:pt x="4085" y="8013"/>
                  </a:cubicBezTo>
                  <a:cubicBezTo>
                    <a:pt x="4002" y="7956"/>
                    <a:pt x="4054" y="7843"/>
                    <a:pt x="3919" y="7843"/>
                  </a:cubicBezTo>
                  <a:cubicBezTo>
                    <a:pt x="3888" y="7806"/>
                    <a:pt x="3783" y="7806"/>
                    <a:pt x="3741" y="7806"/>
                  </a:cubicBezTo>
                  <a:cubicBezTo>
                    <a:pt x="3721" y="7730"/>
                    <a:pt x="3731" y="7618"/>
                    <a:pt x="3669" y="7598"/>
                  </a:cubicBezTo>
                  <a:cubicBezTo>
                    <a:pt x="3627" y="7655"/>
                    <a:pt x="3523" y="7618"/>
                    <a:pt x="3492" y="7637"/>
                  </a:cubicBezTo>
                  <a:cubicBezTo>
                    <a:pt x="3481" y="7655"/>
                    <a:pt x="3492" y="7674"/>
                    <a:pt x="3440" y="7674"/>
                  </a:cubicBezTo>
                  <a:cubicBezTo>
                    <a:pt x="3409" y="7655"/>
                    <a:pt x="3398" y="7674"/>
                    <a:pt x="3367" y="7674"/>
                  </a:cubicBezTo>
                  <a:lnTo>
                    <a:pt x="3367" y="7637"/>
                  </a:lnTo>
                  <a:cubicBezTo>
                    <a:pt x="3377" y="7618"/>
                    <a:pt x="3388" y="7580"/>
                    <a:pt x="3398" y="7543"/>
                  </a:cubicBezTo>
                  <a:cubicBezTo>
                    <a:pt x="3357" y="7505"/>
                    <a:pt x="3315" y="7486"/>
                    <a:pt x="3241" y="7505"/>
                  </a:cubicBezTo>
                  <a:cubicBezTo>
                    <a:pt x="3221" y="7468"/>
                    <a:pt x="3200" y="7411"/>
                    <a:pt x="3189" y="7411"/>
                  </a:cubicBezTo>
                  <a:cubicBezTo>
                    <a:pt x="3148" y="7392"/>
                    <a:pt x="3106" y="7449"/>
                    <a:pt x="3085" y="7468"/>
                  </a:cubicBezTo>
                  <a:cubicBezTo>
                    <a:pt x="3002" y="7449"/>
                    <a:pt x="2929" y="7449"/>
                    <a:pt x="2846" y="7449"/>
                  </a:cubicBezTo>
                  <a:cubicBezTo>
                    <a:pt x="2815" y="7449"/>
                    <a:pt x="2763" y="7429"/>
                    <a:pt x="2722" y="7486"/>
                  </a:cubicBezTo>
                  <a:cubicBezTo>
                    <a:pt x="2700" y="7524"/>
                    <a:pt x="2679" y="7561"/>
                    <a:pt x="2669" y="7598"/>
                  </a:cubicBezTo>
                  <a:cubicBezTo>
                    <a:pt x="2606" y="7655"/>
                    <a:pt x="2533" y="7598"/>
                    <a:pt x="2471" y="7637"/>
                  </a:cubicBezTo>
                  <a:cubicBezTo>
                    <a:pt x="2450" y="7655"/>
                    <a:pt x="2440" y="7712"/>
                    <a:pt x="2419" y="7712"/>
                  </a:cubicBezTo>
                  <a:cubicBezTo>
                    <a:pt x="2326" y="7712"/>
                    <a:pt x="2232" y="7693"/>
                    <a:pt x="2137" y="7693"/>
                  </a:cubicBezTo>
                  <a:cubicBezTo>
                    <a:pt x="2085" y="7674"/>
                    <a:pt x="2065" y="7598"/>
                    <a:pt x="2023" y="7561"/>
                  </a:cubicBezTo>
                  <a:cubicBezTo>
                    <a:pt x="1982" y="7524"/>
                    <a:pt x="1898" y="7580"/>
                    <a:pt x="1867" y="7524"/>
                  </a:cubicBezTo>
                  <a:cubicBezTo>
                    <a:pt x="1898" y="7505"/>
                    <a:pt x="1898" y="7505"/>
                    <a:pt x="1919" y="7505"/>
                  </a:cubicBezTo>
                  <a:lnTo>
                    <a:pt x="1919" y="7486"/>
                  </a:lnTo>
                  <a:lnTo>
                    <a:pt x="1867" y="7486"/>
                  </a:lnTo>
                  <a:cubicBezTo>
                    <a:pt x="1846" y="7468"/>
                    <a:pt x="1774" y="7486"/>
                    <a:pt x="1753" y="7505"/>
                  </a:cubicBezTo>
                  <a:cubicBezTo>
                    <a:pt x="1701" y="7392"/>
                    <a:pt x="1597" y="7468"/>
                    <a:pt x="1544" y="7429"/>
                  </a:cubicBezTo>
                  <a:lnTo>
                    <a:pt x="1544" y="7486"/>
                  </a:lnTo>
                  <a:cubicBezTo>
                    <a:pt x="1523" y="7468"/>
                    <a:pt x="1502" y="7468"/>
                    <a:pt x="1492" y="7468"/>
                  </a:cubicBezTo>
                  <a:lnTo>
                    <a:pt x="1492" y="7411"/>
                  </a:lnTo>
                  <a:cubicBezTo>
                    <a:pt x="1430" y="7411"/>
                    <a:pt x="1430" y="7429"/>
                    <a:pt x="1398" y="7468"/>
                  </a:cubicBezTo>
                  <a:cubicBezTo>
                    <a:pt x="1388" y="7429"/>
                    <a:pt x="1388" y="7429"/>
                    <a:pt x="1378" y="7411"/>
                  </a:cubicBezTo>
                  <a:cubicBezTo>
                    <a:pt x="1222" y="7505"/>
                    <a:pt x="1191" y="7505"/>
                    <a:pt x="1013" y="7429"/>
                  </a:cubicBezTo>
                  <a:cubicBezTo>
                    <a:pt x="961" y="7411"/>
                    <a:pt x="898" y="7411"/>
                    <a:pt x="836" y="7411"/>
                  </a:cubicBezTo>
                  <a:cubicBezTo>
                    <a:pt x="826" y="7392"/>
                    <a:pt x="805" y="7336"/>
                    <a:pt x="795" y="7336"/>
                  </a:cubicBezTo>
                  <a:cubicBezTo>
                    <a:pt x="774" y="7317"/>
                    <a:pt x="670" y="7374"/>
                    <a:pt x="628" y="7354"/>
                  </a:cubicBezTo>
                  <a:cubicBezTo>
                    <a:pt x="618" y="7354"/>
                    <a:pt x="607" y="7299"/>
                    <a:pt x="597" y="7299"/>
                  </a:cubicBezTo>
                  <a:cubicBezTo>
                    <a:pt x="566" y="7299"/>
                    <a:pt x="535" y="7317"/>
                    <a:pt x="493" y="7317"/>
                  </a:cubicBezTo>
                  <a:cubicBezTo>
                    <a:pt x="493" y="7299"/>
                    <a:pt x="483" y="7261"/>
                    <a:pt x="471" y="7242"/>
                  </a:cubicBezTo>
                  <a:lnTo>
                    <a:pt x="378" y="7242"/>
                  </a:lnTo>
                  <a:cubicBezTo>
                    <a:pt x="347" y="7223"/>
                    <a:pt x="306" y="7199"/>
                    <a:pt x="243" y="7167"/>
                  </a:cubicBezTo>
                  <a:cubicBezTo>
                    <a:pt x="180" y="7135"/>
                    <a:pt x="10" y="7088"/>
                    <a:pt x="0" y="7050"/>
                  </a:cubicBezTo>
                  <a:cubicBezTo>
                    <a:pt x="31" y="7012"/>
                    <a:pt x="295" y="7036"/>
                    <a:pt x="357" y="7054"/>
                  </a:cubicBezTo>
                  <a:cubicBezTo>
                    <a:pt x="409" y="7110"/>
                    <a:pt x="503" y="7073"/>
                    <a:pt x="576" y="7092"/>
                  </a:cubicBezTo>
                  <a:cubicBezTo>
                    <a:pt x="680" y="7148"/>
                    <a:pt x="836" y="7167"/>
                    <a:pt x="940" y="7167"/>
                  </a:cubicBezTo>
                  <a:cubicBezTo>
                    <a:pt x="940" y="7110"/>
                    <a:pt x="930" y="7148"/>
                    <a:pt x="950" y="7092"/>
                  </a:cubicBezTo>
                  <a:cubicBezTo>
                    <a:pt x="930" y="7054"/>
                    <a:pt x="898" y="7036"/>
                    <a:pt x="888" y="6998"/>
                  </a:cubicBezTo>
                  <a:lnTo>
                    <a:pt x="898" y="6998"/>
                  </a:lnTo>
                  <a:lnTo>
                    <a:pt x="898" y="6979"/>
                  </a:lnTo>
                  <a:cubicBezTo>
                    <a:pt x="940" y="6998"/>
                    <a:pt x="950" y="7016"/>
                    <a:pt x="1002" y="7016"/>
                  </a:cubicBezTo>
                  <a:lnTo>
                    <a:pt x="1002" y="6941"/>
                  </a:lnTo>
                  <a:cubicBezTo>
                    <a:pt x="982" y="6941"/>
                    <a:pt x="961" y="6923"/>
                    <a:pt x="940" y="6923"/>
                  </a:cubicBezTo>
                  <a:lnTo>
                    <a:pt x="940" y="6847"/>
                  </a:lnTo>
                  <a:lnTo>
                    <a:pt x="961" y="6847"/>
                  </a:lnTo>
                  <a:cubicBezTo>
                    <a:pt x="971" y="6866"/>
                    <a:pt x="992" y="6904"/>
                    <a:pt x="1013" y="6885"/>
                  </a:cubicBezTo>
                  <a:lnTo>
                    <a:pt x="1013" y="6847"/>
                  </a:lnTo>
                  <a:cubicBezTo>
                    <a:pt x="1055" y="6810"/>
                    <a:pt x="1107" y="6754"/>
                    <a:pt x="1149" y="6716"/>
                  </a:cubicBezTo>
                  <a:cubicBezTo>
                    <a:pt x="1211" y="6678"/>
                    <a:pt x="1243" y="6735"/>
                    <a:pt x="1305" y="6678"/>
                  </a:cubicBezTo>
                  <a:lnTo>
                    <a:pt x="1305" y="6660"/>
                  </a:lnTo>
                  <a:cubicBezTo>
                    <a:pt x="1253" y="6660"/>
                    <a:pt x="1180" y="6641"/>
                    <a:pt x="1128" y="6660"/>
                  </a:cubicBezTo>
                  <a:lnTo>
                    <a:pt x="1128" y="6641"/>
                  </a:lnTo>
                  <a:cubicBezTo>
                    <a:pt x="1139" y="6622"/>
                    <a:pt x="1149" y="6603"/>
                    <a:pt x="1159" y="6585"/>
                  </a:cubicBezTo>
                  <a:cubicBezTo>
                    <a:pt x="1191" y="6585"/>
                    <a:pt x="1191" y="6603"/>
                    <a:pt x="1211" y="6603"/>
                  </a:cubicBezTo>
                  <a:cubicBezTo>
                    <a:pt x="1222" y="6585"/>
                    <a:pt x="1232" y="6566"/>
                    <a:pt x="1243" y="6566"/>
                  </a:cubicBezTo>
                  <a:lnTo>
                    <a:pt x="1243" y="6548"/>
                  </a:lnTo>
                  <a:cubicBezTo>
                    <a:pt x="1201" y="6528"/>
                    <a:pt x="1201" y="6528"/>
                    <a:pt x="1191" y="6472"/>
                  </a:cubicBezTo>
                  <a:lnTo>
                    <a:pt x="1222" y="6472"/>
                  </a:lnTo>
                  <a:cubicBezTo>
                    <a:pt x="1232" y="6491"/>
                    <a:pt x="1232" y="6472"/>
                    <a:pt x="1243" y="6491"/>
                  </a:cubicBezTo>
                  <a:cubicBezTo>
                    <a:pt x="1253" y="6472"/>
                    <a:pt x="1253" y="6453"/>
                    <a:pt x="1253" y="6434"/>
                  </a:cubicBezTo>
                  <a:cubicBezTo>
                    <a:pt x="1232" y="6397"/>
                    <a:pt x="1232" y="6397"/>
                    <a:pt x="1201" y="6378"/>
                  </a:cubicBezTo>
                  <a:cubicBezTo>
                    <a:pt x="1201" y="6378"/>
                    <a:pt x="1191" y="6453"/>
                    <a:pt x="1191" y="6416"/>
                  </a:cubicBezTo>
                  <a:lnTo>
                    <a:pt x="1191" y="6378"/>
                  </a:lnTo>
                  <a:lnTo>
                    <a:pt x="1180" y="6378"/>
                  </a:lnTo>
                  <a:lnTo>
                    <a:pt x="1180" y="6359"/>
                  </a:lnTo>
                  <a:cubicBezTo>
                    <a:pt x="1211" y="6359"/>
                    <a:pt x="1222" y="6340"/>
                    <a:pt x="1253" y="6322"/>
                  </a:cubicBezTo>
                  <a:lnTo>
                    <a:pt x="1253" y="6302"/>
                  </a:lnTo>
                  <a:cubicBezTo>
                    <a:pt x="1201" y="6302"/>
                    <a:pt x="1191" y="6247"/>
                    <a:pt x="1139" y="6228"/>
                  </a:cubicBezTo>
                  <a:cubicBezTo>
                    <a:pt x="1128" y="6302"/>
                    <a:pt x="1139" y="6265"/>
                    <a:pt x="1118" y="6284"/>
                  </a:cubicBezTo>
                  <a:cubicBezTo>
                    <a:pt x="1097" y="6265"/>
                    <a:pt x="1066" y="6284"/>
                    <a:pt x="1045" y="6228"/>
                  </a:cubicBezTo>
                  <a:cubicBezTo>
                    <a:pt x="1066" y="6209"/>
                    <a:pt x="1066" y="6209"/>
                    <a:pt x="1076" y="6190"/>
                  </a:cubicBezTo>
                  <a:lnTo>
                    <a:pt x="1035" y="6190"/>
                  </a:lnTo>
                  <a:cubicBezTo>
                    <a:pt x="1013" y="6247"/>
                    <a:pt x="971" y="6247"/>
                    <a:pt x="909" y="6247"/>
                  </a:cubicBezTo>
                  <a:lnTo>
                    <a:pt x="909" y="6190"/>
                  </a:lnTo>
                  <a:cubicBezTo>
                    <a:pt x="950" y="6153"/>
                    <a:pt x="961" y="6133"/>
                    <a:pt x="961" y="6040"/>
                  </a:cubicBezTo>
                  <a:cubicBezTo>
                    <a:pt x="940" y="6021"/>
                    <a:pt x="950" y="6021"/>
                    <a:pt x="940" y="6002"/>
                  </a:cubicBezTo>
                  <a:lnTo>
                    <a:pt x="961" y="6002"/>
                  </a:lnTo>
                  <a:cubicBezTo>
                    <a:pt x="992" y="5964"/>
                    <a:pt x="1035" y="6002"/>
                    <a:pt x="1055" y="5964"/>
                  </a:cubicBezTo>
                  <a:cubicBezTo>
                    <a:pt x="1066" y="5946"/>
                    <a:pt x="1076" y="5927"/>
                    <a:pt x="1087" y="5909"/>
                  </a:cubicBezTo>
                  <a:cubicBezTo>
                    <a:pt x="1076" y="5889"/>
                    <a:pt x="1076" y="5871"/>
                    <a:pt x="1066" y="5852"/>
                  </a:cubicBezTo>
                  <a:cubicBezTo>
                    <a:pt x="1118" y="5852"/>
                    <a:pt x="1107" y="5871"/>
                    <a:pt x="1139" y="5833"/>
                  </a:cubicBezTo>
                  <a:lnTo>
                    <a:pt x="1139" y="5909"/>
                  </a:lnTo>
                  <a:lnTo>
                    <a:pt x="1263" y="5909"/>
                  </a:lnTo>
                  <a:cubicBezTo>
                    <a:pt x="1284" y="5814"/>
                    <a:pt x="1326" y="5702"/>
                    <a:pt x="1388" y="5683"/>
                  </a:cubicBezTo>
                  <a:cubicBezTo>
                    <a:pt x="1419" y="5740"/>
                    <a:pt x="1534" y="5720"/>
                    <a:pt x="1586" y="5740"/>
                  </a:cubicBezTo>
                  <a:lnTo>
                    <a:pt x="1586" y="5758"/>
                  </a:lnTo>
                  <a:cubicBezTo>
                    <a:pt x="1575" y="5795"/>
                    <a:pt x="1586" y="5795"/>
                    <a:pt x="1575" y="5814"/>
                  </a:cubicBezTo>
                  <a:cubicBezTo>
                    <a:pt x="1565" y="5871"/>
                    <a:pt x="1586" y="5833"/>
                    <a:pt x="1554" y="5852"/>
                  </a:cubicBezTo>
                  <a:cubicBezTo>
                    <a:pt x="1523" y="5909"/>
                    <a:pt x="1492" y="5909"/>
                    <a:pt x="1440" y="5889"/>
                  </a:cubicBezTo>
                  <a:cubicBezTo>
                    <a:pt x="1430" y="5946"/>
                    <a:pt x="1430" y="5984"/>
                    <a:pt x="1430" y="6040"/>
                  </a:cubicBezTo>
                  <a:cubicBezTo>
                    <a:pt x="1430" y="6040"/>
                    <a:pt x="1440" y="6040"/>
                    <a:pt x="1450" y="6058"/>
                  </a:cubicBezTo>
                  <a:cubicBezTo>
                    <a:pt x="1502" y="6096"/>
                    <a:pt x="1659" y="6115"/>
                    <a:pt x="1680" y="6265"/>
                  </a:cubicBezTo>
                  <a:lnTo>
                    <a:pt x="1711" y="6265"/>
                  </a:lnTo>
                  <a:cubicBezTo>
                    <a:pt x="1711" y="6416"/>
                    <a:pt x="1753" y="6754"/>
                    <a:pt x="1784" y="6792"/>
                  </a:cubicBezTo>
                  <a:cubicBezTo>
                    <a:pt x="1836" y="6847"/>
                    <a:pt x="1919" y="6622"/>
                    <a:pt x="1982" y="6585"/>
                  </a:cubicBezTo>
                  <a:lnTo>
                    <a:pt x="1982" y="6528"/>
                  </a:lnTo>
                  <a:lnTo>
                    <a:pt x="1909" y="6528"/>
                  </a:lnTo>
                  <a:cubicBezTo>
                    <a:pt x="1898" y="6491"/>
                    <a:pt x="1888" y="6472"/>
                    <a:pt x="1878" y="6453"/>
                  </a:cubicBezTo>
                  <a:lnTo>
                    <a:pt x="1878" y="6416"/>
                  </a:lnTo>
                  <a:lnTo>
                    <a:pt x="1888" y="6416"/>
                  </a:lnTo>
                  <a:lnTo>
                    <a:pt x="1888" y="6397"/>
                  </a:lnTo>
                  <a:cubicBezTo>
                    <a:pt x="1961" y="6397"/>
                    <a:pt x="1982" y="6378"/>
                    <a:pt x="2023" y="6322"/>
                  </a:cubicBezTo>
                  <a:cubicBezTo>
                    <a:pt x="2013" y="6302"/>
                    <a:pt x="2023" y="6322"/>
                    <a:pt x="2002" y="6302"/>
                  </a:cubicBezTo>
                  <a:cubicBezTo>
                    <a:pt x="1971" y="6247"/>
                    <a:pt x="1930" y="6265"/>
                    <a:pt x="1867" y="6265"/>
                  </a:cubicBezTo>
                  <a:lnTo>
                    <a:pt x="1867" y="6209"/>
                  </a:lnTo>
                  <a:cubicBezTo>
                    <a:pt x="1846" y="6209"/>
                    <a:pt x="1836" y="6209"/>
                    <a:pt x="1815" y="6190"/>
                  </a:cubicBezTo>
                  <a:lnTo>
                    <a:pt x="1815" y="6190"/>
                  </a:lnTo>
                  <a:cubicBezTo>
                    <a:pt x="1826" y="6171"/>
                    <a:pt x="1826" y="6153"/>
                    <a:pt x="1836" y="6133"/>
                  </a:cubicBezTo>
                  <a:cubicBezTo>
                    <a:pt x="1794" y="6115"/>
                    <a:pt x="1784" y="6058"/>
                    <a:pt x="1753" y="6040"/>
                  </a:cubicBezTo>
                  <a:cubicBezTo>
                    <a:pt x="1680" y="5984"/>
                    <a:pt x="1597" y="6058"/>
                    <a:pt x="1534" y="5984"/>
                  </a:cubicBezTo>
                  <a:cubicBezTo>
                    <a:pt x="1586" y="5984"/>
                    <a:pt x="1649" y="5964"/>
                    <a:pt x="1701" y="5964"/>
                  </a:cubicBezTo>
                  <a:cubicBezTo>
                    <a:pt x="1690" y="5889"/>
                    <a:pt x="1690" y="5927"/>
                    <a:pt x="1722" y="5871"/>
                  </a:cubicBezTo>
                  <a:cubicBezTo>
                    <a:pt x="1680" y="5852"/>
                    <a:pt x="1670" y="5833"/>
                    <a:pt x="1659" y="5740"/>
                  </a:cubicBezTo>
                  <a:lnTo>
                    <a:pt x="1680" y="5740"/>
                  </a:lnTo>
                  <a:cubicBezTo>
                    <a:pt x="1722" y="5814"/>
                    <a:pt x="1982" y="5814"/>
                    <a:pt x="2023" y="5777"/>
                  </a:cubicBezTo>
                  <a:cubicBezTo>
                    <a:pt x="2054" y="5758"/>
                    <a:pt x="2085" y="5683"/>
                    <a:pt x="2117" y="5665"/>
                  </a:cubicBezTo>
                  <a:cubicBezTo>
                    <a:pt x="2149" y="5645"/>
                    <a:pt x="2170" y="5665"/>
                    <a:pt x="2190" y="5645"/>
                  </a:cubicBezTo>
                  <a:cubicBezTo>
                    <a:pt x="2159" y="5626"/>
                    <a:pt x="2159" y="5608"/>
                    <a:pt x="2117" y="5608"/>
                  </a:cubicBezTo>
                  <a:cubicBezTo>
                    <a:pt x="2085" y="5645"/>
                    <a:pt x="1836" y="5720"/>
                    <a:pt x="1815" y="5720"/>
                  </a:cubicBezTo>
                  <a:cubicBezTo>
                    <a:pt x="1784" y="5683"/>
                    <a:pt x="1794" y="5702"/>
                    <a:pt x="1784" y="5665"/>
                  </a:cubicBezTo>
                  <a:cubicBezTo>
                    <a:pt x="1805" y="5626"/>
                    <a:pt x="1805" y="5626"/>
                    <a:pt x="1805" y="5608"/>
                  </a:cubicBezTo>
                  <a:cubicBezTo>
                    <a:pt x="1794" y="5551"/>
                    <a:pt x="1794" y="5551"/>
                    <a:pt x="1774" y="5514"/>
                  </a:cubicBezTo>
                  <a:cubicBezTo>
                    <a:pt x="1753" y="5514"/>
                    <a:pt x="1732" y="5533"/>
                    <a:pt x="1701" y="5533"/>
                  </a:cubicBezTo>
                  <a:cubicBezTo>
                    <a:pt x="1690" y="5457"/>
                    <a:pt x="1469" y="5396"/>
                    <a:pt x="1458" y="5302"/>
                  </a:cubicBezTo>
                  <a:cubicBezTo>
                    <a:pt x="1500" y="5302"/>
                    <a:pt x="1638" y="5290"/>
                    <a:pt x="1742" y="5288"/>
                  </a:cubicBezTo>
                  <a:cubicBezTo>
                    <a:pt x="1846" y="5286"/>
                    <a:pt x="1971" y="5288"/>
                    <a:pt x="2085" y="5288"/>
                  </a:cubicBezTo>
                  <a:cubicBezTo>
                    <a:pt x="2106" y="5213"/>
                    <a:pt x="2149" y="5157"/>
                    <a:pt x="2190" y="5119"/>
                  </a:cubicBezTo>
                  <a:lnTo>
                    <a:pt x="2190" y="5063"/>
                  </a:lnTo>
                  <a:cubicBezTo>
                    <a:pt x="2211" y="5063"/>
                    <a:pt x="2232" y="5044"/>
                    <a:pt x="2253" y="5044"/>
                  </a:cubicBezTo>
                  <a:cubicBezTo>
                    <a:pt x="2263" y="5101"/>
                    <a:pt x="2263" y="5138"/>
                    <a:pt x="2284" y="5176"/>
                  </a:cubicBezTo>
                  <a:cubicBezTo>
                    <a:pt x="2398" y="5326"/>
                    <a:pt x="2596" y="5213"/>
                    <a:pt x="2722" y="5195"/>
                  </a:cubicBezTo>
                  <a:cubicBezTo>
                    <a:pt x="2711" y="5251"/>
                    <a:pt x="2711" y="5251"/>
                    <a:pt x="2700" y="5288"/>
                  </a:cubicBezTo>
                  <a:lnTo>
                    <a:pt x="2732" y="5288"/>
                  </a:lnTo>
                  <a:cubicBezTo>
                    <a:pt x="2742" y="5270"/>
                    <a:pt x="2763" y="5251"/>
                    <a:pt x="2784" y="5251"/>
                  </a:cubicBezTo>
                  <a:lnTo>
                    <a:pt x="2784" y="5270"/>
                  </a:lnTo>
                  <a:cubicBezTo>
                    <a:pt x="2774" y="5270"/>
                    <a:pt x="2774" y="5270"/>
                    <a:pt x="2763" y="5288"/>
                  </a:cubicBezTo>
                  <a:lnTo>
                    <a:pt x="2826" y="5288"/>
                  </a:lnTo>
                  <a:cubicBezTo>
                    <a:pt x="2846" y="5307"/>
                    <a:pt x="2878" y="5307"/>
                    <a:pt x="2929" y="5288"/>
                  </a:cubicBezTo>
                  <a:lnTo>
                    <a:pt x="2929" y="5364"/>
                  </a:lnTo>
                  <a:lnTo>
                    <a:pt x="2950" y="5364"/>
                  </a:lnTo>
                  <a:cubicBezTo>
                    <a:pt x="2961" y="5326"/>
                    <a:pt x="3002" y="5326"/>
                    <a:pt x="3023" y="5288"/>
                  </a:cubicBezTo>
                  <a:lnTo>
                    <a:pt x="3023" y="5213"/>
                  </a:lnTo>
                  <a:lnTo>
                    <a:pt x="3085" y="5213"/>
                  </a:lnTo>
                  <a:cubicBezTo>
                    <a:pt x="3096" y="5232"/>
                    <a:pt x="3106" y="5251"/>
                    <a:pt x="3117" y="5270"/>
                  </a:cubicBezTo>
                  <a:cubicBezTo>
                    <a:pt x="3106" y="5326"/>
                    <a:pt x="3106" y="5345"/>
                    <a:pt x="3117" y="5401"/>
                  </a:cubicBezTo>
                  <a:lnTo>
                    <a:pt x="3231" y="5401"/>
                  </a:lnTo>
                  <a:cubicBezTo>
                    <a:pt x="3241" y="5364"/>
                    <a:pt x="3241" y="5364"/>
                    <a:pt x="3241" y="5307"/>
                  </a:cubicBezTo>
                  <a:lnTo>
                    <a:pt x="3241" y="5288"/>
                  </a:lnTo>
                  <a:lnTo>
                    <a:pt x="3241" y="5288"/>
                  </a:lnTo>
                  <a:cubicBezTo>
                    <a:pt x="3263" y="5326"/>
                    <a:pt x="3305" y="5326"/>
                    <a:pt x="3346" y="5307"/>
                  </a:cubicBezTo>
                  <a:cubicBezTo>
                    <a:pt x="3357" y="5270"/>
                    <a:pt x="3336" y="5232"/>
                    <a:pt x="3367" y="5213"/>
                  </a:cubicBezTo>
                  <a:cubicBezTo>
                    <a:pt x="3409" y="5176"/>
                    <a:pt x="3419" y="5232"/>
                    <a:pt x="3471" y="5251"/>
                  </a:cubicBezTo>
                  <a:lnTo>
                    <a:pt x="3471" y="5195"/>
                  </a:lnTo>
                  <a:cubicBezTo>
                    <a:pt x="3513" y="5195"/>
                    <a:pt x="3606" y="5232"/>
                    <a:pt x="3648" y="5270"/>
                  </a:cubicBezTo>
                  <a:lnTo>
                    <a:pt x="3648" y="5195"/>
                  </a:lnTo>
                  <a:lnTo>
                    <a:pt x="3689" y="5195"/>
                  </a:lnTo>
                  <a:lnTo>
                    <a:pt x="3689" y="5270"/>
                  </a:lnTo>
                  <a:lnTo>
                    <a:pt x="3710" y="5270"/>
                  </a:lnTo>
                  <a:lnTo>
                    <a:pt x="3710" y="5251"/>
                  </a:lnTo>
                  <a:cubicBezTo>
                    <a:pt x="3721" y="5213"/>
                    <a:pt x="3710" y="5176"/>
                    <a:pt x="3721" y="5119"/>
                  </a:cubicBezTo>
                  <a:lnTo>
                    <a:pt x="3731" y="5119"/>
                  </a:lnTo>
                  <a:cubicBezTo>
                    <a:pt x="3731" y="5176"/>
                    <a:pt x="3721" y="5157"/>
                    <a:pt x="3741" y="5195"/>
                  </a:cubicBezTo>
                  <a:cubicBezTo>
                    <a:pt x="3762" y="5157"/>
                    <a:pt x="3783" y="5081"/>
                    <a:pt x="3825" y="5119"/>
                  </a:cubicBezTo>
                  <a:lnTo>
                    <a:pt x="3825" y="5157"/>
                  </a:lnTo>
                  <a:cubicBezTo>
                    <a:pt x="3857" y="5176"/>
                    <a:pt x="3877" y="5119"/>
                    <a:pt x="3898" y="5119"/>
                  </a:cubicBezTo>
                  <a:lnTo>
                    <a:pt x="3898" y="5101"/>
                  </a:lnTo>
                  <a:cubicBezTo>
                    <a:pt x="3888" y="5081"/>
                    <a:pt x="3888" y="5081"/>
                    <a:pt x="3877" y="5063"/>
                  </a:cubicBezTo>
                  <a:lnTo>
                    <a:pt x="3909" y="5063"/>
                  </a:lnTo>
                  <a:cubicBezTo>
                    <a:pt x="3919" y="5081"/>
                    <a:pt x="3929" y="5081"/>
                    <a:pt x="3950" y="5101"/>
                  </a:cubicBezTo>
                  <a:lnTo>
                    <a:pt x="3950" y="5063"/>
                  </a:lnTo>
                  <a:cubicBezTo>
                    <a:pt x="3929" y="5044"/>
                    <a:pt x="3940" y="5044"/>
                    <a:pt x="3929" y="5007"/>
                  </a:cubicBezTo>
                  <a:cubicBezTo>
                    <a:pt x="3961" y="4988"/>
                    <a:pt x="4002" y="4969"/>
                    <a:pt x="4033" y="4951"/>
                  </a:cubicBezTo>
                  <a:lnTo>
                    <a:pt x="4033" y="4932"/>
                  </a:lnTo>
                  <a:cubicBezTo>
                    <a:pt x="3981" y="4932"/>
                    <a:pt x="3919" y="4932"/>
                    <a:pt x="3857" y="4912"/>
                  </a:cubicBezTo>
                  <a:cubicBezTo>
                    <a:pt x="3857" y="4951"/>
                    <a:pt x="3867" y="4988"/>
                    <a:pt x="3867" y="5026"/>
                  </a:cubicBezTo>
                  <a:lnTo>
                    <a:pt x="3857" y="5026"/>
                  </a:lnTo>
                  <a:cubicBezTo>
                    <a:pt x="3815" y="4912"/>
                    <a:pt x="3752" y="4894"/>
                    <a:pt x="3658" y="4912"/>
                  </a:cubicBezTo>
                  <a:lnTo>
                    <a:pt x="3658" y="4932"/>
                  </a:lnTo>
                  <a:lnTo>
                    <a:pt x="3669" y="4932"/>
                  </a:lnTo>
                  <a:cubicBezTo>
                    <a:pt x="3689" y="4951"/>
                    <a:pt x="3648" y="4951"/>
                    <a:pt x="3648" y="4951"/>
                  </a:cubicBezTo>
                  <a:cubicBezTo>
                    <a:pt x="3627" y="4932"/>
                    <a:pt x="3606" y="4932"/>
                    <a:pt x="3596" y="4875"/>
                  </a:cubicBezTo>
                  <a:cubicBezTo>
                    <a:pt x="3585" y="4857"/>
                    <a:pt x="3596" y="4857"/>
                    <a:pt x="3585" y="4837"/>
                  </a:cubicBezTo>
                  <a:cubicBezTo>
                    <a:pt x="3627" y="4819"/>
                    <a:pt x="3658" y="4819"/>
                    <a:pt x="3700" y="4819"/>
                  </a:cubicBezTo>
                  <a:cubicBezTo>
                    <a:pt x="3689" y="4743"/>
                    <a:pt x="3700" y="4743"/>
                    <a:pt x="3700" y="4668"/>
                  </a:cubicBezTo>
                  <a:lnTo>
                    <a:pt x="3679" y="4668"/>
                  </a:lnTo>
                  <a:cubicBezTo>
                    <a:pt x="3658" y="4743"/>
                    <a:pt x="3617" y="4782"/>
                    <a:pt x="3554" y="4800"/>
                  </a:cubicBezTo>
                  <a:cubicBezTo>
                    <a:pt x="3544" y="4782"/>
                    <a:pt x="3554" y="4782"/>
                    <a:pt x="3533" y="4782"/>
                  </a:cubicBezTo>
                  <a:lnTo>
                    <a:pt x="3533" y="4706"/>
                  </a:lnTo>
                  <a:cubicBezTo>
                    <a:pt x="3533" y="4688"/>
                    <a:pt x="3533" y="4688"/>
                    <a:pt x="3523" y="4650"/>
                  </a:cubicBezTo>
                  <a:lnTo>
                    <a:pt x="3450" y="4650"/>
                  </a:lnTo>
                  <a:cubicBezTo>
                    <a:pt x="3440" y="4631"/>
                    <a:pt x="3440" y="4613"/>
                    <a:pt x="3440" y="4593"/>
                  </a:cubicBezTo>
                  <a:lnTo>
                    <a:pt x="3450" y="4593"/>
                  </a:lnTo>
                  <a:lnTo>
                    <a:pt x="3450" y="4574"/>
                  </a:lnTo>
                  <a:cubicBezTo>
                    <a:pt x="3523" y="4574"/>
                    <a:pt x="3606" y="4574"/>
                    <a:pt x="3627" y="4481"/>
                  </a:cubicBezTo>
                  <a:lnTo>
                    <a:pt x="3565" y="4481"/>
                  </a:lnTo>
                  <a:cubicBezTo>
                    <a:pt x="3554" y="4499"/>
                    <a:pt x="3565" y="4499"/>
                    <a:pt x="3544" y="4481"/>
                  </a:cubicBezTo>
                  <a:lnTo>
                    <a:pt x="3533" y="4481"/>
                  </a:lnTo>
                  <a:lnTo>
                    <a:pt x="3533" y="4462"/>
                  </a:lnTo>
                  <a:cubicBezTo>
                    <a:pt x="3585" y="4444"/>
                    <a:pt x="3596" y="4444"/>
                    <a:pt x="3637" y="4387"/>
                  </a:cubicBezTo>
                  <a:lnTo>
                    <a:pt x="3637" y="4387"/>
                  </a:lnTo>
                  <a:lnTo>
                    <a:pt x="3606" y="4387"/>
                  </a:lnTo>
                  <a:cubicBezTo>
                    <a:pt x="3606" y="4387"/>
                    <a:pt x="3596" y="4424"/>
                    <a:pt x="3585" y="4405"/>
                  </a:cubicBezTo>
                  <a:cubicBezTo>
                    <a:pt x="3585" y="4387"/>
                    <a:pt x="3575" y="4387"/>
                    <a:pt x="3575" y="4368"/>
                  </a:cubicBezTo>
                  <a:cubicBezTo>
                    <a:pt x="3523" y="4312"/>
                    <a:pt x="3461" y="4349"/>
                    <a:pt x="3409" y="4312"/>
                  </a:cubicBezTo>
                  <a:cubicBezTo>
                    <a:pt x="3398" y="4293"/>
                    <a:pt x="3367" y="4218"/>
                    <a:pt x="3357" y="4199"/>
                  </a:cubicBezTo>
                  <a:cubicBezTo>
                    <a:pt x="3326" y="4218"/>
                    <a:pt x="3326" y="4255"/>
                    <a:pt x="3315" y="4255"/>
                  </a:cubicBezTo>
                  <a:cubicBezTo>
                    <a:pt x="3284" y="4237"/>
                    <a:pt x="3252" y="4237"/>
                    <a:pt x="3231" y="4218"/>
                  </a:cubicBezTo>
                  <a:cubicBezTo>
                    <a:pt x="3179" y="4218"/>
                    <a:pt x="3137" y="4199"/>
                    <a:pt x="3085" y="4199"/>
                  </a:cubicBezTo>
                  <a:cubicBezTo>
                    <a:pt x="3054" y="4218"/>
                    <a:pt x="3065" y="4255"/>
                    <a:pt x="3033" y="4237"/>
                  </a:cubicBezTo>
                  <a:cubicBezTo>
                    <a:pt x="3013" y="4180"/>
                    <a:pt x="3044" y="4180"/>
                    <a:pt x="2981" y="4180"/>
                  </a:cubicBezTo>
                  <a:cubicBezTo>
                    <a:pt x="2961" y="4237"/>
                    <a:pt x="2950" y="4237"/>
                    <a:pt x="2909" y="4237"/>
                  </a:cubicBezTo>
                  <a:cubicBezTo>
                    <a:pt x="2898" y="4199"/>
                    <a:pt x="2898" y="4199"/>
                    <a:pt x="2878" y="4180"/>
                  </a:cubicBezTo>
                  <a:cubicBezTo>
                    <a:pt x="2846" y="4255"/>
                    <a:pt x="2826" y="4255"/>
                    <a:pt x="2794" y="4330"/>
                  </a:cubicBezTo>
                  <a:cubicBezTo>
                    <a:pt x="2700" y="4312"/>
                    <a:pt x="2679" y="4199"/>
                    <a:pt x="2596" y="4255"/>
                  </a:cubicBezTo>
                  <a:lnTo>
                    <a:pt x="2596" y="4218"/>
                  </a:lnTo>
                  <a:cubicBezTo>
                    <a:pt x="2606" y="4199"/>
                    <a:pt x="2606" y="4199"/>
                    <a:pt x="2617" y="4180"/>
                  </a:cubicBezTo>
                  <a:lnTo>
                    <a:pt x="2544" y="4180"/>
                  </a:lnTo>
                  <a:cubicBezTo>
                    <a:pt x="2492" y="4105"/>
                    <a:pt x="2398" y="4237"/>
                    <a:pt x="2346" y="4275"/>
                  </a:cubicBezTo>
                  <a:lnTo>
                    <a:pt x="2346" y="4255"/>
                  </a:lnTo>
                  <a:cubicBezTo>
                    <a:pt x="2357" y="4237"/>
                    <a:pt x="2357" y="4237"/>
                    <a:pt x="2367" y="4218"/>
                  </a:cubicBezTo>
                  <a:lnTo>
                    <a:pt x="2253" y="4218"/>
                  </a:lnTo>
                  <a:cubicBezTo>
                    <a:pt x="2242" y="4237"/>
                    <a:pt x="2170" y="4143"/>
                    <a:pt x="2170" y="4143"/>
                  </a:cubicBezTo>
                  <a:cubicBezTo>
                    <a:pt x="2127" y="4124"/>
                    <a:pt x="2075" y="4161"/>
                    <a:pt x="2044" y="4124"/>
                  </a:cubicBezTo>
                  <a:lnTo>
                    <a:pt x="2065" y="4124"/>
                  </a:lnTo>
                  <a:cubicBezTo>
                    <a:pt x="2075" y="4105"/>
                    <a:pt x="2085" y="4105"/>
                    <a:pt x="2096" y="4086"/>
                  </a:cubicBezTo>
                  <a:cubicBezTo>
                    <a:pt x="2085" y="4068"/>
                    <a:pt x="2096" y="4086"/>
                    <a:pt x="2085" y="4049"/>
                  </a:cubicBezTo>
                  <a:cubicBezTo>
                    <a:pt x="2034" y="4049"/>
                    <a:pt x="2034" y="4011"/>
                    <a:pt x="2002" y="3992"/>
                  </a:cubicBezTo>
                  <a:cubicBezTo>
                    <a:pt x="1971" y="3974"/>
                    <a:pt x="1996" y="4033"/>
                    <a:pt x="1909" y="4030"/>
                  </a:cubicBezTo>
                  <a:cubicBezTo>
                    <a:pt x="1822" y="4027"/>
                    <a:pt x="1500" y="3995"/>
                    <a:pt x="1479" y="3976"/>
                  </a:cubicBezTo>
                  <a:lnTo>
                    <a:pt x="1680" y="3823"/>
                  </a:lnTo>
                  <a:cubicBezTo>
                    <a:pt x="1683" y="3817"/>
                    <a:pt x="1687" y="3811"/>
                    <a:pt x="1690" y="3805"/>
                  </a:cubicBezTo>
                  <a:cubicBezTo>
                    <a:pt x="1732" y="3805"/>
                    <a:pt x="1805" y="3748"/>
                    <a:pt x="1826" y="3767"/>
                  </a:cubicBezTo>
                  <a:lnTo>
                    <a:pt x="1826" y="3805"/>
                  </a:lnTo>
                  <a:cubicBezTo>
                    <a:pt x="1857" y="3823"/>
                    <a:pt x="1909" y="3860"/>
                    <a:pt x="1940" y="3880"/>
                  </a:cubicBezTo>
                  <a:cubicBezTo>
                    <a:pt x="1940" y="3860"/>
                    <a:pt x="1940" y="3842"/>
                    <a:pt x="1950" y="3842"/>
                  </a:cubicBezTo>
                  <a:cubicBezTo>
                    <a:pt x="1971" y="3823"/>
                    <a:pt x="1950" y="3860"/>
                    <a:pt x="1961" y="3880"/>
                  </a:cubicBezTo>
                  <a:cubicBezTo>
                    <a:pt x="2002" y="3880"/>
                    <a:pt x="2075" y="3767"/>
                    <a:pt x="2117" y="3748"/>
                  </a:cubicBezTo>
                  <a:cubicBezTo>
                    <a:pt x="2137" y="3730"/>
                    <a:pt x="2180" y="3805"/>
                    <a:pt x="2201" y="3823"/>
                  </a:cubicBezTo>
                  <a:cubicBezTo>
                    <a:pt x="2242" y="3842"/>
                    <a:pt x="2336" y="3805"/>
                    <a:pt x="2378" y="3786"/>
                  </a:cubicBezTo>
                  <a:cubicBezTo>
                    <a:pt x="2430" y="3786"/>
                    <a:pt x="2492" y="3786"/>
                    <a:pt x="2544" y="3805"/>
                  </a:cubicBezTo>
                  <a:lnTo>
                    <a:pt x="2544" y="3730"/>
                  </a:lnTo>
                  <a:lnTo>
                    <a:pt x="2658" y="3730"/>
                  </a:lnTo>
                  <a:cubicBezTo>
                    <a:pt x="2669" y="3711"/>
                    <a:pt x="2669" y="3691"/>
                    <a:pt x="2689" y="3673"/>
                  </a:cubicBezTo>
                  <a:lnTo>
                    <a:pt x="2689" y="3598"/>
                  </a:lnTo>
                  <a:lnTo>
                    <a:pt x="2658" y="3598"/>
                  </a:lnTo>
                  <a:lnTo>
                    <a:pt x="2658" y="3561"/>
                  </a:lnTo>
                  <a:cubicBezTo>
                    <a:pt x="2648" y="3542"/>
                    <a:pt x="2648" y="3542"/>
                    <a:pt x="2648" y="3504"/>
                  </a:cubicBezTo>
                  <a:cubicBezTo>
                    <a:pt x="2471" y="3542"/>
                    <a:pt x="2211" y="3579"/>
                    <a:pt x="2044" y="3504"/>
                  </a:cubicBezTo>
                  <a:cubicBezTo>
                    <a:pt x="1940" y="3467"/>
                    <a:pt x="1534" y="3561"/>
                    <a:pt x="1482" y="3485"/>
                  </a:cubicBezTo>
                  <a:cubicBezTo>
                    <a:pt x="1545" y="3467"/>
                    <a:pt x="1846" y="3429"/>
                    <a:pt x="1898" y="3410"/>
                  </a:cubicBezTo>
                  <a:cubicBezTo>
                    <a:pt x="1971" y="3372"/>
                    <a:pt x="2085" y="3410"/>
                    <a:pt x="2149" y="3429"/>
                  </a:cubicBezTo>
                  <a:cubicBezTo>
                    <a:pt x="2149" y="3392"/>
                    <a:pt x="2159" y="3354"/>
                    <a:pt x="2159" y="3316"/>
                  </a:cubicBezTo>
                  <a:cubicBezTo>
                    <a:pt x="2170" y="3298"/>
                    <a:pt x="2170" y="3298"/>
                    <a:pt x="2201" y="3298"/>
                  </a:cubicBezTo>
                  <a:cubicBezTo>
                    <a:pt x="2211" y="3335"/>
                    <a:pt x="2201" y="3335"/>
                    <a:pt x="2232" y="3354"/>
                  </a:cubicBezTo>
                  <a:cubicBezTo>
                    <a:pt x="2242" y="3316"/>
                    <a:pt x="2253" y="3298"/>
                    <a:pt x="2263" y="3278"/>
                  </a:cubicBezTo>
                  <a:lnTo>
                    <a:pt x="2263" y="3316"/>
                  </a:lnTo>
                  <a:cubicBezTo>
                    <a:pt x="2253" y="3335"/>
                    <a:pt x="2253" y="3335"/>
                    <a:pt x="2242" y="3354"/>
                  </a:cubicBezTo>
                  <a:cubicBezTo>
                    <a:pt x="2336" y="3354"/>
                    <a:pt x="2430" y="3410"/>
                    <a:pt x="2502" y="3298"/>
                  </a:cubicBezTo>
                  <a:cubicBezTo>
                    <a:pt x="2513" y="3278"/>
                    <a:pt x="2513" y="3278"/>
                    <a:pt x="2513" y="3241"/>
                  </a:cubicBezTo>
                  <a:cubicBezTo>
                    <a:pt x="2509" y="3235"/>
                    <a:pt x="2506" y="3229"/>
                    <a:pt x="2502" y="3223"/>
                  </a:cubicBezTo>
                  <a:cubicBezTo>
                    <a:pt x="2440" y="3203"/>
                    <a:pt x="2180" y="3278"/>
                    <a:pt x="2137" y="3241"/>
                  </a:cubicBezTo>
                  <a:cubicBezTo>
                    <a:pt x="2127" y="3223"/>
                    <a:pt x="2127" y="3223"/>
                    <a:pt x="2127" y="3185"/>
                  </a:cubicBezTo>
                  <a:cubicBezTo>
                    <a:pt x="2130" y="3179"/>
                    <a:pt x="2134" y="3172"/>
                    <a:pt x="2137" y="3166"/>
                  </a:cubicBezTo>
                  <a:cubicBezTo>
                    <a:pt x="2190" y="3166"/>
                    <a:pt x="2274" y="3185"/>
                    <a:pt x="2294" y="3128"/>
                  </a:cubicBezTo>
                  <a:cubicBezTo>
                    <a:pt x="2274" y="3128"/>
                    <a:pt x="2274" y="3128"/>
                    <a:pt x="2263" y="3109"/>
                  </a:cubicBezTo>
                  <a:cubicBezTo>
                    <a:pt x="2284" y="3109"/>
                    <a:pt x="2284" y="3109"/>
                    <a:pt x="2294" y="3091"/>
                  </a:cubicBezTo>
                  <a:cubicBezTo>
                    <a:pt x="2284" y="3072"/>
                    <a:pt x="2294" y="2997"/>
                    <a:pt x="2284" y="2997"/>
                  </a:cubicBezTo>
                  <a:cubicBezTo>
                    <a:pt x="2263" y="2940"/>
                    <a:pt x="2232" y="2922"/>
                    <a:pt x="2232" y="2903"/>
                  </a:cubicBezTo>
                  <a:cubicBezTo>
                    <a:pt x="2232" y="2884"/>
                    <a:pt x="2253" y="2884"/>
                    <a:pt x="2253" y="2865"/>
                  </a:cubicBezTo>
                  <a:cubicBezTo>
                    <a:pt x="2242" y="2847"/>
                    <a:pt x="2242" y="2828"/>
                    <a:pt x="2242" y="2790"/>
                  </a:cubicBezTo>
                  <a:cubicBezTo>
                    <a:pt x="2263" y="2771"/>
                    <a:pt x="2274" y="2753"/>
                    <a:pt x="2294" y="2715"/>
                  </a:cubicBezTo>
                  <a:lnTo>
                    <a:pt x="2294" y="2771"/>
                  </a:lnTo>
                  <a:cubicBezTo>
                    <a:pt x="2367" y="2771"/>
                    <a:pt x="2419" y="2753"/>
                    <a:pt x="2471" y="2809"/>
                  </a:cubicBezTo>
                  <a:cubicBezTo>
                    <a:pt x="2471" y="2828"/>
                    <a:pt x="2471" y="2847"/>
                    <a:pt x="2482" y="2903"/>
                  </a:cubicBezTo>
                  <a:cubicBezTo>
                    <a:pt x="2523" y="2884"/>
                    <a:pt x="2575" y="2884"/>
                    <a:pt x="2627" y="2884"/>
                  </a:cubicBezTo>
                  <a:cubicBezTo>
                    <a:pt x="2648" y="2828"/>
                    <a:pt x="2658" y="2790"/>
                    <a:pt x="2679" y="2715"/>
                  </a:cubicBezTo>
                  <a:cubicBezTo>
                    <a:pt x="2606" y="2715"/>
                    <a:pt x="2575" y="2696"/>
                    <a:pt x="2523" y="2659"/>
                  </a:cubicBezTo>
                  <a:lnTo>
                    <a:pt x="2523" y="2602"/>
                  </a:lnTo>
                  <a:cubicBezTo>
                    <a:pt x="2565" y="2602"/>
                    <a:pt x="2575" y="2602"/>
                    <a:pt x="2596" y="2584"/>
                  </a:cubicBezTo>
                  <a:lnTo>
                    <a:pt x="2596" y="2565"/>
                  </a:lnTo>
                  <a:cubicBezTo>
                    <a:pt x="2554" y="2509"/>
                    <a:pt x="2523" y="2471"/>
                    <a:pt x="2461" y="2452"/>
                  </a:cubicBezTo>
                  <a:cubicBezTo>
                    <a:pt x="2450" y="2471"/>
                    <a:pt x="2440" y="2509"/>
                    <a:pt x="2440" y="2527"/>
                  </a:cubicBezTo>
                  <a:lnTo>
                    <a:pt x="2440" y="2509"/>
                  </a:lnTo>
                  <a:cubicBezTo>
                    <a:pt x="2409" y="2452"/>
                    <a:pt x="2367" y="2377"/>
                    <a:pt x="2315" y="2358"/>
                  </a:cubicBezTo>
                  <a:cubicBezTo>
                    <a:pt x="2305" y="2377"/>
                    <a:pt x="2274" y="2377"/>
                    <a:pt x="2242" y="2377"/>
                  </a:cubicBezTo>
                  <a:lnTo>
                    <a:pt x="2242" y="2321"/>
                  </a:lnTo>
                  <a:cubicBezTo>
                    <a:pt x="2211" y="2321"/>
                    <a:pt x="2222" y="2340"/>
                    <a:pt x="2222" y="2283"/>
                  </a:cubicBezTo>
                  <a:cubicBezTo>
                    <a:pt x="2170" y="2283"/>
                    <a:pt x="2085" y="2302"/>
                    <a:pt x="2044" y="2246"/>
                  </a:cubicBezTo>
                  <a:cubicBezTo>
                    <a:pt x="2044" y="2226"/>
                    <a:pt x="2044" y="2226"/>
                    <a:pt x="2034" y="2189"/>
                  </a:cubicBezTo>
                  <a:cubicBezTo>
                    <a:pt x="2037" y="2183"/>
                    <a:pt x="2041" y="2177"/>
                    <a:pt x="2044" y="2171"/>
                  </a:cubicBezTo>
                  <a:cubicBezTo>
                    <a:pt x="2096" y="2171"/>
                    <a:pt x="2201" y="2189"/>
                    <a:pt x="2242" y="2171"/>
                  </a:cubicBezTo>
                  <a:cubicBezTo>
                    <a:pt x="2263" y="2171"/>
                    <a:pt x="2284" y="2133"/>
                    <a:pt x="2305" y="2133"/>
                  </a:cubicBezTo>
                  <a:cubicBezTo>
                    <a:pt x="2346" y="2151"/>
                    <a:pt x="2388" y="2226"/>
                    <a:pt x="2450" y="2171"/>
                  </a:cubicBezTo>
                  <a:cubicBezTo>
                    <a:pt x="2471" y="2151"/>
                    <a:pt x="2492" y="2095"/>
                    <a:pt x="2523" y="2077"/>
                  </a:cubicBezTo>
                  <a:cubicBezTo>
                    <a:pt x="2596" y="2020"/>
                    <a:pt x="2689" y="2077"/>
                    <a:pt x="2774" y="2020"/>
                  </a:cubicBezTo>
                  <a:cubicBezTo>
                    <a:pt x="2794" y="2133"/>
                    <a:pt x="2867" y="2133"/>
                    <a:pt x="2961" y="2133"/>
                  </a:cubicBezTo>
                  <a:cubicBezTo>
                    <a:pt x="3013" y="1982"/>
                    <a:pt x="3117" y="2039"/>
                    <a:pt x="3274" y="2057"/>
                  </a:cubicBezTo>
                  <a:lnTo>
                    <a:pt x="3274" y="2039"/>
                  </a:lnTo>
                  <a:cubicBezTo>
                    <a:pt x="3263" y="2002"/>
                    <a:pt x="3252" y="2020"/>
                    <a:pt x="3263" y="2002"/>
                  </a:cubicBezTo>
                  <a:cubicBezTo>
                    <a:pt x="3294" y="1964"/>
                    <a:pt x="3357" y="1982"/>
                    <a:pt x="3377" y="1964"/>
                  </a:cubicBezTo>
                  <a:cubicBezTo>
                    <a:pt x="3367" y="1945"/>
                    <a:pt x="3367" y="1926"/>
                    <a:pt x="3357" y="1907"/>
                  </a:cubicBezTo>
                  <a:lnTo>
                    <a:pt x="3419" y="1907"/>
                  </a:lnTo>
                  <a:cubicBezTo>
                    <a:pt x="3429" y="1926"/>
                    <a:pt x="3429" y="1926"/>
                    <a:pt x="3461" y="1926"/>
                  </a:cubicBezTo>
                  <a:cubicBezTo>
                    <a:pt x="3471" y="1907"/>
                    <a:pt x="3471" y="1888"/>
                    <a:pt x="3492" y="1870"/>
                  </a:cubicBezTo>
                  <a:lnTo>
                    <a:pt x="3492" y="1851"/>
                  </a:lnTo>
                  <a:cubicBezTo>
                    <a:pt x="3429" y="1851"/>
                    <a:pt x="3419" y="1851"/>
                    <a:pt x="3419" y="1738"/>
                  </a:cubicBezTo>
                  <a:cubicBezTo>
                    <a:pt x="3429" y="1719"/>
                    <a:pt x="3429" y="1701"/>
                    <a:pt x="3429" y="1663"/>
                  </a:cubicBezTo>
                  <a:cubicBezTo>
                    <a:pt x="3377" y="1607"/>
                    <a:pt x="3357" y="1589"/>
                    <a:pt x="3274" y="1589"/>
                  </a:cubicBezTo>
                  <a:lnTo>
                    <a:pt x="3274" y="1513"/>
                  </a:lnTo>
                  <a:cubicBezTo>
                    <a:pt x="3263" y="1494"/>
                    <a:pt x="3252" y="1494"/>
                    <a:pt x="3241" y="1475"/>
                  </a:cubicBezTo>
                  <a:cubicBezTo>
                    <a:pt x="3221" y="1494"/>
                    <a:pt x="3221" y="1494"/>
                    <a:pt x="3210" y="1513"/>
                  </a:cubicBezTo>
                  <a:cubicBezTo>
                    <a:pt x="3200" y="1475"/>
                    <a:pt x="3200" y="1475"/>
                    <a:pt x="3200" y="1438"/>
                  </a:cubicBezTo>
                  <a:cubicBezTo>
                    <a:pt x="3189" y="1438"/>
                    <a:pt x="3085" y="1494"/>
                    <a:pt x="3085" y="1494"/>
                  </a:cubicBezTo>
                  <a:cubicBezTo>
                    <a:pt x="3065" y="1494"/>
                    <a:pt x="3013" y="1381"/>
                    <a:pt x="2971" y="1419"/>
                  </a:cubicBezTo>
                  <a:cubicBezTo>
                    <a:pt x="2950" y="1438"/>
                    <a:pt x="2961" y="1457"/>
                    <a:pt x="2940" y="1475"/>
                  </a:cubicBezTo>
                  <a:cubicBezTo>
                    <a:pt x="2929" y="1419"/>
                    <a:pt x="2919" y="1438"/>
                    <a:pt x="2909" y="1400"/>
                  </a:cubicBezTo>
                  <a:cubicBezTo>
                    <a:pt x="2878" y="1419"/>
                    <a:pt x="2846" y="1419"/>
                    <a:pt x="2815" y="1438"/>
                  </a:cubicBezTo>
                  <a:lnTo>
                    <a:pt x="2815" y="1381"/>
                  </a:lnTo>
                  <a:cubicBezTo>
                    <a:pt x="2784" y="1344"/>
                    <a:pt x="2763" y="1344"/>
                    <a:pt x="2742" y="1288"/>
                  </a:cubicBezTo>
                  <a:cubicBezTo>
                    <a:pt x="2878" y="1269"/>
                    <a:pt x="2929" y="1081"/>
                    <a:pt x="3013" y="1062"/>
                  </a:cubicBezTo>
                  <a:cubicBezTo>
                    <a:pt x="3054" y="1044"/>
                    <a:pt x="3085" y="1099"/>
                    <a:pt x="3106" y="1119"/>
                  </a:cubicBezTo>
                  <a:cubicBezTo>
                    <a:pt x="3158" y="1137"/>
                    <a:pt x="3189" y="1005"/>
                    <a:pt x="3241" y="1062"/>
                  </a:cubicBezTo>
                  <a:lnTo>
                    <a:pt x="3241" y="1119"/>
                  </a:lnTo>
                  <a:cubicBezTo>
                    <a:pt x="3315" y="1174"/>
                    <a:pt x="3450" y="1119"/>
                    <a:pt x="3513" y="1119"/>
                  </a:cubicBezTo>
                  <a:lnTo>
                    <a:pt x="3513" y="1044"/>
                  </a:lnTo>
                  <a:cubicBezTo>
                    <a:pt x="3554" y="1044"/>
                    <a:pt x="3627" y="1005"/>
                    <a:pt x="3658" y="968"/>
                  </a:cubicBezTo>
                  <a:cubicBezTo>
                    <a:pt x="3669" y="930"/>
                    <a:pt x="3669" y="912"/>
                    <a:pt x="3700" y="875"/>
                  </a:cubicBezTo>
                  <a:cubicBezTo>
                    <a:pt x="3752" y="818"/>
                    <a:pt x="3867" y="893"/>
                    <a:pt x="3929" y="836"/>
                  </a:cubicBezTo>
                  <a:cubicBezTo>
                    <a:pt x="3929" y="818"/>
                    <a:pt x="3929" y="799"/>
                    <a:pt x="3940" y="781"/>
                  </a:cubicBezTo>
                  <a:lnTo>
                    <a:pt x="3971" y="781"/>
                  </a:lnTo>
                  <a:cubicBezTo>
                    <a:pt x="3971" y="799"/>
                    <a:pt x="4002" y="836"/>
                    <a:pt x="4002" y="836"/>
                  </a:cubicBezTo>
                  <a:cubicBezTo>
                    <a:pt x="4033" y="855"/>
                    <a:pt x="4033" y="781"/>
                    <a:pt x="4065" y="799"/>
                  </a:cubicBezTo>
                  <a:cubicBezTo>
                    <a:pt x="4065" y="799"/>
                    <a:pt x="4075" y="855"/>
                    <a:pt x="4127" y="836"/>
                  </a:cubicBezTo>
                  <a:cubicBezTo>
                    <a:pt x="4314" y="781"/>
                    <a:pt x="4565" y="761"/>
                    <a:pt x="4772" y="724"/>
                  </a:cubicBezTo>
                  <a:cubicBezTo>
                    <a:pt x="4783" y="743"/>
                    <a:pt x="4783" y="761"/>
                    <a:pt x="4783" y="781"/>
                  </a:cubicBezTo>
                  <a:cubicBezTo>
                    <a:pt x="4824" y="724"/>
                    <a:pt x="4856" y="724"/>
                    <a:pt x="4908" y="781"/>
                  </a:cubicBezTo>
                  <a:lnTo>
                    <a:pt x="4908" y="724"/>
                  </a:lnTo>
                  <a:cubicBezTo>
                    <a:pt x="4940" y="724"/>
                    <a:pt x="4961" y="761"/>
                    <a:pt x="4992" y="781"/>
                  </a:cubicBezTo>
                  <a:cubicBezTo>
                    <a:pt x="5033" y="799"/>
                    <a:pt x="5075" y="743"/>
                    <a:pt x="5096" y="743"/>
                  </a:cubicBezTo>
                  <a:cubicBezTo>
                    <a:pt x="5127" y="724"/>
                    <a:pt x="5127" y="761"/>
                    <a:pt x="5158" y="781"/>
                  </a:cubicBezTo>
                  <a:cubicBezTo>
                    <a:pt x="5168" y="724"/>
                    <a:pt x="5168" y="724"/>
                    <a:pt x="5200" y="706"/>
                  </a:cubicBezTo>
                  <a:cubicBezTo>
                    <a:pt x="5231" y="761"/>
                    <a:pt x="5262" y="724"/>
                    <a:pt x="5283" y="686"/>
                  </a:cubicBezTo>
                  <a:lnTo>
                    <a:pt x="5283" y="743"/>
                  </a:lnTo>
                  <a:cubicBezTo>
                    <a:pt x="5356" y="724"/>
                    <a:pt x="5428" y="706"/>
                    <a:pt x="5492" y="706"/>
                  </a:cubicBezTo>
                  <a:cubicBezTo>
                    <a:pt x="5523" y="799"/>
                    <a:pt x="5596" y="781"/>
                    <a:pt x="5679" y="781"/>
                  </a:cubicBezTo>
                  <a:cubicBezTo>
                    <a:pt x="5710" y="724"/>
                    <a:pt x="5783" y="781"/>
                    <a:pt x="5824" y="761"/>
                  </a:cubicBezTo>
                  <a:cubicBezTo>
                    <a:pt x="5897" y="724"/>
                    <a:pt x="6032" y="724"/>
                    <a:pt x="6148" y="686"/>
                  </a:cubicBezTo>
                  <a:cubicBezTo>
                    <a:pt x="6200" y="649"/>
                    <a:pt x="6293" y="630"/>
                    <a:pt x="6345" y="611"/>
                  </a:cubicBezTo>
                  <a:cubicBezTo>
                    <a:pt x="6418" y="574"/>
                    <a:pt x="6459" y="686"/>
                    <a:pt x="6522" y="649"/>
                  </a:cubicBezTo>
                  <a:cubicBezTo>
                    <a:pt x="6543" y="630"/>
                    <a:pt x="6563" y="574"/>
                    <a:pt x="6574" y="555"/>
                  </a:cubicBezTo>
                  <a:cubicBezTo>
                    <a:pt x="6606" y="555"/>
                    <a:pt x="6637" y="574"/>
                    <a:pt x="6668" y="574"/>
                  </a:cubicBezTo>
                  <a:cubicBezTo>
                    <a:pt x="6689" y="574"/>
                    <a:pt x="6720" y="498"/>
                    <a:pt x="6741" y="498"/>
                  </a:cubicBezTo>
                  <a:cubicBezTo>
                    <a:pt x="6783" y="498"/>
                    <a:pt x="6772" y="555"/>
                    <a:pt x="6814" y="555"/>
                  </a:cubicBezTo>
                  <a:cubicBezTo>
                    <a:pt x="6907" y="537"/>
                    <a:pt x="7001" y="537"/>
                    <a:pt x="7105" y="574"/>
                  </a:cubicBezTo>
                  <a:lnTo>
                    <a:pt x="7251" y="574"/>
                  </a:lnTo>
                  <a:cubicBezTo>
                    <a:pt x="7262" y="592"/>
                    <a:pt x="7262" y="611"/>
                    <a:pt x="7262" y="630"/>
                  </a:cubicBezTo>
                  <a:cubicBezTo>
                    <a:pt x="7283" y="649"/>
                    <a:pt x="7397" y="592"/>
                    <a:pt x="7459" y="592"/>
                  </a:cubicBezTo>
                  <a:cubicBezTo>
                    <a:pt x="7459" y="574"/>
                    <a:pt x="7459" y="537"/>
                    <a:pt x="7470" y="517"/>
                  </a:cubicBezTo>
                  <a:cubicBezTo>
                    <a:pt x="7439" y="517"/>
                    <a:pt x="7407" y="517"/>
                    <a:pt x="7387" y="498"/>
                  </a:cubicBezTo>
                  <a:cubicBezTo>
                    <a:pt x="7407" y="480"/>
                    <a:pt x="7407" y="442"/>
                    <a:pt x="7428" y="405"/>
                  </a:cubicBezTo>
                  <a:cubicBezTo>
                    <a:pt x="7449" y="386"/>
                    <a:pt x="7491" y="386"/>
                    <a:pt x="7501" y="348"/>
                  </a:cubicBezTo>
                  <a:cubicBezTo>
                    <a:pt x="7491" y="330"/>
                    <a:pt x="7491" y="330"/>
                    <a:pt x="7470" y="311"/>
                  </a:cubicBezTo>
                  <a:cubicBezTo>
                    <a:pt x="7449" y="330"/>
                    <a:pt x="7439" y="348"/>
                    <a:pt x="7407" y="348"/>
                  </a:cubicBezTo>
                  <a:cubicBezTo>
                    <a:pt x="7397" y="311"/>
                    <a:pt x="7407" y="330"/>
                    <a:pt x="7376" y="311"/>
                  </a:cubicBezTo>
                  <a:cubicBezTo>
                    <a:pt x="7345" y="367"/>
                    <a:pt x="7262" y="367"/>
                    <a:pt x="7210" y="367"/>
                  </a:cubicBezTo>
                  <a:lnTo>
                    <a:pt x="7210" y="311"/>
                  </a:lnTo>
                  <a:lnTo>
                    <a:pt x="7199" y="311"/>
                  </a:lnTo>
                  <a:cubicBezTo>
                    <a:pt x="7115" y="423"/>
                    <a:pt x="6648" y="423"/>
                    <a:pt x="6543" y="330"/>
                  </a:cubicBezTo>
                  <a:cubicBezTo>
                    <a:pt x="6543" y="292"/>
                    <a:pt x="6236" y="311"/>
                    <a:pt x="6225" y="273"/>
                  </a:cubicBezTo>
                  <a:cubicBezTo>
                    <a:pt x="6267" y="236"/>
                    <a:pt x="6574" y="198"/>
                    <a:pt x="6637" y="198"/>
                  </a:cubicBezTo>
                  <a:cubicBezTo>
                    <a:pt x="6668" y="236"/>
                    <a:pt x="6918" y="179"/>
                    <a:pt x="6980" y="161"/>
                  </a:cubicBezTo>
                  <a:cubicBezTo>
                    <a:pt x="7084" y="122"/>
                    <a:pt x="7288" y="156"/>
                    <a:pt x="7433" y="80"/>
                  </a:cubicBezTo>
                  <a:cubicBezTo>
                    <a:pt x="7495" y="43"/>
                    <a:pt x="7574" y="-27"/>
                    <a:pt x="7698" y="10"/>
                  </a:cubicBezTo>
                  <a:cubicBezTo>
                    <a:pt x="7751" y="29"/>
                    <a:pt x="7897" y="161"/>
                    <a:pt x="7949" y="142"/>
                  </a:cubicBezTo>
                  <a:cubicBezTo>
                    <a:pt x="7970" y="122"/>
                    <a:pt x="7990" y="67"/>
                    <a:pt x="8011" y="48"/>
                  </a:cubicBezTo>
                  <a:cubicBezTo>
                    <a:pt x="8074" y="29"/>
                    <a:pt x="8074" y="67"/>
                    <a:pt x="8136" y="29"/>
                  </a:cubicBezTo>
                  <a:cubicBezTo>
                    <a:pt x="8146" y="85"/>
                    <a:pt x="8188" y="142"/>
                    <a:pt x="8240" y="142"/>
                  </a:cubicBezTo>
                  <a:cubicBezTo>
                    <a:pt x="8240" y="122"/>
                    <a:pt x="8250" y="122"/>
                    <a:pt x="8262" y="104"/>
                  </a:cubicBezTo>
                  <a:cubicBezTo>
                    <a:pt x="8262" y="217"/>
                    <a:pt x="8283" y="161"/>
                    <a:pt x="8293" y="254"/>
                  </a:cubicBezTo>
                  <a:cubicBezTo>
                    <a:pt x="8303" y="273"/>
                    <a:pt x="8272" y="311"/>
                    <a:pt x="8262" y="330"/>
                  </a:cubicBezTo>
                  <a:cubicBezTo>
                    <a:pt x="8262" y="348"/>
                    <a:pt x="8272" y="367"/>
                    <a:pt x="8262" y="42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baseline="-25000"/>
            </a:p>
          </p:txBody>
        </p:sp>
        <p:sp>
          <p:nvSpPr>
            <p:cNvPr id="10" name="Freeform 9"/>
            <p:cNvSpPr>
              <a:spLocks noEditPoints="1"/>
            </p:cNvSpPr>
            <p:nvPr userDrawn="1"/>
          </p:nvSpPr>
          <p:spPr bwMode="auto">
            <a:xfrm>
              <a:off x="574323" y="1999362"/>
              <a:ext cx="3781425" cy="4044951"/>
            </a:xfrm>
            <a:custGeom>
              <a:avLst/>
              <a:gdLst>
                <a:gd name="T0" fmla="*/ 893 w 1005"/>
                <a:gd name="T1" fmla="*/ 121 h 1077"/>
                <a:gd name="T2" fmla="*/ 862 w 1005"/>
                <a:gd name="T3" fmla="*/ 110 h 1077"/>
                <a:gd name="T4" fmla="*/ 769 w 1005"/>
                <a:gd name="T5" fmla="*/ 171 h 1077"/>
                <a:gd name="T6" fmla="*/ 731 w 1005"/>
                <a:gd name="T7" fmla="*/ 162 h 1077"/>
                <a:gd name="T8" fmla="*/ 592 w 1005"/>
                <a:gd name="T9" fmla="*/ 173 h 1077"/>
                <a:gd name="T10" fmla="*/ 567 w 1005"/>
                <a:gd name="T11" fmla="*/ 92 h 1077"/>
                <a:gd name="T12" fmla="*/ 562 w 1005"/>
                <a:gd name="T13" fmla="*/ 48 h 1077"/>
                <a:gd name="T14" fmla="*/ 534 w 1005"/>
                <a:gd name="T15" fmla="*/ 14 h 1077"/>
                <a:gd name="T16" fmla="*/ 516 w 1005"/>
                <a:gd name="T17" fmla="*/ 16 h 1077"/>
                <a:gd name="T18" fmla="*/ 492 w 1005"/>
                <a:gd name="T19" fmla="*/ 17 h 1077"/>
                <a:gd name="T20" fmla="*/ 472 w 1005"/>
                <a:gd name="T21" fmla="*/ 36 h 1077"/>
                <a:gd name="T22" fmla="*/ 466 w 1005"/>
                <a:gd name="T23" fmla="*/ 73 h 1077"/>
                <a:gd name="T24" fmla="*/ 475 w 1005"/>
                <a:gd name="T25" fmla="*/ 108 h 1077"/>
                <a:gd name="T26" fmla="*/ 440 w 1005"/>
                <a:gd name="T27" fmla="*/ 173 h 1077"/>
                <a:gd name="T28" fmla="*/ 262 w 1005"/>
                <a:gd name="T29" fmla="*/ 173 h 1077"/>
                <a:gd name="T30" fmla="*/ 171 w 1005"/>
                <a:gd name="T31" fmla="*/ 173 h 1077"/>
                <a:gd name="T32" fmla="*/ 140 w 1005"/>
                <a:gd name="T33" fmla="*/ 137 h 1077"/>
                <a:gd name="T34" fmla="*/ 7 w 1005"/>
                <a:gd name="T35" fmla="*/ 187 h 1077"/>
                <a:gd name="T36" fmla="*/ 140 w 1005"/>
                <a:gd name="T37" fmla="*/ 239 h 1077"/>
                <a:gd name="T38" fmla="*/ 171 w 1005"/>
                <a:gd name="T39" fmla="*/ 250 h 1077"/>
                <a:gd name="T40" fmla="*/ 259 w 1005"/>
                <a:gd name="T41" fmla="*/ 195 h 1077"/>
                <a:gd name="T42" fmla="*/ 308 w 1005"/>
                <a:gd name="T43" fmla="*/ 369 h 1077"/>
                <a:gd name="T44" fmla="*/ 407 w 1005"/>
                <a:gd name="T45" fmla="*/ 301 h 1077"/>
                <a:gd name="T46" fmla="*/ 425 w 1005"/>
                <a:gd name="T47" fmla="*/ 373 h 1077"/>
                <a:gd name="T48" fmla="*/ 421 w 1005"/>
                <a:gd name="T49" fmla="*/ 417 h 1077"/>
                <a:gd name="T50" fmla="*/ 416 w 1005"/>
                <a:gd name="T51" fmla="*/ 461 h 1077"/>
                <a:gd name="T52" fmla="*/ 401 w 1005"/>
                <a:gd name="T53" fmla="*/ 494 h 1077"/>
                <a:gd name="T54" fmla="*/ 385 w 1005"/>
                <a:gd name="T55" fmla="*/ 584 h 1077"/>
                <a:gd name="T56" fmla="*/ 377 w 1005"/>
                <a:gd name="T57" fmla="*/ 643 h 1077"/>
                <a:gd name="T58" fmla="*/ 386 w 1005"/>
                <a:gd name="T59" fmla="*/ 697 h 1077"/>
                <a:gd name="T60" fmla="*/ 362 w 1005"/>
                <a:gd name="T61" fmla="*/ 959 h 1077"/>
                <a:gd name="T62" fmla="*/ 333 w 1005"/>
                <a:gd name="T63" fmla="*/ 1010 h 1077"/>
                <a:gd name="T64" fmla="*/ 300 w 1005"/>
                <a:gd name="T65" fmla="*/ 1048 h 1077"/>
                <a:gd name="T66" fmla="*/ 373 w 1005"/>
                <a:gd name="T67" fmla="*/ 1048 h 1077"/>
                <a:gd name="T68" fmla="*/ 395 w 1005"/>
                <a:gd name="T69" fmla="*/ 980 h 1077"/>
                <a:gd name="T70" fmla="*/ 404 w 1005"/>
                <a:gd name="T71" fmla="*/ 924 h 1077"/>
                <a:gd name="T72" fmla="*/ 455 w 1005"/>
                <a:gd name="T73" fmla="*/ 728 h 1077"/>
                <a:gd name="T74" fmla="*/ 517 w 1005"/>
                <a:gd name="T75" fmla="*/ 612 h 1077"/>
                <a:gd name="T76" fmla="*/ 551 w 1005"/>
                <a:gd name="T77" fmla="*/ 687 h 1077"/>
                <a:gd name="T78" fmla="*/ 582 w 1005"/>
                <a:gd name="T79" fmla="*/ 741 h 1077"/>
                <a:gd name="T80" fmla="*/ 612 w 1005"/>
                <a:gd name="T81" fmla="*/ 881 h 1077"/>
                <a:gd name="T82" fmla="*/ 636 w 1005"/>
                <a:gd name="T83" fmla="*/ 1030 h 1077"/>
                <a:gd name="T84" fmla="*/ 684 w 1005"/>
                <a:gd name="T85" fmla="*/ 1059 h 1077"/>
                <a:gd name="T86" fmla="*/ 705 w 1005"/>
                <a:gd name="T87" fmla="*/ 1017 h 1077"/>
                <a:gd name="T88" fmla="*/ 686 w 1005"/>
                <a:gd name="T89" fmla="*/ 982 h 1077"/>
                <a:gd name="T90" fmla="*/ 673 w 1005"/>
                <a:gd name="T91" fmla="*/ 895 h 1077"/>
                <a:gd name="T92" fmla="*/ 646 w 1005"/>
                <a:gd name="T93" fmla="*/ 709 h 1077"/>
                <a:gd name="T94" fmla="*/ 661 w 1005"/>
                <a:gd name="T95" fmla="*/ 654 h 1077"/>
                <a:gd name="T96" fmla="*/ 648 w 1005"/>
                <a:gd name="T97" fmla="*/ 599 h 1077"/>
                <a:gd name="T98" fmla="*/ 641 w 1005"/>
                <a:gd name="T99" fmla="*/ 540 h 1077"/>
                <a:gd name="T100" fmla="*/ 633 w 1005"/>
                <a:gd name="T101" fmla="*/ 496 h 1077"/>
                <a:gd name="T102" fmla="*/ 605 w 1005"/>
                <a:gd name="T103" fmla="*/ 402 h 1077"/>
                <a:gd name="T104" fmla="*/ 617 w 1005"/>
                <a:gd name="T105" fmla="*/ 321 h 1077"/>
                <a:gd name="T106" fmla="*/ 684 w 1005"/>
                <a:gd name="T107" fmla="*/ 356 h 1077"/>
                <a:gd name="T108" fmla="*/ 773 w 1005"/>
                <a:gd name="T109" fmla="*/ 187 h 1077"/>
                <a:gd name="T110" fmla="*/ 862 w 1005"/>
                <a:gd name="T111" fmla="*/ 187 h 1077"/>
                <a:gd name="T112" fmla="*/ 893 w 1005"/>
                <a:gd name="T113" fmla="*/ 226 h 1077"/>
                <a:gd name="T114" fmla="*/ 1005 w 1005"/>
                <a:gd name="T115" fmla="*/ 180 h 1077"/>
                <a:gd name="T116" fmla="*/ 324 w 1005"/>
                <a:gd name="T117" fmla="*/ 270 h 1077"/>
                <a:gd name="T118" fmla="*/ 325 w 1005"/>
                <a:gd name="T119" fmla="*/ 194 h 1077"/>
                <a:gd name="T120" fmla="*/ 713 w 1005"/>
                <a:gd name="T121" fmla="*/ 200 h 1077"/>
                <a:gd name="T122" fmla="*/ 667 w 1005"/>
                <a:gd name="T123" fmla="*/ 232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05" h="1077">
                  <a:moveTo>
                    <a:pt x="998" y="173"/>
                  </a:moveTo>
                  <a:cubicBezTo>
                    <a:pt x="998" y="173"/>
                    <a:pt x="973" y="173"/>
                    <a:pt x="930" y="173"/>
                  </a:cubicBezTo>
                  <a:cubicBezTo>
                    <a:pt x="930" y="142"/>
                    <a:pt x="930" y="142"/>
                    <a:pt x="930" y="142"/>
                  </a:cubicBezTo>
                  <a:cubicBezTo>
                    <a:pt x="930" y="131"/>
                    <a:pt x="921" y="122"/>
                    <a:pt x="910" y="122"/>
                  </a:cubicBezTo>
                  <a:cubicBezTo>
                    <a:pt x="903" y="122"/>
                    <a:pt x="896" y="126"/>
                    <a:pt x="893" y="132"/>
                  </a:cubicBezTo>
                  <a:cubicBezTo>
                    <a:pt x="893" y="121"/>
                    <a:pt x="893" y="121"/>
                    <a:pt x="893" y="121"/>
                  </a:cubicBezTo>
                  <a:cubicBezTo>
                    <a:pt x="893" y="117"/>
                    <a:pt x="889" y="113"/>
                    <a:pt x="884" y="113"/>
                  </a:cubicBezTo>
                  <a:cubicBezTo>
                    <a:pt x="871" y="113"/>
                    <a:pt x="871" y="113"/>
                    <a:pt x="871" y="113"/>
                  </a:cubicBezTo>
                  <a:cubicBezTo>
                    <a:pt x="866" y="113"/>
                    <a:pt x="863" y="117"/>
                    <a:pt x="863" y="121"/>
                  </a:cubicBezTo>
                  <a:cubicBezTo>
                    <a:pt x="863" y="173"/>
                    <a:pt x="863" y="173"/>
                    <a:pt x="863" y="173"/>
                  </a:cubicBezTo>
                  <a:cubicBezTo>
                    <a:pt x="862" y="173"/>
                    <a:pt x="862" y="173"/>
                    <a:pt x="862" y="173"/>
                  </a:cubicBezTo>
                  <a:cubicBezTo>
                    <a:pt x="862" y="110"/>
                    <a:pt x="862" y="110"/>
                    <a:pt x="862" y="110"/>
                  </a:cubicBezTo>
                  <a:cubicBezTo>
                    <a:pt x="862" y="104"/>
                    <a:pt x="858" y="100"/>
                    <a:pt x="852" y="100"/>
                  </a:cubicBezTo>
                  <a:cubicBezTo>
                    <a:pt x="836" y="100"/>
                    <a:pt x="836" y="100"/>
                    <a:pt x="836" y="100"/>
                  </a:cubicBezTo>
                  <a:cubicBezTo>
                    <a:pt x="831" y="100"/>
                    <a:pt x="826" y="104"/>
                    <a:pt x="826" y="110"/>
                  </a:cubicBezTo>
                  <a:cubicBezTo>
                    <a:pt x="826" y="173"/>
                    <a:pt x="826" y="173"/>
                    <a:pt x="826" y="173"/>
                  </a:cubicBezTo>
                  <a:cubicBezTo>
                    <a:pt x="808" y="173"/>
                    <a:pt x="789" y="173"/>
                    <a:pt x="770" y="173"/>
                  </a:cubicBezTo>
                  <a:cubicBezTo>
                    <a:pt x="769" y="172"/>
                    <a:pt x="769" y="171"/>
                    <a:pt x="769" y="171"/>
                  </a:cubicBezTo>
                  <a:cubicBezTo>
                    <a:pt x="768" y="167"/>
                    <a:pt x="763" y="166"/>
                    <a:pt x="761" y="166"/>
                  </a:cubicBezTo>
                  <a:cubicBezTo>
                    <a:pt x="758" y="166"/>
                    <a:pt x="756" y="167"/>
                    <a:pt x="756" y="167"/>
                  </a:cubicBezTo>
                  <a:cubicBezTo>
                    <a:pt x="756" y="167"/>
                    <a:pt x="753" y="161"/>
                    <a:pt x="750" y="160"/>
                  </a:cubicBezTo>
                  <a:cubicBezTo>
                    <a:pt x="746" y="159"/>
                    <a:pt x="743" y="162"/>
                    <a:pt x="743" y="162"/>
                  </a:cubicBezTo>
                  <a:cubicBezTo>
                    <a:pt x="743" y="162"/>
                    <a:pt x="742" y="159"/>
                    <a:pt x="737" y="159"/>
                  </a:cubicBezTo>
                  <a:cubicBezTo>
                    <a:pt x="731" y="159"/>
                    <a:pt x="731" y="162"/>
                    <a:pt x="731" y="162"/>
                  </a:cubicBezTo>
                  <a:cubicBezTo>
                    <a:pt x="731" y="162"/>
                    <a:pt x="727" y="160"/>
                    <a:pt x="723" y="162"/>
                  </a:cubicBezTo>
                  <a:cubicBezTo>
                    <a:pt x="720" y="164"/>
                    <a:pt x="719" y="166"/>
                    <a:pt x="718" y="167"/>
                  </a:cubicBezTo>
                  <a:cubicBezTo>
                    <a:pt x="718" y="169"/>
                    <a:pt x="717" y="172"/>
                    <a:pt x="717" y="172"/>
                  </a:cubicBezTo>
                  <a:cubicBezTo>
                    <a:pt x="717" y="172"/>
                    <a:pt x="715" y="171"/>
                    <a:pt x="712" y="173"/>
                  </a:cubicBezTo>
                  <a:cubicBezTo>
                    <a:pt x="676" y="173"/>
                    <a:pt x="637" y="173"/>
                    <a:pt x="598" y="173"/>
                  </a:cubicBezTo>
                  <a:cubicBezTo>
                    <a:pt x="596" y="173"/>
                    <a:pt x="594" y="173"/>
                    <a:pt x="592" y="173"/>
                  </a:cubicBezTo>
                  <a:cubicBezTo>
                    <a:pt x="590" y="173"/>
                    <a:pt x="588" y="174"/>
                    <a:pt x="585" y="174"/>
                  </a:cubicBezTo>
                  <a:cubicBezTo>
                    <a:pt x="584" y="174"/>
                    <a:pt x="583" y="174"/>
                    <a:pt x="583" y="174"/>
                  </a:cubicBezTo>
                  <a:cubicBezTo>
                    <a:pt x="581" y="174"/>
                    <a:pt x="580" y="173"/>
                    <a:pt x="578" y="173"/>
                  </a:cubicBezTo>
                  <a:cubicBezTo>
                    <a:pt x="555" y="167"/>
                    <a:pt x="540" y="143"/>
                    <a:pt x="552" y="119"/>
                  </a:cubicBezTo>
                  <a:cubicBezTo>
                    <a:pt x="552" y="118"/>
                    <a:pt x="552" y="118"/>
                    <a:pt x="552" y="117"/>
                  </a:cubicBezTo>
                  <a:cubicBezTo>
                    <a:pt x="553" y="108"/>
                    <a:pt x="569" y="104"/>
                    <a:pt x="567" y="92"/>
                  </a:cubicBezTo>
                  <a:cubicBezTo>
                    <a:pt x="567" y="92"/>
                    <a:pt x="567" y="91"/>
                    <a:pt x="567" y="91"/>
                  </a:cubicBezTo>
                  <a:cubicBezTo>
                    <a:pt x="567" y="90"/>
                    <a:pt x="568" y="88"/>
                    <a:pt x="569" y="87"/>
                  </a:cubicBezTo>
                  <a:cubicBezTo>
                    <a:pt x="573" y="80"/>
                    <a:pt x="573" y="72"/>
                    <a:pt x="565" y="70"/>
                  </a:cubicBezTo>
                  <a:cubicBezTo>
                    <a:pt x="565" y="69"/>
                    <a:pt x="565" y="68"/>
                    <a:pt x="565" y="67"/>
                  </a:cubicBezTo>
                  <a:cubicBezTo>
                    <a:pt x="565" y="66"/>
                    <a:pt x="565" y="65"/>
                    <a:pt x="564" y="64"/>
                  </a:cubicBezTo>
                  <a:cubicBezTo>
                    <a:pt x="564" y="61"/>
                    <a:pt x="563" y="55"/>
                    <a:pt x="562" y="48"/>
                  </a:cubicBezTo>
                  <a:cubicBezTo>
                    <a:pt x="562" y="41"/>
                    <a:pt x="561" y="40"/>
                    <a:pt x="559" y="36"/>
                  </a:cubicBezTo>
                  <a:cubicBezTo>
                    <a:pt x="558" y="34"/>
                    <a:pt x="556" y="32"/>
                    <a:pt x="554" y="29"/>
                  </a:cubicBezTo>
                  <a:cubicBezTo>
                    <a:pt x="553" y="25"/>
                    <a:pt x="551" y="21"/>
                    <a:pt x="550" y="24"/>
                  </a:cubicBezTo>
                  <a:cubicBezTo>
                    <a:pt x="548" y="17"/>
                    <a:pt x="547" y="23"/>
                    <a:pt x="545" y="20"/>
                  </a:cubicBezTo>
                  <a:cubicBezTo>
                    <a:pt x="543" y="20"/>
                    <a:pt x="541" y="28"/>
                    <a:pt x="540" y="16"/>
                  </a:cubicBezTo>
                  <a:cubicBezTo>
                    <a:pt x="538" y="13"/>
                    <a:pt x="536" y="8"/>
                    <a:pt x="534" y="14"/>
                  </a:cubicBezTo>
                  <a:cubicBezTo>
                    <a:pt x="533" y="8"/>
                    <a:pt x="531" y="8"/>
                    <a:pt x="530" y="9"/>
                  </a:cubicBezTo>
                  <a:cubicBezTo>
                    <a:pt x="528" y="5"/>
                    <a:pt x="527" y="8"/>
                    <a:pt x="525" y="11"/>
                  </a:cubicBezTo>
                  <a:cubicBezTo>
                    <a:pt x="524" y="2"/>
                    <a:pt x="522" y="10"/>
                    <a:pt x="521" y="7"/>
                  </a:cubicBezTo>
                  <a:cubicBezTo>
                    <a:pt x="519" y="0"/>
                    <a:pt x="518" y="4"/>
                    <a:pt x="516" y="10"/>
                  </a:cubicBezTo>
                  <a:cubicBezTo>
                    <a:pt x="516" y="15"/>
                    <a:pt x="516" y="18"/>
                    <a:pt x="516" y="10"/>
                  </a:cubicBezTo>
                  <a:cubicBezTo>
                    <a:pt x="516" y="10"/>
                    <a:pt x="516" y="14"/>
                    <a:pt x="516" y="16"/>
                  </a:cubicBezTo>
                  <a:cubicBezTo>
                    <a:pt x="516" y="11"/>
                    <a:pt x="516" y="14"/>
                    <a:pt x="516" y="10"/>
                  </a:cubicBezTo>
                  <a:cubicBezTo>
                    <a:pt x="514" y="14"/>
                    <a:pt x="513" y="12"/>
                    <a:pt x="511" y="14"/>
                  </a:cubicBezTo>
                  <a:cubicBezTo>
                    <a:pt x="510" y="13"/>
                    <a:pt x="508" y="23"/>
                    <a:pt x="507" y="11"/>
                  </a:cubicBezTo>
                  <a:cubicBezTo>
                    <a:pt x="505" y="4"/>
                    <a:pt x="504" y="9"/>
                    <a:pt x="502" y="9"/>
                  </a:cubicBezTo>
                  <a:cubicBezTo>
                    <a:pt x="501" y="11"/>
                    <a:pt x="499" y="15"/>
                    <a:pt x="498" y="14"/>
                  </a:cubicBezTo>
                  <a:cubicBezTo>
                    <a:pt x="496" y="16"/>
                    <a:pt x="494" y="14"/>
                    <a:pt x="492" y="17"/>
                  </a:cubicBezTo>
                  <a:cubicBezTo>
                    <a:pt x="490" y="20"/>
                    <a:pt x="489" y="23"/>
                    <a:pt x="487" y="20"/>
                  </a:cubicBezTo>
                  <a:cubicBezTo>
                    <a:pt x="485" y="15"/>
                    <a:pt x="484" y="16"/>
                    <a:pt x="482" y="24"/>
                  </a:cubicBezTo>
                  <a:cubicBezTo>
                    <a:pt x="481" y="29"/>
                    <a:pt x="481" y="27"/>
                    <a:pt x="480" y="31"/>
                  </a:cubicBezTo>
                  <a:cubicBezTo>
                    <a:pt x="479" y="33"/>
                    <a:pt x="479" y="29"/>
                    <a:pt x="478" y="29"/>
                  </a:cubicBezTo>
                  <a:cubicBezTo>
                    <a:pt x="477" y="24"/>
                    <a:pt x="476" y="28"/>
                    <a:pt x="475" y="30"/>
                  </a:cubicBezTo>
                  <a:cubicBezTo>
                    <a:pt x="474" y="29"/>
                    <a:pt x="473" y="31"/>
                    <a:pt x="472" y="36"/>
                  </a:cubicBezTo>
                  <a:cubicBezTo>
                    <a:pt x="472" y="38"/>
                    <a:pt x="471" y="33"/>
                    <a:pt x="471" y="41"/>
                  </a:cubicBezTo>
                  <a:cubicBezTo>
                    <a:pt x="470" y="39"/>
                    <a:pt x="470" y="46"/>
                    <a:pt x="469" y="48"/>
                  </a:cubicBezTo>
                  <a:cubicBezTo>
                    <a:pt x="469" y="52"/>
                    <a:pt x="469" y="56"/>
                    <a:pt x="468" y="56"/>
                  </a:cubicBezTo>
                  <a:cubicBezTo>
                    <a:pt x="468" y="52"/>
                    <a:pt x="468" y="62"/>
                    <a:pt x="467" y="64"/>
                  </a:cubicBezTo>
                  <a:cubicBezTo>
                    <a:pt x="467" y="69"/>
                    <a:pt x="466" y="73"/>
                    <a:pt x="466" y="73"/>
                  </a:cubicBezTo>
                  <a:cubicBezTo>
                    <a:pt x="467" y="73"/>
                    <a:pt x="466" y="73"/>
                    <a:pt x="466" y="73"/>
                  </a:cubicBezTo>
                  <a:cubicBezTo>
                    <a:pt x="466" y="73"/>
                    <a:pt x="466" y="73"/>
                    <a:pt x="466" y="73"/>
                  </a:cubicBezTo>
                  <a:cubicBezTo>
                    <a:pt x="466" y="73"/>
                    <a:pt x="466" y="73"/>
                    <a:pt x="464" y="74"/>
                  </a:cubicBezTo>
                  <a:cubicBezTo>
                    <a:pt x="464" y="74"/>
                    <a:pt x="463" y="75"/>
                    <a:pt x="462" y="75"/>
                  </a:cubicBezTo>
                  <a:cubicBezTo>
                    <a:pt x="461" y="84"/>
                    <a:pt x="461" y="88"/>
                    <a:pt x="465" y="94"/>
                  </a:cubicBezTo>
                  <a:cubicBezTo>
                    <a:pt x="466" y="95"/>
                    <a:pt x="466" y="96"/>
                    <a:pt x="467" y="97"/>
                  </a:cubicBezTo>
                  <a:cubicBezTo>
                    <a:pt x="470" y="101"/>
                    <a:pt x="473" y="105"/>
                    <a:pt x="475" y="108"/>
                  </a:cubicBezTo>
                  <a:cubicBezTo>
                    <a:pt x="476" y="109"/>
                    <a:pt x="476" y="111"/>
                    <a:pt x="476" y="113"/>
                  </a:cubicBezTo>
                  <a:cubicBezTo>
                    <a:pt x="477" y="115"/>
                    <a:pt x="477" y="116"/>
                    <a:pt x="478" y="118"/>
                  </a:cubicBezTo>
                  <a:cubicBezTo>
                    <a:pt x="489" y="138"/>
                    <a:pt x="477" y="166"/>
                    <a:pt x="452" y="172"/>
                  </a:cubicBezTo>
                  <a:cubicBezTo>
                    <a:pt x="450" y="173"/>
                    <a:pt x="447" y="173"/>
                    <a:pt x="445" y="173"/>
                  </a:cubicBezTo>
                  <a:cubicBezTo>
                    <a:pt x="445" y="173"/>
                    <a:pt x="444" y="173"/>
                    <a:pt x="444" y="173"/>
                  </a:cubicBezTo>
                  <a:cubicBezTo>
                    <a:pt x="442" y="173"/>
                    <a:pt x="441" y="173"/>
                    <a:pt x="440" y="173"/>
                  </a:cubicBezTo>
                  <a:cubicBezTo>
                    <a:pt x="438" y="173"/>
                    <a:pt x="436" y="173"/>
                    <a:pt x="435" y="173"/>
                  </a:cubicBezTo>
                  <a:cubicBezTo>
                    <a:pt x="396" y="173"/>
                    <a:pt x="359" y="173"/>
                    <a:pt x="323" y="173"/>
                  </a:cubicBezTo>
                  <a:cubicBezTo>
                    <a:pt x="309" y="158"/>
                    <a:pt x="293" y="154"/>
                    <a:pt x="271" y="166"/>
                  </a:cubicBezTo>
                  <a:cubicBezTo>
                    <a:pt x="270" y="166"/>
                    <a:pt x="268" y="166"/>
                    <a:pt x="267" y="167"/>
                  </a:cubicBezTo>
                  <a:cubicBezTo>
                    <a:pt x="265" y="168"/>
                    <a:pt x="263" y="169"/>
                    <a:pt x="263" y="171"/>
                  </a:cubicBezTo>
                  <a:cubicBezTo>
                    <a:pt x="263" y="171"/>
                    <a:pt x="262" y="172"/>
                    <a:pt x="262" y="173"/>
                  </a:cubicBezTo>
                  <a:cubicBezTo>
                    <a:pt x="243" y="173"/>
                    <a:pt x="225" y="173"/>
                    <a:pt x="207" y="173"/>
                  </a:cubicBezTo>
                  <a:cubicBezTo>
                    <a:pt x="207" y="110"/>
                    <a:pt x="207" y="110"/>
                    <a:pt x="207" y="110"/>
                  </a:cubicBezTo>
                  <a:cubicBezTo>
                    <a:pt x="207" y="104"/>
                    <a:pt x="202" y="100"/>
                    <a:pt x="197" y="100"/>
                  </a:cubicBezTo>
                  <a:cubicBezTo>
                    <a:pt x="181" y="100"/>
                    <a:pt x="181" y="100"/>
                    <a:pt x="181" y="100"/>
                  </a:cubicBezTo>
                  <a:cubicBezTo>
                    <a:pt x="175" y="100"/>
                    <a:pt x="171" y="104"/>
                    <a:pt x="171" y="110"/>
                  </a:cubicBezTo>
                  <a:cubicBezTo>
                    <a:pt x="171" y="173"/>
                    <a:pt x="171" y="173"/>
                    <a:pt x="171" y="173"/>
                  </a:cubicBezTo>
                  <a:cubicBezTo>
                    <a:pt x="171" y="173"/>
                    <a:pt x="170" y="173"/>
                    <a:pt x="170" y="173"/>
                  </a:cubicBezTo>
                  <a:cubicBezTo>
                    <a:pt x="170" y="121"/>
                    <a:pt x="170" y="121"/>
                    <a:pt x="170" y="121"/>
                  </a:cubicBezTo>
                  <a:cubicBezTo>
                    <a:pt x="170" y="117"/>
                    <a:pt x="166" y="113"/>
                    <a:pt x="162" y="113"/>
                  </a:cubicBezTo>
                  <a:cubicBezTo>
                    <a:pt x="149" y="113"/>
                    <a:pt x="149" y="113"/>
                    <a:pt x="149" y="113"/>
                  </a:cubicBezTo>
                  <a:cubicBezTo>
                    <a:pt x="144" y="113"/>
                    <a:pt x="140" y="117"/>
                    <a:pt x="140" y="121"/>
                  </a:cubicBezTo>
                  <a:cubicBezTo>
                    <a:pt x="140" y="137"/>
                    <a:pt x="140" y="137"/>
                    <a:pt x="140" y="137"/>
                  </a:cubicBezTo>
                  <a:cubicBezTo>
                    <a:pt x="137" y="130"/>
                    <a:pt x="130" y="126"/>
                    <a:pt x="122" y="126"/>
                  </a:cubicBezTo>
                  <a:cubicBezTo>
                    <a:pt x="111" y="126"/>
                    <a:pt x="102" y="135"/>
                    <a:pt x="102" y="146"/>
                  </a:cubicBezTo>
                  <a:cubicBezTo>
                    <a:pt x="102" y="173"/>
                    <a:pt x="102" y="173"/>
                    <a:pt x="102" y="173"/>
                  </a:cubicBezTo>
                  <a:cubicBezTo>
                    <a:pt x="43" y="173"/>
                    <a:pt x="7" y="173"/>
                    <a:pt x="7" y="173"/>
                  </a:cubicBezTo>
                  <a:cubicBezTo>
                    <a:pt x="3" y="173"/>
                    <a:pt x="0" y="176"/>
                    <a:pt x="0" y="180"/>
                  </a:cubicBezTo>
                  <a:cubicBezTo>
                    <a:pt x="0" y="184"/>
                    <a:pt x="3" y="187"/>
                    <a:pt x="7" y="187"/>
                  </a:cubicBezTo>
                  <a:cubicBezTo>
                    <a:pt x="72" y="187"/>
                    <a:pt x="72" y="187"/>
                    <a:pt x="72" y="187"/>
                  </a:cubicBezTo>
                  <a:cubicBezTo>
                    <a:pt x="102" y="187"/>
                    <a:pt x="102" y="187"/>
                    <a:pt x="102" y="187"/>
                  </a:cubicBezTo>
                  <a:cubicBezTo>
                    <a:pt x="102" y="220"/>
                    <a:pt x="102" y="220"/>
                    <a:pt x="102" y="220"/>
                  </a:cubicBezTo>
                  <a:cubicBezTo>
                    <a:pt x="102" y="231"/>
                    <a:pt x="111" y="240"/>
                    <a:pt x="122" y="240"/>
                  </a:cubicBezTo>
                  <a:cubicBezTo>
                    <a:pt x="130" y="240"/>
                    <a:pt x="137" y="236"/>
                    <a:pt x="140" y="230"/>
                  </a:cubicBezTo>
                  <a:cubicBezTo>
                    <a:pt x="140" y="239"/>
                    <a:pt x="140" y="239"/>
                    <a:pt x="140" y="239"/>
                  </a:cubicBezTo>
                  <a:cubicBezTo>
                    <a:pt x="140" y="243"/>
                    <a:pt x="144" y="247"/>
                    <a:pt x="149" y="247"/>
                  </a:cubicBezTo>
                  <a:cubicBezTo>
                    <a:pt x="162" y="247"/>
                    <a:pt x="162" y="247"/>
                    <a:pt x="162" y="247"/>
                  </a:cubicBezTo>
                  <a:cubicBezTo>
                    <a:pt x="166" y="247"/>
                    <a:pt x="170" y="243"/>
                    <a:pt x="170" y="239"/>
                  </a:cubicBezTo>
                  <a:cubicBezTo>
                    <a:pt x="170" y="187"/>
                    <a:pt x="170" y="187"/>
                    <a:pt x="170" y="187"/>
                  </a:cubicBezTo>
                  <a:cubicBezTo>
                    <a:pt x="171" y="187"/>
                    <a:pt x="171" y="187"/>
                    <a:pt x="171" y="187"/>
                  </a:cubicBezTo>
                  <a:cubicBezTo>
                    <a:pt x="171" y="250"/>
                    <a:pt x="171" y="250"/>
                    <a:pt x="171" y="250"/>
                  </a:cubicBezTo>
                  <a:cubicBezTo>
                    <a:pt x="171" y="256"/>
                    <a:pt x="175" y="260"/>
                    <a:pt x="181" y="260"/>
                  </a:cubicBezTo>
                  <a:cubicBezTo>
                    <a:pt x="197" y="260"/>
                    <a:pt x="197" y="260"/>
                    <a:pt x="197" y="260"/>
                  </a:cubicBezTo>
                  <a:cubicBezTo>
                    <a:pt x="202" y="260"/>
                    <a:pt x="207" y="256"/>
                    <a:pt x="207" y="250"/>
                  </a:cubicBezTo>
                  <a:cubicBezTo>
                    <a:pt x="207" y="187"/>
                    <a:pt x="207" y="187"/>
                    <a:pt x="207" y="187"/>
                  </a:cubicBezTo>
                  <a:cubicBezTo>
                    <a:pt x="259" y="187"/>
                    <a:pt x="259" y="187"/>
                    <a:pt x="259" y="187"/>
                  </a:cubicBezTo>
                  <a:cubicBezTo>
                    <a:pt x="258" y="190"/>
                    <a:pt x="258" y="193"/>
                    <a:pt x="259" y="195"/>
                  </a:cubicBezTo>
                  <a:cubicBezTo>
                    <a:pt x="260" y="198"/>
                    <a:pt x="261" y="202"/>
                    <a:pt x="263" y="211"/>
                  </a:cubicBezTo>
                  <a:cubicBezTo>
                    <a:pt x="264" y="213"/>
                    <a:pt x="265" y="216"/>
                    <a:pt x="266" y="219"/>
                  </a:cubicBezTo>
                  <a:cubicBezTo>
                    <a:pt x="273" y="234"/>
                    <a:pt x="269" y="258"/>
                    <a:pt x="275" y="275"/>
                  </a:cubicBezTo>
                  <a:cubicBezTo>
                    <a:pt x="276" y="278"/>
                    <a:pt x="276" y="281"/>
                    <a:pt x="276" y="283"/>
                  </a:cubicBezTo>
                  <a:cubicBezTo>
                    <a:pt x="278" y="299"/>
                    <a:pt x="280" y="313"/>
                    <a:pt x="284" y="322"/>
                  </a:cubicBezTo>
                  <a:cubicBezTo>
                    <a:pt x="292" y="343"/>
                    <a:pt x="302" y="366"/>
                    <a:pt x="308" y="369"/>
                  </a:cubicBezTo>
                  <a:cubicBezTo>
                    <a:pt x="314" y="372"/>
                    <a:pt x="324" y="369"/>
                    <a:pt x="329" y="368"/>
                  </a:cubicBezTo>
                  <a:cubicBezTo>
                    <a:pt x="335" y="368"/>
                    <a:pt x="342" y="362"/>
                    <a:pt x="354" y="355"/>
                  </a:cubicBezTo>
                  <a:cubicBezTo>
                    <a:pt x="365" y="348"/>
                    <a:pt x="387" y="328"/>
                    <a:pt x="395" y="318"/>
                  </a:cubicBezTo>
                  <a:cubicBezTo>
                    <a:pt x="403" y="307"/>
                    <a:pt x="405" y="293"/>
                    <a:pt x="405" y="293"/>
                  </a:cubicBezTo>
                  <a:cubicBezTo>
                    <a:pt x="407" y="297"/>
                    <a:pt x="407" y="297"/>
                    <a:pt x="407" y="297"/>
                  </a:cubicBezTo>
                  <a:cubicBezTo>
                    <a:pt x="407" y="297"/>
                    <a:pt x="407" y="300"/>
                    <a:pt x="407" y="301"/>
                  </a:cubicBezTo>
                  <a:cubicBezTo>
                    <a:pt x="407" y="301"/>
                    <a:pt x="412" y="308"/>
                    <a:pt x="412" y="312"/>
                  </a:cubicBezTo>
                  <a:cubicBezTo>
                    <a:pt x="413" y="317"/>
                    <a:pt x="413" y="318"/>
                    <a:pt x="415" y="321"/>
                  </a:cubicBezTo>
                  <a:cubicBezTo>
                    <a:pt x="416" y="323"/>
                    <a:pt x="417" y="323"/>
                    <a:pt x="419" y="330"/>
                  </a:cubicBezTo>
                  <a:cubicBezTo>
                    <a:pt x="421" y="337"/>
                    <a:pt x="423" y="349"/>
                    <a:pt x="423" y="350"/>
                  </a:cubicBezTo>
                  <a:cubicBezTo>
                    <a:pt x="423" y="352"/>
                    <a:pt x="424" y="356"/>
                    <a:pt x="425" y="363"/>
                  </a:cubicBezTo>
                  <a:cubicBezTo>
                    <a:pt x="427" y="370"/>
                    <a:pt x="425" y="369"/>
                    <a:pt x="425" y="373"/>
                  </a:cubicBezTo>
                  <a:cubicBezTo>
                    <a:pt x="424" y="377"/>
                    <a:pt x="425" y="380"/>
                    <a:pt x="425" y="387"/>
                  </a:cubicBezTo>
                  <a:cubicBezTo>
                    <a:pt x="425" y="389"/>
                    <a:pt x="425" y="390"/>
                    <a:pt x="425" y="392"/>
                  </a:cubicBezTo>
                  <a:cubicBezTo>
                    <a:pt x="425" y="394"/>
                    <a:pt x="425" y="396"/>
                    <a:pt x="425" y="397"/>
                  </a:cubicBezTo>
                  <a:cubicBezTo>
                    <a:pt x="425" y="399"/>
                    <a:pt x="423" y="402"/>
                    <a:pt x="424" y="402"/>
                  </a:cubicBezTo>
                  <a:cubicBezTo>
                    <a:pt x="423" y="407"/>
                    <a:pt x="418" y="412"/>
                    <a:pt x="425" y="414"/>
                  </a:cubicBezTo>
                  <a:cubicBezTo>
                    <a:pt x="423" y="415"/>
                    <a:pt x="422" y="416"/>
                    <a:pt x="421" y="417"/>
                  </a:cubicBezTo>
                  <a:cubicBezTo>
                    <a:pt x="420" y="417"/>
                    <a:pt x="420" y="418"/>
                    <a:pt x="420" y="419"/>
                  </a:cubicBezTo>
                  <a:cubicBezTo>
                    <a:pt x="421" y="428"/>
                    <a:pt x="413" y="436"/>
                    <a:pt x="417" y="444"/>
                  </a:cubicBezTo>
                  <a:cubicBezTo>
                    <a:pt x="417" y="440"/>
                    <a:pt x="417" y="440"/>
                    <a:pt x="417" y="440"/>
                  </a:cubicBezTo>
                  <a:cubicBezTo>
                    <a:pt x="417" y="444"/>
                    <a:pt x="417" y="448"/>
                    <a:pt x="417" y="453"/>
                  </a:cubicBezTo>
                  <a:cubicBezTo>
                    <a:pt x="417" y="454"/>
                    <a:pt x="416" y="455"/>
                    <a:pt x="416" y="456"/>
                  </a:cubicBezTo>
                  <a:cubicBezTo>
                    <a:pt x="416" y="457"/>
                    <a:pt x="416" y="459"/>
                    <a:pt x="416" y="461"/>
                  </a:cubicBezTo>
                  <a:cubicBezTo>
                    <a:pt x="415" y="463"/>
                    <a:pt x="415" y="465"/>
                    <a:pt x="414" y="466"/>
                  </a:cubicBezTo>
                  <a:cubicBezTo>
                    <a:pt x="413" y="470"/>
                    <a:pt x="412" y="473"/>
                    <a:pt x="411" y="476"/>
                  </a:cubicBezTo>
                  <a:cubicBezTo>
                    <a:pt x="410" y="477"/>
                    <a:pt x="410" y="478"/>
                    <a:pt x="409" y="480"/>
                  </a:cubicBezTo>
                  <a:cubicBezTo>
                    <a:pt x="408" y="482"/>
                    <a:pt x="407" y="484"/>
                    <a:pt x="406" y="487"/>
                  </a:cubicBezTo>
                  <a:cubicBezTo>
                    <a:pt x="409" y="479"/>
                    <a:pt x="407" y="483"/>
                    <a:pt x="404" y="490"/>
                  </a:cubicBezTo>
                  <a:cubicBezTo>
                    <a:pt x="406" y="485"/>
                    <a:pt x="403" y="490"/>
                    <a:pt x="401" y="494"/>
                  </a:cubicBezTo>
                  <a:cubicBezTo>
                    <a:pt x="402" y="493"/>
                    <a:pt x="399" y="497"/>
                    <a:pt x="398" y="498"/>
                  </a:cubicBezTo>
                  <a:cubicBezTo>
                    <a:pt x="397" y="502"/>
                    <a:pt x="396" y="506"/>
                    <a:pt x="395" y="510"/>
                  </a:cubicBezTo>
                  <a:cubicBezTo>
                    <a:pt x="392" y="521"/>
                    <a:pt x="392" y="542"/>
                    <a:pt x="390" y="554"/>
                  </a:cubicBezTo>
                  <a:cubicBezTo>
                    <a:pt x="390" y="555"/>
                    <a:pt x="390" y="556"/>
                    <a:pt x="390" y="557"/>
                  </a:cubicBezTo>
                  <a:cubicBezTo>
                    <a:pt x="393" y="568"/>
                    <a:pt x="381" y="576"/>
                    <a:pt x="382" y="582"/>
                  </a:cubicBezTo>
                  <a:cubicBezTo>
                    <a:pt x="383" y="583"/>
                    <a:pt x="384" y="583"/>
                    <a:pt x="385" y="584"/>
                  </a:cubicBezTo>
                  <a:cubicBezTo>
                    <a:pt x="380" y="586"/>
                    <a:pt x="382" y="590"/>
                    <a:pt x="384" y="594"/>
                  </a:cubicBezTo>
                  <a:cubicBezTo>
                    <a:pt x="382" y="596"/>
                    <a:pt x="383" y="600"/>
                    <a:pt x="383" y="604"/>
                  </a:cubicBezTo>
                  <a:cubicBezTo>
                    <a:pt x="383" y="607"/>
                    <a:pt x="383" y="610"/>
                    <a:pt x="383" y="614"/>
                  </a:cubicBezTo>
                  <a:cubicBezTo>
                    <a:pt x="382" y="616"/>
                    <a:pt x="382" y="618"/>
                    <a:pt x="382" y="620"/>
                  </a:cubicBezTo>
                  <a:cubicBezTo>
                    <a:pt x="381" y="624"/>
                    <a:pt x="380" y="628"/>
                    <a:pt x="379" y="632"/>
                  </a:cubicBezTo>
                  <a:cubicBezTo>
                    <a:pt x="378" y="635"/>
                    <a:pt x="371" y="643"/>
                    <a:pt x="377" y="643"/>
                  </a:cubicBezTo>
                  <a:cubicBezTo>
                    <a:pt x="370" y="648"/>
                    <a:pt x="366" y="651"/>
                    <a:pt x="374" y="653"/>
                  </a:cubicBezTo>
                  <a:cubicBezTo>
                    <a:pt x="371" y="654"/>
                    <a:pt x="370" y="654"/>
                    <a:pt x="369" y="655"/>
                  </a:cubicBezTo>
                  <a:cubicBezTo>
                    <a:pt x="368" y="656"/>
                    <a:pt x="368" y="657"/>
                    <a:pt x="369" y="658"/>
                  </a:cubicBezTo>
                  <a:cubicBezTo>
                    <a:pt x="373" y="668"/>
                    <a:pt x="369" y="680"/>
                    <a:pt x="374" y="688"/>
                  </a:cubicBezTo>
                  <a:cubicBezTo>
                    <a:pt x="374" y="689"/>
                    <a:pt x="375" y="689"/>
                    <a:pt x="375" y="690"/>
                  </a:cubicBezTo>
                  <a:cubicBezTo>
                    <a:pt x="381" y="697"/>
                    <a:pt x="386" y="697"/>
                    <a:pt x="386" y="697"/>
                  </a:cubicBezTo>
                  <a:cubicBezTo>
                    <a:pt x="386" y="697"/>
                    <a:pt x="386" y="700"/>
                    <a:pt x="387" y="710"/>
                  </a:cubicBezTo>
                  <a:cubicBezTo>
                    <a:pt x="388" y="720"/>
                    <a:pt x="387" y="756"/>
                    <a:pt x="382" y="774"/>
                  </a:cubicBezTo>
                  <a:cubicBezTo>
                    <a:pt x="377" y="792"/>
                    <a:pt x="364" y="818"/>
                    <a:pt x="361" y="848"/>
                  </a:cubicBezTo>
                  <a:cubicBezTo>
                    <a:pt x="358" y="878"/>
                    <a:pt x="364" y="956"/>
                    <a:pt x="364" y="956"/>
                  </a:cubicBezTo>
                  <a:cubicBezTo>
                    <a:pt x="364" y="956"/>
                    <a:pt x="363" y="956"/>
                    <a:pt x="362" y="956"/>
                  </a:cubicBezTo>
                  <a:cubicBezTo>
                    <a:pt x="362" y="957"/>
                    <a:pt x="362" y="957"/>
                    <a:pt x="362" y="959"/>
                  </a:cubicBezTo>
                  <a:cubicBezTo>
                    <a:pt x="361" y="961"/>
                    <a:pt x="360" y="973"/>
                    <a:pt x="360" y="973"/>
                  </a:cubicBezTo>
                  <a:cubicBezTo>
                    <a:pt x="360" y="973"/>
                    <a:pt x="355" y="972"/>
                    <a:pt x="351" y="976"/>
                  </a:cubicBezTo>
                  <a:cubicBezTo>
                    <a:pt x="348" y="980"/>
                    <a:pt x="349" y="982"/>
                    <a:pt x="347" y="983"/>
                  </a:cubicBezTo>
                  <a:cubicBezTo>
                    <a:pt x="345" y="985"/>
                    <a:pt x="342" y="987"/>
                    <a:pt x="340" y="992"/>
                  </a:cubicBezTo>
                  <a:cubicBezTo>
                    <a:pt x="339" y="994"/>
                    <a:pt x="337" y="1000"/>
                    <a:pt x="335" y="1005"/>
                  </a:cubicBezTo>
                  <a:cubicBezTo>
                    <a:pt x="334" y="1007"/>
                    <a:pt x="334" y="1009"/>
                    <a:pt x="333" y="1010"/>
                  </a:cubicBezTo>
                  <a:cubicBezTo>
                    <a:pt x="332" y="1012"/>
                    <a:pt x="332" y="1014"/>
                    <a:pt x="331" y="1016"/>
                  </a:cubicBezTo>
                  <a:cubicBezTo>
                    <a:pt x="330" y="1018"/>
                    <a:pt x="328" y="1020"/>
                    <a:pt x="327" y="1021"/>
                  </a:cubicBezTo>
                  <a:cubicBezTo>
                    <a:pt x="325" y="1023"/>
                    <a:pt x="323" y="1024"/>
                    <a:pt x="321" y="1025"/>
                  </a:cubicBezTo>
                  <a:cubicBezTo>
                    <a:pt x="315" y="1028"/>
                    <a:pt x="310" y="1032"/>
                    <a:pt x="306" y="1037"/>
                  </a:cubicBezTo>
                  <a:cubicBezTo>
                    <a:pt x="305" y="1038"/>
                    <a:pt x="304" y="1040"/>
                    <a:pt x="303" y="1042"/>
                  </a:cubicBezTo>
                  <a:cubicBezTo>
                    <a:pt x="301" y="1044"/>
                    <a:pt x="300" y="1046"/>
                    <a:pt x="300" y="1048"/>
                  </a:cubicBezTo>
                  <a:cubicBezTo>
                    <a:pt x="299" y="1050"/>
                    <a:pt x="299" y="1052"/>
                    <a:pt x="299" y="1054"/>
                  </a:cubicBezTo>
                  <a:cubicBezTo>
                    <a:pt x="299" y="1077"/>
                    <a:pt x="327" y="1073"/>
                    <a:pt x="341" y="1068"/>
                  </a:cubicBezTo>
                  <a:cubicBezTo>
                    <a:pt x="343" y="1068"/>
                    <a:pt x="345" y="1067"/>
                    <a:pt x="347" y="1066"/>
                  </a:cubicBezTo>
                  <a:cubicBezTo>
                    <a:pt x="349" y="1065"/>
                    <a:pt x="351" y="1064"/>
                    <a:pt x="353" y="1063"/>
                  </a:cubicBezTo>
                  <a:cubicBezTo>
                    <a:pt x="358" y="1059"/>
                    <a:pt x="363" y="1055"/>
                    <a:pt x="368" y="1050"/>
                  </a:cubicBezTo>
                  <a:cubicBezTo>
                    <a:pt x="370" y="1050"/>
                    <a:pt x="371" y="1049"/>
                    <a:pt x="373" y="1048"/>
                  </a:cubicBezTo>
                  <a:cubicBezTo>
                    <a:pt x="380" y="1045"/>
                    <a:pt x="387" y="1042"/>
                    <a:pt x="395" y="1038"/>
                  </a:cubicBezTo>
                  <a:cubicBezTo>
                    <a:pt x="397" y="1038"/>
                    <a:pt x="399" y="1037"/>
                    <a:pt x="400" y="1036"/>
                  </a:cubicBezTo>
                  <a:cubicBezTo>
                    <a:pt x="412" y="1024"/>
                    <a:pt x="397" y="1011"/>
                    <a:pt x="397" y="997"/>
                  </a:cubicBezTo>
                  <a:cubicBezTo>
                    <a:pt x="397" y="995"/>
                    <a:pt x="396" y="994"/>
                    <a:pt x="396" y="992"/>
                  </a:cubicBezTo>
                  <a:cubicBezTo>
                    <a:pt x="396" y="990"/>
                    <a:pt x="396" y="988"/>
                    <a:pt x="396" y="986"/>
                  </a:cubicBezTo>
                  <a:cubicBezTo>
                    <a:pt x="396" y="984"/>
                    <a:pt x="396" y="982"/>
                    <a:pt x="395" y="980"/>
                  </a:cubicBezTo>
                  <a:cubicBezTo>
                    <a:pt x="395" y="978"/>
                    <a:pt x="396" y="977"/>
                    <a:pt x="396" y="975"/>
                  </a:cubicBezTo>
                  <a:cubicBezTo>
                    <a:pt x="396" y="973"/>
                    <a:pt x="396" y="971"/>
                    <a:pt x="396" y="969"/>
                  </a:cubicBezTo>
                  <a:cubicBezTo>
                    <a:pt x="397" y="966"/>
                    <a:pt x="397" y="963"/>
                    <a:pt x="397" y="962"/>
                  </a:cubicBezTo>
                  <a:cubicBezTo>
                    <a:pt x="396" y="961"/>
                    <a:pt x="396" y="961"/>
                    <a:pt x="396" y="961"/>
                  </a:cubicBezTo>
                  <a:cubicBezTo>
                    <a:pt x="396" y="961"/>
                    <a:pt x="399" y="944"/>
                    <a:pt x="403" y="928"/>
                  </a:cubicBezTo>
                  <a:cubicBezTo>
                    <a:pt x="403" y="926"/>
                    <a:pt x="403" y="925"/>
                    <a:pt x="404" y="924"/>
                  </a:cubicBezTo>
                  <a:cubicBezTo>
                    <a:pt x="416" y="900"/>
                    <a:pt x="428" y="880"/>
                    <a:pt x="429" y="852"/>
                  </a:cubicBezTo>
                  <a:cubicBezTo>
                    <a:pt x="429" y="850"/>
                    <a:pt x="430" y="848"/>
                    <a:pt x="430" y="845"/>
                  </a:cubicBezTo>
                  <a:cubicBezTo>
                    <a:pt x="431" y="826"/>
                    <a:pt x="430" y="802"/>
                    <a:pt x="432" y="797"/>
                  </a:cubicBezTo>
                  <a:cubicBezTo>
                    <a:pt x="434" y="790"/>
                    <a:pt x="437" y="788"/>
                    <a:pt x="444" y="776"/>
                  </a:cubicBezTo>
                  <a:cubicBezTo>
                    <a:pt x="448" y="768"/>
                    <a:pt x="452" y="746"/>
                    <a:pt x="455" y="730"/>
                  </a:cubicBezTo>
                  <a:cubicBezTo>
                    <a:pt x="455" y="730"/>
                    <a:pt x="455" y="729"/>
                    <a:pt x="455" y="728"/>
                  </a:cubicBezTo>
                  <a:cubicBezTo>
                    <a:pt x="457" y="720"/>
                    <a:pt x="457" y="712"/>
                    <a:pt x="468" y="710"/>
                  </a:cubicBezTo>
                  <a:cubicBezTo>
                    <a:pt x="468" y="710"/>
                    <a:pt x="469" y="710"/>
                    <a:pt x="470" y="710"/>
                  </a:cubicBezTo>
                  <a:cubicBezTo>
                    <a:pt x="484" y="708"/>
                    <a:pt x="478" y="688"/>
                    <a:pt x="485" y="682"/>
                  </a:cubicBezTo>
                  <a:cubicBezTo>
                    <a:pt x="486" y="680"/>
                    <a:pt x="486" y="679"/>
                    <a:pt x="487" y="677"/>
                  </a:cubicBezTo>
                  <a:cubicBezTo>
                    <a:pt x="488" y="675"/>
                    <a:pt x="489" y="674"/>
                    <a:pt x="490" y="672"/>
                  </a:cubicBezTo>
                  <a:cubicBezTo>
                    <a:pt x="502" y="653"/>
                    <a:pt x="509" y="632"/>
                    <a:pt x="517" y="612"/>
                  </a:cubicBezTo>
                  <a:cubicBezTo>
                    <a:pt x="533" y="624"/>
                    <a:pt x="528" y="644"/>
                    <a:pt x="536" y="657"/>
                  </a:cubicBezTo>
                  <a:cubicBezTo>
                    <a:pt x="537" y="659"/>
                    <a:pt x="537" y="661"/>
                    <a:pt x="538" y="663"/>
                  </a:cubicBezTo>
                  <a:cubicBezTo>
                    <a:pt x="539" y="664"/>
                    <a:pt x="540" y="666"/>
                    <a:pt x="541" y="668"/>
                  </a:cubicBezTo>
                  <a:cubicBezTo>
                    <a:pt x="541" y="669"/>
                    <a:pt x="542" y="671"/>
                    <a:pt x="543" y="672"/>
                  </a:cubicBezTo>
                  <a:cubicBezTo>
                    <a:pt x="546" y="675"/>
                    <a:pt x="548" y="679"/>
                    <a:pt x="549" y="683"/>
                  </a:cubicBezTo>
                  <a:cubicBezTo>
                    <a:pt x="550" y="685"/>
                    <a:pt x="550" y="686"/>
                    <a:pt x="551" y="687"/>
                  </a:cubicBezTo>
                  <a:cubicBezTo>
                    <a:pt x="550" y="692"/>
                    <a:pt x="551" y="695"/>
                    <a:pt x="553" y="698"/>
                  </a:cubicBezTo>
                  <a:cubicBezTo>
                    <a:pt x="553" y="699"/>
                    <a:pt x="554" y="700"/>
                    <a:pt x="554" y="701"/>
                  </a:cubicBezTo>
                  <a:cubicBezTo>
                    <a:pt x="557" y="703"/>
                    <a:pt x="561" y="705"/>
                    <a:pt x="564" y="707"/>
                  </a:cubicBezTo>
                  <a:cubicBezTo>
                    <a:pt x="565" y="707"/>
                    <a:pt x="566" y="708"/>
                    <a:pt x="567" y="708"/>
                  </a:cubicBezTo>
                  <a:cubicBezTo>
                    <a:pt x="581" y="712"/>
                    <a:pt x="577" y="728"/>
                    <a:pt x="582" y="740"/>
                  </a:cubicBezTo>
                  <a:cubicBezTo>
                    <a:pt x="582" y="740"/>
                    <a:pt x="582" y="741"/>
                    <a:pt x="582" y="741"/>
                  </a:cubicBezTo>
                  <a:cubicBezTo>
                    <a:pt x="584" y="754"/>
                    <a:pt x="587" y="771"/>
                    <a:pt x="589" y="775"/>
                  </a:cubicBezTo>
                  <a:cubicBezTo>
                    <a:pt x="596" y="788"/>
                    <a:pt x="599" y="789"/>
                    <a:pt x="601" y="796"/>
                  </a:cubicBezTo>
                  <a:cubicBezTo>
                    <a:pt x="603" y="802"/>
                    <a:pt x="601" y="832"/>
                    <a:pt x="604" y="852"/>
                  </a:cubicBezTo>
                  <a:cubicBezTo>
                    <a:pt x="604" y="854"/>
                    <a:pt x="605" y="856"/>
                    <a:pt x="605" y="858"/>
                  </a:cubicBezTo>
                  <a:cubicBezTo>
                    <a:pt x="606" y="864"/>
                    <a:pt x="607" y="870"/>
                    <a:pt x="609" y="875"/>
                  </a:cubicBezTo>
                  <a:cubicBezTo>
                    <a:pt x="610" y="877"/>
                    <a:pt x="611" y="879"/>
                    <a:pt x="612" y="881"/>
                  </a:cubicBezTo>
                  <a:cubicBezTo>
                    <a:pt x="616" y="895"/>
                    <a:pt x="632" y="907"/>
                    <a:pt x="630" y="927"/>
                  </a:cubicBezTo>
                  <a:cubicBezTo>
                    <a:pt x="631" y="928"/>
                    <a:pt x="631" y="930"/>
                    <a:pt x="631" y="931"/>
                  </a:cubicBezTo>
                  <a:cubicBezTo>
                    <a:pt x="635" y="946"/>
                    <a:pt x="637" y="960"/>
                    <a:pt x="637" y="960"/>
                  </a:cubicBezTo>
                  <a:cubicBezTo>
                    <a:pt x="637" y="960"/>
                    <a:pt x="637" y="960"/>
                    <a:pt x="636" y="962"/>
                  </a:cubicBezTo>
                  <a:cubicBezTo>
                    <a:pt x="636" y="962"/>
                    <a:pt x="636" y="965"/>
                    <a:pt x="637" y="969"/>
                  </a:cubicBezTo>
                  <a:cubicBezTo>
                    <a:pt x="642" y="990"/>
                    <a:pt x="635" y="1011"/>
                    <a:pt x="636" y="1030"/>
                  </a:cubicBezTo>
                  <a:cubicBezTo>
                    <a:pt x="637" y="1034"/>
                    <a:pt x="638" y="1037"/>
                    <a:pt x="642" y="1039"/>
                  </a:cubicBezTo>
                  <a:cubicBezTo>
                    <a:pt x="645" y="1041"/>
                    <a:pt x="649" y="1042"/>
                    <a:pt x="655" y="1042"/>
                  </a:cubicBezTo>
                  <a:cubicBezTo>
                    <a:pt x="657" y="1042"/>
                    <a:pt x="659" y="1043"/>
                    <a:pt x="659" y="1044"/>
                  </a:cubicBezTo>
                  <a:cubicBezTo>
                    <a:pt x="660" y="1045"/>
                    <a:pt x="661" y="1048"/>
                    <a:pt x="664" y="1051"/>
                  </a:cubicBezTo>
                  <a:cubicBezTo>
                    <a:pt x="665" y="1052"/>
                    <a:pt x="668" y="1053"/>
                    <a:pt x="670" y="1054"/>
                  </a:cubicBezTo>
                  <a:cubicBezTo>
                    <a:pt x="675" y="1056"/>
                    <a:pt x="680" y="1057"/>
                    <a:pt x="684" y="1059"/>
                  </a:cubicBezTo>
                  <a:cubicBezTo>
                    <a:pt x="686" y="1060"/>
                    <a:pt x="689" y="1060"/>
                    <a:pt x="691" y="1061"/>
                  </a:cubicBezTo>
                  <a:cubicBezTo>
                    <a:pt x="693" y="1062"/>
                    <a:pt x="695" y="1063"/>
                    <a:pt x="697" y="1063"/>
                  </a:cubicBezTo>
                  <a:cubicBezTo>
                    <a:pt x="699" y="1064"/>
                    <a:pt x="701" y="1064"/>
                    <a:pt x="704" y="1064"/>
                  </a:cubicBezTo>
                  <a:cubicBezTo>
                    <a:pt x="716" y="1064"/>
                    <a:pt x="732" y="1064"/>
                    <a:pt x="736" y="1052"/>
                  </a:cubicBezTo>
                  <a:cubicBezTo>
                    <a:pt x="736" y="1036"/>
                    <a:pt x="719" y="1028"/>
                    <a:pt x="709" y="1021"/>
                  </a:cubicBezTo>
                  <a:cubicBezTo>
                    <a:pt x="708" y="1020"/>
                    <a:pt x="706" y="1018"/>
                    <a:pt x="705" y="1017"/>
                  </a:cubicBezTo>
                  <a:cubicBezTo>
                    <a:pt x="704" y="1016"/>
                    <a:pt x="704" y="1014"/>
                    <a:pt x="703" y="1013"/>
                  </a:cubicBezTo>
                  <a:cubicBezTo>
                    <a:pt x="702" y="1011"/>
                    <a:pt x="702" y="1010"/>
                    <a:pt x="701" y="1008"/>
                  </a:cubicBezTo>
                  <a:cubicBezTo>
                    <a:pt x="699" y="1006"/>
                    <a:pt x="698" y="1003"/>
                    <a:pt x="696" y="1000"/>
                  </a:cubicBezTo>
                  <a:cubicBezTo>
                    <a:pt x="696" y="999"/>
                    <a:pt x="695" y="998"/>
                    <a:pt x="695" y="996"/>
                  </a:cubicBezTo>
                  <a:cubicBezTo>
                    <a:pt x="694" y="994"/>
                    <a:pt x="693" y="992"/>
                    <a:pt x="693" y="991"/>
                  </a:cubicBezTo>
                  <a:cubicBezTo>
                    <a:pt x="691" y="986"/>
                    <a:pt x="688" y="984"/>
                    <a:pt x="686" y="982"/>
                  </a:cubicBezTo>
                  <a:cubicBezTo>
                    <a:pt x="684" y="981"/>
                    <a:pt x="685" y="980"/>
                    <a:pt x="682" y="975"/>
                  </a:cubicBezTo>
                  <a:cubicBezTo>
                    <a:pt x="679" y="971"/>
                    <a:pt x="673" y="972"/>
                    <a:pt x="673" y="972"/>
                  </a:cubicBezTo>
                  <a:cubicBezTo>
                    <a:pt x="673" y="972"/>
                    <a:pt x="672" y="960"/>
                    <a:pt x="672" y="958"/>
                  </a:cubicBezTo>
                  <a:cubicBezTo>
                    <a:pt x="671" y="956"/>
                    <a:pt x="671" y="956"/>
                    <a:pt x="671" y="956"/>
                  </a:cubicBezTo>
                  <a:cubicBezTo>
                    <a:pt x="671" y="955"/>
                    <a:pt x="670" y="956"/>
                    <a:pt x="670" y="956"/>
                  </a:cubicBezTo>
                  <a:cubicBezTo>
                    <a:pt x="670" y="956"/>
                    <a:pt x="672" y="925"/>
                    <a:pt x="673" y="895"/>
                  </a:cubicBezTo>
                  <a:cubicBezTo>
                    <a:pt x="673" y="893"/>
                    <a:pt x="673" y="891"/>
                    <a:pt x="673" y="890"/>
                  </a:cubicBezTo>
                  <a:cubicBezTo>
                    <a:pt x="671" y="885"/>
                    <a:pt x="671" y="881"/>
                    <a:pt x="673" y="877"/>
                  </a:cubicBezTo>
                  <a:cubicBezTo>
                    <a:pt x="673" y="875"/>
                    <a:pt x="673" y="874"/>
                    <a:pt x="673" y="872"/>
                  </a:cubicBezTo>
                  <a:cubicBezTo>
                    <a:pt x="673" y="862"/>
                    <a:pt x="673" y="854"/>
                    <a:pt x="672" y="847"/>
                  </a:cubicBezTo>
                  <a:cubicBezTo>
                    <a:pt x="669" y="817"/>
                    <a:pt x="655" y="791"/>
                    <a:pt x="651" y="773"/>
                  </a:cubicBezTo>
                  <a:cubicBezTo>
                    <a:pt x="646" y="755"/>
                    <a:pt x="645" y="720"/>
                    <a:pt x="646" y="709"/>
                  </a:cubicBezTo>
                  <a:cubicBezTo>
                    <a:pt x="647" y="699"/>
                    <a:pt x="646" y="697"/>
                    <a:pt x="646" y="697"/>
                  </a:cubicBezTo>
                  <a:cubicBezTo>
                    <a:pt x="646" y="697"/>
                    <a:pt x="653" y="697"/>
                    <a:pt x="659" y="687"/>
                  </a:cubicBezTo>
                  <a:cubicBezTo>
                    <a:pt x="660" y="685"/>
                    <a:pt x="661" y="683"/>
                    <a:pt x="662" y="681"/>
                  </a:cubicBezTo>
                  <a:cubicBezTo>
                    <a:pt x="663" y="679"/>
                    <a:pt x="664" y="677"/>
                    <a:pt x="664" y="675"/>
                  </a:cubicBezTo>
                  <a:cubicBezTo>
                    <a:pt x="665" y="672"/>
                    <a:pt x="665" y="668"/>
                    <a:pt x="664" y="664"/>
                  </a:cubicBezTo>
                  <a:cubicBezTo>
                    <a:pt x="663" y="661"/>
                    <a:pt x="662" y="657"/>
                    <a:pt x="661" y="654"/>
                  </a:cubicBezTo>
                  <a:cubicBezTo>
                    <a:pt x="659" y="650"/>
                    <a:pt x="661" y="642"/>
                    <a:pt x="656" y="643"/>
                  </a:cubicBezTo>
                  <a:cubicBezTo>
                    <a:pt x="658" y="637"/>
                    <a:pt x="659" y="633"/>
                    <a:pt x="651" y="632"/>
                  </a:cubicBezTo>
                  <a:cubicBezTo>
                    <a:pt x="653" y="631"/>
                    <a:pt x="655" y="629"/>
                    <a:pt x="655" y="628"/>
                  </a:cubicBezTo>
                  <a:cubicBezTo>
                    <a:pt x="655" y="628"/>
                    <a:pt x="655" y="627"/>
                    <a:pt x="655" y="626"/>
                  </a:cubicBezTo>
                  <a:cubicBezTo>
                    <a:pt x="649" y="620"/>
                    <a:pt x="649" y="608"/>
                    <a:pt x="648" y="601"/>
                  </a:cubicBezTo>
                  <a:cubicBezTo>
                    <a:pt x="648" y="600"/>
                    <a:pt x="648" y="600"/>
                    <a:pt x="648" y="599"/>
                  </a:cubicBezTo>
                  <a:cubicBezTo>
                    <a:pt x="648" y="598"/>
                    <a:pt x="648" y="597"/>
                    <a:pt x="648" y="597"/>
                  </a:cubicBezTo>
                  <a:cubicBezTo>
                    <a:pt x="648" y="595"/>
                    <a:pt x="648" y="593"/>
                    <a:pt x="648" y="591"/>
                  </a:cubicBezTo>
                  <a:cubicBezTo>
                    <a:pt x="648" y="587"/>
                    <a:pt x="647" y="584"/>
                    <a:pt x="646" y="580"/>
                  </a:cubicBezTo>
                  <a:cubicBezTo>
                    <a:pt x="646" y="577"/>
                    <a:pt x="647" y="571"/>
                    <a:pt x="644" y="570"/>
                  </a:cubicBezTo>
                  <a:cubicBezTo>
                    <a:pt x="644" y="568"/>
                    <a:pt x="645" y="566"/>
                    <a:pt x="645" y="565"/>
                  </a:cubicBezTo>
                  <a:cubicBezTo>
                    <a:pt x="645" y="556"/>
                    <a:pt x="641" y="548"/>
                    <a:pt x="641" y="540"/>
                  </a:cubicBezTo>
                  <a:cubicBezTo>
                    <a:pt x="641" y="537"/>
                    <a:pt x="641" y="535"/>
                    <a:pt x="641" y="533"/>
                  </a:cubicBezTo>
                  <a:cubicBezTo>
                    <a:pt x="640" y="528"/>
                    <a:pt x="639" y="524"/>
                    <a:pt x="639" y="522"/>
                  </a:cubicBezTo>
                  <a:cubicBezTo>
                    <a:pt x="640" y="521"/>
                    <a:pt x="639" y="519"/>
                    <a:pt x="638" y="517"/>
                  </a:cubicBezTo>
                  <a:cubicBezTo>
                    <a:pt x="638" y="514"/>
                    <a:pt x="638" y="512"/>
                    <a:pt x="637" y="509"/>
                  </a:cubicBezTo>
                  <a:cubicBezTo>
                    <a:pt x="637" y="506"/>
                    <a:pt x="637" y="504"/>
                    <a:pt x="636" y="501"/>
                  </a:cubicBezTo>
                  <a:cubicBezTo>
                    <a:pt x="635" y="499"/>
                    <a:pt x="634" y="498"/>
                    <a:pt x="633" y="496"/>
                  </a:cubicBezTo>
                  <a:cubicBezTo>
                    <a:pt x="609" y="488"/>
                    <a:pt x="625" y="460"/>
                    <a:pt x="612" y="443"/>
                  </a:cubicBezTo>
                  <a:cubicBezTo>
                    <a:pt x="611" y="441"/>
                    <a:pt x="610" y="439"/>
                    <a:pt x="609" y="437"/>
                  </a:cubicBezTo>
                  <a:cubicBezTo>
                    <a:pt x="607" y="431"/>
                    <a:pt x="606" y="426"/>
                    <a:pt x="609" y="420"/>
                  </a:cubicBezTo>
                  <a:cubicBezTo>
                    <a:pt x="608" y="418"/>
                    <a:pt x="607" y="416"/>
                    <a:pt x="606" y="414"/>
                  </a:cubicBezTo>
                  <a:cubicBezTo>
                    <a:pt x="606" y="413"/>
                    <a:pt x="606" y="411"/>
                    <a:pt x="606" y="409"/>
                  </a:cubicBezTo>
                  <a:cubicBezTo>
                    <a:pt x="606" y="407"/>
                    <a:pt x="605" y="404"/>
                    <a:pt x="605" y="402"/>
                  </a:cubicBezTo>
                  <a:cubicBezTo>
                    <a:pt x="605" y="394"/>
                    <a:pt x="605" y="387"/>
                    <a:pt x="607" y="379"/>
                  </a:cubicBezTo>
                  <a:cubicBezTo>
                    <a:pt x="607" y="377"/>
                    <a:pt x="607" y="375"/>
                    <a:pt x="607" y="373"/>
                  </a:cubicBezTo>
                  <a:cubicBezTo>
                    <a:pt x="607" y="369"/>
                    <a:pt x="605" y="370"/>
                    <a:pt x="607" y="363"/>
                  </a:cubicBezTo>
                  <a:cubicBezTo>
                    <a:pt x="608" y="356"/>
                    <a:pt x="609" y="352"/>
                    <a:pt x="608" y="350"/>
                  </a:cubicBezTo>
                  <a:cubicBezTo>
                    <a:pt x="608" y="349"/>
                    <a:pt x="611" y="337"/>
                    <a:pt x="613" y="330"/>
                  </a:cubicBezTo>
                  <a:cubicBezTo>
                    <a:pt x="615" y="323"/>
                    <a:pt x="615" y="323"/>
                    <a:pt x="617" y="321"/>
                  </a:cubicBezTo>
                  <a:cubicBezTo>
                    <a:pt x="618" y="318"/>
                    <a:pt x="619" y="317"/>
                    <a:pt x="619" y="312"/>
                  </a:cubicBezTo>
                  <a:cubicBezTo>
                    <a:pt x="620" y="308"/>
                    <a:pt x="625" y="301"/>
                    <a:pt x="625" y="301"/>
                  </a:cubicBezTo>
                  <a:cubicBezTo>
                    <a:pt x="625" y="300"/>
                    <a:pt x="624" y="297"/>
                    <a:pt x="624" y="297"/>
                  </a:cubicBezTo>
                  <a:cubicBezTo>
                    <a:pt x="627" y="293"/>
                    <a:pt x="627" y="293"/>
                    <a:pt x="627" y="293"/>
                  </a:cubicBezTo>
                  <a:cubicBezTo>
                    <a:pt x="627" y="293"/>
                    <a:pt x="629" y="307"/>
                    <a:pt x="637" y="318"/>
                  </a:cubicBezTo>
                  <a:cubicBezTo>
                    <a:pt x="645" y="328"/>
                    <a:pt x="672" y="349"/>
                    <a:pt x="684" y="356"/>
                  </a:cubicBezTo>
                  <a:cubicBezTo>
                    <a:pt x="695" y="364"/>
                    <a:pt x="702" y="369"/>
                    <a:pt x="708" y="370"/>
                  </a:cubicBezTo>
                  <a:cubicBezTo>
                    <a:pt x="714" y="370"/>
                    <a:pt x="724" y="374"/>
                    <a:pt x="730" y="370"/>
                  </a:cubicBezTo>
                  <a:cubicBezTo>
                    <a:pt x="736" y="367"/>
                    <a:pt x="746" y="344"/>
                    <a:pt x="754" y="323"/>
                  </a:cubicBezTo>
                  <a:cubicBezTo>
                    <a:pt x="762" y="303"/>
                    <a:pt x="757" y="249"/>
                    <a:pt x="763" y="228"/>
                  </a:cubicBezTo>
                  <a:cubicBezTo>
                    <a:pt x="769" y="207"/>
                    <a:pt x="772" y="200"/>
                    <a:pt x="773" y="195"/>
                  </a:cubicBezTo>
                  <a:cubicBezTo>
                    <a:pt x="774" y="193"/>
                    <a:pt x="773" y="190"/>
                    <a:pt x="773" y="187"/>
                  </a:cubicBezTo>
                  <a:cubicBezTo>
                    <a:pt x="826" y="187"/>
                    <a:pt x="826" y="187"/>
                    <a:pt x="826" y="187"/>
                  </a:cubicBezTo>
                  <a:cubicBezTo>
                    <a:pt x="826" y="250"/>
                    <a:pt x="826" y="250"/>
                    <a:pt x="826" y="250"/>
                  </a:cubicBezTo>
                  <a:cubicBezTo>
                    <a:pt x="826" y="256"/>
                    <a:pt x="831" y="260"/>
                    <a:pt x="836" y="260"/>
                  </a:cubicBezTo>
                  <a:cubicBezTo>
                    <a:pt x="852" y="260"/>
                    <a:pt x="852" y="260"/>
                    <a:pt x="852" y="260"/>
                  </a:cubicBezTo>
                  <a:cubicBezTo>
                    <a:pt x="858" y="260"/>
                    <a:pt x="862" y="256"/>
                    <a:pt x="862" y="250"/>
                  </a:cubicBezTo>
                  <a:cubicBezTo>
                    <a:pt x="862" y="187"/>
                    <a:pt x="862" y="187"/>
                    <a:pt x="862" y="187"/>
                  </a:cubicBezTo>
                  <a:cubicBezTo>
                    <a:pt x="863" y="187"/>
                    <a:pt x="863" y="187"/>
                    <a:pt x="863" y="187"/>
                  </a:cubicBezTo>
                  <a:cubicBezTo>
                    <a:pt x="863" y="239"/>
                    <a:pt x="863" y="239"/>
                    <a:pt x="863" y="239"/>
                  </a:cubicBezTo>
                  <a:cubicBezTo>
                    <a:pt x="863" y="243"/>
                    <a:pt x="866" y="247"/>
                    <a:pt x="871" y="247"/>
                  </a:cubicBezTo>
                  <a:cubicBezTo>
                    <a:pt x="884" y="247"/>
                    <a:pt x="884" y="247"/>
                    <a:pt x="884" y="247"/>
                  </a:cubicBezTo>
                  <a:cubicBezTo>
                    <a:pt x="889" y="247"/>
                    <a:pt x="893" y="243"/>
                    <a:pt x="893" y="239"/>
                  </a:cubicBezTo>
                  <a:cubicBezTo>
                    <a:pt x="893" y="226"/>
                    <a:pt x="893" y="226"/>
                    <a:pt x="893" y="226"/>
                  </a:cubicBezTo>
                  <a:cubicBezTo>
                    <a:pt x="896" y="232"/>
                    <a:pt x="903" y="236"/>
                    <a:pt x="910" y="236"/>
                  </a:cubicBezTo>
                  <a:cubicBezTo>
                    <a:pt x="921" y="236"/>
                    <a:pt x="930" y="227"/>
                    <a:pt x="930" y="216"/>
                  </a:cubicBezTo>
                  <a:cubicBezTo>
                    <a:pt x="930" y="187"/>
                    <a:pt x="930" y="187"/>
                    <a:pt x="930" y="187"/>
                  </a:cubicBezTo>
                  <a:cubicBezTo>
                    <a:pt x="961" y="187"/>
                    <a:pt x="961" y="187"/>
                    <a:pt x="961" y="187"/>
                  </a:cubicBezTo>
                  <a:cubicBezTo>
                    <a:pt x="998" y="187"/>
                    <a:pt x="998" y="187"/>
                    <a:pt x="998" y="187"/>
                  </a:cubicBezTo>
                  <a:cubicBezTo>
                    <a:pt x="1002" y="187"/>
                    <a:pt x="1005" y="184"/>
                    <a:pt x="1005" y="180"/>
                  </a:cubicBezTo>
                  <a:cubicBezTo>
                    <a:pt x="1005" y="176"/>
                    <a:pt x="1002" y="173"/>
                    <a:pt x="998" y="173"/>
                  </a:cubicBezTo>
                  <a:close/>
                  <a:moveTo>
                    <a:pt x="390" y="192"/>
                  </a:moveTo>
                  <a:cubicBezTo>
                    <a:pt x="378" y="203"/>
                    <a:pt x="367" y="229"/>
                    <a:pt x="365" y="232"/>
                  </a:cubicBezTo>
                  <a:cubicBezTo>
                    <a:pt x="363" y="234"/>
                    <a:pt x="346" y="243"/>
                    <a:pt x="340" y="253"/>
                  </a:cubicBezTo>
                  <a:cubicBezTo>
                    <a:pt x="334" y="262"/>
                    <a:pt x="330" y="281"/>
                    <a:pt x="330" y="281"/>
                  </a:cubicBezTo>
                  <a:cubicBezTo>
                    <a:pt x="330" y="281"/>
                    <a:pt x="330" y="282"/>
                    <a:pt x="324" y="270"/>
                  </a:cubicBezTo>
                  <a:cubicBezTo>
                    <a:pt x="320" y="265"/>
                    <a:pt x="317" y="262"/>
                    <a:pt x="314" y="258"/>
                  </a:cubicBezTo>
                  <a:cubicBezTo>
                    <a:pt x="313" y="256"/>
                    <a:pt x="311" y="253"/>
                    <a:pt x="310" y="250"/>
                  </a:cubicBezTo>
                  <a:cubicBezTo>
                    <a:pt x="309" y="238"/>
                    <a:pt x="301" y="230"/>
                    <a:pt x="301" y="219"/>
                  </a:cubicBezTo>
                  <a:cubicBezTo>
                    <a:pt x="300" y="215"/>
                    <a:pt x="300" y="213"/>
                    <a:pt x="300" y="211"/>
                  </a:cubicBezTo>
                  <a:cubicBezTo>
                    <a:pt x="309" y="206"/>
                    <a:pt x="313" y="202"/>
                    <a:pt x="318" y="200"/>
                  </a:cubicBezTo>
                  <a:cubicBezTo>
                    <a:pt x="322" y="198"/>
                    <a:pt x="324" y="196"/>
                    <a:pt x="325" y="194"/>
                  </a:cubicBezTo>
                  <a:cubicBezTo>
                    <a:pt x="326" y="192"/>
                    <a:pt x="327" y="189"/>
                    <a:pt x="328" y="187"/>
                  </a:cubicBezTo>
                  <a:cubicBezTo>
                    <a:pt x="328" y="187"/>
                    <a:pt x="328" y="187"/>
                    <a:pt x="328" y="187"/>
                  </a:cubicBezTo>
                  <a:cubicBezTo>
                    <a:pt x="396" y="187"/>
                    <a:pt x="396" y="187"/>
                    <a:pt x="396" y="187"/>
                  </a:cubicBezTo>
                  <a:cubicBezTo>
                    <a:pt x="394" y="188"/>
                    <a:pt x="392" y="190"/>
                    <a:pt x="390" y="192"/>
                  </a:cubicBezTo>
                  <a:close/>
                  <a:moveTo>
                    <a:pt x="704" y="187"/>
                  </a:moveTo>
                  <a:cubicBezTo>
                    <a:pt x="705" y="191"/>
                    <a:pt x="707" y="197"/>
                    <a:pt x="713" y="200"/>
                  </a:cubicBezTo>
                  <a:cubicBezTo>
                    <a:pt x="720" y="203"/>
                    <a:pt x="730" y="207"/>
                    <a:pt x="731" y="209"/>
                  </a:cubicBezTo>
                  <a:cubicBezTo>
                    <a:pt x="732" y="211"/>
                    <a:pt x="733" y="212"/>
                    <a:pt x="726" y="236"/>
                  </a:cubicBezTo>
                  <a:cubicBezTo>
                    <a:pt x="720" y="260"/>
                    <a:pt x="715" y="259"/>
                    <a:pt x="708" y="270"/>
                  </a:cubicBezTo>
                  <a:cubicBezTo>
                    <a:pt x="702" y="282"/>
                    <a:pt x="702" y="281"/>
                    <a:pt x="702" y="281"/>
                  </a:cubicBezTo>
                  <a:cubicBezTo>
                    <a:pt x="702" y="281"/>
                    <a:pt x="698" y="262"/>
                    <a:pt x="692" y="253"/>
                  </a:cubicBezTo>
                  <a:cubicBezTo>
                    <a:pt x="686" y="243"/>
                    <a:pt x="669" y="234"/>
                    <a:pt x="667" y="232"/>
                  </a:cubicBezTo>
                  <a:cubicBezTo>
                    <a:pt x="665" y="229"/>
                    <a:pt x="654" y="203"/>
                    <a:pt x="642" y="192"/>
                  </a:cubicBezTo>
                  <a:cubicBezTo>
                    <a:pt x="640" y="190"/>
                    <a:pt x="638" y="188"/>
                    <a:pt x="636" y="187"/>
                  </a:cubicBezTo>
                  <a:cubicBezTo>
                    <a:pt x="704" y="187"/>
                    <a:pt x="704" y="187"/>
                    <a:pt x="704" y="187"/>
                  </a:cubicBezTo>
                  <a:cubicBezTo>
                    <a:pt x="704" y="187"/>
                    <a:pt x="704" y="187"/>
                    <a:pt x="704" y="18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2" name="Rectangle 11"/>
          <p:cNvSpPr/>
          <p:nvPr userDrawn="1"/>
        </p:nvSpPr>
        <p:spPr>
          <a:xfrm>
            <a:off x="0" y="287254"/>
            <a:ext cx="295275" cy="7242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9843" y="287254"/>
            <a:ext cx="171128" cy="7242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600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87254"/>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Freeform 5"/>
          <p:cNvSpPr>
            <a:spLocks/>
          </p:cNvSpPr>
          <p:nvPr userDrawn="1"/>
        </p:nvSpPr>
        <p:spPr bwMode="auto">
          <a:xfrm>
            <a:off x="10339350" y="4349213"/>
            <a:ext cx="1680205" cy="2421542"/>
          </a:xfrm>
          <a:custGeom>
            <a:avLst/>
            <a:gdLst>
              <a:gd name="T0" fmla="*/ 553 w 596"/>
              <a:gd name="T1" fmla="*/ 760 h 860"/>
              <a:gd name="T2" fmla="*/ 521 w 596"/>
              <a:gd name="T3" fmla="*/ 752 h 860"/>
              <a:gd name="T4" fmla="*/ 337 w 596"/>
              <a:gd name="T5" fmla="*/ 635 h 860"/>
              <a:gd name="T6" fmla="*/ 301 w 596"/>
              <a:gd name="T7" fmla="*/ 526 h 860"/>
              <a:gd name="T8" fmla="*/ 313 w 596"/>
              <a:gd name="T9" fmla="*/ 494 h 860"/>
              <a:gd name="T10" fmla="*/ 307 w 596"/>
              <a:gd name="T11" fmla="*/ 403 h 860"/>
              <a:gd name="T12" fmla="*/ 290 w 596"/>
              <a:gd name="T13" fmla="*/ 370 h 860"/>
              <a:gd name="T14" fmla="*/ 268 w 596"/>
              <a:gd name="T15" fmla="*/ 332 h 860"/>
              <a:gd name="T16" fmla="*/ 258 w 596"/>
              <a:gd name="T17" fmla="*/ 312 h 860"/>
              <a:gd name="T18" fmla="*/ 293 w 596"/>
              <a:gd name="T19" fmla="*/ 281 h 860"/>
              <a:gd name="T20" fmla="*/ 312 w 596"/>
              <a:gd name="T21" fmla="*/ 335 h 860"/>
              <a:gd name="T22" fmla="*/ 322 w 596"/>
              <a:gd name="T23" fmla="*/ 325 h 860"/>
              <a:gd name="T24" fmla="*/ 360 w 596"/>
              <a:gd name="T25" fmla="*/ 331 h 860"/>
              <a:gd name="T26" fmla="*/ 351 w 596"/>
              <a:gd name="T27" fmla="*/ 310 h 860"/>
              <a:gd name="T28" fmla="*/ 338 w 596"/>
              <a:gd name="T29" fmla="*/ 308 h 860"/>
              <a:gd name="T30" fmla="*/ 327 w 596"/>
              <a:gd name="T31" fmla="*/ 295 h 860"/>
              <a:gd name="T32" fmla="*/ 322 w 596"/>
              <a:gd name="T33" fmla="*/ 285 h 860"/>
              <a:gd name="T34" fmla="*/ 310 w 596"/>
              <a:gd name="T35" fmla="*/ 263 h 860"/>
              <a:gd name="T36" fmla="*/ 294 w 596"/>
              <a:gd name="T37" fmla="*/ 245 h 860"/>
              <a:gd name="T38" fmla="*/ 259 w 596"/>
              <a:gd name="T39" fmla="*/ 204 h 860"/>
              <a:gd name="T40" fmla="*/ 289 w 596"/>
              <a:gd name="T41" fmla="*/ 66 h 860"/>
              <a:gd name="T42" fmla="*/ 335 w 596"/>
              <a:gd name="T43" fmla="*/ 58 h 860"/>
              <a:gd name="T44" fmla="*/ 309 w 596"/>
              <a:gd name="T45" fmla="*/ 4 h 860"/>
              <a:gd name="T46" fmla="*/ 277 w 596"/>
              <a:gd name="T47" fmla="*/ 33 h 860"/>
              <a:gd name="T48" fmla="*/ 263 w 596"/>
              <a:gd name="T49" fmla="*/ 36 h 860"/>
              <a:gd name="T50" fmla="*/ 231 w 596"/>
              <a:gd name="T51" fmla="*/ 55 h 860"/>
              <a:gd name="T52" fmla="*/ 184 w 596"/>
              <a:gd name="T53" fmla="*/ 61 h 860"/>
              <a:gd name="T54" fmla="*/ 188 w 596"/>
              <a:gd name="T55" fmla="*/ 79 h 860"/>
              <a:gd name="T56" fmla="*/ 228 w 596"/>
              <a:gd name="T57" fmla="*/ 103 h 860"/>
              <a:gd name="T58" fmla="*/ 226 w 596"/>
              <a:gd name="T59" fmla="*/ 124 h 860"/>
              <a:gd name="T60" fmla="*/ 206 w 596"/>
              <a:gd name="T61" fmla="*/ 207 h 860"/>
              <a:gd name="T62" fmla="*/ 186 w 596"/>
              <a:gd name="T63" fmla="*/ 253 h 860"/>
              <a:gd name="T64" fmla="*/ 182 w 596"/>
              <a:gd name="T65" fmla="*/ 281 h 860"/>
              <a:gd name="T66" fmla="*/ 205 w 596"/>
              <a:gd name="T67" fmla="*/ 306 h 860"/>
              <a:gd name="T68" fmla="*/ 176 w 596"/>
              <a:gd name="T69" fmla="*/ 372 h 860"/>
              <a:gd name="T70" fmla="*/ 173 w 596"/>
              <a:gd name="T71" fmla="*/ 450 h 860"/>
              <a:gd name="T72" fmla="*/ 199 w 596"/>
              <a:gd name="T73" fmla="*/ 520 h 860"/>
              <a:gd name="T74" fmla="*/ 163 w 596"/>
              <a:gd name="T75" fmla="*/ 563 h 860"/>
              <a:gd name="T76" fmla="*/ 76 w 596"/>
              <a:gd name="T77" fmla="*/ 764 h 860"/>
              <a:gd name="T78" fmla="*/ 1 w 596"/>
              <a:gd name="T79" fmla="*/ 829 h 860"/>
              <a:gd name="T80" fmla="*/ 83 w 596"/>
              <a:gd name="T81" fmla="*/ 838 h 860"/>
              <a:gd name="T82" fmla="*/ 129 w 596"/>
              <a:gd name="T83" fmla="*/ 818 h 860"/>
              <a:gd name="T84" fmla="*/ 114 w 596"/>
              <a:gd name="T85" fmla="*/ 760 h 860"/>
              <a:gd name="T86" fmla="*/ 123 w 596"/>
              <a:gd name="T87" fmla="*/ 703 h 860"/>
              <a:gd name="T88" fmla="*/ 252 w 596"/>
              <a:gd name="T89" fmla="*/ 673 h 860"/>
              <a:gd name="T90" fmla="*/ 524 w 596"/>
              <a:gd name="T91" fmla="*/ 806 h 860"/>
              <a:gd name="T92" fmla="*/ 498 w 596"/>
              <a:gd name="T93" fmla="*/ 836 h 860"/>
              <a:gd name="T94" fmla="*/ 528 w 596"/>
              <a:gd name="T95" fmla="*/ 858 h 860"/>
              <a:gd name="T96" fmla="*/ 565 w 596"/>
              <a:gd name="T97" fmla="*/ 819 h 860"/>
              <a:gd name="T98" fmla="*/ 594 w 596"/>
              <a:gd name="T99" fmla="*/ 78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96" h="860">
                <a:moveTo>
                  <a:pt x="579" y="763"/>
                </a:moveTo>
                <a:cubicBezTo>
                  <a:pt x="577" y="762"/>
                  <a:pt x="576" y="762"/>
                  <a:pt x="574" y="762"/>
                </a:cubicBezTo>
                <a:cubicBezTo>
                  <a:pt x="569" y="761"/>
                  <a:pt x="564" y="761"/>
                  <a:pt x="559" y="761"/>
                </a:cubicBezTo>
                <a:cubicBezTo>
                  <a:pt x="557" y="761"/>
                  <a:pt x="555" y="760"/>
                  <a:pt x="553" y="760"/>
                </a:cubicBezTo>
                <a:cubicBezTo>
                  <a:pt x="548" y="758"/>
                  <a:pt x="542" y="757"/>
                  <a:pt x="536" y="756"/>
                </a:cubicBezTo>
                <a:cubicBezTo>
                  <a:pt x="534" y="755"/>
                  <a:pt x="533" y="755"/>
                  <a:pt x="531" y="755"/>
                </a:cubicBezTo>
                <a:cubicBezTo>
                  <a:pt x="529" y="754"/>
                  <a:pt x="528" y="754"/>
                  <a:pt x="526" y="753"/>
                </a:cubicBezTo>
                <a:cubicBezTo>
                  <a:pt x="524" y="753"/>
                  <a:pt x="523" y="753"/>
                  <a:pt x="521" y="752"/>
                </a:cubicBezTo>
                <a:cubicBezTo>
                  <a:pt x="505" y="751"/>
                  <a:pt x="497" y="746"/>
                  <a:pt x="466" y="741"/>
                </a:cubicBezTo>
                <a:cubicBezTo>
                  <a:pt x="411" y="733"/>
                  <a:pt x="379" y="741"/>
                  <a:pt x="365" y="744"/>
                </a:cubicBezTo>
                <a:cubicBezTo>
                  <a:pt x="351" y="746"/>
                  <a:pt x="359" y="727"/>
                  <a:pt x="351" y="693"/>
                </a:cubicBezTo>
                <a:cubicBezTo>
                  <a:pt x="346" y="668"/>
                  <a:pt x="340" y="648"/>
                  <a:pt x="337" y="635"/>
                </a:cubicBezTo>
                <a:cubicBezTo>
                  <a:pt x="336" y="634"/>
                  <a:pt x="336" y="633"/>
                  <a:pt x="336" y="632"/>
                </a:cubicBezTo>
                <a:cubicBezTo>
                  <a:pt x="352" y="595"/>
                  <a:pt x="344" y="551"/>
                  <a:pt x="308" y="533"/>
                </a:cubicBezTo>
                <a:cubicBezTo>
                  <a:pt x="306" y="531"/>
                  <a:pt x="305" y="530"/>
                  <a:pt x="304" y="529"/>
                </a:cubicBezTo>
                <a:cubicBezTo>
                  <a:pt x="303" y="528"/>
                  <a:pt x="302" y="527"/>
                  <a:pt x="301" y="526"/>
                </a:cubicBezTo>
                <a:cubicBezTo>
                  <a:pt x="298" y="524"/>
                  <a:pt x="297" y="522"/>
                  <a:pt x="297" y="522"/>
                </a:cubicBezTo>
                <a:cubicBezTo>
                  <a:pt x="297" y="522"/>
                  <a:pt x="301" y="516"/>
                  <a:pt x="306" y="507"/>
                </a:cubicBezTo>
                <a:cubicBezTo>
                  <a:pt x="308" y="505"/>
                  <a:pt x="309" y="503"/>
                  <a:pt x="310" y="500"/>
                </a:cubicBezTo>
                <a:cubicBezTo>
                  <a:pt x="311" y="498"/>
                  <a:pt x="312" y="496"/>
                  <a:pt x="313" y="494"/>
                </a:cubicBezTo>
                <a:cubicBezTo>
                  <a:pt x="316" y="479"/>
                  <a:pt x="328" y="463"/>
                  <a:pt x="329" y="443"/>
                </a:cubicBezTo>
                <a:cubicBezTo>
                  <a:pt x="329" y="441"/>
                  <a:pt x="329" y="439"/>
                  <a:pt x="328" y="437"/>
                </a:cubicBezTo>
                <a:cubicBezTo>
                  <a:pt x="325" y="425"/>
                  <a:pt x="314" y="416"/>
                  <a:pt x="309" y="407"/>
                </a:cubicBezTo>
                <a:cubicBezTo>
                  <a:pt x="309" y="406"/>
                  <a:pt x="308" y="404"/>
                  <a:pt x="307" y="403"/>
                </a:cubicBezTo>
                <a:cubicBezTo>
                  <a:pt x="304" y="398"/>
                  <a:pt x="301" y="393"/>
                  <a:pt x="298" y="389"/>
                </a:cubicBezTo>
                <a:cubicBezTo>
                  <a:pt x="296" y="387"/>
                  <a:pt x="295" y="385"/>
                  <a:pt x="294" y="383"/>
                </a:cubicBezTo>
                <a:cubicBezTo>
                  <a:pt x="293" y="381"/>
                  <a:pt x="293" y="378"/>
                  <a:pt x="292" y="376"/>
                </a:cubicBezTo>
                <a:cubicBezTo>
                  <a:pt x="291" y="374"/>
                  <a:pt x="290" y="372"/>
                  <a:pt x="290" y="370"/>
                </a:cubicBezTo>
                <a:cubicBezTo>
                  <a:pt x="287" y="365"/>
                  <a:pt x="284" y="359"/>
                  <a:pt x="280" y="353"/>
                </a:cubicBezTo>
                <a:cubicBezTo>
                  <a:pt x="279" y="351"/>
                  <a:pt x="278" y="350"/>
                  <a:pt x="276" y="348"/>
                </a:cubicBezTo>
                <a:cubicBezTo>
                  <a:pt x="274" y="344"/>
                  <a:pt x="272" y="341"/>
                  <a:pt x="270" y="337"/>
                </a:cubicBezTo>
                <a:cubicBezTo>
                  <a:pt x="269" y="335"/>
                  <a:pt x="269" y="334"/>
                  <a:pt x="268" y="332"/>
                </a:cubicBezTo>
                <a:cubicBezTo>
                  <a:pt x="267" y="331"/>
                  <a:pt x="266" y="329"/>
                  <a:pt x="265" y="328"/>
                </a:cubicBezTo>
                <a:cubicBezTo>
                  <a:pt x="264" y="326"/>
                  <a:pt x="263" y="324"/>
                  <a:pt x="262" y="323"/>
                </a:cubicBezTo>
                <a:cubicBezTo>
                  <a:pt x="261" y="321"/>
                  <a:pt x="260" y="320"/>
                  <a:pt x="260" y="318"/>
                </a:cubicBezTo>
                <a:cubicBezTo>
                  <a:pt x="259" y="316"/>
                  <a:pt x="258" y="314"/>
                  <a:pt x="258" y="312"/>
                </a:cubicBezTo>
                <a:cubicBezTo>
                  <a:pt x="259" y="305"/>
                  <a:pt x="274" y="293"/>
                  <a:pt x="274" y="293"/>
                </a:cubicBezTo>
                <a:cubicBezTo>
                  <a:pt x="274" y="293"/>
                  <a:pt x="282" y="282"/>
                  <a:pt x="287" y="283"/>
                </a:cubicBezTo>
                <a:cubicBezTo>
                  <a:pt x="288" y="283"/>
                  <a:pt x="291" y="282"/>
                  <a:pt x="293" y="281"/>
                </a:cubicBezTo>
                <a:cubicBezTo>
                  <a:pt x="293" y="281"/>
                  <a:pt x="293" y="281"/>
                  <a:pt x="293" y="281"/>
                </a:cubicBezTo>
                <a:cubicBezTo>
                  <a:pt x="294" y="282"/>
                  <a:pt x="294" y="282"/>
                  <a:pt x="294" y="282"/>
                </a:cubicBezTo>
                <a:cubicBezTo>
                  <a:pt x="294" y="283"/>
                  <a:pt x="294" y="283"/>
                  <a:pt x="294" y="284"/>
                </a:cubicBezTo>
                <a:cubicBezTo>
                  <a:pt x="294" y="284"/>
                  <a:pt x="294" y="285"/>
                  <a:pt x="294" y="286"/>
                </a:cubicBezTo>
                <a:cubicBezTo>
                  <a:pt x="304" y="303"/>
                  <a:pt x="288" y="327"/>
                  <a:pt x="312" y="335"/>
                </a:cubicBezTo>
                <a:cubicBezTo>
                  <a:pt x="312" y="331"/>
                  <a:pt x="304" y="327"/>
                  <a:pt x="308" y="323"/>
                </a:cubicBezTo>
                <a:cubicBezTo>
                  <a:pt x="311" y="323"/>
                  <a:pt x="313" y="323"/>
                  <a:pt x="316" y="323"/>
                </a:cubicBezTo>
                <a:cubicBezTo>
                  <a:pt x="317" y="323"/>
                  <a:pt x="319" y="323"/>
                  <a:pt x="320" y="324"/>
                </a:cubicBezTo>
                <a:cubicBezTo>
                  <a:pt x="321" y="324"/>
                  <a:pt x="322" y="324"/>
                  <a:pt x="322" y="325"/>
                </a:cubicBezTo>
                <a:cubicBezTo>
                  <a:pt x="323" y="325"/>
                  <a:pt x="324" y="326"/>
                  <a:pt x="325" y="328"/>
                </a:cubicBezTo>
                <a:cubicBezTo>
                  <a:pt x="326" y="327"/>
                  <a:pt x="327" y="328"/>
                  <a:pt x="328" y="330"/>
                </a:cubicBezTo>
                <a:cubicBezTo>
                  <a:pt x="329" y="330"/>
                  <a:pt x="330" y="330"/>
                  <a:pt x="330" y="331"/>
                </a:cubicBezTo>
                <a:cubicBezTo>
                  <a:pt x="340" y="347"/>
                  <a:pt x="352" y="335"/>
                  <a:pt x="360" y="331"/>
                </a:cubicBezTo>
                <a:cubicBezTo>
                  <a:pt x="354" y="334"/>
                  <a:pt x="351" y="331"/>
                  <a:pt x="346" y="329"/>
                </a:cubicBezTo>
                <a:cubicBezTo>
                  <a:pt x="346" y="328"/>
                  <a:pt x="345" y="328"/>
                  <a:pt x="344" y="328"/>
                </a:cubicBezTo>
                <a:cubicBezTo>
                  <a:pt x="344" y="322"/>
                  <a:pt x="347" y="317"/>
                  <a:pt x="350" y="312"/>
                </a:cubicBezTo>
                <a:cubicBezTo>
                  <a:pt x="351" y="311"/>
                  <a:pt x="351" y="311"/>
                  <a:pt x="351" y="310"/>
                </a:cubicBezTo>
                <a:cubicBezTo>
                  <a:pt x="356" y="307"/>
                  <a:pt x="356" y="303"/>
                  <a:pt x="356" y="295"/>
                </a:cubicBezTo>
                <a:cubicBezTo>
                  <a:pt x="352" y="299"/>
                  <a:pt x="352" y="307"/>
                  <a:pt x="344" y="308"/>
                </a:cubicBezTo>
                <a:cubicBezTo>
                  <a:pt x="343" y="308"/>
                  <a:pt x="342" y="309"/>
                  <a:pt x="341" y="309"/>
                </a:cubicBezTo>
                <a:cubicBezTo>
                  <a:pt x="340" y="309"/>
                  <a:pt x="339" y="309"/>
                  <a:pt x="338" y="308"/>
                </a:cubicBezTo>
                <a:cubicBezTo>
                  <a:pt x="337" y="308"/>
                  <a:pt x="337" y="308"/>
                  <a:pt x="336" y="308"/>
                </a:cubicBezTo>
                <a:cubicBezTo>
                  <a:pt x="334" y="307"/>
                  <a:pt x="332" y="306"/>
                  <a:pt x="331" y="304"/>
                </a:cubicBezTo>
                <a:cubicBezTo>
                  <a:pt x="330" y="303"/>
                  <a:pt x="329" y="303"/>
                  <a:pt x="329" y="302"/>
                </a:cubicBezTo>
                <a:cubicBezTo>
                  <a:pt x="327" y="300"/>
                  <a:pt x="326" y="298"/>
                  <a:pt x="327" y="295"/>
                </a:cubicBezTo>
                <a:cubicBezTo>
                  <a:pt x="326" y="295"/>
                  <a:pt x="326" y="294"/>
                  <a:pt x="326" y="293"/>
                </a:cubicBezTo>
                <a:cubicBezTo>
                  <a:pt x="326" y="293"/>
                  <a:pt x="325" y="292"/>
                  <a:pt x="325" y="291"/>
                </a:cubicBezTo>
                <a:cubicBezTo>
                  <a:pt x="325" y="290"/>
                  <a:pt x="324" y="290"/>
                  <a:pt x="324" y="289"/>
                </a:cubicBezTo>
                <a:cubicBezTo>
                  <a:pt x="323" y="288"/>
                  <a:pt x="323" y="287"/>
                  <a:pt x="322" y="285"/>
                </a:cubicBezTo>
                <a:cubicBezTo>
                  <a:pt x="322" y="285"/>
                  <a:pt x="321" y="284"/>
                  <a:pt x="321" y="284"/>
                </a:cubicBezTo>
                <a:cubicBezTo>
                  <a:pt x="317" y="280"/>
                  <a:pt x="314" y="277"/>
                  <a:pt x="313" y="273"/>
                </a:cubicBezTo>
                <a:cubicBezTo>
                  <a:pt x="312" y="272"/>
                  <a:pt x="312" y="271"/>
                  <a:pt x="312" y="270"/>
                </a:cubicBezTo>
                <a:cubicBezTo>
                  <a:pt x="315" y="268"/>
                  <a:pt x="312" y="265"/>
                  <a:pt x="310" y="263"/>
                </a:cubicBezTo>
                <a:cubicBezTo>
                  <a:pt x="310" y="262"/>
                  <a:pt x="310" y="261"/>
                  <a:pt x="310" y="260"/>
                </a:cubicBezTo>
                <a:cubicBezTo>
                  <a:pt x="312" y="251"/>
                  <a:pt x="300" y="250"/>
                  <a:pt x="295" y="250"/>
                </a:cubicBezTo>
                <a:cubicBezTo>
                  <a:pt x="295" y="250"/>
                  <a:pt x="295" y="249"/>
                  <a:pt x="295" y="249"/>
                </a:cubicBezTo>
                <a:cubicBezTo>
                  <a:pt x="295" y="247"/>
                  <a:pt x="294" y="246"/>
                  <a:pt x="294" y="245"/>
                </a:cubicBezTo>
                <a:cubicBezTo>
                  <a:pt x="293" y="244"/>
                  <a:pt x="292" y="244"/>
                  <a:pt x="291" y="244"/>
                </a:cubicBezTo>
                <a:cubicBezTo>
                  <a:pt x="284" y="230"/>
                  <a:pt x="280" y="219"/>
                  <a:pt x="269" y="208"/>
                </a:cubicBezTo>
                <a:cubicBezTo>
                  <a:pt x="267" y="207"/>
                  <a:pt x="265" y="206"/>
                  <a:pt x="263" y="205"/>
                </a:cubicBezTo>
                <a:cubicBezTo>
                  <a:pt x="262" y="204"/>
                  <a:pt x="260" y="204"/>
                  <a:pt x="259" y="204"/>
                </a:cubicBezTo>
                <a:cubicBezTo>
                  <a:pt x="256" y="203"/>
                  <a:pt x="253" y="203"/>
                  <a:pt x="253" y="203"/>
                </a:cubicBezTo>
                <a:cubicBezTo>
                  <a:pt x="258" y="86"/>
                  <a:pt x="258" y="86"/>
                  <a:pt x="258" y="86"/>
                </a:cubicBezTo>
                <a:cubicBezTo>
                  <a:pt x="285" y="61"/>
                  <a:pt x="285" y="61"/>
                  <a:pt x="285" y="61"/>
                </a:cubicBezTo>
                <a:cubicBezTo>
                  <a:pt x="285" y="61"/>
                  <a:pt x="287" y="63"/>
                  <a:pt x="289" y="66"/>
                </a:cubicBezTo>
                <a:cubicBezTo>
                  <a:pt x="301" y="76"/>
                  <a:pt x="311" y="76"/>
                  <a:pt x="320" y="72"/>
                </a:cubicBezTo>
                <a:cubicBezTo>
                  <a:pt x="322" y="72"/>
                  <a:pt x="324" y="71"/>
                  <a:pt x="325" y="70"/>
                </a:cubicBezTo>
                <a:cubicBezTo>
                  <a:pt x="329" y="68"/>
                  <a:pt x="331" y="66"/>
                  <a:pt x="333" y="63"/>
                </a:cubicBezTo>
                <a:cubicBezTo>
                  <a:pt x="334" y="61"/>
                  <a:pt x="334" y="60"/>
                  <a:pt x="335" y="58"/>
                </a:cubicBezTo>
                <a:cubicBezTo>
                  <a:pt x="334" y="54"/>
                  <a:pt x="333" y="49"/>
                  <a:pt x="331" y="44"/>
                </a:cubicBezTo>
                <a:cubicBezTo>
                  <a:pt x="331" y="42"/>
                  <a:pt x="330" y="41"/>
                  <a:pt x="330" y="39"/>
                </a:cubicBezTo>
                <a:cubicBezTo>
                  <a:pt x="324" y="27"/>
                  <a:pt x="320" y="15"/>
                  <a:pt x="312" y="6"/>
                </a:cubicBezTo>
                <a:cubicBezTo>
                  <a:pt x="311" y="5"/>
                  <a:pt x="310" y="5"/>
                  <a:pt x="309" y="4"/>
                </a:cubicBezTo>
                <a:cubicBezTo>
                  <a:pt x="307" y="2"/>
                  <a:pt x="305" y="1"/>
                  <a:pt x="302" y="0"/>
                </a:cubicBezTo>
                <a:cubicBezTo>
                  <a:pt x="300" y="0"/>
                  <a:pt x="299" y="1"/>
                  <a:pt x="297" y="1"/>
                </a:cubicBezTo>
                <a:cubicBezTo>
                  <a:pt x="291" y="3"/>
                  <a:pt x="291" y="3"/>
                  <a:pt x="291" y="3"/>
                </a:cubicBezTo>
                <a:cubicBezTo>
                  <a:pt x="279" y="8"/>
                  <a:pt x="273" y="21"/>
                  <a:pt x="277" y="33"/>
                </a:cubicBezTo>
                <a:cubicBezTo>
                  <a:pt x="280" y="40"/>
                  <a:pt x="280" y="40"/>
                  <a:pt x="280" y="40"/>
                </a:cubicBezTo>
                <a:cubicBezTo>
                  <a:pt x="279" y="40"/>
                  <a:pt x="279" y="40"/>
                  <a:pt x="279" y="40"/>
                </a:cubicBezTo>
                <a:cubicBezTo>
                  <a:pt x="276" y="41"/>
                  <a:pt x="272" y="36"/>
                  <a:pt x="269" y="35"/>
                </a:cubicBezTo>
                <a:cubicBezTo>
                  <a:pt x="267" y="33"/>
                  <a:pt x="266" y="35"/>
                  <a:pt x="263" y="36"/>
                </a:cubicBezTo>
                <a:cubicBezTo>
                  <a:pt x="260" y="38"/>
                  <a:pt x="260" y="40"/>
                  <a:pt x="253" y="39"/>
                </a:cubicBezTo>
                <a:cubicBezTo>
                  <a:pt x="246" y="39"/>
                  <a:pt x="250" y="43"/>
                  <a:pt x="249" y="46"/>
                </a:cubicBezTo>
                <a:cubicBezTo>
                  <a:pt x="247" y="49"/>
                  <a:pt x="245" y="47"/>
                  <a:pt x="239" y="49"/>
                </a:cubicBezTo>
                <a:cubicBezTo>
                  <a:pt x="234" y="51"/>
                  <a:pt x="231" y="55"/>
                  <a:pt x="231" y="55"/>
                </a:cubicBezTo>
                <a:cubicBezTo>
                  <a:pt x="231" y="55"/>
                  <a:pt x="223" y="51"/>
                  <a:pt x="219" y="43"/>
                </a:cubicBezTo>
                <a:cubicBezTo>
                  <a:pt x="218" y="42"/>
                  <a:pt x="217" y="41"/>
                  <a:pt x="216" y="41"/>
                </a:cubicBezTo>
                <a:cubicBezTo>
                  <a:pt x="215" y="40"/>
                  <a:pt x="213" y="40"/>
                  <a:pt x="212" y="39"/>
                </a:cubicBezTo>
                <a:cubicBezTo>
                  <a:pt x="196" y="39"/>
                  <a:pt x="180" y="47"/>
                  <a:pt x="184" y="61"/>
                </a:cubicBezTo>
                <a:cubicBezTo>
                  <a:pt x="184" y="63"/>
                  <a:pt x="184" y="64"/>
                  <a:pt x="184" y="66"/>
                </a:cubicBezTo>
                <a:cubicBezTo>
                  <a:pt x="184" y="67"/>
                  <a:pt x="184" y="68"/>
                  <a:pt x="184" y="69"/>
                </a:cubicBezTo>
                <a:cubicBezTo>
                  <a:pt x="184" y="71"/>
                  <a:pt x="184" y="72"/>
                  <a:pt x="185" y="74"/>
                </a:cubicBezTo>
                <a:cubicBezTo>
                  <a:pt x="186" y="76"/>
                  <a:pt x="187" y="77"/>
                  <a:pt x="188" y="79"/>
                </a:cubicBezTo>
                <a:cubicBezTo>
                  <a:pt x="189" y="81"/>
                  <a:pt x="190" y="83"/>
                  <a:pt x="191" y="85"/>
                </a:cubicBezTo>
                <a:cubicBezTo>
                  <a:pt x="192" y="99"/>
                  <a:pt x="200" y="107"/>
                  <a:pt x="217" y="108"/>
                </a:cubicBezTo>
                <a:cubicBezTo>
                  <a:pt x="219" y="107"/>
                  <a:pt x="221" y="107"/>
                  <a:pt x="223" y="106"/>
                </a:cubicBezTo>
                <a:cubicBezTo>
                  <a:pt x="225" y="105"/>
                  <a:pt x="227" y="104"/>
                  <a:pt x="228" y="103"/>
                </a:cubicBezTo>
                <a:cubicBezTo>
                  <a:pt x="230" y="102"/>
                  <a:pt x="231" y="100"/>
                  <a:pt x="232" y="99"/>
                </a:cubicBezTo>
                <a:cubicBezTo>
                  <a:pt x="231" y="103"/>
                  <a:pt x="230" y="108"/>
                  <a:pt x="229" y="113"/>
                </a:cubicBezTo>
                <a:cubicBezTo>
                  <a:pt x="228" y="115"/>
                  <a:pt x="228" y="117"/>
                  <a:pt x="227" y="119"/>
                </a:cubicBezTo>
                <a:cubicBezTo>
                  <a:pt x="227" y="121"/>
                  <a:pt x="227" y="122"/>
                  <a:pt x="226" y="124"/>
                </a:cubicBezTo>
                <a:cubicBezTo>
                  <a:pt x="226" y="126"/>
                  <a:pt x="225" y="128"/>
                  <a:pt x="225" y="129"/>
                </a:cubicBezTo>
                <a:cubicBezTo>
                  <a:pt x="224" y="133"/>
                  <a:pt x="223" y="136"/>
                  <a:pt x="221" y="138"/>
                </a:cubicBezTo>
                <a:cubicBezTo>
                  <a:pt x="216" y="153"/>
                  <a:pt x="213" y="204"/>
                  <a:pt x="213" y="204"/>
                </a:cubicBezTo>
                <a:cubicBezTo>
                  <a:pt x="213" y="204"/>
                  <a:pt x="210" y="205"/>
                  <a:pt x="206" y="207"/>
                </a:cubicBezTo>
                <a:cubicBezTo>
                  <a:pt x="205" y="208"/>
                  <a:pt x="203" y="209"/>
                  <a:pt x="202" y="210"/>
                </a:cubicBezTo>
                <a:cubicBezTo>
                  <a:pt x="188" y="219"/>
                  <a:pt x="184" y="227"/>
                  <a:pt x="187" y="237"/>
                </a:cubicBezTo>
                <a:cubicBezTo>
                  <a:pt x="186" y="239"/>
                  <a:pt x="186" y="241"/>
                  <a:pt x="186" y="242"/>
                </a:cubicBezTo>
                <a:cubicBezTo>
                  <a:pt x="186" y="247"/>
                  <a:pt x="186" y="251"/>
                  <a:pt x="186" y="253"/>
                </a:cubicBezTo>
                <a:cubicBezTo>
                  <a:pt x="186" y="254"/>
                  <a:pt x="185" y="256"/>
                  <a:pt x="184" y="258"/>
                </a:cubicBezTo>
                <a:cubicBezTo>
                  <a:pt x="180" y="263"/>
                  <a:pt x="172" y="263"/>
                  <a:pt x="182" y="273"/>
                </a:cubicBezTo>
                <a:cubicBezTo>
                  <a:pt x="182" y="273"/>
                  <a:pt x="181" y="274"/>
                  <a:pt x="181" y="276"/>
                </a:cubicBezTo>
                <a:cubicBezTo>
                  <a:pt x="181" y="278"/>
                  <a:pt x="181" y="280"/>
                  <a:pt x="182" y="281"/>
                </a:cubicBezTo>
                <a:cubicBezTo>
                  <a:pt x="182" y="284"/>
                  <a:pt x="185" y="284"/>
                  <a:pt x="185" y="286"/>
                </a:cubicBezTo>
                <a:cubicBezTo>
                  <a:pt x="185" y="287"/>
                  <a:pt x="183" y="288"/>
                  <a:pt x="184" y="290"/>
                </a:cubicBezTo>
                <a:cubicBezTo>
                  <a:pt x="184" y="292"/>
                  <a:pt x="183" y="293"/>
                  <a:pt x="183" y="295"/>
                </a:cubicBezTo>
                <a:cubicBezTo>
                  <a:pt x="184" y="315"/>
                  <a:pt x="196" y="307"/>
                  <a:pt x="205" y="306"/>
                </a:cubicBezTo>
                <a:cubicBezTo>
                  <a:pt x="206" y="307"/>
                  <a:pt x="207" y="307"/>
                  <a:pt x="208" y="308"/>
                </a:cubicBezTo>
                <a:cubicBezTo>
                  <a:pt x="212" y="312"/>
                  <a:pt x="212" y="319"/>
                  <a:pt x="213" y="326"/>
                </a:cubicBezTo>
                <a:cubicBezTo>
                  <a:pt x="215" y="334"/>
                  <a:pt x="207" y="346"/>
                  <a:pt x="195" y="358"/>
                </a:cubicBezTo>
                <a:cubicBezTo>
                  <a:pt x="189" y="364"/>
                  <a:pt x="182" y="367"/>
                  <a:pt x="176" y="372"/>
                </a:cubicBezTo>
                <a:cubicBezTo>
                  <a:pt x="175" y="373"/>
                  <a:pt x="173" y="374"/>
                  <a:pt x="172" y="376"/>
                </a:cubicBezTo>
                <a:cubicBezTo>
                  <a:pt x="159" y="388"/>
                  <a:pt x="154" y="404"/>
                  <a:pt x="161" y="420"/>
                </a:cubicBezTo>
                <a:cubicBezTo>
                  <a:pt x="161" y="422"/>
                  <a:pt x="162" y="423"/>
                  <a:pt x="163" y="425"/>
                </a:cubicBezTo>
                <a:cubicBezTo>
                  <a:pt x="169" y="433"/>
                  <a:pt x="172" y="441"/>
                  <a:pt x="173" y="450"/>
                </a:cubicBezTo>
                <a:cubicBezTo>
                  <a:pt x="173" y="452"/>
                  <a:pt x="174" y="453"/>
                  <a:pt x="174" y="455"/>
                </a:cubicBezTo>
                <a:cubicBezTo>
                  <a:pt x="180" y="475"/>
                  <a:pt x="192" y="491"/>
                  <a:pt x="197" y="513"/>
                </a:cubicBezTo>
                <a:cubicBezTo>
                  <a:pt x="197" y="514"/>
                  <a:pt x="198" y="516"/>
                  <a:pt x="198" y="517"/>
                </a:cubicBezTo>
                <a:cubicBezTo>
                  <a:pt x="198" y="518"/>
                  <a:pt x="199" y="519"/>
                  <a:pt x="199" y="520"/>
                </a:cubicBezTo>
                <a:cubicBezTo>
                  <a:pt x="199" y="521"/>
                  <a:pt x="199" y="523"/>
                  <a:pt x="200" y="524"/>
                </a:cubicBezTo>
                <a:cubicBezTo>
                  <a:pt x="200" y="535"/>
                  <a:pt x="204" y="543"/>
                  <a:pt x="208" y="555"/>
                </a:cubicBezTo>
                <a:cubicBezTo>
                  <a:pt x="196" y="555"/>
                  <a:pt x="180" y="555"/>
                  <a:pt x="166" y="562"/>
                </a:cubicBezTo>
                <a:cubicBezTo>
                  <a:pt x="165" y="562"/>
                  <a:pt x="164" y="563"/>
                  <a:pt x="163" y="563"/>
                </a:cubicBezTo>
                <a:cubicBezTo>
                  <a:pt x="157" y="565"/>
                  <a:pt x="143" y="571"/>
                  <a:pt x="137" y="572"/>
                </a:cubicBezTo>
                <a:cubicBezTo>
                  <a:pt x="110" y="581"/>
                  <a:pt x="80" y="593"/>
                  <a:pt x="66" y="599"/>
                </a:cubicBezTo>
                <a:cubicBezTo>
                  <a:pt x="52" y="605"/>
                  <a:pt x="60" y="635"/>
                  <a:pt x="63" y="649"/>
                </a:cubicBezTo>
                <a:cubicBezTo>
                  <a:pt x="66" y="662"/>
                  <a:pt x="75" y="744"/>
                  <a:pt x="76" y="764"/>
                </a:cubicBezTo>
                <a:cubicBezTo>
                  <a:pt x="77" y="783"/>
                  <a:pt x="66" y="794"/>
                  <a:pt x="56" y="801"/>
                </a:cubicBezTo>
                <a:cubicBezTo>
                  <a:pt x="47" y="809"/>
                  <a:pt x="27" y="820"/>
                  <a:pt x="21" y="820"/>
                </a:cubicBezTo>
                <a:cubicBezTo>
                  <a:pt x="20" y="820"/>
                  <a:pt x="18" y="820"/>
                  <a:pt x="16" y="820"/>
                </a:cubicBezTo>
                <a:cubicBezTo>
                  <a:pt x="8" y="820"/>
                  <a:pt x="3" y="825"/>
                  <a:pt x="1" y="829"/>
                </a:cubicBezTo>
                <a:cubicBezTo>
                  <a:pt x="0" y="832"/>
                  <a:pt x="0" y="834"/>
                  <a:pt x="0" y="835"/>
                </a:cubicBezTo>
                <a:cubicBezTo>
                  <a:pt x="16" y="843"/>
                  <a:pt x="32" y="843"/>
                  <a:pt x="47" y="842"/>
                </a:cubicBezTo>
                <a:cubicBezTo>
                  <a:pt x="48" y="842"/>
                  <a:pt x="50" y="842"/>
                  <a:pt x="51" y="842"/>
                </a:cubicBezTo>
                <a:cubicBezTo>
                  <a:pt x="61" y="840"/>
                  <a:pt x="72" y="838"/>
                  <a:pt x="83" y="838"/>
                </a:cubicBezTo>
                <a:cubicBezTo>
                  <a:pt x="85" y="838"/>
                  <a:pt x="86" y="838"/>
                  <a:pt x="88" y="838"/>
                </a:cubicBezTo>
                <a:cubicBezTo>
                  <a:pt x="89" y="838"/>
                  <a:pt x="91" y="839"/>
                  <a:pt x="92" y="839"/>
                </a:cubicBezTo>
                <a:cubicBezTo>
                  <a:pt x="104" y="839"/>
                  <a:pt x="128" y="843"/>
                  <a:pt x="129" y="824"/>
                </a:cubicBezTo>
                <a:cubicBezTo>
                  <a:pt x="129" y="822"/>
                  <a:pt x="129" y="820"/>
                  <a:pt x="129" y="818"/>
                </a:cubicBezTo>
                <a:cubicBezTo>
                  <a:pt x="129" y="817"/>
                  <a:pt x="129" y="815"/>
                  <a:pt x="128" y="814"/>
                </a:cubicBezTo>
                <a:cubicBezTo>
                  <a:pt x="127" y="812"/>
                  <a:pt x="126" y="810"/>
                  <a:pt x="125" y="809"/>
                </a:cubicBezTo>
                <a:cubicBezTo>
                  <a:pt x="125" y="808"/>
                  <a:pt x="124" y="807"/>
                  <a:pt x="123" y="806"/>
                </a:cubicBezTo>
                <a:cubicBezTo>
                  <a:pt x="112" y="795"/>
                  <a:pt x="108" y="775"/>
                  <a:pt x="114" y="760"/>
                </a:cubicBezTo>
                <a:cubicBezTo>
                  <a:pt x="115" y="759"/>
                  <a:pt x="115" y="757"/>
                  <a:pt x="115" y="755"/>
                </a:cubicBezTo>
                <a:cubicBezTo>
                  <a:pt x="116" y="754"/>
                  <a:pt x="116" y="752"/>
                  <a:pt x="116" y="750"/>
                </a:cubicBezTo>
                <a:cubicBezTo>
                  <a:pt x="116" y="749"/>
                  <a:pt x="117" y="747"/>
                  <a:pt x="117" y="745"/>
                </a:cubicBezTo>
                <a:cubicBezTo>
                  <a:pt x="119" y="732"/>
                  <a:pt x="122" y="719"/>
                  <a:pt x="123" y="703"/>
                </a:cubicBezTo>
                <a:cubicBezTo>
                  <a:pt x="127" y="666"/>
                  <a:pt x="110" y="649"/>
                  <a:pt x="110" y="649"/>
                </a:cubicBezTo>
                <a:cubicBezTo>
                  <a:pt x="110" y="649"/>
                  <a:pt x="138" y="642"/>
                  <a:pt x="162" y="643"/>
                </a:cubicBezTo>
                <a:cubicBezTo>
                  <a:pt x="185" y="644"/>
                  <a:pt x="242" y="637"/>
                  <a:pt x="242" y="637"/>
                </a:cubicBezTo>
                <a:cubicBezTo>
                  <a:pt x="242" y="637"/>
                  <a:pt x="244" y="647"/>
                  <a:pt x="252" y="673"/>
                </a:cubicBezTo>
                <a:cubicBezTo>
                  <a:pt x="261" y="700"/>
                  <a:pt x="306" y="764"/>
                  <a:pt x="317" y="779"/>
                </a:cubicBezTo>
                <a:cubicBezTo>
                  <a:pt x="327" y="793"/>
                  <a:pt x="337" y="793"/>
                  <a:pt x="347" y="795"/>
                </a:cubicBezTo>
                <a:cubicBezTo>
                  <a:pt x="358" y="797"/>
                  <a:pt x="488" y="786"/>
                  <a:pt x="504" y="787"/>
                </a:cubicBezTo>
                <a:cubicBezTo>
                  <a:pt x="520" y="787"/>
                  <a:pt x="524" y="802"/>
                  <a:pt x="524" y="806"/>
                </a:cubicBezTo>
                <a:cubicBezTo>
                  <a:pt x="524" y="810"/>
                  <a:pt x="522" y="818"/>
                  <a:pt x="518" y="824"/>
                </a:cubicBezTo>
                <a:cubicBezTo>
                  <a:pt x="516" y="827"/>
                  <a:pt x="515" y="829"/>
                  <a:pt x="513" y="831"/>
                </a:cubicBezTo>
                <a:cubicBezTo>
                  <a:pt x="512" y="832"/>
                  <a:pt x="511" y="833"/>
                  <a:pt x="510" y="834"/>
                </a:cubicBezTo>
                <a:cubicBezTo>
                  <a:pt x="506" y="834"/>
                  <a:pt x="502" y="835"/>
                  <a:pt x="498" y="836"/>
                </a:cubicBezTo>
                <a:cubicBezTo>
                  <a:pt x="497" y="836"/>
                  <a:pt x="496" y="837"/>
                  <a:pt x="494" y="837"/>
                </a:cubicBezTo>
                <a:cubicBezTo>
                  <a:pt x="485" y="845"/>
                  <a:pt x="482" y="857"/>
                  <a:pt x="496" y="858"/>
                </a:cubicBezTo>
                <a:cubicBezTo>
                  <a:pt x="498" y="859"/>
                  <a:pt x="500" y="859"/>
                  <a:pt x="501" y="859"/>
                </a:cubicBezTo>
                <a:cubicBezTo>
                  <a:pt x="510" y="860"/>
                  <a:pt x="519" y="858"/>
                  <a:pt x="528" y="858"/>
                </a:cubicBezTo>
                <a:cubicBezTo>
                  <a:pt x="530" y="857"/>
                  <a:pt x="532" y="857"/>
                  <a:pt x="534" y="857"/>
                </a:cubicBezTo>
                <a:cubicBezTo>
                  <a:pt x="553" y="855"/>
                  <a:pt x="559" y="841"/>
                  <a:pt x="562" y="827"/>
                </a:cubicBezTo>
                <a:cubicBezTo>
                  <a:pt x="562" y="825"/>
                  <a:pt x="563" y="824"/>
                  <a:pt x="563" y="823"/>
                </a:cubicBezTo>
                <a:cubicBezTo>
                  <a:pt x="564" y="822"/>
                  <a:pt x="564" y="820"/>
                  <a:pt x="565" y="819"/>
                </a:cubicBezTo>
                <a:cubicBezTo>
                  <a:pt x="570" y="812"/>
                  <a:pt x="579" y="807"/>
                  <a:pt x="586" y="801"/>
                </a:cubicBezTo>
                <a:cubicBezTo>
                  <a:pt x="587" y="799"/>
                  <a:pt x="588" y="798"/>
                  <a:pt x="589" y="797"/>
                </a:cubicBezTo>
                <a:cubicBezTo>
                  <a:pt x="590" y="796"/>
                  <a:pt x="591" y="795"/>
                  <a:pt x="592" y="793"/>
                </a:cubicBezTo>
                <a:cubicBezTo>
                  <a:pt x="593" y="791"/>
                  <a:pt x="594" y="790"/>
                  <a:pt x="594" y="788"/>
                </a:cubicBezTo>
                <a:cubicBezTo>
                  <a:pt x="596" y="776"/>
                  <a:pt x="591" y="764"/>
                  <a:pt x="579" y="763"/>
                </a:cubicBezTo>
                <a:close/>
              </a:path>
            </a:pathLst>
          </a:custGeom>
          <a:solidFill>
            <a:schemeClr val="accent1">
              <a:lumMod val="20000"/>
              <a:lumOff val="80000"/>
              <a:alpha val="78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rot="21444320" flipV="1">
            <a:off x="-26076" y="5643695"/>
            <a:ext cx="10060004" cy="1105539"/>
          </a:xfrm>
          <a:custGeom>
            <a:avLst/>
            <a:gdLst>
              <a:gd name="connsiteX0" fmla="*/ 10019887 w 10060004"/>
              <a:gd name="connsiteY0" fmla="*/ 1103622 h 1105539"/>
              <a:gd name="connsiteX1" fmla="*/ 9381119 w 10060004"/>
              <a:gd name="connsiteY1" fmla="*/ 1065784 h 1105539"/>
              <a:gd name="connsiteX2" fmla="*/ 8751745 w 10060004"/>
              <a:gd name="connsiteY2" fmla="*/ 955423 h 1105539"/>
              <a:gd name="connsiteX3" fmla="*/ 8438624 w 10060004"/>
              <a:gd name="connsiteY3" fmla="*/ 879747 h 1105539"/>
              <a:gd name="connsiteX4" fmla="*/ 8128634 w 10060004"/>
              <a:gd name="connsiteY4" fmla="*/ 788305 h 1105539"/>
              <a:gd name="connsiteX5" fmla="*/ 7514915 w 10060004"/>
              <a:gd name="connsiteY5" fmla="*/ 583349 h 1105539"/>
              <a:gd name="connsiteX6" fmla="*/ 4997419 w 10060004"/>
              <a:gd name="connsiteY6" fmla="*/ 72536 h 1105539"/>
              <a:gd name="connsiteX7" fmla="*/ 4836559 w 10060004"/>
              <a:gd name="connsiteY7" fmla="*/ 69026 h 1105539"/>
              <a:gd name="connsiteX8" fmla="*/ 4788007 w 10060004"/>
              <a:gd name="connsiteY8" fmla="*/ 70532 h 1105539"/>
              <a:gd name="connsiteX9" fmla="*/ 4836158 w 10060004"/>
              <a:gd name="connsiteY9" fmla="*/ 66117 h 1105539"/>
              <a:gd name="connsiteX10" fmla="*/ 4995592 w 10060004"/>
              <a:gd name="connsiteY10" fmla="*/ 60039 h 1105539"/>
              <a:gd name="connsiteX11" fmla="*/ 7526376 w 10060004"/>
              <a:gd name="connsiteY11" fmla="*/ 434595 h 1105539"/>
              <a:gd name="connsiteX12" fmla="*/ 8151586 w 10060004"/>
              <a:gd name="connsiteY12" fmla="*/ 605116 h 1105539"/>
              <a:gd name="connsiteX13" fmla="*/ 8468240 w 10060004"/>
              <a:gd name="connsiteY13" fmla="*/ 675989 h 1105539"/>
              <a:gd name="connsiteX14" fmla="*/ 8784324 w 10060004"/>
              <a:gd name="connsiteY14" fmla="*/ 734263 h 1105539"/>
              <a:gd name="connsiteX15" fmla="*/ 9420749 w 10060004"/>
              <a:gd name="connsiteY15" fmla="*/ 806427 h 1105539"/>
              <a:gd name="connsiteX16" fmla="*/ 10060004 w 10060004"/>
              <a:gd name="connsiteY16" fmla="*/ 802709 h 1105539"/>
              <a:gd name="connsiteX17" fmla="*/ 9420178 w 10060004"/>
              <a:gd name="connsiteY17" fmla="*/ 793827 h 1105539"/>
              <a:gd name="connsiteX18" fmla="*/ 8786453 w 10060004"/>
              <a:gd name="connsiteY18" fmla="*/ 712072 h 1105539"/>
              <a:gd name="connsiteX19" fmla="*/ 8470227 w 10060004"/>
              <a:gd name="connsiteY19" fmla="*/ 650648 h 1105539"/>
              <a:gd name="connsiteX20" fmla="*/ 8156415 w 10060004"/>
              <a:gd name="connsiteY20" fmla="*/ 573333 h 1105539"/>
              <a:gd name="connsiteX21" fmla="*/ 7534047 w 10060004"/>
              <a:gd name="connsiteY21" fmla="*/ 396370 h 1105539"/>
              <a:gd name="connsiteX22" fmla="*/ 4996007 w 10060004"/>
              <a:gd name="connsiteY22" fmla="*/ 48 h 1105539"/>
              <a:gd name="connsiteX23" fmla="*/ 3719092 w 10060004"/>
              <a:gd name="connsiteY23" fmla="*/ 181013 h 1105539"/>
              <a:gd name="connsiteX24" fmla="*/ 3430963 w 10060004"/>
              <a:gd name="connsiteY24" fmla="*/ 244295 h 1105539"/>
              <a:gd name="connsiteX25" fmla="*/ 3396194 w 10060004"/>
              <a:gd name="connsiteY25" fmla="*/ 250296 h 1105539"/>
              <a:gd name="connsiteX26" fmla="*/ 3081116 w 10060004"/>
              <a:gd name="connsiteY26" fmla="*/ 321636 h 1105539"/>
              <a:gd name="connsiteX27" fmla="*/ 2454873 w 10060004"/>
              <a:gd name="connsiteY27" fmla="*/ 454069 h 1105539"/>
              <a:gd name="connsiteX28" fmla="*/ 1192993 w 10060004"/>
              <a:gd name="connsiteY28" fmla="*/ 561277 h 1105539"/>
              <a:gd name="connsiteX29" fmla="*/ 566750 w 10060004"/>
              <a:gd name="connsiteY29" fmla="*/ 498214 h 1105539"/>
              <a:gd name="connsiteX30" fmla="*/ 259891 w 10060004"/>
              <a:gd name="connsiteY30" fmla="*/ 422538 h 1105539"/>
              <a:gd name="connsiteX31" fmla="*/ 112724 w 10060004"/>
              <a:gd name="connsiteY31" fmla="*/ 365781 h 1105539"/>
              <a:gd name="connsiteX32" fmla="*/ 43837 w 10060004"/>
              <a:gd name="connsiteY32" fmla="*/ 334249 h 1105539"/>
              <a:gd name="connsiteX33" fmla="*/ 0 w 10060004"/>
              <a:gd name="connsiteY33" fmla="*/ 312177 h 1105539"/>
              <a:gd name="connsiteX34" fmla="*/ 0 w 10060004"/>
              <a:gd name="connsiteY34" fmla="*/ 469835 h 1105539"/>
              <a:gd name="connsiteX35" fmla="*/ 15043 w 10060004"/>
              <a:gd name="connsiteY35" fmla="*/ 476327 h 1105539"/>
              <a:gd name="connsiteX36" fmla="*/ 16916 w 10060004"/>
              <a:gd name="connsiteY36" fmla="*/ 517663 h 1105539"/>
              <a:gd name="connsiteX37" fmla="*/ 21698 w 10060004"/>
              <a:gd name="connsiteY37" fmla="*/ 623173 h 1105539"/>
              <a:gd name="connsiteX38" fmla="*/ 88670 w 10060004"/>
              <a:gd name="connsiteY38" fmla="*/ 648546 h 1105539"/>
              <a:gd name="connsiteX39" fmla="*/ 250768 w 10060004"/>
              <a:gd name="connsiteY39" fmla="*/ 698015 h 1105539"/>
              <a:gd name="connsiteX40" fmla="*/ 573251 w 10060004"/>
              <a:gd name="connsiteY40" fmla="*/ 759155 h 1105539"/>
              <a:gd name="connsiteX41" fmla="*/ 1220046 w 10060004"/>
              <a:gd name="connsiteY41" fmla="*/ 783504 h 1105539"/>
              <a:gd name="connsiteX42" fmla="*/ 2494690 w 10060004"/>
              <a:gd name="connsiteY42" fmla="*/ 621580 h 1105539"/>
              <a:gd name="connsiteX43" fmla="*/ 3118838 w 10060004"/>
              <a:gd name="connsiteY43" fmla="*/ 422850 h 1105539"/>
              <a:gd name="connsiteX44" fmla="*/ 3424285 w 10060004"/>
              <a:gd name="connsiteY44" fmla="*/ 332860 h 1105539"/>
              <a:gd name="connsiteX45" fmla="*/ 3451498 w 10060004"/>
              <a:gd name="connsiteY45" fmla="*/ 326412 h 1105539"/>
              <a:gd name="connsiteX46" fmla="*/ 3726146 w 10060004"/>
              <a:gd name="connsiteY46" fmla="*/ 274339 h 1105539"/>
              <a:gd name="connsiteX47" fmla="*/ 4994288 w 10060004"/>
              <a:gd name="connsiteY47" fmla="*/ 132446 h 1105539"/>
              <a:gd name="connsiteX48" fmla="*/ 7505522 w 10060004"/>
              <a:gd name="connsiteY48" fmla="*/ 621187 h 1105539"/>
              <a:gd name="connsiteX49" fmla="*/ 8122371 w 10060004"/>
              <a:gd name="connsiteY49" fmla="*/ 819837 h 1105539"/>
              <a:gd name="connsiteX50" fmla="*/ 8435492 w 10060004"/>
              <a:gd name="connsiteY50" fmla="*/ 904972 h 1105539"/>
              <a:gd name="connsiteX51" fmla="*/ 8748614 w 10060004"/>
              <a:gd name="connsiteY51" fmla="*/ 977495 h 1105539"/>
              <a:gd name="connsiteX52" fmla="*/ 9381119 w 10060004"/>
              <a:gd name="connsiteY52" fmla="*/ 1078396 h 1105539"/>
              <a:gd name="connsiteX53" fmla="*/ 10019887 w 10060004"/>
              <a:gd name="connsiteY53" fmla="*/ 1103622 h 110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0060004" h="1105539">
                <a:moveTo>
                  <a:pt x="10019887" y="1103622"/>
                </a:moveTo>
                <a:cubicBezTo>
                  <a:pt x="9806964" y="1106775"/>
                  <a:pt x="9594042" y="1091009"/>
                  <a:pt x="9381119" y="1065784"/>
                </a:cubicBezTo>
                <a:cubicBezTo>
                  <a:pt x="9171328" y="1040558"/>
                  <a:pt x="8961536" y="1002720"/>
                  <a:pt x="8751745" y="955423"/>
                </a:cubicBezTo>
                <a:cubicBezTo>
                  <a:pt x="8645284" y="933351"/>
                  <a:pt x="8541954" y="908125"/>
                  <a:pt x="8438624" y="879747"/>
                </a:cubicBezTo>
                <a:cubicBezTo>
                  <a:pt x="8335294" y="851368"/>
                  <a:pt x="8231964" y="822990"/>
                  <a:pt x="8128634" y="788305"/>
                </a:cubicBezTo>
                <a:cubicBezTo>
                  <a:pt x="7925105" y="718935"/>
                  <a:pt x="7721576" y="649566"/>
                  <a:pt x="7514915" y="583349"/>
                </a:cubicBezTo>
                <a:cubicBezTo>
                  <a:pt x="6694537" y="312177"/>
                  <a:pt x="5852241" y="116681"/>
                  <a:pt x="4997419" y="72536"/>
                </a:cubicBezTo>
                <a:cubicBezTo>
                  <a:pt x="4943797" y="69777"/>
                  <a:pt x="4890175" y="68693"/>
                  <a:pt x="4836559" y="69026"/>
                </a:cubicBezTo>
                <a:lnTo>
                  <a:pt x="4788007" y="70532"/>
                </a:lnTo>
                <a:lnTo>
                  <a:pt x="4836158" y="66117"/>
                </a:lnTo>
                <a:cubicBezTo>
                  <a:pt x="4889186" y="62592"/>
                  <a:pt x="4942326" y="60480"/>
                  <a:pt x="4995592" y="60039"/>
                </a:cubicBezTo>
                <a:cubicBezTo>
                  <a:pt x="5844565" y="49974"/>
                  <a:pt x="6695277" y="216589"/>
                  <a:pt x="7526376" y="434595"/>
                </a:cubicBezTo>
                <a:cubicBezTo>
                  <a:pt x="7735823" y="491388"/>
                  <a:pt x="7942140" y="548323"/>
                  <a:pt x="8151586" y="605116"/>
                </a:cubicBezTo>
                <a:cubicBezTo>
                  <a:pt x="8256238" y="631938"/>
                  <a:pt x="8360747" y="655610"/>
                  <a:pt x="8468240" y="675989"/>
                </a:cubicBezTo>
                <a:cubicBezTo>
                  <a:pt x="8572606" y="696511"/>
                  <a:pt x="8676973" y="717033"/>
                  <a:pt x="8784324" y="734263"/>
                </a:cubicBezTo>
                <a:cubicBezTo>
                  <a:pt x="8995898" y="768865"/>
                  <a:pt x="9206903" y="790867"/>
                  <a:pt x="9420749" y="806427"/>
                </a:cubicBezTo>
                <a:cubicBezTo>
                  <a:pt x="9634452" y="818838"/>
                  <a:pt x="9847584" y="818648"/>
                  <a:pt x="10060004" y="802709"/>
                </a:cubicBezTo>
                <a:cubicBezTo>
                  <a:pt x="9847442" y="815499"/>
                  <a:pt x="9634024" y="809388"/>
                  <a:pt x="9420178" y="793827"/>
                </a:cubicBezTo>
                <a:cubicBezTo>
                  <a:pt x="9209460" y="778125"/>
                  <a:pt x="8998170" y="749823"/>
                  <a:pt x="8786453" y="712072"/>
                </a:cubicBezTo>
                <a:cubicBezTo>
                  <a:pt x="8679102" y="694841"/>
                  <a:pt x="8574736" y="674320"/>
                  <a:pt x="8470227" y="650648"/>
                </a:cubicBezTo>
                <a:cubicBezTo>
                  <a:pt x="8365718" y="626977"/>
                  <a:pt x="8261209" y="603305"/>
                  <a:pt x="8156415" y="573333"/>
                </a:cubicBezTo>
                <a:cubicBezTo>
                  <a:pt x="7949954" y="513249"/>
                  <a:pt x="7743493" y="453163"/>
                  <a:pt x="7534047" y="396370"/>
                </a:cubicBezTo>
                <a:cubicBezTo>
                  <a:pt x="6702234" y="162615"/>
                  <a:pt x="5851951" y="5450"/>
                  <a:pt x="4996007" y="48"/>
                </a:cubicBezTo>
                <a:cubicBezTo>
                  <a:pt x="4566471" y="-2581"/>
                  <a:pt x="4141789" y="101887"/>
                  <a:pt x="3719092" y="181013"/>
                </a:cubicBezTo>
                <a:lnTo>
                  <a:pt x="3430963" y="244295"/>
                </a:lnTo>
                <a:lnTo>
                  <a:pt x="3396194" y="250296"/>
                </a:lnTo>
                <a:cubicBezTo>
                  <a:pt x="3290907" y="271186"/>
                  <a:pt x="3186011" y="294834"/>
                  <a:pt x="3081116" y="321636"/>
                </a:cubicBezTo>
                <a:cubicBezTo>
                  <a:pt x="2871324" y="372087"/>
                  <a:pt x="2664664" y="416231"/>
                  <a:pt x="2454873" y="454069"/>
                </a:cubicBezTo>
                <a:cubicBezTo>
                  <a:pt x="2035290" y="529745"/>
                  <a:pt x="1612576" y="570737"/>
                  <a:pt x="1192993" y="561277"/>
                </a:cubicBezTo>
                <a:cubicBezTo>
                  <a:pt x="980070" y="558124"/>
                  <a:pt x="770279" y="539205"/>
                  <a:pt x="566750" y="498214"/>
                </a:cubicBezTo>
                <a:cubicBezTo>
                  <a:pt x="463420" y="479295"/>
                  <a:pt x="360090" y="454070"/>
                  <a:pt x="259891" y="422538"/>
                </a:cubicBezTo>
                <a:cubicBezTo>
                  <a:pt x="209791" y="403619"/>
                  <a:pt x="162823" y="387853"/>
                  <a:pt x="112724" y="365781"/>
                </a:cubicBezTo>
                <a:cubicBezTo>
                  <a:pt x="90805" y="356321"/>
                  <a:pt x="65756" y="346862"/>
                  <a:pt x="43837" y="334249"/>
                </a:cubicBezTo>
                <a:cubicBezTo>
                  <a:pt x="28181" y="327943"/>
                  <a:pt x="12525" y="318483"/>
                  <a:pt x="0" y="312177"/>
                </a:cubicBezTo>
                <a:cubicBezTo>
                  <a:pt x="0" y="469835"/>
                  <a:pt x="0" y="469835"/>
                  <a:pt x="0" y="469835"/>
                </a:cubicBezTo>
                <a:lnTo>
                  <a:pt x="15043" y="476327"/>
                </a:lnTo>
                <a:lnTo>
                  <a:pt x="16916" y="517663"/>
                </a:lnTo>
                <a:cubicBezTo>
                  <a:pt x="21698" y="623173"/>
                  <a:pt x="21698" y="623173"/>
                  <a:pt x="21698" y="623173"/>
                </a:cubicBezTo>
                <a:cubicBezTo>
                  <a:pt x="44022" y="631631"/>
                  <a:pt x="66346" y="640088"/>
                  <a:pt x="88670" y="648546"/>
                </a:cubicBezTo>
                <a:cubicBezTo>
                  <a:pt x="142846" y="668186"/>
                  <a:pt x="196878" y="684676"/>
                  <a:pt x="250768" y="698015"/>
                </a:cubicBezTo>
                <a:cubicBezTo>
                  <a:pt x="355420" y="724837"/>
                  <a:pt x="466042" y="745075"/>
                  <a:pt x="573251" y="759155"/>
                </a:cubicBezTo>
                <a:cubicBezTo>
                  <a:pt x="787668" y="787315"/>
                  <a:pt x="1004214" y="793284"/>
                  <a:pt x="1220046" y="783504"/>
                </a:cubicBezTo>
                <a:cubicBezTo>
                  <a:pt x="1651853" y="767092"/>
                  <a:pt x="2076120" y="722615"/>
                  <a:pt x="2494690" y="621580"/>
                </a:cubicBezTo>
                <a:cubicBezTo>
                  <a:pt x="2705538" y="570992"/>
                  <a:pt x="2911688" y="485896"/>
                  <a:pt x="3118838" y="422850"/>
                </a:cubicBezTo>
                <a:cubicBezTo>
                  <a:pt x="3219214" y="389894"/>
                  <a:pt x="3321296" y="360016"/>
                  <a:pt x="3424285" y="332860"/>
                </a:cubicBezTo>
                <a:lnTo>
                  <a:pt x="3451498" y="326412"/>
                </a:lnTo>
                <a:lnTo>
                  <a:pt x="3726146" y="274339"/>
                </a:lnTo>
                <a:cubicBezTo>
                  <a:pt x="4145729" y="208123"/>
                  <a:pt x="4568442" y="116681"/>
                  <a:pt x="4994288" y="132446"/>
                </a:cubicBezTo>
                <a:cubicBezTo>
                  <a:pt x="5842847" y="160825"/>
                  <a:pt x="6685144" y="365781"/>
                  <a:pt x="7505522" y="621187"/>
                </a:cubicBezTo>
                <a:cubicBezTo>
                  <a:pt x="7712182" y="687404"/>
                  <a:pt x="7915711" y="753620"/>
                  <a:pt x="8122371" y="819837"/>
                </a:cubicBezTo>
                <a:cubicBezTo>
                  <a:pt x="8225701" y="851368"/>
                  <a:pt x="8329031" y="879747"/>
                  <a:pt x="8435492" y="904972"/>
                </a:cubicBezTo>
                <a:cubicBezTo>
                  <a:pt x="8538822" y="930198"/>
                  <a:pt x="8642153" y="955423"/>
                  <a:pt x="8748614" y="977495"/>
                </a:cubicBezTo>
                <a:cubicBezTo>
                  <a:pt x="8958405" y="1021639"/>
                  <a:pt x="9168197" y="1053171"/>
                  <a:pt x="9381119" y="1078396"/>
                </a:cubicBezTo>
                <a:cubicBezTo>
                  <a:pt x="9594042" y="1100468"/>
                  <a:pt x="9806964" y="1109928"/>
                  <a:pt x="10019887" y="1103622"/>
                </a:cubicBezTo>
                <a:close/>
              </a:path>
            </a:pathLst>
          </a:custGeom>
          <a:solidFill>
            <a:schemeClr val="accent1">
              <a:lumMod val="20000"/>
              <a:lumOff val="80000"/>
              <a:alpha val="54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414334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600501" y="287254"/>
            <a:ext cx="11296223"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Rectangle 2"/>
          <p:cNvSpPr/>
          <p:nvPr userDrawn="1"/>
        </p:nvSpPr>
        <p:spPr>
          <a:xfrm>
            <a:off x="0" y="6660107"/>
            <a:ext cx="12192000" cy="1978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0" y="287254"/>
            <a:ext cx="295275" cy="7242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a:spLocks/>
          </p:cNvSpPr>
          <p:nvPr userDrawn="1"/>
        </p:nvSpPr>
        <p:spPr bwMode="auto">
          <a:xfrm>
            <a:off x="10686197" y="5353547"/>
            <a:ext cx="1505803" cy="1378211"/>
          </a:xfrm>
          <a:custGeom>
            <a:avLst/>
            <a:gdLst>
              <a:gd name="connsiteX0" fmla="*/ 4416071 w 7194254"/>
              <a:gd name="connsiteY0" fmla="*/ 1477703 h 6584660"/>
              <a:gd name="connsiteX1" fmla="*/ 4390345 w 7194254"/>
              <a:gd name="connsiteY1" fmla="*/ 1503486 h 6584660"/>
              <a:gd name="connsiteX2" fmla="*/ 4371635 w 7194254"/>
              <a:gd name="connsiteY2" fmla="*/ 1529737 h 6584660"/>
              <a:gd name="connsiteX3" fmla="*/ 4352925 w 7194254"/>
              <a:gd name="connsiteY3" fmla="*/ 1653493 h 6584660"/>
              <a:gd name="connsiteX4" fmla="*/ 4364151 w 7194254"/>
              <a:gd name="connsiteY4" fmla="*/ 1690995 h 6584660"/>
              <a:gd name="connsiteX5" fmla="*/ 4397829 w 7194254"/>
              <a:gd name="connsiteY5" fmla="*/ 1724747 h 6584660"/>
              <a:gd name="connsiteX6" fmla="*/ 4438990 w 7194254"/>
              <a:gd name="connsiteY6" fmla="*/ 1717247 h 6584660"/>
              <a:gd name="connsiteX7" fmla="*/ 4562475 w 7194254"/>
              <a:gd name="connsiteY7" fmla="*/ 1687245 h 6584660"/>
              <a:gd name="connsiteX8" fmla="*/ 4656024 w 7194254"/>
              <a:gd name="connsiteY8" fmla="*/ 1653493 h 6584660"/>
              <a:gd name="connsiteX9" fmla="*/ 4659766 w 7194254"/>
              <a:gd name="connsiteY9" fmla="*/ 1634742 h 6584660"/>
              <a:gd name="connsiteX10" fmla="*/ 4652282 w 7194254"/>
              <a:gd name="connsiteY10" fmla="*/ 1623492 h 6584660"/>
              <a:gd name="connsiteX11" fmla="*/ 4588669 w 7194254"/>
              <a:gd name="connsiteY11" fmla="*/ 1578490 h 6584660"/>
              <a:gd name="connsiteX12" fmla="*/ 4450216 w 7194254"/>
              <a:gd name="connsiteY12" fmla="*/ 1488485 h 6584660"/>
              <a:gd name="connsiteX13" fmla="*/ 4416071 w 7194254"/>
              <a:gd name="connsiteY13" fmla="*/ 1477703 h 6584660"/>
              <a:gd name="connsiteX14" fmla="*/ 3631579 w 7194254"/>
              <a:gd name="connsiteY14" fmla="*/ 0 h 6584660"/>
              <a:gd name="connsiteX15" fmla="*/ 3665378 w 7194254"/>
              <a:gd name="connsiteY15" fmla="*/ 5632 h 6584660"/>
              <a:gd name="connsiteX16" fmla="*/ 3793065 w 7194254"/>
              <a:gd name="connsiteY16" fmla="*/ 46939 h 6584660"/>
              <a:gd name="connsiteX17" fmla="*/ 3853154 w 7194254"/>
              <a:gd name="connsiteY17" fmla="*/ 58204 h 6584660"/>
              <a:gd name="connsiteX18" fmla="*/ 3871931 w 7194254"/>
              <a:gd name="connsiteY18" fmla="*/ 69470 h 6584660"/>
              <a:gd name="connsiteX19" fmla="*/ 3916997 w 7194254"/>
              <a:gd name="connsiteY19" fmla="*/ 88246 h 6584660"/>
              <a:gd name="connsiteX20" fmla="*/ 3924508 w 7194254"/>
              <a:gd name="connsiteY20" fmla="*/ 107022 h 6584660"/>
              <a:gd name="connsiteX21" fmla="*/ 3943286 w 7194254"/>
              <a:gd name="connsiteY21" fmla="*/ 88246 h 6584660"/>
              <a:gd name="connsiteX22" fmla="*/ 3950797 w 7194254"/>
              <a:gd name="connsiteY22" fmla="*/ 95756 h 6584660"/>
              <a:gd name="connsiteX23" fmla="*/ 3954552 w 7194254"/>
              <a:gd name="connsiteY23" fmla="*/ 114532 h 6584660"/>
              <a:gd name="connsiteX24" fmla="*/ 3984596 w 7194254"/>
              <a:gd name="connsiteY24" fmla="*/ 103266 h 6584660"/>
              <a:gd name="connsiteX25" fmla="*/ 3977085 w 7194254"/>
              <a:gd name="connsiteY25" fmla="*/ 84491 h 6584660"/>
              <a:gd name="connsiteX26" fmla="*/ 3973330 w 7194254"/>
              <a:gd name="connsiteY26" fmla="*/ 61960 h 6584660"/>
              <a:gd name="connsiteX27" fmla="*/ 3962063 w 7194254"/>
              <a:gd name="connsiteY27" fmla="*/ 39429 h 6584660"/>
              <a:gd name="connsiteX28" fmla="*/ 3984596 w 7194254"/>
              <a:gd name="connsiteY28" fmla="*/ 5632 h 6584660"/>
              <a:gd name="connsiteX29" fmla="*/ 4003374 w 7194254"/>
              <a:gd name="connsiteY29" fmla="*/ 16898 h 6584660"/>
              <a:gd name="connsiteX30" fmla="*/ 4025907 w 7194254"/>
              <a:gd name="connsiteY30" fmla="*/ 24408 h 6584660"/>
              <a:gd name="connsiteX31" fmla="*/ 4082240 w 7194254"/>
              <a:gd name="connsiteY31" fmla="*/ 31918 h 6584660"/>
              <a:gd name="connsiteX32" fmla="*/ 4104773 w 7194254"/>
              <a:gd name="connsiteY32" fmla="*/ 84491 h 6584660"/>
              <a:gd name="connsiteX33" fmla="*/ 4123550 w 7194254"/>
              <a:gd name="connsiteY33" fmla="*/ 242207 h 6584660"/>
              <a:gd name="connsiteX34" fmla="*/ 4108528 w 7194254"/>
              <a:gd name="connsiteY34" fmla="*/ 306045 h 6584660"/>
              <a:gd name="connsiteX35" fmla="*/ 4127306 w 7194254"/>
              <a:gd name="connsiteY35" fmla="*/ 309800 h 6584660"/>
              <a:gd name="connsiteX36" fmla="*/ 4153594 w 7194254"/>
              <a:gd name="connsiteY36" fmla="*/ 332331 h 6584660"/>
              <a:gd name="connsiteX37" fmla="*/ 4179883 w 7194254"/>
              <a:gd name="connsiteY37" fmla="*/ 339841 h 6584660"/>
              <a:gd name="connsiteX38" fmla="*/ 4161105 w 7194254"/>
              <a:gd name="connsiteY38" fmla="*/ 369882 h 6584660"/>
              <a:gd name="connsiteX39" fmla="*/ 4172372 w 7194254"/>
              <a:gd name="connsiteY39" fmla="*/ 392413 h 6584660"/>
              <a:gd name="connsiteX40" fmla="*/ 4176127 w 7194254"/>
              <a:gd name="connsiteY40" fmla="*/ 407434 h 6584660"/>
              <a:gd name="connsiteX41" fmla="*/ 4179883 w 7194254"/>
              <a:gd name="connsiteY41" fmla="*/ 490047 h 6584660"/>
              <a:gd name="connsiteX42" fmla="*/ 4183638 w 7194254"/>
              <a:gd name="connsiteY42" fmla="*/ 501313 h 6584660"/>
              <a:gd name="connsiteX43" fmla="*/ 4164861 w 7194254"/>
              <a:gd name="connsiteY43" fmla="*/ 501313 h 6584660"/>
              <a:gd name="connsiteX44" fmla="*/ 4153594 w 7194254"/>
              <a:gd name="connsiteY44" fmla="*/ 490047 h 6584660"/>
              <a:gd name="connsiteX45" fmla="*/ 4119795 w 7194254"/>
              <a:gd name="connsiteY45" fmla="*/ 486292 h 6584660"/>
              <a:gd name="connsiteX46" fmla="*/ 4108528 w 7194254"/>
              <a:gd name="connsiteY46" fmla="*/ 508823 h 6584660"/>
              <a:gd name="connsiteX47" fmla="*/ 4116039 w 7194254"/>
              <a:gd name="connsiteY47" fmla="*/ 546374 h 6584660"/>
              <a:gd name="connsiteX48" fmla="*/ 4037174 w 7194254"/>
              <a:gd name="connsiteY48" fmla="*/ 546374 h 6584660"/>
              <a:gd name="connsiteX49" fmla="*/ 3977085 w 7194254"/>
              <a:gd name="connsiteY49" fmla="*/ 576416 h 6584660"/>
              <a:gd name="connsiteX50" fmla="*/ 3913242 w 7194254"/>
              <a:gd name="connsiteY50" fmla="*/ 651519 h 6584660"/>
              <a:gd name="connsiteX51" fmla="*/ 3886953 w 7194254"/>
              <a:gd name="connsiteY51" fmla="*/ 700336 h 6584660"/>
              <a:gd name="connsiteX52" fmla="*/ 3905731 w 7194254"/>
              <a:gd name="connsiteY52" fmla="*/ 741642 h 6584660"/>
              <a:gd name="connsiteX53" fmla="*/ 3977085 w 7194254"/>
              <a:gd name="connsiteY53" fmla="*/ 794215 h 6584660"/>
              <a:gd name="connsiteX54" fmla="*/ 3984596 w 7194254"/>
              <a:gd name="connsiteY54" fmla="*/ 824256 h 6584660"/>
              <a:gd name="connsiteX55" fmla="*/ 4003374 w 7194254"/>
              <a:gd name="connsiteY55" fmla="*/ 843032 h 6584660"/>
              <a:gd name="connsiteX56" fmla="*/ 4048440 w 7194254"/>
              <a:gd name="connsiteY56" fmla="*/ 865562 h 6584660"/>
              <a:gd name="connsiteX57" fmla="*/ 4116039 w 7194254"/>
              <a:gd name="connsiteY57" fmla="*/ 891849 h 6584660"/>
              <a:gd name="connsiteX58" fmla="*/ 4183638 w 7194254"/>
              <a:gd name="connsiteY58" fmla="*/ 906869 h 6584660"/>
              <a:gd name="connsiteX59" fmla="*/ 4307570 w 7194254"/>
              <a:gd name="connsiteY59" fmla="*/ 940666 h 6584660"/>
              <a:gd name="connsiteX60" fmla="*/ 4476568 w 7194254"/>
              <a:gd name="connsiteY60" fmla="*/ 1042055 h 6584660"/>
              <a:gd name="connsiteX61" fmla="*/ 4615522 w 7194254"/>
              <a:gd name="connsiteY61" fmla="*/ 1192261 h 6584660"/>
              <a:gd name="connsiteX62" fmla="*/ 4716921 w 7194254"/>
              <a:gd name="connsiteY62" fmla="*/ 1301160 h 6584660"/>
              <a:gd name="connsiteX63" fmla="*/ 4893430 w 7194254"/>
              <a:gd name="connsiteY63" fmla="*/ 1432591 h 6584660"/>
              <a:gd name="connsiteX64" fmla="*/ 4915963 w 7194254"/>
              <a:gd name="connsiteY64" fmla="*/ 1455121 h 6584660"/>
              <a:gd name="connsiteX65" fmla="*/ 5024873 w 7194254"/>
              <a:gd name="connsiteY65" fmla="*/ 1609083 h 6584660"/>
              <a:gd name="connsiteX66" fmla="*/ 5036139 w 7194254"/>
              <a:gd name="connsiteY66" fmla="*/ 1627858 h 6584660"/>
              <a:gd name="connsiteX67" fmla="*/ 5062428 w 7194254"/>
              <a:gd name="connsiteY67" fmla="*/ 1710472 h 6584660"/>
              <a:gd name="connsiteX68" fmla="*/ 5062428 w 7194254"/>
              <a:gd name="connsiteY68" fmla="*/ 1733003 h 6584660"/>
              <a:gd name="connsiteX69" fmla="*/ 4991073 w 7194254"/>
              <a:gd name="connsiteY69" fmla="*/ 1826882 h 6584660"/>
              <a:gd name="connsiteX70" fmla="*/ 4900941 w 7194254"/>
              <a:gd name="connsiteY70" fmla="*/ 1845657 h 6584660"/>
              <a:gd name="connsiteX71" fmla="*/ 4807053 w 7194254"/>
              <a:gd name="connsiteY71" fmla="*/ 1871943 h 6584660"/>
              <a:gd name="connsiteX72" fmla="*/ 4746965 w 7194254"/>
              <a:gd name="connsiteY72" fmla="*/ 1883209 h 6584660"/>
              <a:gd name="connsiteX73" fmla="*/ 4649322 w 7194254"/>
              <a:gd name="connsiteY73" fmla="*/ 1890719 h 6584660"/>
              <a:gd name="connsiteX74" fmla="*/ 4608011 w 7194254"/>
              <a:gd name="connsiteY74" fmla="*/ 1901985 h 6584660"/>
              <a:gd name="connsiteX75" fmla="*/ 4570456 w 7194254"/>
              <a:gd name="connsiteY75" fmla="*/ 1909495 h 6584660"/>
              <a:gd name="connsiteX76" fmla="*/ 4559190 w 7194254"/>
              <a:gd name="connsiteY76" fmla="*/ 1909495 h 6584660"/>
              <a:gd name="connsiteX77" fmla="*/ 4386436 w 7194254"/>
              <a:gd name="connsiteY77" fmla="*/ 1917005 h 6584660"/>
              <a:gd name="connsiteX78" fmla="*/ 4393947 w 7194254"/>
              <a:gd name="connsiteY78" fmla="*/ 2014639 h 6584660"/>
              <a:gd name="connsiteX79" fmla="*/ 4408969 w 7194254"/>
              <a:gd name="connsiteY79" fmla="*/ 2082232 h 6584660"/>
              <a:gd name="connsiteX80" fmla="*/ 4442769 w 7194254"/>
              <a:gd name="connsiteY80" fmla="*/ 2206152 h 6584660"/>
              <a:gd name="connsiteX81" fmla="*/ 4484079 w 7194254"/>
              <a:gd name="connsiteY81" fmla="*/ 2333827 h 6584660"/>
              <a:gd name="connsiteX82" fmla="*/ 4506612 w 7194254"/>
              <a:gd name="connsiteY82" fmla="*/ 2397665 h 6584660"/>
              <a:gd name="connsiteX83" fmla="*/ 4559190 w 7194254"/>
              <a:gd name="connsiteY83" fmla="*/ 2514075 h 6584660"/>
              <a:gd name="connsiteX84" fmla="*/ 4611767 w 7194254"/>
              <a:gd name="connsiteY84" fmla="*/ 2649260 h 6584660"/>
              <a:gd name="connsiteX85" fmla="*/ 4619278 w 7194254"/>
              <a:gd name="connsiteY85" fmla="*/ 2705587 h 6584660"/>
              <a:gd name="connsiteX86" fmla="*/ 4641811 w 7194254"/>
              <a:gd name="connsiteY86" fmla="*/ 2743139 h 6584660"/>
              <a:gd name="connsiteX87" fmla="*/ 4660588 w 7194254"/>
              <a:gd name="connsiteY87" fmla="*/ 2833262 h 6584660"/>
              <a:gd name="connsiteX88" fmla="*/ 4675610 w 7194254"/>
              <a:gd name="connsiteY88" fmla="*/ 2942162 h 6584660"/>
              <a:gd name="connsiteX89" fmla="*/ 4705654 w 7194254"/>
              <a:gd name="connsiteY89" fmla="*/ 3051061 h 6584660"/>
              <a:gd name="connsiteX90" fmla="*/ 4731943 w 7194254"/>
              <a:gd name="connsiteY90" fmla="*/ 3148695 h 6584660"/>
              <a:gd name="connsiteX91" fmla="*/ 4746965 w 7194254"/>
              <a:gd name="connsiteY91" fmla="*/ 3227554 h 6584660"/>
              <a:gd name="connsiteX92" fmla="*/ 4765743 w 7194254"/>
              <a:gd name="connsiteY92" fmla="*/ 3306412 h 6584660"/>
              <a:gd name="connsiteX93" fmla="*/ 4743210 w 7194254"/>
              <a:gd name="connsiteY93" fmla="*/ 3336453 h 6584660"/>
              <a:gd name="connsiteX94" fmla="*/ 4638055 w 7194254"/>
              <a:gd name="connsiteY94" fmla="*/ 3343963 h 6584660"/>
              <a:gd name="connsiteX95" fmla="*/ 4551679 w 7194254"/>
              <a:gd name="connsiteY95" fmla="*/ 3355229 h 6584660"/>
              <a:gd name="connsiteX96" fmla="*/ 4469057 w 7194254"/>
              <a:gd name="connsiteY96" fmla="*/ 3362739 h 6584660"/>
              <a:gd name="connsiteX97" fmla="*/ 4446524 w 7194254"/>
              <a:gd name="connsiteY97" fmla="*/ 3392780 h 6584660"/>
              <a:gd name="connsiteX98" fmla="*/ 4405214 w 7194254"/>
              <a:gd name="connsiteY98" fmla="*/ 3512945 h 6584660"/>
              <a:gd name="connsiteX99" fmla="*/ 4345126 w 7194254"/>
              <a:gd name="connsiteY99" fmla="*/ 3700703 h 6584660"/>
              <a:gd name="connsiteX100" fmla="*/ 4318837 w 7194254"/>
              <a:gd name="connsiteY100" fmla="*/ 3824623 h 6584660"/>
              <a:gd name="connsiteX101" fmla="*/ 4307570 w 7194254"/>
              <a:gd name="connsiteY101" fmla="*/ 3862174 h 6584660"/>
              <a:gd name="connsiteX102" fmla="*/ 4315081 w 7194254"/>
              <a:gd name="connsiteY102" fmla="*/ 3918502 h 6584660"/>
              <a:gd name="connsiteX103" fmla="*/ 4345126 w 7194254"/>
              <a:gd name="connsiteY103" fmla="*/ 4023646 h 6584660"/>
              <a:gd name="connsiteX104" fmla="*/ 4371414 w 7194254"/>
              <a:gd name="connsiteY104" fmla="*/ 4121280 h 6584660"/>
              <a:gd name="connsiteX105" fmla="*/ 4450280 w 7194254"/>
              <a:gd name="connsiteY105" fmla="*/ 4256466 h 6584660"/>
              <a:gd name="connsiteX106" fmla="*/ 4532901 w 7194254"/>
              <a:gd name="connsiteY106" fmla="*/ 4294017 h 6584660"/>
              <a:gd name="connsiteX107" fmla="*/ 4611767 w 7194254"/>
              <a:gd name="connsiteY107" fmla="*/ 4312793 h 6584660"/>
              <a:gd name="connsiteX108" fmla="*/ 4705654 w 7194254"/>
              <a:gd name="connsiteY108" fmla="*/ 4339079 h 6584660"/>
              <a:gd name="connsiteX109" fmla="*/ 4863386 w 7194254"/>
              <a:gd name="connsiteY109" fmla="*/ 4414182 h 6584660"/>
              <a:gd name="connsiteX110" fmla="*/ 4885919 w 7194254"/>
              <a:gd name="connsiteY110" fmla="*/ 4432958 h 6584660"/>
              <a:gd name="connsiteX111" fmla="*/ 4979807 w 7194254"/>
              <a:gd name="connsiteY111" fmla="*/ 4526837 h 6584660"/>
              <a:gd name="connsiteX112" fmla="*/ 5103739 w 7194254"/>
              <a:gd name="connsiteY112" fmla="*/ 4624470 h 6584660"/>
              <a:gd name="connsiteX113" fmla="*/ 5193871 w 7194254"/>
              <a:gd name="connsiteY113" fmla="*/ 4695818 h 6584660"/>
              <a:gd name="connsiteX114" fmla="*/ 5329069 w 7194254"/>
              <a:gd name="connsiteY114" fmla="*/ 4793452 h 6584660"/>
              <a:gd name="connsiteX115" fmla="*/ 5336580 w 7194254"/>
              <a:gd name="connsiteY115" fmla="*/ 4797208 h 6584660"/>
              <a:gd name="connsiteX116" fmla="*/ 5392913 w 7194254"/>
              <a:gd name="connsiteY116" fmla="*/ 4808473 h 6584660"/>
              <a:gd name="connsiteX117" fmla="*/ 5415446 w 7194254"/>
              <a:gd name="connsiteY117" fmla="*/ 4800963 h 6584660"/>
              <a:gd name="connsiteX118" fmla="*/ 5468023 w 7194254"/>
              <a:gd name="connsiteY118" fmla="*/ 4789697 h 6584660"/>
              <a:gd name="connsiteX119" fmla="*/ 5561911 w 7194254"/>
              <a:gd name="connsiteY119" fmla="*/ 4782187 h 6584660"/>
              <a:gd name="connsiteX120" fmla="*/ 5580688 w 7194254"/>
              <a:gd name="connsiteY120" fmla="*/ 4782187 h 6584660"/>
              <a:gd name="connsiteX121" fmla="*/ 5610732 w 7194254"/>
              <a:gd name="connsiteY121" fmla="*/ 4782187 h 6584660"/>
              <a:gd name="connsiteX122" fmla="*/ 5621999 w 7194254"/>
              <a:gd name="connsiteY122" fmla="*/ 4778432 h 6584660"/>
              <a:gd name="connsiteX123" fmla="*/ 5663310 w 7194254"/>
              <a:gd name="connsiteY123" fmla="*/ 4789697 h 6584660"/>
              <a:gd name="connsiteX124" fmla="*/ 5704620 w 7194254"/>
              <a:gd name="connsiteY124" fmla="*/ 4782187 h 6584660"/>
              <a:gd name="connsiteX125" fmla="*/ 5760953 w 7194254"/>
              <a:gd name="connsiteY125" fmla="*/ 4823494 h 6584660"/>
              <a:gd name="connsiteX126" fmla="*/ 5757197 w 7194254"/>
              <a:gd name="connsiteY126" fmla="*/ 4846025 h 6584660"/>
              <a:gd name="connsiteX127" fmla="*/ 5757197 w 7194254"/>
              <a:gd name="connsiteY127" fmla="*/ 4861045 h 6584660"/>
              <a:gd name="connsiteX128" fmla="*/ 5772219 w 7194254"/>
              <a:gd name="connsiteY128" fmla="*/ 4909862 h 6584660"/>
              <a:gd name="connsiteX129" fmla="*/ 5772219 w 7194254"/>
              <a:gd name="connsiteY129" fmla="*/ 5003741 h 6584660"/>
              <a:gd name="connsiteX130" fmla="*/ 5760953 w 7194254"/>
              <a:gd name="connsiteY130" fmla="*/ 5086354 h 6584660"/>
              <a:gd name="connsiteX131" fmla="*/ 5738420 w 7194254"/>
              <a:gd name="connsiteY131" fmla="*/ 5131416 h 6584660"/>
              <a:gd name="connsiteX132" fmla="*/ 5723398 w 7194254"/>
              <a:gd name="connsiteY132" fmla="*/ 5157702 h 6584660"/>
              <a:gd name="connsiteX133" fmla="*/ 5708376 w 7194254"/>
              <a:gd name="connsiteY133" fmla="*/ 5210274 h 6584660"/>
              <a:gd name="connsiteX134" fmla="*/ 5727153 w 7194254"/>
              <a:gd name="connsiteY134" fmla="*/ 5255336 h 6584660"/>
              <a:gd name="connsiteX135" fmla="*/ 5734664 w 7194254"/>
              <a:gd name="connsiteY135" fmla="*/ 5266602 h 6584660"/>
              <a:gd name="connsiteX136" fmla="*/ 5742175 w 7194254"/>
              <a:gd name="connsiteY136" fmla="*/ 5367991 h 6584660"/>
              <a:gd name="connsiteX137" fmla="*/ 5742175 w 7194254"/>
              <a:gd name="connsiteY137" fmla="*/ 5383011 h 6584660"/>
              <a:gd name="connsiteX138" fmla="*/ 5734664 w 7194254"/>
              <a:gd name="connsiteY138" fmla="*/ 5431828 h 6584660"/>
              <a:gd name="connsiteX139" fmla="*/ 5712131 w 7194254"/>
              <a:gd name="connsiteY139" fmla="*/ 5518197 h 6584660"/>
              <a:gd name="connsiteX140" fmla="*/ 5697109 w 7194254"/>
              <a:gd name="connsiteY140" fmla="*/ 5567014 h 6584660"/>
              <a:gd name="connsiteX141" fmla="*/ 5682087 w 7194254"/>
              <a:gd name="connsiteY141" fmla="*/ 5608321 h 6584660"/>
              <a:gd name="connsiteX142" fmla="*/ 5659554 w 7194254"/>
              <a:gd name="connsiteY142" fmla="*/ 5645872 h 6584660"/>
              <a:gd name="connsiteX143" fmla="*/ 5588199 w 7194254"/>
              <a:gd name="connsiteY143" fmla="*/ 5709710 h 6584660"/>
              <a:gd name="connsiteX144" fmla="*/ 5531867 w 7194254"/>
              <a:gd name="connsiteY144" fmla="*/ 5717220 h 6584660"/>
              <a:gd name="connsiteX145" fmla="*/ 5441734 w 7194254"/>
              <a:gd name="connsiteY145" fmla="*/ 5672158 h 6584660"/>
              <a:gd name="connsiteX146" fmla="*/ 5434223 w 7194254"/>
              <a:gd name="connsiteY146" fmla="*/ 5600810 h 6584660"/>
              <a:gd name="connsiteX147" fmla="*/ 5460512 w 7194254"/>
              <a:gd name="connsiteY147" fmla="*/ 5529462 h 6584660"/>
              <a:gd name="connsiteX148" fmla="*/ 5460512 w 7194254"/>
              <a:gd name="connsiteY148" fmla="*/ 5473135 h 6584660"/>
              <a:gd name="connsiteX149" fmla="*/ 5422957 w 7194254"/>
              <a:gd name="connsiteY149" fmla="*/ 5375501 h 6584660"/>
              <a:gd name="connsiteX150" fmla="*/ 5389157 w 7194254"/>
              <a:gd name="connsiteY150" fmla="*/ 5322929 h 6584660"/>
              <a:gd name="connsiteX151" fmla="*/ 5370380 w 7194254"/>
              <a:gd name="connsiteY151" fmla="*/ 5322929 h 6584660"/>
              <a:gd name="connsiteX152" fmla="*/ 5340336 w 7194254"/>
              <a:gd name="connsiteY152" fmla="*/ 5311663 h 6584660"/>
              <a:gd name="connsiteX153" fmla="*/ 5310292 w 7194254"/>
              <a:gd name="connsiteY153" fmla="*/ 5259091 h 6584660"/>
              <a:gd name="connsiteX154" fmla="*/ 5295270 w 7194254"/>
              <a:gd name="connsiteY154" fmla="*/ 5251581 h 6584660"/>
              <a:gd name="connsiteX155" fmla="*/ 5257714 w 7194254"/>
              <a:gd name="connsiteY155" fmla="*/ 5255336 h 6584660"/>
              <a:gd name="connsiteX156" fmla="*/ 5227670 w 7194254"/>
              <a:gd name="connsiteY156" fmla="*/ 5225295 h 6584660"/>
              <a:gd name="connsiteX157" fmla="*/ 5261470 w 7194254"/>
              <a:gd name="connsiteY157" fmla="*/ 5195254 h 6584660"/>
              <a:gd name="connsiteX158" fmla="*/ 5268981 w 7194254"/>
              <a:gd name="connsiteY158" fmla="*/ 5183988 h 6584660"/>
              <a:gd name="connsiteX159" fmla="*/ 5272737 w 7194254"/>
              <a:gd name="connsiteY159" fmla="*/ 5116396 h 6584660"/>
              <a:gd name="connsiteX160" fmla="*/ 5268981 w 7194254"/>
              <a:gd name="connsiteY160" fmla="*/ 5093865 h 6584660"/>
              <a:gd name="connsiteX161" fmla="*/ 5235181 w 7194254"/>
              <a:gd name="connsiteY161" fmla="*/ 5060068 h 6584660"/>
              <a:gd name="connsiteX162" fmla="*/ 5081206 w 7194254"/>
              <a:gd name="connsiteY162" fmla="*/ 4951169 h 6584660"/>
              <a:gd name="connsiteX163" fmla="*/ 4923474 w 7194254"/>
              <a:gd name="connsiteY163" fmla="*/ 4872311 h 6584660"/>
              <a:gd name="connsiteX164" fmla="*/ 4822075 w 7194254"/>
              <a:gd name="connsiteY164" fmla="*/ 4831004 h 6584660"/>
              <a:gd name="connsiteX165" fmla="*/ 4754476 w 7194254"/>
              <a:gd name="connsiteY165" fmla="*/ 4804718 h 6584660"/>
              <a:gd name="connsiteX166" fmla="*/ 4690632 w 7194254"/>
              <a:gd name="connsiteY166" fmla="*/ 4778432 h 6584660"/>
              <a:gd name="connsiteX167" fmla="*/ 4604256 w 7194254"/>
              <a:gd name="connsiteY167" fmla="*/ 4733370 h 6584660"/>
              <a:gd name="connsiteX168" fmla="*/ 4566701 w 7194254"/>
              <a:gd name="connsiteY168" fmla="*/ 4733370 h 6584660"/>
              <a:gd name="connsiteX169" fmla="*/ 4521634 w 7194254"/>
              <a:gd name="connsiteY169" fmla="*/ 4733370 h 6584660"/>
              <a:gd name="connsiteX170" fmla="*/ 4318837 w 7194254"/>
              <a:gd name="connsiteY170" fmla="*/ 4669532 h 6584660"/>
              <a:gd name="connsiteX171" fmla="*/ 4258749 w 7194254"/>
              <a:gd name="connsiteY171" fmla="*/ 4647001 h 6584660"/>
              <a:gd name="connsiteX172" fmla="*/ 4176127 w 7194254"/>
              <a:gd name="connsiteY172" fmla="*/ 4613205 h 6584660"/>
              <a:gd name="connsiteX173" fmla="*/ 4119795 w 7194254"/>
              <a:gd name="connsiteY173" fmla="*/ 4575654 h 6584660"/>
              <a:gd name="connsiteX174" fmla="*/ 4048440 w 7194254"/>
              <a:gd name="connsiteY174" fmla="*/ 4489285 h 6584660"/>
              <a:gd name="connsiteX175" fmla="*/ 3995863 w 7194254"/>
              <a:gd name="connsiteY175" fmla="*/ 4380386 h 6584660"/>
              <a:gd name="connsiteX176" fmla="*/ 3969574 w 7194254"/>
              <a:gd name="connsiteY176" fmla="*/ 4335324 h 6584660"/>
              <a:gd name="connsiteX177" fmla="*/ 3909486 w 7194254"/>
              <a:gd name="connsiteY177" fmla="*/ 4207649 h 6584660"/>
              <a:gd name="connsiteX178" fmla="*/ 3815598 w 7194254"/>
              <a:gd name="connsiteY178" fmla="*/ 4034911 h 6584660"/>
              <a:gd name="connsiteX179" fmla="*/ 3710444 w 7194254"/>
              <a:gd name="connsiteY179" fmla="*/ 4170097 h 6584660"/>
              <a:gd name="connsiteX180" fmla="*/ 3657867 w 7194254"/>
              <a:gd name="connsiteY180" fmla="*/ 4256466 h 6584660"/>
              <a:gd name="connsiteX181" fmla="*/ 3635334 w 7194254"/>
              <a:gd name="connsiteY181" fmla="*/ 4331569 h 6584660"/>
              <a:gd name="connsiteX182" fmla="*/ 3627823 w 7194254"/>
              <a:gd name="connsiteY182" fmla="*/ 4432958 h 6584660"/>
              <a:gd name="connsiteX183" fmla="*/ 3639089 w 7194254"/>
              <a:gd name="connsiteY183" fmla="*/ 4500550 h 6584660"/>
              <a:gd name="connsiteX184" fmla="*/ 3646601 w 7194254"/>
              <a:gd name="connsiteY184" fmla="*/ 4564388 h 6584660"/>
              <a:gd name="connsiteX185" fmla="*/ 3646601 w 7194254"/>
              <a:gd name="connsiteY185" fmla="*/ 4594429 h 6584660"/>
              <a:gd name="connsiteX186" fmla="*/ 3646601 w 7194254"/>
              <a:gd name="connsiteY186" fmla="*/ 4834759 h 6584660"/>
              <a:gd name="connsiteX187" fmla="*/ 3627823 w 7194254"/>
              <a:gd name="connsiteY187" fmla="*/ 4924883 h 6584660"/>
              <a:gd name="connsiteX188" fmla="*/ 3571490 w 7194254"/>
              <a:gd name="connsiteY188" fmla="*/ 5105130 h 6584660"/>
              <a:gd name="connsiteX189" fmla="*/ 3518913 w 7194254"/>
              <a:gd name="connsiteY189" fmla="*/ 5244071 h 6584660"/>
              <a:gd name="connsiteX190" fmla="*/ 3462581 w 7194254"/>
              <a:gd name="connsiteY190" fmla="*/ 5416808 h 6584660"/>
              <a:gd name="connsiteX191" fmla="*/ 3425025 w 7194254"/>
              <a:gd name="connsiteY191" fmla="*/ 5521952 h 6584660"/>
              <a:gd name="connsiteX192" fmla="*/ 3425025 w 7194254"/>
              <a:gd name="connsiteY192" fmla="*/ 5540728 h 6584660"/>
              <a:gd name="connsiteX193" fmla="*/ 3425025 w 7194254"/>
              <a:gd name="connsiteY193" fmla="*/ 5589545 h 6584660"/>
              <a:gd name="connsiteX194" fmla="*/ 3428781 w 7194254"/>
              <a:gd name="connsiteY194" fmla="*/ 5608321 h 6584660"/>
              <a:gd name="connsiteX195" fmla="*/ 3447558 w 7194254"/>
              <a:gd name="connsiteY195" fmla="*/ 5627096 h 6584660"/>
              <a:gd name="connsiteX196" fmla="*/ 3496380 w 7194254"/>
              <a:gd name="connsiteY196" fmla="*/ 5751016 h 6584660"/>
              <a:gd name="connsiteX197" fmla="*/ 3515158 w 7194254"/>
              <a:gd name="connsiteY197" fmla="*/ 5811099 h 6584660"/>
              <a:gd name="connsiteX198" fmla="*/ 3530180 w 7194254"/>
              <a:gd name="connsiteY198" fmla="*/ 5871181 h 6584660"/>
              <a:gd name="connsiteX199" fmla="*/ 3526424 w 7194254"/>
              <a:gd name="connsiteY199" fmla="*/ 5938774 h 6584660"/>
              <a:gd name="connsiteX200" fmla="*/ 7188047 w 7194254"/>
              <a:gd name="connsiteY200" fmla="*/ 5938774 h 6584660"/>
              <a:gd name="connsiteX201" fmla="*/ 7191802 w 7194254"/>
              <a:gd name="connsiteY201" fmla="*/ 6111511 h 6584660"/>
              <a:gd name="connsiteX202" fmla="*/ 7191802 w 7194254"/>
              <a:gd name="connsiteY202" fmla="*/ 6351841 h 6584660"/>
              <a:gd name="connsiteX203" fmla="*/ 7120447 w 7194254"/>
              <a:gd name="connsiteY203" fmla="*/ 6366861 h 6584660"/>
              <a:gd name="connsiteX204" fmla="*/ 6635987 w 7194254"/>
              <a:gd name="connsiteY204" fmla="*/ 6366861 h 6584660"/>
              <a:gd name="connsiteX205" fmla="*/ 6568387 w 7194254"/>
              <a:gd name="connsiteY205" fmla="*/ 6434454 h 6584660"/>
              <a:gd name="connsiteX206" fmla="*/ 6553365 w 7194254"/>
              <a:gd name="connsiteY206" fmla="*/ 6584660 h 6584660"/>
              <a:gd name="connsiteX207" fmla="*/ 5944973 w 7194254"/>
              <a:gd name="connsiteY207" fmla="*/ 6584660 h 6584660"/>
              <a:gd name="connsiteX208" fmla="*/ 5929951 w 7194254"/>
              <a:gd name="connsiteY208" fmla="*/ 6490781 h 6584660"/>
              <a:gd name="connsiteX209" fmla="*/ 5806019 w 7194254"/>
              <a:gd name="connsiteY209" fmla="*/ 6370617 h 6584660"/>
              <a:gd name="connsiteX210" fmla="*/ 1712513 w 7194254"/>
              <a:gd name="connsiteY210" fmla="*/ 6370617 h 6584660"/>
              <a:gd name="connsiteX211" fmla="*/ 1588581 w 7194254"/>
              <a:gd name="connsiteY211" fmla="*/ 6490781 h 6584660"/>
              <a:gd name="connsiteX212" fmla="*/ 1573559 w 7194254"/>
              <a:gd name="connsiteY212" fmla="*/ 6584660 h 6584660"/>
              <a:gd name="connsiteX213" fmla="*/ 379307 w 7194254"/>
              <a:gd name="connsiteY213" fmla="*/ 6584660 h 6584660"/>
              <a:gd name="connsiteX214" fmla="*/ 364285 w 7194254"/>
              <a:gd name="connsiteY214" fmla="*/ 6464495 h 6584660"/>
              <a:gd name="connsiteX215" fmla="*/ 266642 w 7194254"/>
              <a:gd name="connsiteY215" fmla="*/ 6366861 h 6584660"/>
              <a:gd name="connsiteX216" fmla="*/ 63844 w 7194254"/>
              <a:gd name="connsiteY216" fmla="*/ 6366861 h 6584660"/>
              <a:gd name="connsiteX217" fmla="*/ 0 w 7194254"/>
              <a:gd name="connsiteY217" fmla="*/ 6351841 h 6584660"/>
              <a:gd name="connsiteX218" fmla="*/ 0 w 7194254"/>
              <a:gd name="connsiteY218" fmla="*/ 6336820 h 6584660"/>
              <a:gd name="connsiteX219" fmla="*/ 37555 w 7194254"/>
              <a:gd name="connsiteY219" fmla="*/ 6265472 h 6584660"/>
              <a:gd name="connsiteX220" fmla="*/ 56333 w 7194254"/>
              <a:gd name="connsiteY220" fmla="*/ 6194124 h 6584660"/>
              <a:gd name="connsiteX221" fmla="*/ 82621 w 7194254"/>
              <a:gd name="connsiteY221" fmla="*/ 6130287 h 6584660"/>
              <a:gd name="connsiteX222" fmla="*/ 131443 w 7194254"/>
              <a:gd name="connsiteY222" fmla="*/ 5953795 h 6584660"/>
              <a:gd name="connsiteX223" fmla="*/ 195287 w 7194254"/>
              <a:gd name="connsiteY223" fmla="*/ 5769792 h 6584660"/>
              <a:gd name="connsiteX224" fmla="*/ 217820 w 7194254"/>
              <a:gd name="connsiteY224" fmla="*/ 5687179 h 6584660"/>
              <a:gd name="connsiteX225" fmla="*/ 240353 w 7194254"/>
              <a:gd name="connsiteY225" fmla="*/ 5608321 h 6584660"/>
              <a:gd name="connsiteX226" fmla="*/ 292930 w 7194254"/>
              <a:gd name="connsiteY226" fmla="*/ 5439339 h 6584660"/>
              <a:gd name="connsiteX227" fmla="*/ 345507 w 7194254"/>
              <a:gd name="connsiteY227" fmla="*/ 5270357 h 6584660"/>
              <a:gd name="connsiteX228" fmla="*/ 394329 w 7194254"/>
              <a:gd name="connsiteY228" fmla="*/ 5108885 h 6584660"/>
              <a:gd name="connsiteX229" fmla="*/ 431884 w 7194254"/>
              <a:gd name="connsiteY229" fmla="*/ 4988720 h 6584660"/>
              <a:gd name="connsiteX230" fmla="*/ 465683 w 7194254"/>
              <a:gd name="connsiteY230" fmla="*/ 4872311 h 6584660"/>
              <a:gd name="connsiteX231" fmla="*/ 518261 w 7194254"/>
              <a:gd name="connsiteY231" fmla="*/ 4703329 h 6584660"/>
              <a:gd name="connsiteX232" fmla="*/ 567082 w 7194254"/>
              <a:gd name="connsiteY232" fmla="*/ 4538102 h 6584660"/>
              <a:gd name="connsiteX233" fmla="*/ 619660 w 7194254"/>
              <a:gd name="connsiteY233" fmla="*/ 4372875 h 6584660"/>
              <a:gd name="connsiteX234" fmla="*/ 679748 w 7194254"/>
              <a:gd name="connsiteY234" fmla="*/ 4181362 h 6584660"/>
              <a:gd name="connsiteX235" fmla="*/ 698525 w 7194254"/>
              <a:gd name="connsiteY235" fmla="*/ 4113770 h 6584660"/>
              <a:gd name="connsiteX236" fmla="*/ 717303 w 7194254"/>
              <a:gd name="connsiteY236" fmla="*/ 4049932 h 6584660"/>
              <a:gd name="connsiteX237" fmla="*/ 781146 w 7194254"/>
              <a:gd name="connsiteY237" fmla="*/ 3847154 h 6584660"/>
              <a:gd name="connsiteX238" fmla="*/ 829968 w 7194254"/>
              <a:gd name="connsiteY238" fmla="*/ 3678172 h 6584660"/>
              <a:gd name="connsiteX239" fmla="*/ 882545 w 7194254"/>
              <a:gd name="connsiteY239" fmla="*/ 3516700 h 6584660"/>
              <a:gd name="connsiteX240" fmla="*/ 905078 w 7194254"/>
              <a:gd name="connsiteY240" fmla="*/ 3434087 h 6584660"/>
              <a:gd name="connsiteX241" fmla="*/ 931367 w 7194254"/>
              <a:gd name="connsiteY241" fmla="*/ 3355229 h 6584660"/>
              <a:gd name="connsiteX242" fmla="*/ 991455 w 7194254"/>
              <a:gd name="connsiteY242" fmla="*/ 3156206 h 6584660"/>
              <a:gd name="connsiteX243" fmla="*/ 1040276 w 7194254"/>
              <a:gd name="connsiteY243" fmla="*/ 2990979 h 6584660"/>
              <a:gd name="connsiteX244" fmla="*/ 1092854 w 7194254"/>
              <a:gd name="connsiteY244" fmla="*/ 2829507 h 6584660"/>
              <a:gd name="connsiteX245" fmla="*/ 1130409 w 7194254"/>
              <a:gd name="connsiteY245" fmla="*/ 2705587 h 6584660"/>
              <a:gd name="connsiteX246" fmla="*/ 1167964 w 7194254"/>
              <a:gd name="connsiteY246" fmla="*/ 2585422 h 6584660"/>
              <a:gd name="connsiteX247" fmla="*/ 1186741 w 7194254"/>
              <a:gd name="connsiteY247" fmla="*/ 2517830 h 6584660"/>
              <a:gd name="connsiteX248" fmla="*/ 1205519 w 7194254"/>
              <a:gd name="connsiteY248" fmla="*/ 2457747 h 6584660"/>
              <a:gd name="connsiteX249" fmla="*/ 1273118 w 7194254"/>
              <a:gd name="connsiteY249" fmla="*/ 2254969 h 6584660"/>
              <a:gd name="connsiteX250" fmla="*/ 1318184 w 7194254"/>
              <a:gd name="connsiteY250" fmla="*/ 2085987 h 6584660"/>
              <a:gd name="connsiteX251" fmla="*/ 1306918 w 7194254"/>
              <a:gd name="connsiteY251" fmla="*/ 2040925 h 6584660"/>
              <a:gd name="connsiteX252" fmla="*/ 1152942 w 7194254"/>
              <a:gd name="connsiteY252" fmla="*/ 1935781 h 6584660"/>
              <a:gd name="connsiteX253" fmla="*/ 976433 w 7194254"/>
              <a:gd name="connsiteY253" fmla="*/ 1815616 h 6584660"/>
              <a:gd name="connsiteX254" fmla="*/ 833723 w 7194254"/>
              <a:gd name="connsiteY254" fmla="*/ 1717982 h 6584660"/>
              <a:gd name="connsiteX255" fmla="*/ 675992 w 7194254"/>
              <a:gd name="connsiteY255" fmla="*/ 1612838 h 6584660"/>
              <a:gd name="connsiteX256" fmla="*/ 634682 w 7194254"/>
              <a:gd name="connsiteY256" fmla="*/ 1571531 h 6584660"/>
              <a:gd name="connsiteX257" fmla="*/ 627170 w 7194254"/>
              <a:gd name="connsiteY257" fmla="*/ 1564021 h 6584660"/>
              <a:gd name="connsiteX258" fmla="*/ 638437 w 7194254"/>
              <a:gd name="connsiteY258" fmla="*/ 1481408 h 6584660"/>
              <a:gd name="connsiteX259" fmla="*/ 702281 w 7194254"/>
              <a:gd name="connsiteY259" fmla="*/ 1440101 h 6584660"/>
              <a:gd name="connsiteX260" fmla="*/ 762369 w 7194254"/>
              <a:gd name="connsiteY260" fmla="*/ 1462632 h 6584660"/>
              <a:gd name="connsiteX261" fmla="*/ 972677 w 7194254"/>
              <a:gd name="connsiteY261" fmla="*/ 1605328 h 6584660"/>
              <a:gd name="connsiteX262" fmla="*/ 1190497 w 7194254"/>
              <a:gd name="connsiteY262" fmla="*/ 1755534 h 6584660"/>
              <a:gd name="connsiteX263" fmla="*/ 1363250 w 7194254"/>
              <a:gd name="connsiteY263" fmla="*/ 1875699 h 6584660"/>
              <a:gd name="connsiteX264" fmla="*/ 1505960 w 7194254"/>
              <a:gd name="connsiteY264" fmla="*/ 1973333 h 6584660"/>
              <a:gd name="connsiteX265" fmla="*/ 1686224 w 7194254"/>
              <a:gd name="connsiteY265" fmla="*/ 2097253 h 6584660"/>
              <a:gd name="connsiteX266" fmla="*/ 1832689 w 7194254"/>
              <a:gd name="connsiteY266" fmla="*/ 2194887 h 6584660"/>
              <a:gd name="connsiteX267" fmla="*/ 1847711 w 7194254"/>
              <a:gd name="connsiteY267" fmla="*/ 2206152 h 6584660"/>
              <a:gd name="connsiteX268" fmla="*/ 1956621 w 7194254"/>
              <a:gd name="connsiteY268" fmla="*/ 2247459 h 6584660"/>
              <a:gd name="connsiteX269" fmla="*/ 2238284 w 7194254"/>
              <a:gd name="connsiteY269" fmla="*/ 2258724 h 6584660"/>
              <a:gd name="connsiteX270" fmla="*/ 2320905 w 7194254"/>
              <a:gd name="connsiteY270" fmla="*/ 2269990 h 6584660"/>
              <a:gd name="connsiteX271" fmla="*/ 2407282 w 7194254"/>
              <a:gd name="connsiteY271" fmla="*/ 2269990 h 6584660"/>
              <a:gd name="connsiteX272" fmla="*/ 2546236 w 7194254"/>
              <a:gd name="connsiteY272" fmla="*/ 2277500 h 6584660"/>
              <a:gd name="connsiteX273" fmla="*/ 2636368 w 7194254"/>
              <a:gd name="connsiteY273" fmla="*/ 2288765 h 6584660"/>
              <a:gd name="connsiteX274" fmla="*/ 2726501 w 7194254"/>
              <a:gd name="connsiteY274" fmla="*/ 2288765 h 6584660"/>
              <a:gd name="connsiteX275" fmla="*/ 2809122 w 7194254"/>
              <a:gd name="connsiteY275" fmla="*/ 2296276 h 6584660"/>
              <a:gd name="connsiteX276" fmla="*/ 2876721 w 7194254"/>
              <a:gd name="connsiteY276" fmla="*/ 2352603 h 6584660"/>
              <a:gd name="connsiteX277" fmla="*/ 2865454 w 7194254"/>
              <a:gd name="connsiteY277" fmla="*/ 2427706 h 6584660"/>
              <a:gd name="connsiteX278" fmla="*/ 2842921 w 7194254"/>
              <a:gd name="connsiteY278" fmla="*/ 2450237 h 6584660"/>
              <a:gd name="connsiteX279" fmla="*/ 2816633 w 7194254"/>
              <a:gd name="connsiteY279" fmla="*/ 2461503 h 6584660"/>
              <a:gd name="connsiteX280" fmla="*/ 2655146 w 7194254"/>
              <a:gd name="connsiteY280" fmla="*/ 2461503 h 6584660"/>
              <a:gd name="connsiteX281" fmla="*/ 2489903 w 7194254"/>
              <a:gd name="connsiteY281" fmla="*/ 2450237 h 6584660"/>
              <a:gd name="connsiteX282" fmla="*/ 2332172 w 7194254"/>
              <a:gd name="connsiteY282" fmla="*/ 2442727 h 6584660"/>
              <a:gd name="connsiteX283" fmla="*/ 2174441 w 7194254"/>
              <a:gd name="connsiteY283" fmla="*/ 2431461 h 6584660"/>
              <a:gd name="connsiteX284" fmla="*/ 2012954 w 7194254"/>
              <a:gd name="connsiteY284" fmla="*/ 2423951 h 6584660"/>
              <a:gd name="connsiteX285" fmla="*/ 1870244 w 7194254"/>
              <a:gd name="connsiteY285" fmla="*/ 2416441 h 6584660"/>
              <a:gd name="connsiteX286" fmla="*/ 1847711 w 7194254"/>
              <a:gd name="connsiteY286" fmla="*/ 2408930 h 6584660"/>
              <a:gd name="connsiteX287" fmla="*/ 1716268 w 7194254"/>
              <a:gd name="connsiteY287" fmla="*/ 2326317 h 6584660"/>
              <a:gd name="connsiteX288" fmla="*/ 1686224 w 7194254"/>
              <a:gd name="connsiteY288" fmla="*/ 2412686 h 6584660"/>
              <a:gd name="connsiteX289" fmla="*/ 1656180 w 7194254"/>
              <a:gd name="connsiteY289" fmla="*/ 2517830 h 6584660"/>
              <a:gd name="connsiteX290" fmla="*/ 1622381 w 7194254"/>
              <a:gd name="connsiteY290" fmla="*/ 2622974 h 6584660"/>
              <a:gd name="connsiteX291" fmla="*/ 1599848 w 7194254"/>
              <a:gd name="connsiteY291" fmla="*/ 2701832 h 6584660"/>
              <a:gd name="connsiteX292" fmla="*/ 1573559 w 7194254"/>
              <a:gd name="connsiteY292" fmla="*/ 2780690 h 6584660"/>
              <a:gd name="connsiteX293" fmla="*/ 1528493 w 7194254"/>
              <a:gd name="connsiteY293" fmla="*/ 2960938 h 6584660"/>
              <a:gd name="connsiteX294" fmla="*/ 1483427 w 7194254"/>
              <a:gd name="connsiteY294" fmla="*/ 3111144 h 6584660"/>
              <a:gd name="connsiteX295" fmla="*/ 1472160 w 7194254"/>
              <a:gd name="connsiteY295" fmla="*/ 3148695 h 6584660"/>
              <a:gd name="connsiteX296" fmla="*/ 1457138 w 7194254"/>
              <a:gd name="connsiteY296" fmla="*/ 3193757 h 6584660"/>
              <a:gd name="connsiteX297" fmla="*/ 1445872 w 7194254"/>
              <a:gd name="connsiteY297" fmla="*/ 3235064 h 6584660"/>
              <a:gd name="connsiteX298" fmla="*/ 1382028 w 7194254"/>
              <a:gd name="connsiteY298" fmla="*/ 3434087 h 6584660"/>
              <a:gd name="connsiteX299" fmla="*/ 1325695 w 7194254"/>
              <a:gd name="connsiteY299" fmla="*/ 3636865 h 6584660"/>
              <a:gd name="connsiteX300" fmla="*/ 1261852 w 7194254"/>
              <a:gd name="connsiteY300" fmla="*/ 3835888 h 6584660"/>
              <a:gd name="connsiteX301" fmla="*/ 1228052 w 7194254"/>
              <a:gd name="connsiteY301" fmla="*/ 3959808 h 6584660"/>
              <a:gd name="connsiteX302" fmla="*/ 1194252 w 7194254"/>
              <a:gd name="connsiteY302" fmla="*/ 4083728 h 6584660"/>
              <a:gd name="connsiteX303" fmla="*/ 1167964 w 7194254"/>
              <a:gd name="connsiteY303" fmla="*/ 4166342 h 6584660"/>
              <a:gd name="connsiteX304" fmla="*/ 1141675 w 7194254"/>
              <a:gd name="connsiteY304" fmla="*/ 4241445 h 6584660"/>
              <a:gd name="connsiteX305" fmla="*/ 1096609 w 7194254"/>
              <a:gd name="connsiteY305" fmla="*/ 4425447 h 6584660"/>
              <a:gd name="connsiteX306" fmla="*/ 1051543 w 7194254"/>
              <a:gd name="connsiteY306" fmla="*/ 4571898 h 6584660"/>
              <a:gd name="connsiteX307" fmla="*/ 1040276 w 7194254"/>
              <a:gd name="connsiteY307" fmla="*/ 4613205 h 6584660"/>
              <a:gd name="connsiteX308" fmla="*/ 1025254 w 7194254"/>
              <a:gd name="connsiteY308" fmla="*/ 4658267 h 6584660"/>
              <a:gd name="connsiteX309" fmla="*/ 1013988 w 7194254"/>
              <a:gd name="connsiteY309" fmla="*/ 4699574 h 6584660"/>
              <a:gd name="connsiteX310" fmla="*/ 950144 w 7194254"/>
              <a:gd name="connsiteY310" fmla="*/ 4898597 h 6584660"/>
              <a:gd name="connsiteX311" fmla="*/ 920100 w 7194254"/>
              <a:gd name="connsiteY311" fmla="*/ 4996231 h 6584660"/>
              <a:gd name="connsiteX312" fmla="*/ 893812 w 7194254"/>
              <a:gd name="connsiteY312" fmla="*/ 5097620 h 6584660"/>
              <a:gd name="connsiteX313" fmla="*/ 829968 w 7194254"/>
              <a:gd name="connsiteY313" fmla="*/ 5300398 h 6584660"/>
              <a:gd name="connsiteX314" fmla="*/ 844990 w 7194254"/>
              <a:gd name="connsiteY314" fmla="*/ 5315419 h 6584660"/>
              <a:gd name="connsiteX315" fmla="*/ 957655 w 7194254"/>
              <a:gd name="connsiteY315" fmla="*/ 5304153 h 6584660"/>
              <a:gd name="connsiteX316" fmla="*/ 1137920 w 7194254"/>
              <a:gd name="connsiteY316" fmla="*/ 5296643 h 6584660"/>
              <a:gd name="connsiteX317" fmla="*/ 1318184 w 7194254"/>
              <a:gd name="connsiteY317" fmla="*/ 5296643 h 6584660"/>
              <a:gd name="connsiteX318" fmla="*/ 1374517 w 7194254"/>
              <a:gd name="connsiteY318" fmla="*/ 5304153 h 6584660"/>
              <a:gd name="connsiteX319" fmla="*/ 1423339 w 7194254"/>
              <a:gd name="connsiteY319" fmla="*/ 5315419 h 6584660"/>
              <a:gd name="connsiteX320" fmla="*/ 1502204 w 7194254"/>
              <a:gd name="connsiteY320" fmla="*/ 5322929 h 6584660"/>
              <a:gd name="connsiteX321" fmla="*/ 1674958 w 7194254"/>
              <a:gd name="connsiteY321" fmla="*/ 5364236 h 6584660"/>
              <a:gd name="connsiteX322" fmla="*/ 1851467 w 7194254"/>
              <a:gd name="connsiteY322" fmla="*/ 5424318 h 6584660"/>
              <a:gd name="connsiteX323" fmla="*/ 1997932 w 7194254"/>
              <a:gd name="connsiteY323" fmla="*/ 5499421 h 6584660"/>
              <a:gd name="connsiteX324" fmla="*/ 2080553 w 7194254"/>
              <a:gd name="connsiteY324" fmla="*/ 5551993 h 6584660"/>
              <a:gd name="connsiteX325" fmla="*/ 2185707 w 7194254"/>
              <a:gd name="connsiteY325" fmla="*/ 5634607 h 6584660"/>
              <a:gd name="connsiteX326" fmla="*/ 2290861 w 7194254"/>
              <a:gd name="connsiteY326" fmla="*/ 5747261 h 6584660"/>
              <a:gd name="connsiteX327" fmla="*/ 2384749 w 7194254"/>
              <a:gd name="connsiteY327" fmla="*/ 5901222 h 6584660"/>
              <a:gd name="connsiteX328" fmla="*/ 2392260 w 7194254"/>
              <a:gd name="connsiteY328" fmla="*/ 5919998 h 6584660"/>
              <a:gd name="connsiteX329" fmla="*/ 2422304 w 7194254"/>
              <a:gd name="connsiteY329" fmla="*/ 5938774 h 6584660"/>
              <a:gd name="connsiteX330" fmla="*/ 2583791 w 7194254"/>
              <a:gd name="connsiteY330" fmla="*/ 5938774 h 6584660"/>
              <a:gd name="connsiteX331" fmla="*/ 2587547 w 7194254"/>
              <a:gd name="connsiteY331" fmla="*/ 5908733 h 6584660"/>
              <a:gd name="connsiteX332" fmla="*/ 2598813 w 7194254"/>
              <a:gd name="connsiteY332" fmla="*/ 5886202 h 6584660"/>
              <a:gd name="connsiteX333" fmla="*/ 2651390 w 7194254"/>
              <a:gd name="connsiteY333" fmla="*/ 5848650 h 6584660"/>
              <a:gd name="connsiteX334" fmla="*/ 2764056 w 7194254"/>
              <a:gd name="connsiteY334" fmla="*/ 5848650 h 6584660"/>
              <a:gd name="connsiteX335" fmla="*/ 2797855 w 7194254"/>
              <a:gd name="connsiteY335" fmla="*/ 5837385 h 6584660"/>
              <a:gd name="connsiteX336" fmla="*/ 2876721 w 7194254"/>
              <a:gd name="connsiteY336" fmla="*/ 5784813 h 6584660"/>
              <a:gd name="connsiteX337" fmla="*/ 2903009 w 7194254"/>
              <a:gd name="connsiteY337" fmla="*/ 5762282 h 6584660"/>
              <a:gd name="connsiteX338" fmla="*/ 2929298 w 7194254"/>
              <a:gd name="connsiteY338" fmla="*/ 5694689 h 6584660"/>
              <a:gd name="connsiteX339" fmla="*/ 2910521 w 7194254"/>
              <a:gd name="connsiteY339" fmla="*/ 5683424 h 6584660"/>
              <a:gd name="connsiteX340" fmla="*/ 2895498 w 7194254"/>
              <a:gd name="connsiteY340" fmla="*/ 5653382 h 6584660"/>
              <a:gd name="connsiteX341" fmla="*/ 2948076 w 7194254"/>
              <a:gd name="connsiteY341" fmla="*/ 5604565 h 6584660"/>
              <a:gd name="connsiteX342" fmla="*/ 2963098 w 7194254"/>
              <a:gd name="connsiteY342" fmla="*/ 5574524 h 6584660"/>
              <a:gd name="connsiteX343" fmla="*/ 2985631 w 7194254"/>
              <a:gd name="connsiteY343" fmla="*/ 5548238 h 6584660"/>
              <a:gd name="connsiteX344" fmla="*/ 3004408 w 7194254"/>
              <a:gd name="connsiteY344" fmla="*/ 5551993 h 6584660"/>
              <a:gd name="connsiteX345" fmla="*/ 3023186 w 7194254"/>
              <a:gd name="connsiteY345" fmla="*/ 5574524 h 6584660"/>
              <a:gd name="connsiteX346" fmla="*/ 3087029 w 7194254"/>
              <a:gd name="connsiteY346" fmla="*/ 5551993 h 6584660"/>
              <a:gd name="connsiteX347" fmla="*/ 3132096 w 7194254"/>
              <a:gd name="connsiteY347" fmla="*/ 5529462 h 6584660"/>
              <a:gd name="connsiteX348" fmla="*/ 3184673 w 7194254"/>
              <a:gd name="connsiteY348" fmla="*/ 5409297 h 6584660"/>
              <a:gd name="connsiteX349" fmla="*/ 3199695 w 7194254"/>
              <a:gd name="connsiteY349" fmla="*/ 5345460 h 6584660"/>
              <a:gd name="connsiteX350" fmla="*/ 3214717 w 7194254"/>
              <a:gd name="connsiteY350" fmla="*/ 5281622 h 6584660"/>
              <a:gd name="connsiteX351" fmla="*/ 3233494 w 7194254"/>
              <a:gd name="connsiteY351" fmla="*/ 5127661 h 6584660"/>
              <a:gd name="connsiteX352" fmla="*/ 3241005 w 7194254"/>
              <a:gd name="connsiteY352" fmla="*/ 4999986 h 6584660"/>
              <a:gd name="connsiteX353" fmla="*/ 3252272 w 7194254"/>
              <a:gd name="connsiteY353" fmla="*/ 4868555 h 6584660"/>
              <a:gd name="connsiteX354" fmla="*/ 3259783 w 7194254"/>
              <a:gd name="connsiteY354" fmla="*/ 4752146 h 6584660"/>
              <a:gd name="connsiteX355" fmla="*/ 3267294 w 7194254"/>
              <a:gd name="connsiteY355" fmla="*/ 4613205 h 6584660"/>
              <a:gd name="connsiteX356" fmla="*/ 3274805 w 7194254"/>
              <a:gd name="connsiteY356" fmla="*/ 4594429 h 6584660"/>
              <a:gd name="connsiteX357" fmla="*/ 3256027 w 7194254"/>
              <a:gd name="connsiteY357" fmla="*/ 4553123 h 6584660"/>
              <a:gd name="connsiteX358" fmla="*/ 3229739 w 7194254"/>
              <a:gd name="connsiteY358" fmla="*/ 4523081 h 6584660"/>
              <a:gd name="connsiteX359" fmla="*/ 3229739 w 7194254"/>
              <a:gd name="connsiteY359" fmla="*/ 4459244 h 6584660"/>
              <a:gd name="connsiteX360" fmla="*/ 3214717 w 7194254"/>
              <a:gd name="connsiteY360" fmla="*/ 4342834 h 6584660"/>
              <a:gd name="connsiteX361" fmla="*/ 3203450 w 7194254"/>
              <a:gd name="connsiteY361" fmla="*/ 4305283 h 6584660"/>
              <a:gd name="connsiteX362" fmla="*/ 3195939 w 7194254"/>
              <a:gd name="connsiteY362" fmla="*/ 4267731 h 6584660"/>
              <a:gd name="connsiteX363" fmla="*/ 3184673 w 7194254"/>
              <a:gd name="connsiteY363" fmla="*/ 4241445 h 6584660"/>
              <a:gd name="connsiteX364" fmla="*/ 3199695 w 7194254"/>
              <a:gd name="connsiteY364" fmla="*/ 4136301 h 6584660"/>
              <a:gd name="connsiteX365" fmla="*/ 3282316 w 7194254"/>
              <a:gd name="connsiteY365" fmla="*/ 3941033 h 6584660"/>
              <a:gd name="connsiteX366" fmla="*/ 3421270 w 7194254"/>
              <a:gd name="connsiteY366" fmla="*/ 3640620 h 6584660"/>
              <a:gd name="connsiteX367" fmla="*/ 3567735 w 7194254"/>
              <a:gd name="connsiteY367" fmla="*/ 3355229 h 6584660"/>
              <a:gd name="connsiteX368" fmla="*/ 3579001 w 7194254"/>
              <a:gd name="connsiteY368" fmla="*/ 3336453 h 6584660"/>
              <a:gd name="connsiteX369" fmla="*/ 3594023 w 7194254"/>
              <a:gd name="connsiteY369" fmla="*/ 3295146 h 6584660"/>
              <a:gd name="connsiteX370" fmla="*/ 3586512 w 7194254"/>
              <a:gd name="connsiteY370" fmla="*/ 3265105 h 6584660"/>
              <a:gd name="connsiteX371" fmla="*/ 3586512 w 7194254"/>
              <a:gd name="connsiteY371" fmla="*/ 3238819 h 6584660"/>
              <a:gd name="connsiteX372" fmla="*/ 3616556 w 7194254"/>
              <a:gd name="connsiteY372" fmla="*/ 3144940 h 6584660"/>
              <a:gd name="connsiteX373" fmla="*/ 3635334 w 7194254"/>
              <a:gd name="connsiteY373" fmla="*/ 3009755 h 6584660"/>
              <a:gd name="connsiteX374" fmla="*/ 3646601 w 7194254"/>
              <a:gd name="connsiteY374" fmla="*/ 2825752 h 6584660"/>
              <a:gd name="connsiteX375" fmla="*/ 3635334 w 7194254"/>
              <a:gd name="connsiteY375" fmla="*/ 2761915 h 6584660"/>
              <a:gd name="connsiteX376" fmla="*/ 3635334 w 7194254"/>
              <a:gd name="connsiteY376" fmla="*/ 2694322 h 6584660"/>
              <a:gd name="connsiteX377" fmla="*/ 3627823 w 7194254"/>
              <a:gd name="connsiteY377" fmla="*/ 2615464 h 6584660"/>
              <a:gd name="connsiteX378" fmla="*/ 3616556 w 7194254"/>
              <a:gd name="connsiteY378" fmla="*/ 2547871 h 6584660"/>
              <a:gd name="connsiteX379" fmla="*/ 3616556 w 7194254"/>
              <a:gd name="connsiteY379" fmla="*/ 2484033 h 6584660"/>
              <a:gd name="connsiteX380" fmla="*/ 3601534 w 7194254"/>
              <a:gd name="connsiteY380" fmla="*/ 2393910 h 6584660"/>
              <a:gd name="connsiteX381" fmla="*/ 3537691 w 7194254"/>
              <a:gd name="connsiteY381" fmla="*/ 2277500 h 6584660"/>
              <a:gd name="connsiteX382" fmla="*/ 3511402 w 7194254"/>
              <a:gd name="connsiteY382" fmla="*/ 2251214 h 6584660"/>
              <a:gd name="connsiteX383" fmla="*/ 3496380 w 7194254"/>
              <a:gd name="connsiteY383" fmla="*/ 2209907 h 6584660"/>
              <a:gd name="connsiteX384" fmla="*/ 3477603 w 7194254"/>
              <a:gd name="connsiteY384" fmla="*/ 2194887 h 6584660"/>
              <a:gd name="connsiteX385" fmla="*/ 3447558 w 7194254"/>
              <a:gd name="connsiteY385" fmla="*/ 2187376 h 6584660"/>
              <a:gd name="connsiteX386" fmla="*/ 3398737 w 7194254"/>
              <a:gd name="connsiteY386" fmla="*/ 2168600 h 6584660"/>
              <a:gd name="connsiteX387" fmla="*/ 3391226 w 7194254"/>
              <a:gd name="connsiteY387" fmla="*/ 2164845 h 6584660"/>
              <a:gd name="connsiteX388" fmla="*/ 3342404 w 7194254"/>
              <a:gd name="connsiteY388" fmla="*/ 2127294 h 6584660"/>
              <a:gd name="connsiteX389" fmla="*/ 3241005 w 7194254"/>
              <a:gd name="connsiteY389" fmla="*/ 2033415 h 6584660"/>
              <a:gd name="connsiteX390" fmla="*/ 3188428 w 7194254"/>
              <a:gd name="connsiteY390" fmla="*/ 1962067 h 6584660"/>
              <a:gd name="connsiteX391" fmla="*/ 3158384 w 7194254"/>
              <a:gd name="connsiteY391" fmla="*/ 1928271 h 6584660"/>
              <a:gd name="connsiteX392" fmla="*/ 3135851 w 7194254"/>
              <a:gd name="connsiteY392" fmla="*/ 1890719 h 6584660"/>
              <a:gd name="connsiteX393" fmla="*/ 3124585 w 7194254"/>
              <a:gd name="connsiteY393" fmla="*/ 1879454 h 6584660"/>
              <a:gd name="connsiteX394" fmla="*/ 3064496 w 7194254"/>
              <a:gd name="connsiteY394" fmla="*/ 1819371 h 6584660"/>
              <a:gd name="connsiteX395" fmla="*/ 2989386 w 7194254"/>
              <a:gd name="connsiteY395" fmla="*/ 1766799 h 6584660"/>
              <a:gd name="connsiteX396" fmla="*/ 2974364 w 7194254"/>
              <a:gd name="connsiteY396" fmla="*/ 1744268 h 6584660"/>
              <a:gd name="connsiteX397" fmla="*/ 2974364 w 7194254"/>
              <a:gd name="connsiteY397" fmla="*/ 1710472 h 6584660"/>
              <a:gd name="connsiteX398" fmla="*/ 2981875 w 7194254"/>
              <a:gd name="connsiteY398" fmla="*/ 1669165 h 6584660"/>
              <a:gd name="connsiteX399" fmla="*/ 3030697 w 7194254"/>
              <a:gd name="connsiteY399" fmla="*/ 1526469 h 6584660"/>
              <a:gd name="connsiteX400" fmla="*/ 3049474 w 7194254"/>
              <a:gd name="connsiteY400" fmla="*/ 1485163 h 6584660"/>
              <a:gd name="connsiteX401" fmla="*/ 3090785 w 7194254"/>
              <a:gd name="connsiteY401" fmla="*/ 1458876 h 6584660"/>
              <a:gd name="connsiteX402" fmla="*/ 3120829 w 7194254"/>
              <a:gd name="connsiteY402" fmla="*/ 1447611 h 6584660"/>
              <a:gd name="connsiteX403" fmla="*/ 3124585 w 7194254"/>
              <a:gd name="connsiteY403" fmla="*/ 1432591 h 6584660"/>
              <a:gd name="connsiteX404" fmla="*/ 3150873 w 7194254"/>
              <a:gd name="connsiteY404" fmla="*/ 1428835 h 6584660"/>
              <a:gd name="connsiteX405" fmla="*/ 3195939 w 7194254"/>
              <a:gd name="connsiteY405" fmla="*/ 1492673 h 6584660"/>
              <a:gd name="connsiteX406" fmla="*/ 3252272 w 7194254"/>
              <a:gd name="connsiteY406" fmla="*/ 1616593 h 6584660"/>
              <a:gd name="connsiteX407" fmla="*/ 3259783 w 7194254"/>
              <a:gd name="connsiteY407" fmla="*/ 1710472 h 6584660"/>
              <a:gd name="connsiteX408" fmla="*/ 3267294 w 7194254"/>
              <a:gd name="connsiteY408" fmla="*/ 1755534 h 6584660"/>
              <a:gd name="connsiteX409" fmla="*/ 3278561 w 7194254"/>
              <a:gd name="connsiteY409" fmla="*/ 1763044 h 6584660"/>
              <a:gd name="connsiteX410" fmla="*/ 3286072 w 7194254"/>
              <a:gd name="connsiteY410" fmla="*/ 1751779 h 6584660"/>
              <a:gd name="connsiteX411" fmla="*/ 3286072 w 7194254"/>
              <a:gd name="connsiteY411" fmla="*/ 1733003 h 6584660"/>
              <a:gd name="connsiteX412" fmla="*/ 3297338 w 7194254"/>
              <a:gd name="connsiteY412" fmla="*/ 1549000 h 6584660"/>
              <a:gd name="connsiteX413" fmla="*/ 3304849 w 7194254"/>
              <a:gd name="connsiteY413" fmla="*/ 1413815 h 6584660"/>
              <a:gd name="connsiteX414" fmla="*/ 3293583 w 7194254"/>
              <a:gd name="connsiteY414" fmla="*/ 1331201 h 6584660"/>
              <a:gd name="connsiteX415" fmla="*/ 3304849 w 7194254"/>
              <a:gd name="connsiteY415" fmla="*/ 1256098 h 6584660"/>
              <a:gd name="connsiteX416" fmla="*/ 3304849 w 7194254"/>
              <a:gd name="connsiteY416" fmla="*/ 1180995 h 6584660"/>
              <a:gd name="connsiteX417" fmla="*/ 3338649 w 7194254"/>
              <a:gd name="connsiteY417" fmla="*/ 1090872 h 6584660"/>
              <a:gd name="connsiteX418" fmla="*/ 3342404 w 7194254"/>
              <a:gd name="connsiteY418" fmla="*/ 1075851 h 6584660"/>
              <a:gd name="connsiteX419" fmla="*/ 3342404 w 7194254"/>
              <a:gd name="connsiteY419" fmla="*/ 1057075 h 6584660"/>
              <a:gd name="connsiteX420" fmla="*/ 3368693 w 7194254"/>
              <a:gd name="connsiteY420" fmla="*/ 1027034 h 6584660"/>
              <a:gd name="connsiteX421" fmla="*/ 3361182 w 7194254"/>
              <a:gd name="connsiteY421" fmla="*/ 989482 h 6584660"/>
              <a:gd name="connsiteX422" fmla="*/ 3361182 w 7194254"/>
              <a:gd name="connsiteY422" fmla="*/ 951931 h 6584660"/>
              <a:gd name="connsiteX423" fmla="*/ 3379959 w 7194254"/>
              <a:gd name="connsiteY423" fmla="*/ 899359 h 6584660"/>
              <a:gd name="connsiteX424" fmla="*/ 3394981 w 7194254"/>
              <a:gd name="connsiteY424" fmla="*/ 888093 h 6584660"/>
              <a:gd name="connsiteX425" fmla="*/ 3413759 w 7194254"/>
              <a:gd name="connsiteY425" fmla="*/ 858052 h 6584660"/>
              <a:gd name="connsiteX426" fmla="*/ 3402492 w 7194254"/>
              <a:gd name="connsiteY426" fmla="*/ 816745 h 6584660"/>
              <a:gd name="connsiteX427" fmla="*/ 3383715 w 7194254"/>
              <a:gd name="connsiteY427" fmla="*/ 790459 h 6584660"/>
              <a:gd name="connsiteX428" fmla="*/ 3376204 w 7194254"/>
              <a:gd name="connsiteY428" fmla="*/ 749153 h 6584660"/>
              <a:gd name="connsiteX429" fmla="*/ 3368693 w 7194254"/>
              <a:gd name="connsiteY429" fmla="*/ 726622 h 6584660"/>
              <a:gd name="connsiteX430" fmla="*/ 3349915 w 7194254"/>
              <a:gd name="connsiteY430" fmla="*/ 681560 h 6584660"/>
              <a:gd name="connsiteX431" fmla="*/ 3327382 w 7194254"/>
              <a:gd name="connsiteY431" fmla="*/ 647764 h 6584660"/>
              <a:gd name="connsiteX432" fmla="*/ 3308605 w 7194254"/>
              <a:gd name="connsiteY432" fmla="*/ 568905 h 6584660"/>
              <a:gd name="connsiteX433" fmla="*/ 3323627 w 7194254"/>
              <a:gd name="connsiteY433" fmla="*/ 520088 h 6584660"/>
              <a:gd name="connsiteX434" fmla="*/ 3319871 w 7194254"/>
              <a:gd name="connsiteY434" fmla="*/ 512578 h 6584660"/>
              <a:gd name="connsiteX435" fmla="*/ 3304849 w 7194254"/>
              <a:gd name="connsiteY435" fmla="*/ 493802 h 6584660"/>
              <a:gd name="connsiteX436" fmla="*/ 3301094 w 7194254"/>
              <a:gd name="connsiteY436" fmla="*/ 486292 h 6584660"/>
              <a:gd name="connsiteX437" fmla="*/ 3278561 w 7194254"/>
              <a:gd name="connsiteY437" fmla="*/ 414944 h 6584660"/>
              <a:gd name="connsiteX438" fmla="*/ 3267294 w 7194254"/>
              <a:gd name="connsiteY438" fmla="*/ 351106 h 6584660"/>
              <a:gd name="connsiteX439" fmla="*/ 3293583 w 7194254"/>
              <a:gd name="connsiteY439" fmla="*/ 260983 h 6584660"/>
              <a:gd name="connsiteX440" fmla="*/ 3304849 w 7194254"/>
              <a:gd name="connsiteY440" fmla="*/ 193390 h 6584660"/>
              <a:gd name="connsiteX441" fmla="*/ 3327382 w 7194254"/>
              <a:gd name="connsiteY441" fmla="*/ 133308 h 6584660"/>
              <a:gd name="connsiteX442" fmla="*/ 3488869 w 7194254"/>
              <a:gd name="connsiteY442" fmla="*/ 24408 h 6584660"/>
              <a:gd name="connsiteX443" fmla="*/ 3597779 w 7194254"/>
              <a:gd name="connsiteY443" fmla="*/ 5632 h 6584660"/>
              <a:gd name="connsiteX444" fmla="*/ 3631579 w 7194254"/>
              <a:gd name="connsiteY444" fmla="*/ 0 h 6584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Lst>
            <a:rect l="l" t="t" r="r" b="b"/>
            <a:pathLst>
              <a:path w="7194254" h="6584660">
                <a:moveTo>
                  <a:pt x="4416071" y="1477703"/>
                </a:moveTo>
                <a:cubicBezTo>
                  <a:pt x="4407184" y="1480047"/>
                  <a:pt x="4399700" y="1488485"/>
                  <a:pt x="4390345" y="1503486"/>
                </a:cubicBezTo>
                <a:cubicBezTo>
                  <a:pt x="4386603" y="1514736"/>
                  <a:pt x="4375377" y="1518487"/>
                  <a:pt x="4371635" y="1529737"/>
                </a:cubicBezTo>
                <a:cubicBezTo>
                  <a:pt x="4367893" y="1570989"/>
                  <a:pt x="4352925" y="1612241"/>
                  <a:pt x="4352925" y="1653493"/>
                </a:cubicBezTo>
                <a:cubicBezTo>
                  <a:pt x="4352925" y="1668494"/>
                  <a:pt x="4364151" y="1675994"/>
                  <a:pt x="4364151" y="1690995"/>
                </a:cubicBezTo>
                <a:cubicBezTo>
                  <a:pt x="4364151" y="1720997"/>
                  <a:pt x="4367893" y="1724747"/>
                  <a:pt x="4397829" y="1724747"/>
                </a:cubicBezTo>
                <a:cubicBezTo>
                  <a:pt x="4412797" y="1728497"/>
                  <a:pt x="4424023" y="1717247"/>
                  <a:pt x="4438990" y="1717247"/>
                </a:cubicBezTo>
                <a:cubicBezTo>
                  <a:pt x="4480152" y="1713496"/>
                  <a:pt x="4521314" y="1698496"/>
                  <a:pt x="4562475" y="1687245"/>
                </a:cubicBezTo>
                <a:cubicBezTo>
                  <a:pt x="4592411" y="1675994"/>
                  <a:pt x="4626089" y="1668494"/>
                  <a:pt x="4656024" y="1653493"/>
                </a:cubicBezTo>
                <a:cubicBezTo>
                  <a:pt x="4667250" y="1645993"/>
                  <a:pt x="4667250" y="1642243"/>
                  <a:pt x="4659766" y="1634742"/>
                </a:cubicBezTo>
                <a:cubicBezTo>
                  <a:pt x="4659766" y="1630992"/>
                  <a:pt x="4656024" y="1627242"/>
                  <a:pt x="4652282" y="1623492"/>
                </a:cubicBezTo>
                <a:cubicBezTo>
                  <a:pt x="4633573" y="1604741"/>
                  <a:pt x="4607379" y="1593490"/>
                  <a:pt x="4588669" y="1578490"/>
                </a:cubicBezTo>
                <a:cubicBezTo>
                  <a:pt x="4543765" y="1544738"/>
                  <a:pt x="4498862" y="1514736"/>
                  <a:pt x="4450216" y="1488485"/>
                </a:cubicBezTo>
                <a:cubicBezTo>
                  <a:pt x="4435249" y="1479110"/>
                  <a:pt x="4424958" y="1475359"/>
                  <a:pt x="4416071" y="1477703"/>
                </a:cubicBezTo>
                <a:close/>
                <a:moveTo>
                  <a:pt x="3631579" y="0"/>
                </a:moveTo>
                <a:cubicBezTo>
                  <a:pt x="3642845" y="0"/>
                  <a:pt x="3654112" y="1877"/>
                  <a:pt x="3665378" y="5632"/>
                </a:cubicBezTo>
                <a:cubicBezTo>
                  <a:pt x="3710444" y="5632"/>
                  <a:pt x="3755510" y="20653"/>
                  <a:pt x="3793065" y="46939"/>
                </a:cubicBezTo>
                <a:cubicBezTo>
                  <a:pt x="3800576" y="54449"/>
                  <a:pt x="3830621" y="58204"/>
                  <a:pt x="3853154" y="58204"/>
                </a:cubicBezTo>
                <a:cubicBezTo>
                  <a:pt x="3864420" y="61960"/>
                  <a:pt x="3868176" y="65715"/>
                  <a:pt x="3871931" y="69470"/>
                </a:cubicBezTo>
                <a:cubicBezTo>
                  <a:pt x="3886953" y="76980"/>
                  <a:pt x="3894464" y="95756"/>
                  <a:pt x="3916997" y="88246"/>
                </a:cubicBezTo>
                <a:cubicBezTo>
                  <a:pt x="3924508" y="88246"/>
                  <a:pt x="3916997" y="103266"/>
                  <a:pt x="3924508" y="107022"/>
                </a:cubicBezTo>
                <a:cubicBezTo>
                  <a:pt x="3932019" y="99511"/>
                  <a:pt x="3939530" y="95756"/>
                  <a:pt x="3943286" y="88246"/>
                </a:cubicBezTo>
                <a:cubicBezTo>
                  <a:pt x="3947041" y="92001"/>
                  <a:pt x="3947041" y="92001"/>
                  <a:pt x="3950797" y="95756"/>
                </a:cubicBezTo>
                <a:cubicBezTo>
                  <a:pt x="3950797" y="103266"/>
                  <a:pt x="3943286" y="114532"/>
                  <a:pt x="3954552" y="114532"/>
                </a:cubicBezTo>
                <a:cubicBezTo>
                  <a:pt x="3965819" y="118287"/>
                  <a:pt x="3977085" y="114532"/>
                  <a:pt x="3984596" y="103266"/>
                </a:cubicBezTo>
                <a:cubicBezTo>
                  <a:pt x="3988352" y="95756"/>
                  <a:pt x="3984596" y="92001"/>
                  <a:pt x="3977085" y="84491"/>
                </a:cubicBezTo>
                <a:cubicBezTo>
                  <a:pt x="3969574" y="80735"/>
                  <a:pt x="3973330" y="73225"/>
                  <a:pt x="3973330" y="61960"/>
                </a:cubicBezTo>
                <a:cubicBezTo>
                  <a:pt x="3973330" y="54449"/>
                  <a:pt x="3965819" y="46939"/>
                  <a:pt x="3962063" y="39429"/>
                </a:cubicBezTo>
                <a:cubicBezTo>
                  <a:pt x="3958308" y="31918"/>
                  <a:pt x="3977085" y="5632"/>
                  <a:pt x="3984596" y="5632"/>
                </a:cubicBezTo>
                <a:cubicBezTo>
                  <a:pt x="3995863" y="5632"/>
                  <a:pt x="3999618" y="13143"/>
                  <a:pt x="4003374" y="16898"/>
                </a:cubicBezTo>
                <a:cubicBezTo>
                  <a:pt x="4007129" y="35674"/>
                  <a:pt x="4010885" y="35674"/>
                  <a:pt x="4025907" y="24408"/>
                </a:cubicBezTo>
                <a:cubicBezTo>
                  <a:pt x="4048440" y="5632"/>
                  <a:pt x="4063462" y="9388"/>
                  <a:pt x="4082240" y="31918"/>
                </a:cubicBezTo>
                <a:cubicBezTo>
                  <a:pt x="4093506" y="46939"/>
                  <a:pt x="4089751" y="69470"/>
                  <a:pt x="4104773" y="84491"/>
                </a:cubicBezTo>
                <a:cubicBezTo>
                  <a:pt x="4112284" y="137063"/>
                  <a:pt x="4131061" y="185880"/>
                  <a:pt x="4123550" y="242207"/>
                </a:cubicBezTo>
                <a:cubicBezTo>
                  <a:pt x="4119795" y="264738"/>
                  <a:pt x="4112284" y="283514"/>
                  <a:pt x="4108528" y="306045"/>
                </a:cubicBezTo>
                <a:cubicBezTo>
                  <a:pt x="4112284" y="309800"/>
                  <a:pt x="4123550" y="309800"/>
                  <a:pt x="4127306" y="309800"/>
                </a:cubicBezTo>
                <a:cubicBezTo>
                  <a:pt x="4138572" y="309800"/>
                  <a:pt x="4138572" y="309800"/>
                  <a:pt x="4153594" y="332331"/>
                </a:cubicBezTo>
                <a:cubicBezTo>
                  <a:pt x="4157350" y="343596"/>
                  <a:pt x="4168616" y="332331"/>
                  <a:pt x="4179883" y="339841"/>
                </a:cubicBezTo>
                <a:cubicBezTo>
                  <a:pt x="4172372" y="351106"/>
                  <a:pt x="4164861" y="358617"/>
                  <a:pt x="4161105" y="369882"/>
                </a:cubicBezTo>
                <a:cubicBezTo>
                  <a:pt x="4161105" y="377393"/>
                  <a:pt x="4153594" y="388658"/>
                  <a:pt x="4172372" y="392413"/>
                </a:cubicBezTo>
                <a:cubicBezTo>
                  <a:pt x="4183638" y="392413"/>
                  <a:pt x="4179883" y="399923"/>
                  <a:pt x="4176127" y="407434"/>
                </a:cubicBezTo>
                <a:cubicBezTo>
                  <a:pt x="4161105" y="433720"/>
                  <a:pt x="4168616" y="463761"/>
                  <a:pt x="4179883" y="490047"/>
                </a:cubicBezTo>
                <a:cubicBezTo>
                  <a:pt x="4179883" y="493802"/>
                  <a:pt x="4191149" y="493802"/>
                  <a:pt x="4183638" y="501313"/>
                </a:cubicBezTo>
                <a:cubicBezTo>
                  <a:pt x="4179883" y="505068"/>
                  <a:pt x="4172372" y="505068"/>
                  <a:pt x="4164861" y="501313"/>
                </a:cubicBezTo>
                <a:cubicBezTo>
                  <a:pt x="4161105" y="501313"/>
                  <a:pt x="4157350" y="493802"/>
                  <a:pt x="4153594" y="490047"/>
                </a:cubicBezTo>
                <a:cubicBezTo>
                  <a:pt x="4142328" y="478782"/>
                  <a:pt x="4131061" y="482537"/>
                  <a:pt x="4119795" y="486292"/>
                </a:cubicBezTo>
                <a:cubicBezTo>
                  <a:pt x="4112284" y="486292"/>
                  <a:pt x="4097262" y="497557"/>
                  <a:pt x="4108528" y="508823"/>
                </a:cubicBezTo>
                <a:cubicBezTo>
                  <a:pt x="4119795" y="520088"/>
                  <a:pt x="4112284" y="531354"/>
                  <a:pt x="4116039" y="546374"/>
                </a:cubicBezTo>
                <a:cubicBezTo>
                  <a:pt x="4089751" y="546374"/>
                  <a:pt x="4063462" y="546374"/>
                  <a:pt x="4037174" y="546374"/>
                </a:cubicBezTo>
                <a:cubicBezTo>
                  <a:pt x="4018396" y="550130"/>
                  <a:pt x="3995863" y="565150"/>
                  <a:pt x="3977085" y="576416"/>
                </a:cubicBezTo>
                <a:cubicBezTo>
                  <a:pt x="3947041" y="595191"/>
                  <a:pt x="3932019" y="625233"/>
                  <a:pt x="3913242" y="651519"/>
                </a:cubicBezTo>
                <a:cubicBezTo>
                  <a:pt x="3901975" y="666539"/>
                  <a:pt x="3901975" y="689070"/>
                  <a:pt x="3886953" y="700336"/>
                </a:cubicBezTo>
                <a:cubicBezTo>
                  <a:pt x="3875687" y="707846"/>
                  <a:pt x="3894464" y="741642"/>
                  <a:pt x="3905731" y="741642"/>
                </a:cubicBezTo>
                <a:cubicBezTo>
                  <a:pt x="3947041" y="734132"/>
                  <a:pt x="3962063" y="764173"/>
                  <a:pt x="3977085" y="794215"/>
                </a:cubicBezTo>
                <a:cubicBezTo>
                  <a:pt x="3980841" y="801725"/>
                  <a:pt x="3984596" y="812990"/>
                  <a:pt x="3984596" y="824256"/>
                </a:cubicBezTo>
                <a:cubicBezTo>
                  <a:pt x="3984596" y="839276"/>
                  <a:pt x="3988352" y="843032"/>
                  <a:pt x="4003374" y="843032"/>
                </a:cubicBezTo>
                <a:cubicBezTo>
                  <a:pt x="4018396" y="846787"/>
                  <a:pt x="4029663" y="865562"/>
                  <a:pt x="4048440" y="865562"/>
                </a:cubicBezTo>
                <a:cubicBezTo>
                  <a:pt x="4067218" y="884338"/>
                  <a:pt x="4093506" y="884338"/>
                  <a:pt x="4116039" y="891849"/>
                </a:cubicBezTo>
                <a:cubicBezTo>
                  <a:pt x="4134817" y="903114"/>
                  <a:pt x="4161105" y="906869"/>
                  <a:pt x="4183638" y="906869"/>
                </a:cubicBezTo>
                <a:cubicBezTo>
                  <a:pt x="4224949" y="910624"/>
                  <a:pt x="4270015" y="921890"/>
                  <a:pt x="4307570" y="940666"/>
                </a:cubicBezTo>
                <a:cubicBezTo>
                  <a:pt x="4367659" y="966952"/>
                  <a:pt x="4423991" y="1004503"/>
                  <a:pt x="4476568" y="1042055"/>
                </a:cubicBezTo>
                <a:cubicBezTo>
                  <a:pt x="4532901" y="1083361"/>
                  <a:pt x="4574212" y="1135933"/>
                  <a:pt x="4615522" y="1192261"/>
                </a:cubicBezTo>
                <a:cubicBezTo>
                  <a:pt x="4649322" y="1229812"/>
                  <a:pt x="4675610" y="1271119"/>
                  <a:pt x="4716921" y="1301160"/>
                </a:cubicBezTo>
                <a:cubicBezTo>
                  <a:pt x="4777009" y="1342467"/>
                  <a:pt x="4825831" y="1398794"/>
                  <a:pt x="4893430" y="1432591"/>
                </a:cubicBezTo>
                <a:cubicBezTo>
                  <a:pt x="4900941" y="1436346"/>
                  <a:pt x="4908452" y="1447611"/>
                  <a:pt x="4915963" y="1455121"/>
                </a:cubicBezTo>
                <a:cubicBezTo>
                  <a:pt x="4957274" y="1503938"/>
                  <a:pt x="4998584" y="1552755"/>
                  <a:pt x="5024873" y="1609083"/>
                </a:cubicBezTo>
                <a:cubicBezTo>
                  <a:pt x="5028628" y="1616593"/>
                  <a:pt x="5032384" y="1627858"/>
                  <a:pt x="5036139" y="1627858"/>
                </a:cubicBezTo>
                <a:cubicBezTo>
                  <a:pt x="5066183" y="1650389"/>
                  <a:pt x="5062428" y="1680431"/>
                  <a:pt x="5062428" y="1710472"/>
                </a:cubicBezTo>
                <a:cubicBezTo>
                  <a:pt x="5062428" y="1717982"/>
                  <a:pt x="5062428" y="1725492"/>
                  <a:pt x="5062428" y="1733003"/>
                </a:cubicBezTo>
                <a:cubicBezTo>
                  <a:pt x="5062428" y="1781820"/>
                  <a:pt x="5039895" y="1819371"/>
                  <a:pt x="4991073" y="1826882"/>
                </a:cubicBezTo>
                <a:cubicBezTo>
                  <a:pt x="4961029" y="1830637"/>
                  <a:pt x="4930985" y="1841902"/>
                  <a:pt x="4900941" y="1845657"/>
                </a:cubicBezTo>
                <a:cubicBezTo>
                  <a:pt x="4870897" y="1853168"/>
                  <a:pt x="4837097" y="1856923"/>
                  <a:pt x="4807053" y="1871943"/>
                </a:cubicBezTo>
                <a:cubicBezTo>
                  <a:pt x="4792031" y="1879454"/>
                  <a:pt x="4765743" y="1868188"/>
                  <a:pt x="4746965" y="1883209"/>
                </a:cubicBezTo>
                <a:cubicBezTo>
                  <a:pt x="4716921" y="1875699"/>
                  <a:pt x="4683121" y="1898230"/>
                  <a:pt x="4649322" y="1890719"/>
                </a:cubicBezTo>
                <a:cubicBezTo>
                  <a:pt x="4634300" y="1886964"/>
                  <a:pt x="4623033" y="1901985"/>
                  <a:pt x="4608011" y="1901985"/>
                </a:cubicBezTo>
                <a:cubicBezTo>
                  <a:pt x="4596745" y="1901985"/>
                  <a:pt x="4581723" y="1894474"/>
                  <a:pt x="4570456" y="1909495"/>
                </a:cubicBezTo>
                <a:cubicBezTo>
                  <a:pt x="4570456" y="1909495"/>
                  <a:pt x="4562945" y="1909495"/>
                  <a:pt x="4559190" y="1909495"/>
                </a:cubicBezTo>
                <a:cubicBezTo>
                  <a:pt x="4499101" y="1905740"/>
                  <a:pt x="4442769" y="1928271"/>
                  <a:pt x="4386436" y="1917005"/>
                </a:cubicBezTo>
                <a:cubicBezTo>
                  <a:pt x="4371414" y="1950802"/>
                  <a:pt x="4386436" y="1984598"/>
                  <a:pt x="4393947" y="2014639"/>
                </a:cubicBezTo>
                <a:cubicBezTo>
                  <a:pt x="4397703" y="2037170"/>
                  <a:pt x="4401458" y="2059701"/>
                  <a:pt x="4408969" y="2082232"/>
                </a:cubicBezTo>
                <a:cubicBezTo>
                  <a:pt x="4420236" y="2119783"/>
                  <a:pt x="4427747" y="2164845"/>
                  <a:pt x="4442769" y="2206152"/>
                </a:cubicBezTo>
                <a:cubicBezTo>
                  <a:pt x="4454035" y="2247459"/>
                  <a:pt x="4465302" y="2292520"/>
                  <a:pt x="4484079" y="2333827"/>
                </a:cubicBezTo>
                <a:cubicBezTo>
                  <a:pt x="4491590" y="2356358"/>
                  <a:pt x="4499101" y="2378889"/>
                  <a:pt x="4506612" y="2397665"/>
                </a:cubicBezTo>
                <a:cubicBezTo>
                  <a:pt x="4525390" y="2438972"/>
                  <a:pt x="4544168" y="2476523"/>
                  <a:pt x="4559190" y="2514075"/>
                </a:cubicBezTo>
                <a:cubicBezTo>
                  <a:pt x="4577967" y="2559136"/>
                  <a:pt x="4596745" y="2604198"/>
                  <a:pt x="4611767" y="2649260"/>
                </a:cubicBezTo>
                <a:cubicBezTo>
                  <a:pt x="4615522" y="2668036"/>
                  <a:pt x="4615522" y="2686812"/>
                  <a:pt x="4619278" y="2705587"/>
                </a:cubicBezTo>
                <a:cubicBezTo>
                  <a:pt x="4623033" y="2720608"/>
                  <a:pt x="4638055" y="2728118"/>
                  <a:pt x="4641811" y="2743139"/>
                </a:cubicBezTo>
                <a:cubicBezTo>
                  <a:pt x="4645566" y="2773180"/>
                  <a:pt x="4649322" y="2803221"/>
                  <a:pt x="4660588" y="2833262"/>
                </a:cubicBezTo>
                <a:cubicBezTo>
                  <a:pt x="4671855" y="2867059"/>
                  <a:pt x="4664344" y="2904610"/>
                  <a:pt x="4675610" y="2942162"/>
                </a:cubicBezTo>
                <a:cubicBezTo>
                  <a:pt x="4686877" y="2975958"/>
                  <a:pt x="4698143" y="3013510"/>
                  <a:pt x="4705654" y="3051061"/>
                </a:cubicBezTo>
                <a:cubicBezTo>
                  <a:pt x="4713166" y="3084858"/>
                  <a:pt x="4720677" y="3114899"/>
                  <a:pt x="4731943" y="3148695"/>
                </a:cubicBezTo>
                <a:cubicBezTo>
                  <a:pt x="4739454" y="3171226"/>
                  <a:pt x="4739454" y="3201267"/>
                  <a:pt x="4746965" y="3227554"/>
                </a:cubicBezTo>
                <a:cubicBezTo>
                  <a:pt x="4758232" y="3253840"/>
                  <a:pt x="4758232" y="3280126"/>
                  <a:pt x="4765743" y="3306412"/>
                </a:cubicBezTo>
                <a:cubicBezTo>
                  <a:pt x="4773254" y="3321432"/>
                  <a:pt x="4761987" y="3336453"/>
                  <a:pt x="4743210" y="3336453"/>
                </a:cubicBezTo>
                <a:cubicBezTo>
                  <a:pt x="4705654" y="3336453"/>
                  <a:pt x="4671855" y="3351474"/>
                  <a:pt x="4638055" y="3343963"/>
                </a:cubicBezTo>
                <a:cubicBezTo>
                  <a:pt x="4611767" y="3362739"/>
                  <a:pt x="4581723" y="3351474"/>
                  <a:pt x="4551679" y="3355229"/>
                </a:cubicBezTo>
                <a:cubicBezTo>
                  <a:pt x="4544168" y="3355229"/>
                  <a:pt x="4472813" y="3358984"/>
                  <a:pt x="4469057" y="3362739"/>
                </a:cubicBezTo>
                <a:cubicBezTo>
                  <a:pt x="4461546" y="3374004"/>
                  <a:pt x="4450280" y="3377760"/>
                  <a:pt x="4446524" y="3392780"/>
                </a:cubicBezTo>
                <a:cubicBezTo>
                  <a:pt x="4439013" y="3434087"/>
                  <a:pt x="4412725" y="3471638"/>
                  <a:pt x="4405214" y="3512945"/>
                </a:cubicBezTo>
                <a:cubicBezTo>
                  <a:pt x="4390192" y="3576783"/>
                  <a:pt x="4363903" y="3636865"/>
                  <a:pt x="4345126" y="3700703"/>
                </a:cubicBezTo>
                <a:cubicBezTo>
                  <a:pt x="4333859" y="3742009"/>
                  <a:pt x="4315081" y="3779561"/>
                  <a:pt x="4318837" y="3824623"/>
                </a:cubicBezTo>
                <a:cubicBezTo>
                  <a:pt x="4303815" y="3835888"/>
                  <a:pt x="4307570" y="3850909"/>
                  <a:pt x="4307570" y="3862174"/>
                </a:cubicBezTo>
                <a:cubicBezTo>
                  <a:pt x="4307570" y="3880950"/>
                  <a:pt x="4307570" y="3899726"/>
                  <a:pt x="4315081" y="3918502"/>
                </a:cubicBezTo>
                <a:cubicBezTo>
                  <a:pt x="4330103" y="3952298"/>
                  <a:pt x="4333859" y="3989850"/>
                  <a:pt x="4345126" y="4023646"/>
                </a:cubicBezTo>
                <a:cubicBezTo>
                  <a:pt x="4352637" y="4057442"/>
                  <a:pt x="4375170" y="4087484"/>
                  <a:pt x="4371414" y="4121280"/>
                </a:cubicBezTo>
                <a:cubicBezTo>
                  <a:pt x="4393947" y="4166342"/>
                  <a:pt x="4405214" y="4218914"/>
                  <a:pt x="4450280" y="4256466"/>
                </a:cubicBezTo>
                <a:cubicBezTo>
                  <a:pt x="4472813" y="4275241"/>
                  <a:pt x="4499101" y="4290262"/>
                  <a:pt x="4532901" y="4294017"/>
                </a:cubicBezTo>
                <a:cubicBezTo>
                  <a:pt x="4559190" y="4294017"/>
                  <a:pt x="4585478" y="4305283"/>
                  <a:pt x="4611767" y="4312793"/>
                </a:cubicBezTo>
                <a:cubicBezTo>
                  <a:pt x="4641811" y="4320303"/>
                  <a:pt x="4675610" y="4327813"/>
                  <a:pt x="4705654" y="4339079"/>
                </a:cubicBezTo>
                <a:cubicBezTo>
                  <a:pt x="4761987" y="4357855"/>
                  <a:pt x="4814564" y="4384141"/>
                  <a:pt x="4863386" y="4414182"/>
                </a:cubicBezTo>
                <a:cubicBezTo>
                  <a:pt x="4870897" y="4417937"/>
                  <a:pt x="4878408" y="4425447"/>
                  <a:pt x="4885919" y="4432958"/>
                </a:cubicBezTo>
                <a:cubicBezTo>
                  <a:pt x="4919719" y="4466754"/>
                  <a:pt x="4949763" y="4496795"/>
                  <a:pt x="4979807" y="4526837"/>
                </a:cubicBezTo>
                <a:cubicBezTo>
                  <a:pt x="5017362" y="4564388"/>
                  <a:pt x="5058672" y="4594429"/>
                  <a:pt x="5103739" y="4624470"/>
                </a:cubicBezTo>
                <a:cubicBezTo>
                  <a:pt x="5133783" y="4647001"/>
                  <a:pt x="5163827" y="4669532"/>
                  <a:pt x="5193871" y="4695818"/>
                </a:cubicBezTo>
                <a:cubicBezTo>
                  <a:pt x="5238937" y="4729615"/>
                  <a:pt x="5284003" y="4763411"/>
                  <a:pt x="5329069" y="4793452"/>
                </a:cubicBezTo>
                <a:cubicBezTo>
                  <a:pt x="5332825" y="4797208"/>
                  <a:pt x="5336580" y="4800963"/>
                  <a:pt x="5336580" y="4797208"/>
                </a:cubicBezTo>
                <a:cubicBezTo>
                  <a:pt x="5359113" y="4782187"/>
                  <a:pt x="5374135" y="4800963"/>
                  <a:pt x="5392913" y="4808473"/>
                </a:cubicBezTo>
                <a:cubicBezTo>
                  <a:pt x="5400424" y="4812228"/>
                  <a:pt x="5407935" y="4808473"/>
                  <a:pt x="5415446" y="4800963"/>
                </a:cubicBezTo>
                <a:cubicBezTo>
                  <a:pt x="5430468" y="4789697"/>
                  <a:pt x="5449246" y="4789697"/>
                  <a:pt x="5468023" y="4789697"/>
                </a:cubicBezTo>
                <a:cubicBezTo>
                  <a:pt x="5498067" y="4789697"/>
                  <a:pt x="5531867" y="4793452"/>
                  <a:pt x="5561911" y="4782187"/>
                </a:cubicBezTo>
                <a:cubicBezTo>
                  <a:pt x="5569422" y="4778432"/>
                  <a:pt x="5580688" y="4778432"/>
                  <a:pt x="5580688" y="4782187"/>
                </a:cubicBezTo>
                <a:cubicBezTo>
                  <a:pt x="5591955" y="4793452"/>
                  <a:pt x="5599466" y="4789697"/>
                  <a:pt x="5610732" y="4782187"/>
                </a:cubicBezTo>
                <a:cubicBezTo>
                  <a:pt x="5614488" y="4778432"/>
                  <a:pt x="5618243" y="4782187"/>
                  <a:pt x="5621999" y="4778432"/>
                </a:cubicBezTo>
                <a:cubicBezTo>
                  <a:pt x="5637021" y="4774677"/>
                  <a:pt x="5648288" y="4797208"/>
                  <a:pt x="5663310" y="4789697"/>
                </a:cubicBezTo>
                <a:cubicBezTo>
                  <a:pt x="5674576" y="4778432"/>
                  <a:pt x="5689598" y="4778432"/>
                  <a:pt x="5704620" y="4782187"/>
                </a:cubicBezTo>
                <a:cubicBezTo>
                  <a:pt x="5723398" y="4782187"/>
                  <a:pt x="5757197" y="4804718"/>
                  <a:pt x="5760953" y="4823494"/>
                </a:cubicBezTo>
                <a:cubicBezTo>
                  <a:pt x="5764708" y="4831004"/>
                  <a:pt x="5764708" y="4838514"/>
                  <a:pt x="5757197" y="4846025"/>
                </a:cubicBezTo>
                <a:cubicBezTo>
                  <a:pt x="5749686" y="4849780"/>
                  <a:pt x="5749686" y="4857290"/>
                  <a:pt x="5757197" y="4861045"/>
                </a:cubicBezTo>
                <a:cubicBezTo>
                  <a:pt x="5775975" y="4872311"/>
                  <a:pt x="5772219" y="4891086"/>
                  <a:pt x="5772219" y="4909862"/>
                </a:cubicBezTo>
                <a:cubicBezTo>
                  <a:pt x="5772219" y="4939903"/>
                  <a:pt x="5768464" y="4969945"/>
                  <a:pt x="5772219" y="5003741"/>
                </a:cubicBezTo>
                <a:cubicBezTo>
                  <a:pt x="5772219" y="5030027"/>
                  <a:pt x="5757197" y="5056313"/>
                  <a:pt x="5760953" y="5086354"/>
                </a:cubicBezTo>
                <a:cubicBezTo>
                  <a:pt x="5760953" y="5101375"/>
                  <a:pt x="5745931" y="5116396"/>
                  <a:pt x="5738420" y="5131416"/>
                </a:cubicBezTo>
                <a:cubicBezTo>
                  <a:pt x="5730909" y="5138926"/>
                  <a:pt x="5727153" y="5146437"/>
                  <a:pt x="5723398" y="5157702"/>
                </a:cubicBezTo>
                <a:cubicBezTo>
                  <a:pt x="5712131" y="5172723"/>
                  <a:pt x="5697109" y="5191499"/>
                  <a:pt x="5708376" y="5210274"/>
                </a:cubicBezTo>
                <a:cubicBezTo>
                  <a:pt x="5719642" y="5225295"/>
                  <a:pt x="5704620" y="5247826"/>
                  <a:pt x="5727153" y="5255336"/>
                </a:cubicBezTo>
                <a:cubicBezTo>
                  <a:pt x="5730909" y="5259091"/>
                  <a:pt x="5734664" y="5262846"/>
                  <a:pt x="5734664" y="5266602"/>
                </a:cubicBezTo>
                <a:cubicBezTo>
                  <a:pt x="5734664" y="5300398"/>
                  <a:pt x="5749686" y="5334194"/>
                  <a:pt x="5742175" y="5367991"/>
                </a:cubicBezTo>
                <a:cubicBezTo>
                  <a:pt x="5742175" y="5375501"/>
                  <a:pt x="5745931" y="5383011"/>
                  <a:pt x="5742175" y="5383011"/>
                </a:cubicBezTo>
                <a:cubicBezTo>
                  <a:pt x="5715887" y="5394277"/>
                  <a:pt x="5738420" y="5416808"/>
                  <a:pt x="5734664" y="5431828"/>
                </a:cubicBezTo>
                <a:cubicBezTo>
                  <a:pt x="5723398" y="5461870"/>
                  <a:pt x="5734664" y="5491911"/>
                  <a:pt x="5712131" y="5518197"/>
                </a:cubicBezTo>
                <a:cubicBezTo>
                  <a:pt x="5700865" y="5529462"/>
                  <a:pt x="5700865" y="5551993"/>
                  <a:pt x="5697109" y="5567014"/>
                </a:cubicBezTo>
                <a:cubicBezTo>
                  <a:pt x="5697109" y="5582034"/>
                  <a:pt x="5689598" y="5597055"/>
                  <a:pt x="5682087" y="5608321"/>
                </a:cubicBezTo>
                <a:cubicBezTo>
                  <a:pt x="5674576" y="5619586"/>
                  <a:pt x="5667065" y="5630851"/>
                  <a:pt x="5659554" y="5645872"/>
                </a:cubicBezTo>
                <a:cubicBezTo>
                  <a:pt x="5644532" y="5675913"/>
                  <a:pt x="5614488" y="5690934"/>
                  <a:pt x="5588199" y="5709710"/>
                </a:cubicBezTo>
                <a:cubicBezTo>
                  <a:pt x="5573177" y="5720975"/>
                  <a:pt x="5550644" y="5720975"/>
                  <a:pt x="5531867" y="5717220"/>
                </a:cubicBezTo>
                <a:cubicBezTo>
                  <a:pt x="5498067" y="5713465"/>
                  <a:pt x="5464268" y="5702199"/>
                  <a:pt x="5441734" y="5672158"/>
                </a:cubicBezTo>
                <a:cubicBezTo>
                  <a:pt x="5426712" y="5649627"/>
                  <a:pt x="5426712" y="5623341"/>
                  <a:pt x="5434223" y="5600810"/>
                </a:cubicBezTo>
                <a:cubicBezTo>
                  <a:pt x="5441734" y="5574524"/>
                  <a:pt x="5453001" y="5551993"/>
                  <a:pt x="5460512" y="5529462"/>
                </a:cubicBezTo>
                <a:cubicBezTo>
                  <a:pt x="5468023" y="5506931"/>
                  <a:pt x="5468023" y="5491911"/>
                  <a:pt x="5460512" y="5473135"/>
                </a:cubicBezTo>
                <a:cubicBezTo>
                  <a:pt x="5441734" y="5443094"/>
                  <a:pt x="5430468" y="5409297"/>
                  <a:pt x="5422957" y="5375501"/>
                </a:cubicBezTo>
                <a:cubicBezTo>
                  <a:pt x="5415446" y="5352970"/>
                  <a:pt x="5404179" y="5337950"/>
                  <a:pt x="5389157" y="5322929"/>
                </a:cubicBezTo>
                <a:cubicBezTo>
                  <a:pt x="5381646" y="5311663"/>
                  <a:pt x="5377891" y="5319174"/>
                  <a:pt x="5370380" y="5322929"/>
                </a:cubicBezTo>
                <a:cubicBezTo>
                  <a:pt x="5359113" y="5326684"/>
                  <a:pt x="5347847" y="5322929"/>
                  <a:pt x="5340336" y="5311663"/>
                </a:cubicBezTo>
                <a:cubicBezTo>
                  <a:pt x="5332825" y="5296643"/>
                  <a:pt x="5317803" y="5277867"/>
                  <a:pt x="5310292" y="5259091"/>
                </a:cubicBezTo>
                <a:cubicBezTo>
                  <a:pt x="5306536" y="5247826"/>
                  <a:pt x="5302781" y="5247826"/>
                  <a:pt x="5295270" y="5251581"/>
                </a:cubicBezTo>
                <a:cubicBezTo>
                  <a:pt x="5280248" y="5262846"/>
                  <a:pt x="5268981" y="5262846"/>
                  <a:pt x="5257714" y="5255336"/>
                </a:cubicBezTo>
                <a:cubicBezTo>
                  <a:pt x="5242692" y="5247826"/>
                  <a:pt x="5223915" y="5244071"/>
                  <a:pt x="5227670" y="5225295"/>
                </a:cubicBezTo>
                <a:cubicBezTo>
                  <a:pt x="5231426" y="5206519"/>
                  <a:pt x="5242692" y="5199009"/>
                  <a:pt x="5261470" y="5195254"/>
                </a:cubicBezTo>
                <a:cubicBezTo>
                  <a:pt x="5265226" y="5191499"/>
                  <a:pt x="5276492" y="5199009"/>
                  <a:pt x="5268981" y="5183988"/>
                </a:cubicBezTo>
                <a:cubicBezTo>
                  <a:pt x="5257714" y="5161457"/>
                  <a:pt x="5242692" y="5138926"/>
                  <a:pt x="5272737" y="5116396"/>
                </a:cubicBezTo>
                <a:cubicBezTo>
                  <a:pt x="5276492" y="5112640"/>
                  <a:pt x="5276492" y="5101375"/>
                  <a:pt x="5268981" y="5093865"/>
                </a:cubicBezTo>
                <a:cubicBezTo>
                  <a:pt x="5257714" y="5082599"/>
                  <a:pt x="5250203" y="5071334"/>
                  <a:pt x="5235181" y="5060068"/>
                </a:cubicBezTo>
                <a:cubicBezTo>
                  <a:pt x="5182604" y="5026272"/>
                  <a:pt x="5133783" y="4984965"/>
                  <a:pt x="5081206" y="4951169"/>
                </a:cubicBezTo>
                <a:cubicBezTo>
                  <a:pt x="5032384" y="4917372"/>
                  <a:pt x="4979807" y="4891086"/>
                  <a:pt x="4923474" y="4872311"/>
                </a:cubicBezTo>
                <a:cubicBezTo>
                  <a:pt x="4889674" y="4861045"/>
                  <a:pt x="4855875" y="4842269"/>
                  <a:pt x="4822075" y="4831004"/>
                </a:cubicBezTo>
                <a:cubicBezTo>
                  <a:pt x="4799542" y="4819738"/>
                  <a:pt x="4777009" y="4812228"/>
                  <a:pt x="4754476" y="4804718"/>
                </a:cubicBezTo>
                <a:cubicBezTo>
                  <a:pt x="4731943" y="4800963"/>
                  <a:pt x="4713166" y="4785942"/>
                  <a:pt x="4690632" y="4778432"/>
                </a:cubicBezTo>
                <a:cubicBezTo>
                  <a:pt x="4660588" y="4770921"/>
                  <a:pt x="4634300" y="4748391"/>
                  <a:pt x="4604256" y="4733370"/>
                </a:cubicBezTo>
                <a:cubicBezTo>
                  <a:pt x="4592989" y="4725860"/>
                  <a:pt x="4577967" y="4722104"/>
                  <a:pt x="4566701" y="4733370"/>
                </a:cubicBezTo>
                <a:cubicBezTo>
                  <a:pt x="4551679" y="4744635"/>
                  <a:pt x="4536657" y="4748391"/>
                  <a:pt x="4521634" y="4733370"/>
                </a:cubicBezTo>
                <a:cubicBezTo>
                  <a:pt x="4454035" y="4718349"/>
                  <a:pt x="4386436" y="4688308"/>
                  <a:pt x="4318837" y="4669532"/>
                </a:cubicBezTo>
                <a:cubicBezTo>
                  <a:pt x="4300059" y="4662022"/>
                  <a:pt x="4281282" y="4654512"/>
                  <a:pt x="4258749" y="4647001"/>
                </a:cubicBezTo>
                <a:cubicBezTo>
                  <a:pt x="4232460" y="4635736"/>
                  <a:pt x="4209927" y="4616960"/>
                  <a:pt x="4176127" y="4613205"/>
                </a:cubicBezTo>
                <a:cubicBezTo>
                  <a:pt x="4149839" y="4613205"/>
                  <a:pt x="4142328" y="4583164"/>
                  <a:pt x="4119795" y="4575654"/>
                </a:cubicBezTo>
                <a:cubicBezTo>
                  <a:pt x="4093506" y="4549367"/>
                  <a:pt x="4063462" y="4526837"/>
                  <a:pt x="4048440" y="4489285"/>
                </a:cubicBezTo>
                <a:cubicBezTo>
                  <a:pt x="4033418" y="4451733"/>
                  <a:pt x="4010885" y="4417937"/>
                  <a:pt x="3995863" y="4380386"/>
                </a:cubicBezTo>
                <a:cubicBezTo>
                  <a:pt x="3988352" y="4365365"/>
                  <a:pt x="3977085" y="4350344"/>
                  <a:pt x="3969574" y="4335324"/>
                </a:cubicBezTo>
                <a:cubicBezTo>
                  <a:pt x="3947041" y="4294017"/>
                  <a:pt x="3932019" y="4248955"/>
                  <a:pt x="3909486" y="4207649"/>
                </a:cubicBezTo>
                <a:cubicBezTo>
                  <a:pt x="3883198" y="4147566"/>
                  <a:pt x="3856909" y="4087484"/>
                  <a:pt x="3815598" y="4034911"/>
                </a:cubicBezTo>
                <a:cubicBezTo>
                  <a:pt x="3774288" y="4076218"/>
                  <a:pt x="3744244" y="4125035"/>
                  <a:pt x="3710444" y="4170097"/>
                </a:cubicBezTo>
                <a:cubicBezTo>
                  <a:pt x="3691667" y="4196383"/>
                  <a:pt x="3672889" y="4222669"/>
                  <a:pt x="3657867" y="4256466"/>
                </a:cubicBezTo>
                <a:cubicBezTo>
                  <a:pt x="3650356" y="4278996"/>
                  <a:pt x="3642845" y="4305283"/>
                  <a:pt x="3635334" y="4331569"/>
                </a:cubicBezTo>
                <a:cubicBezTo>
                  <a:pt x="3627823" y="4365365"/>
                  <a:pt x="3631578" y="4399161"/>
                  <a:pt x="3627823" y="4432958"/>
                </a:cubicBezTo>
                <a:cubicBezTo>
                  <a:pt x="3624067" y="4459244"/>
                  <a:pt x="3639089" y="4478020"/>
                  <a:pt x="3639089" y="4500550"/>
                </a:cubicBezTo>
                <a:cubicBezTo>
                  <a:pt x="3635334" y="4523081"/>
                  <a:pt x="3627823" y="4545612"/>
                  <a:pt x="3646601" y="4564388"/>
                </a:cubicBezTo>
                <a:cubicBezTo>
                  <a:pt x="3650356" y="4571898"/>
                  <a:pt x="3646601" y="4583164"/>
                  <a:pt x="3646601" y="4594429"/>
                </a:cubicBezTo>
                <a:cubicBezTo>
                  <a:pt x="3646601" y="4673287"/>
                  <a:pt x="3646601" y="4755901"/>
                  <a:pt x="3646601" y="4834759"/>
                </a:cubicBezTo>
                <a:cubicBezTo>
                  <a:pt x="3646601" y="4868555"/>
                  <a:pt x="3635334" y="4894841"/>
                  <a:pt x="3627823" y="4924883"/>
                </a:cubicBezTo>
                <a:cubicBezTo>
                  <a:pt x="3612801" y="4984965"/>
                  <a:pt x="3594023" y="5045048"/>
                  <a:pt x="3571490" y="5105130"/>
                </a:cubicBezTo>
                <a:cubicBezTo>
                  <a:pt x="3552713" y="5150192"/>
                  <a:pt x="3533935" y="5199009"/>
                  <a:pt x="3518913" y="5244071"/>
                </a:cubicBezTo>
                <a:cubicBezTo>
                  <a:pt x="3500136" y="5300398"/>
                  <a:pt x="3470092" y="5356725"/>
                  <a:pt x="3462581" y="5416808"/>
                </a:cubicBezTo>
                <a:cubicBezTo>
                  <a:pt x="3436292" y="5446849"/>
                  <a:pt x="3451314" y="5491911"/>
                  <a:pt x="3425025" y="5521952"/>
                </a:cubicBezTo>
                <a:cubicBezTo>
                  <a:pt x="3421270" y="5525707"/>
                  <a:pt x="3421270" y="5536973"/>
                  <a:pt x="3425025" y="5540728"/>
                </a:cubicBezTo>
                <a:cubicBezTo>
                  <a:pt x="3440047" y="5555748"/>
                  <a:pt x="3436292" y="5570769"/>
                  <a:pt x="3425025" y="5589545"/>
                </a:cubicBezTo>
                <a:cubicBezTo>
                  <a:pt x="3421270" y="5593300"/>
                  <a:pt x="3421270" y="5608321"/>
                  <a:pt x="3428781" y="5608321"/>
                </a:cubicBezTo>
                <a:cubicBezTo>
                  <a:pt x="3447558" y="5604565"/>
                  <a:pt x="3443803" y="5623341"/>
                  <a:pt x="3447558" y="5627096"/>
                </a:cubicBezTo>
                <a:cubicBezTo>
                  <a:pt x="3466336" y="5668403"/>
                  <a:pt x="3485114" y="5709710"/>
                  <a:pt x="3496380" y="5751016"/>
                </a:cubicBezTo>
                <a:cubicBezTo>
                  <a:pt x="3503891" y="5769792"/>
                  <a:pt x="3507647" y="5792323"/>
                  <a:pt x="3515158" y="5811099"/>
                </a:cubicBezTo>
                <a:cubicBezTo>
                  <a:pt x="3522669" y="5829875"/>
                  <a:pt x="3526424" y="5848650"/>
                  <a:pt x="3530180" y="5871181"/>
                </a:cubicBezTo>
                <a:cubicBezTo>
                  <a:pt x="3541446" y="5889957"/>
                  <a:pt x="3541446" y="5916243"/>
                  <a:pt x="3526424" y="5938774"/>
                </a:cubicBezTo>
                <a:cubicBezTo>
                  <a:pt x="4746965" y="5938774"/>
                  <a:pt x="5967505" y="5938774"/>
                  <a:pt x="7188047" y="5938774"/>
                </a:cubicBezTo>
                <a:cubicBezTo>
                  <a:pt x="7199313" y="5995101"/>
                  <a:pt x="7191802" y="6055184"/>
                  <a:pt x="7191802" y="6111511"/>
                </a:cubicBezTo>
                <a:cubicBezTo>
                  <a:pt x="7191802" y="6194124"/>
                  <a:pt x="7195557" y="6272983"/>
                  <a:pt x="7191802" y="6351841"/>
                </a:cubicBezTo>
                <a:cubicBezTo>
                  <a:pt x="7169269" y="6370617"/>
                  <a:pt x="7142981" y="6366861"/>
                  <a:pt x="7120447" y="6366861"/>
                </a:cubicBezTo>
                <a:cubicBezTo>
                  <a:pt x="6958961" y="6366861"/>
                  <a:pt x="6797473" y="6366861"/>
                  <a:pt x="6635987" y="6366861"/>
                </a:cubicBezTo>
                <a:cubicBezTo>
                  <a:pt x="6572143" y="6366861"/>
                  <a:pt x="6568387" y="6370617"/>
                  <a:pt x="6568387" y="6434454"/>
                </a:cubicBezTo>
                <a:cubicBezTo>
                  <a:pt x="6564632" y="6483271"/>
                  <a:pt x="6579654" y="6535843"/>
                  <a:pt x="6553365" y="6584660"/>
                </a:cubicBezTo>
                <a:cubicBezTo>
                  <a:pt x="6350567" y="6584660"/>
                  <a:pt x="6147770" y="6584660"/>
                  <a:pt x="5944973" y="6584660"/>
                </a:cubicBezTo>
                <a:cubicBezTo>
                  <a:pt x="5922439" y="6554619"/>
                  <a:pt x="5929951" y="6520823"/>
                  <a:pt x="5929951" y="6490781"/>
                </a:cubicBezTo>
                <a:cubicBezTo>
                  <a:pt x="5929951" y="6355596"/>
                  <a:pt x="5948728" y="6370617"/>
                  <a:pt x="5806019" y="6370617"/>
                </a:cubicBezTo>
                <a:cubicBezTo>
                  <a:pt x="4442769" y="6366861"/>
                  <a:pt x="3079518" y="6366861"/>
                  <a:pt x="1712513" y="6370617"/>
                </a:cubicBezTo>
                <a:cubicBezTo>
                  <a:pt x="1573559" y="6370617"/>
                  <a:pt x="1592337" y="6355596"/>
                  <a:pt x="1588581" y="6490781"/>
                </a:cubicBezTo>
                <a:cubicBezTo>
                  <a:pt x="1588581" y="6520823"/>
                  <a:pt x="1596092" y="6554619"/>
                  <a:pt x="1573559" y="6584660"/>
                </a:cubicBezTo>
                <a:cubicBezTo>
                  <a:pt x="1175475" y="6584660"/>
                  <a:pt x="777391" y="6584660"/>
                  <a:pt x="379307" y="6584660"/>
                </a:cubicBezTo>
                <a:cubicBezTo>
                  <a:pt x="353018" y="6547109"/>
                  <a:pt x="364285" y="6502047"/>
                  <a:pt x="364285" y="6464495"/>
                </a:cubicBezTo>
                <a:cubicBezTo>
                  <a:pt x="364285" y="6359351"/>
                  <a:pt x="375551" y="6366861"/>
                  <a:pt x="266642" y="6366861"/>
                </a:cubicBezTo>
                <a:cubicBezTo>
                  <a:pt x="199042" y="6366861"/>
                  <a:pt x="131443" y="6366861"/>
                  <a:pt x="63844" y="6366861"/>
                </a:cubicBezTo>
                <a:cubicBezTo>
                  <a:pt x="41311" y="6366861"/>
                  <a:pt x="18778" y="6370617"/>
                  <a:pt x="0" y="6351841"/>
                </a:cubicBezTo>
                <a:cubicBezTo>
                  <a:pt x="0" y="6348086"/>
                  <a:pt x="0" y="6340575"/>
                  <a:pt x="0" y="6336820"/>
                </a:cubicBezTo>
                <a:cubicBezTo>
                  <a:pt x="26289" y="6318044"/>
                  <a:pt x="18778" y="6284248"/>
                  <a:pt x="37555" y="6265472"/>
                </a:cubicBezTo>
                <a:cubicBezTo>
                  <a:pt x="33800" y="6239186"/>
                  <a:pt x="63844" y="6224166"/>
                  <a:pt x="56333" y="6194124"/>
                </a:cubicBezTo>
                <a:cubicBezTo>
                  <a:pt x="71355" y="6175349"/>
                  <a:pt x="67599" y="6149063"/>
                  <a:pt x="82621" y="6130287"/>
                </a:cubicBezTo>
                <a:cubicBezTo>
                  <a:pt x="90133" y="6066449"/>
                  <a:pt x="116421" y="6013877"/>
                  <a:pt x="131443" y="5953795"/>
                </a:cubicBezTo>
                <a:cubicBezTo>
                  <a:pt x="150221" y="5893712"/>
                  <a:pt x="165243" y="5826119"/>
                  <a:pt x="195287" y="5769792"/>
                </a:cubicBezTo>
                <a:cubicBezTo>
                  <a:pt x="191531" y="5739751"/>
                  <a:pt x="206553" y="5713465"/>
                  <a:pt x="217820" y="5687179"/>
                </a:cubicBezTo>
                <a:cubicBezTo>
                  <a:pt x="225331" y="5660893"/>
                  <a:pt x="229086" y="5634607"/>
                  <a:pt x="240353" y="5608321"/>
                </a:cubicBezTo>
                <a:cubicBezTo>
                  <a:pt x="259130" y="5551993"/>
                  <a:pt x="277908" y="5495666"/>
                  <a:pt x="292930" y="5439339"/>
                </a:cubicBezTo>
                <a:cubicBezTo>
                  <a:pt x="307952" y="5383011"/>
                  <a:pt x="326730" y="5326684"/>
                  <a:pt x="345507" y="5270357"/>
                </a:cubicBezTo>
                <a:cubicBezTo>
                  <a:pt x="360529" y="5214029"/>
                  <a:pt x="375551" y="5161457"/>
                  <a:pt x="394329" y="5108885"/>
                </a:cubicBezTo>
                <a:cubicBezTo>
                  <a:pt x="405595" y="5067579"/>
                  <a:pt x="420617" y="5030027"/>
                  <a:pt x="431884" y="4988720"/>
                </a:cubicBezTo>
                <a:cubicBezTo>
                  <a:pt x="439395" y="4947414"/>
                  <a:pt x="458173" y="4909862"/>
                  <a:pt x="465683" y="4872311"/>
                </a:cubicBezTo>
                <a:cubicBezTo>
                  <a:pt x="480705" y="4812228"/>
                  <a:pt x="503239" y="4759656"/>
                  <a:pt x="518261" y="4703329"/>
                </a:cubicBezTo>
                <a:cubicBezTo>
                  <a:pt x="533283" y="4647001"/>
                  <a:pt x="555816" y="4594429"/>
                  <a:pt x="567082" y="4538102"/>
                </a:cubicBezTo>
                <a:cubicBezTo>
                  <a:pt x="582104" y="4481775"/>
                  <a:pt x="604637" y="4429203"/>
                  <a:pt x="619660" y="4372875"/>
                </a:cubicBezTo>
                <a:cubicBezTo>
                  <a:pt x="638437" y="4309038"/>
                  <a:pt x="660970" y="4245200"/>
                  <a:pt x="679748" y="4181362"/>
                </a:cubicBezTo>
                <a:cubicBezTo>
                  <a:pt x="687259" y="4158831"/>
                  <a:pt x="687259" y="4136301"/>
                  <a:pt x="698525" y="4113770"/>
                </a:cubicBezTo>
                <a:cubicBezTo>
                  <a:pt x="709792" y="4094994"/>
                  <a:pt x="709792" y="4072463"/>
                  <a:pt x="717303" y="4049932"/>
                </a:cubicBezTo>
                <a:cubicBezTo>
                  <a:pt x="739836" y="3982339"/>
                  <a:pt x="762369" y="3914746"/>
                  <a:pt x="781146" y="3847154"/>
                </a:cubicBezTo>
                <a:cubicBezTo>
                  <a:pt x="796168" y="3790826"/>
                  <a:pt x="814946" y="3734499"/>
                  <a:pt x="829968" y="3678172"/>
                </a:cubicBezTo>
                <a:cubicBezTo>
                  <a:pt x="848745" y="3621845"/>
                  <a:pt x="860012" y="3565517"/>
                  <a:pt x="882545" y="3516700"/>
                </a:cubicBezTo>
                <a:cubicBezTo>
                  <a:pt x="882545" y="3486659"/>
                  <a:pt x="897567" y="3460373"/>
                  <a:pt x="905078" y="3434087"/>
                </a:cubicBezTo>
                <a:cubicBezTo>
                  <a:pt x="916345" y="3407801"/>
                  <a:pt x="920100" y="3381515"/>
                  <a:pt x="931367" y="3355229"/>
                </a:cubicBezTo>
                <a:cubicBezTo>
                  <a:pt x="953900" y="3291391"/>
                  <a:pt x="972677" y="3223799"/>
                  <a:pt x="991455" y="3156206"/>
                </a:cubicBezTo>
                <a:cubicBezTo>
                  <a:pt x="1010232" y="3103633"/>
                  <a:pt x="1025254" y="3047306"/>
                  <a:pt x="1040276" y="2990979"/>
                </a:cubicBezTo>
                <a:cubicBezTo>
                  <a:pt x="1055299" y="2938407"/>
                  <a:pt x="1074076" y="2882079"/>
                  <a:pt x="1092854" y="2829507"/>
                </a:cubicBezTo>
                <a:cubicBezTo>
                  <a:pt x="1104120" y="2788201"/>
                  <a:pt x="1119142" y="2746894"/>
                  <a:pt x="1130409" y="2705587"/>
                </a:cubicBezTo>
                <a:cubicBezTo>
                  <a:pt x="1141675" y="2664281"/>
                  <a:pt x="1156697" y="2626729"/>
                  <a:pt x="1167964" y="2585422"/>
                </a:cubicBezTo>
                <a:cubicBezTo>
                  <a:pt x="1175475" y="2562892"/>
                  <a:pt x="1179230" y="2540361"/>
                  <a:pt x="1186741" y="2517830"/>
                </a:cubicBezTo>
                <a:cubicBezTo>
                  <a:pt x="1198008" y="2499054"/>
                  <a:pt x="1198008" y="2476523"/>
                  <a:pt x="1205519" y="2457747"/>
                </a:cubicBezTo>
                <a:cubicBezTo>
                  <a:pt x="1228052" y="2390154"/>
                  <a:pt x="1243074" y="2318807"/>
                  <a:pt x="1273118" y="2254969"/>
                </a:cubicBezTo>
                <a:cubicBezTo>
                  <a:pt x="1276874" y="2194887"/>
                  <a:pt x="1306918" y="2142314"/>
                  <a:pt x="1318184" y="2085987"/>
                </a:cubicBezTo>
                <a:cubicBezTo>
                  <a:pt x="1321940" y="2059701"/>
                  <a:pt x="1321940" y="2052191"/>
                  <a:pt x="1306918" y="2040925"/>
                </a:cubicBezTo>
                <a:cubicBezTo>
                  <a:pt x="1254341" y="2007129"/>
                  <a:pt x="1201763" y="1973333"/>
                  <a:pt x="1152942" y="1935781"/>
                </a:cubicBezTo>
                <a:cubicBezTo>
                  <a:pt x="1096609" y="1894474"/>
                  <a:pt x="1032765" y="1860678"/>
                  <a:pt x="976433" y="1815616"/>
                </a:cubicBezTo>
                <a:cubicBezTo>
                  <a:pt x="931367" y="1781820"/>
                  <a:pt x="882545" y="1751779"/>
                  <a:pt x="833723" y="1717982"/>
                </a:cubicBezTo>
                <a:cubicBezTo>
                  <a:pt x="784902" y="1680431"/>
                  <a:pt x="728569" y="1646634"/>
                  <a:pt x="675992" y="1612838"/>
                </a:cubicBezTo>
                <a:cubicBezTo>
                  <a:pt x="660970" y="1601572"/>
                  <a:pt x="645948" y="1586552"/>
                  <a:pt x="634682" y="1571531"/>
                </a:cubicBezTo>
                <a:cubicBezTo>
                  <a:pt x="630926" y="1567776"/>
                  <a:pt x="627170" y="1567776"/>
                  <a:pt x="627170" y="1564021"/>
                </a:cubicBezTo>
                <a:cubicBezTo>
                  <a:pt x="627170" y="1537735"/>
                  <a:pt x="619660" y="1507694"/>
                  <a:pt x="638437" y="1481408"/>
                </a:cubicBezTo>
                <a:cubicBezTo>
                  <a:pt x="653459" y="1458876"/>
                  <a:pt x="675992" y="1440101"/>
                  <a:pt x="702281" y="1440101"/>
                </a:cubicBezTo>
                <a:cubicBezTo>
                  <a:pt x="724814" y="1443856"/>
                  <a:pt x="747347" y="1451366"/>
                  <a:pt x="762369" y="1462632"/>
                </a:cubicBezTo>
                <a:cubicBezTo>
                  <a:pt x="833723" y="1507694"/>
                  <a:pt x="901323" y="1556511"/>
                  <a:pt x="972677" y="1605328"/>
                </a:cubicBezTo>
                <a:cubicBezTo>
                  <a:pt x="1044032" y="1654145"/>
                  <a:pt x="1119142" y="1702962"/>
                  <a:pt x="1190497" y="1755534"/>
                </a:cubicBezTo>
                <a:cubicBezTo>
                  <a:pt x="1246830" y="1796840"/>
                  <a:pt x="1310673" y="1834392"/>
                  <a:pt x="1363250" y="1875699"/>
                </a:cubicBezTo>
                <a:cubicBezTo>
                  <a:pt x="1408317" y="1913250"/>
                  <a:pt x="1460894" y="1939536"/>
                  <a:pt x="1505960" y="1973333"/>
                </a:cubicBezTo>
                <a:cubicBezTo>
                  <a:pt x="1566048" y="2014639"/>
                  <a:pt x="1629892" y="2052191"/>
                  <a:pt x="1686224" y="2097253"/>
                </a:cubicBezTo>
                <a:cubicBezTo>
                  <a:pt x="1731290" y="2134804"/>
                  <a:pt x="1783868" y="2164845"/>
                  <a:pt x="1832689" y="2194887"/>
                </a:cubicBezTo>
                <a:cubicBezTo>
                  <a:pt x="1836445" y="2198642"/>
                  <a:pt x="1843956" y="2202397"/>
                  <a:pt x="1847711" y="2206152"/>
                </a:cubicBezTo>
                <a:cubicBezTo>
                  <a:pt x="1877755" y="2239948"/>
                  <a:pt x="1919066" y="2251214"/>
                  <a:pt x="1956621" y="2247459"/>
                </a:cubicBezTo>
                <a:cubicBezTo>
                  <a:pt x="2050509" y="2247459"/>
                  <a:pt x="2144396" y="2262480"/>
                  <a:pt x="2238284" y="2258724"/>
                </a:cubicBezTo>
                <a:cubicBezTo>
                  <a:pt x="2264573" y="2258724"/>
                  <a:pt x="2290861" y="2273745"/>
                  <a:pt x="2320905" y="2269990"/>
                </a:cubicBezTo>
                <a:cubicBezTo>
                  <a:pt x="2350949" y="2266234"/>
                  <a:pt x="2380994" y="2262480"/>
                  <a:pt x="2407282" y="2269990"/>
                </a:cubicBezTo>
                <a:cubicBezTo>
                  <a:pt x="2452348" y="2281255"/>
                  <a:pt x="2501170" y="2277500"/>
                  <a:pt x="2546236" y="2277500"/>
                </a:cubicBezTo>
                <a:cubicBezTo>
                  <a:pt x="2576280" y="2277500"/>
                  <a:pt x="2602569" y="2292520"/>
                  <a:pt x="2636368" y="2288765"/>
                </a:cubicBezTo>
                <a:cubicBezTo>
                  <a:pt x="2666412" y="2285010"/>
                  <a:pt x="2696456" y="2281255"/>
                  <a:pt x="2726501" y="2288765"/>
                </a:cubicBezTo>
                <a:cubicBezTo>
                  <a:pt x="2756545" y="2296276"/>
                  <a:pt x="2782833" y="2292520"/>
                  <a:pt x="2809122" y="2296276"/>
                </a:cubicBezTo>
                <a:cubicBezTo>
                  <a:pt x="2842921" y="2300031"/>
                  <a:pt x="2865454" y="2322562"/>
                  <a:pt x="2876721" y="2352603"/>
                </a:cubicBezTo>
                <a:cubicBezTo>
                  <a:pt x="2887987" y="2378889"/>
                  <a:pt x="2884232" y="2405175"/>
                  <a:pt x="2865454" y="2427706"/>
                </a:cubicBezTo>
                <a:cubicBezTo>
                  <a:pt x="2857943" y="2435217"/>
                  <a:pt x="2850432" y="2442727"/>
                  <a:pt x="2842921" y="2450237"/>
                </a:cubicBezTo>
                <a:cubicBezTo>
                  <a:pt x="2835410" y="2457747"/>
                  <a:pt x="2827899" y="2461503"/>
                  <a:pt x="2816633" y="2461503"/>
                </a:cubicBezTo>
                <a:cubicBezTo>
                  <a:pt x="2760300" y="2461503"/>
                  <a:pt x="2707723" y="2469013"/>
                  <a:pt x="2655146" y="2461503"/>
                </a:cubicBezTo>
                <a:cubicBezTo>
                  <a:pt x="2598813" y="2450237"/>
                  <a:pt x="2542481" y="2461503"/>
                  <a:pt x="2489903" y="2450237"/>
                </a:cubicBezTo>
                <a:cubicBezTo>
                  <a:pt x="2437326" y="2442727"/>
                  <a:pt x="2380994" y="2450237"/>
                  <a:pt x="2332172" y="2442727"/>
                </a:cubicBezTo>
                <a:cubicBezTo>
                  <a:pt x="2279595" y="2431461"/>
                  <a:pt x="2227018" y="2442727"/>
                  <a:pt x="2174441" y="2431461"/>
                </a:cubicBezTo>
                <a:cubicBezTo>
                  <a:pt x="2118108" y="2423951"/>
                  <a:pt x="2065531" y="2431461"/>
                  <a:pt x="2012954" y="2423951"/>
                </a:cubicBezTo>
                <a:cubicBezTo>
                  <a:pt x="1964132" y="2416441"/>
                  <a:pt x="1915310" y="2416441"/>
                  <a:pt x="1870244" y="2416441"/>
                </a:cubicBezTo>
                <a:cubicBezTo>
                  <a:pt x="1862733" y="2416441"/>
                  <a:pt x="1855222" y="2412686"/>
                  <a:pt x="1847711" y="2408930"/>
                </a:cubicBezTo>
                <a:cubicBezTo>
                  <a:pt x="1798890" y="2386400"/>
                  <a:pt x="1761334" y="2352603"/>
                  <a:pt x="1716268" y="2326317"/>
                </a:cubicBezTo>
                <a:cubicBezTo>
                  <a:pt x="1697491" y="2348848"/>
                  <a:pt x="1697491" y="2382644"/>
                  <a:pt x="1686224" y="2412686"/>
                </a:cubicBezTo>
                <a:cubicBezTo>
                  <a:pt x="1671202" y="2446482"/>
                  <a:pt x="1671202" y="2484033"/>
                  <a:pt x="1656180" y="2517830"/>
                </a:cubicBezTo>
                <a:cubicBezTo>
                  <a:pt x="1644914" y="2555381"/>
                  <a:pt x="1641158" y="2592933"/>
                  <a:pt x="1622381" y="2622974"/>
                </a:cubicBezTo>
                <a:cubicBezTo>
                  <a:pt x="1626136" y="2653015"/>
                  <a:pt x="1607359" y="2679301"/>
                  <a:pt x="1599848" y="2701832"/>
                </a:cubicBezTo>
                <a:cubicBezTo>
                  <a:pt x="1592337" y="2728118"/>
                  <a:pt x="1596092" y="2758159"/>
                  <a:pt x="1573559" y="2780690"/>
                </a:cubicBezTo>
                <a:cubicBezTo>
                  <a:pt x="1569803" y="2844528"/>
                  <a:pt x="1532248" y="2897100"/>
                  <a:pt x="1528493" y="2960938"/>
                </a:cubicBezTo>
                <a:cubicBezTo>
                  <a:pt x="1505960" y="3009755"/>
                  <a:pt x="1498449" y="3058572"/>
                  <a:pt x="1483427" y="3111144"/>
                </a:cubicBezTo>
                <a:cubicBezTo>
                  <a:pt x="1468405" y="3118654"/>
                  <a:pt x="1479671" y="3137430"/>
                  <a:pt x="1472160" y="3148695"/>
                </a:cubicBezTo>
                <a:cubicBezTo>
                  <a:pt x="1464649" y="3163716"/>
                  <a:pt x="1457138" y="3178737"/>
                  <a:pt x="1457138" y="3193757"/>
                </a:cubicBezTo>
                <a:cubicBezTo>
                  <a:pt x="1457138" y="3208778"/>
                  <a:pt x="1449627" y="3223799"/>
                  <a:pt x="1445872" y="3235064"/>
                </a:cubicBezTo>
                <a:cubicBezTo>
                  <a:pt x="1419583" y="3302657"/>
                  <a:pt x="1404561" y="3370249"/>
                  <a:pt x="1382028" y="3434087"/>
                </a:cubicBezTo>
                <a:cubicBezTo>
                  <a:pt x="1363250" y="3501680"/>
                  <a:pt x="1344473" y="3569272"/>
                  <a:pt x="1325695" y="3636865"/>
                </a:cubicBezTo>
                <a:cubicBezTo>
                  <a:pt x="1306918" y="3704458"/>
                  <a:pt x="1291896" y="3772051"/>
                  <a:pt x="1261852" y="3835888"/>
                </a:cubicBezTo>
                <a:cubicBezTo>
                  <a:pt x="1261852" y="3880950"/>
                  <a:pt x="1239319" y="3918502"/>
                  <a:pt x="1228052" y="3959808"/>
                </a:cubicBezTo>
                <a:cubicBezTo>
                  <a:pt x="1216785" y="4001115"/>
                  <a:pt x="1205519" y="4042422"/>
                  <a:pt x="1194252" y="4083728"/>
                </a:cubicBezTo>
                <a:cubicBezTo>
                  <a:pt x="1182986" y="4110014"/>
                  <a:pt x="1179230" y="4140056"/>
                  <a:pt x="1167964" y="4166342"/>
                </a:cubicBezTo>
                <a:cubicBezTo>
                  <a:pt x="1160453" y="4192628"/>
                  <a:pt x="1164208" y="4222669"/>
                  <a:pt x="1141675" y="4241445"/>
                </a:cubicBezTo>
                <a:cubicBezTo>
                  <a:pt x="1137920" y="4305283"/>
                  <a:pt x="1100365" y="4361610"/>
                  <a:pt x="1096609" y="4425447"/>
                </a:cubicBezTo>
                <a:cubicBezTo>
                  <a:pt x="1074076" y="4470509"/>
                  <a:pt x="1062810" y="4523081"/>
                  <a:pt x="1051543" y="4571898"/>
                </a:cubicBezTo>
                <a:cubicBezTo>
                  <a:pt x="1032765" y="4583164"/>
                  <a:pt x="1044032" y="4601940"/>
                  <a:pt x="1040276" y="4613205"/>
                </a:cubicBezTo>
                <a:cubicBezTo>
                  <a:pt x="1032765" y="4628226"/>
                  <a:pt x="1025254" y="4643246"/>
                  <a:pt x="1025254" y="4658267"/>
                </a:cubicBezTo>
                <a:cubicBezTo>
                  <a:pt x="1025254" y="4673287"/>
                  <a:pt x="1017743" y="4688308"/>
                  <a:pt x="1013988" y="4699574"/>
                </a:cubicBezTo>
                <a:cubicBezTo>
                  <a:pt x="987699" y="4763411"/>
                  <a:pt x="980188" y="4834759"/>
                  <a:pt x="950144" y="4898597"/>
                </a:cubicBezTo>
                <a:cubicBezTo>
                  <a:pt x="950144" y="4932393"/>
                  <a:pt x="931367" y="4962434"/>
                  <a:pt x="920100" y="4996231"/>
                </a:cubicBezTo>
                <a:cubicBezTo>
                  <a:pt x="912589" y="5030027"/>
                  <a:pt x="905078" y="5063823"/>
                  <a:pt x="893812" y="5097620"/>
                </a:cubicBezTo>
                <a:cubicBezTo>
                  <a:pt x="871279" y="5165212"/>
                  <a:pt x="860012" y="5232805"/>
                  <a:pt x="829968" y="5300398"/>
                </a:cubicBezTo>
                <a:cubicBezTo>
                  <a:pt x="826213" y="5311663"/>
                  <a:pt x="833723" y="5311663"/>
                  <a:pt x="844990" y="5315419"/>
                </a:cubicBezTo>
                <a:cubicBezTo>
                  <a:pt x="882545" y="5319174"/>
                  <a:pt x="920100" y="5300398"/>
                  <a:pt x="957655" y="5304153"/>
                </a:cubicBezTo>
                <a:cubicBezTo>
                  <a:pt x="1017743" y="5289133"/>
                  <a:pt x="1077832" y="5296643"/>
                  <a:pt x="1137920" y="5296643"/>
                </a:cubicBezTo>
                <a:cubicBezTo>
                  <a:pt x="1198008" y="5292888"/>
                  <a:pt x="1258096" y="5296643"/>
                  <a:pt x="1318184" y="5296643"/>
                </a:cubicBezTo>
                <a:cubicBezTo>
                  <a:pt x="1336962" y="5292888"/>
                  <a:pt x="1351984" y="5307908"/>
                  <a:pt x="1374517" y="5304153"/>
                </a:cubicBezTo>
                <a:cubicBezTo>
                  <a:pt x="1389539" y="5304153"/>
                  <a:pt x="1408317" y="5296643"/>
                  <a:pt x="1423339" y="5315419"/>
                </a:cubicBezTo>
                <a:cubicBezTo>
                  <a:pt x="1453383" y="5311663"/>
                  <a:pt x="1475916" y="5319174"/>
                  <a:pt x="1502204" y="5322929"/>
                </a:cubicBezTo>
                <a:cubicBezTo>
                  <a:pt x="1562292" y="5334194"/>
                  <a:pt x="1618625" y="5349215"/>
                  <a:pt x="1674958" y="5364236"/>
                </a:cubicBezTo>
                <a:cubicBezTo>
                  <a:pt x="1735046" y="5379256"/>
                  <a:pt x="1795134" y="5401787"/>
                  <a:pt x="1851467" y="5424318"/>
                </a:cubicBezTo>
                <a:cubicBezTo>
                  <a:pt x="1900288" y="5446849"/>
                  <a:pt x="1949110" y="5469380"/>
                  <a:pt x="1997932" y="5499421"/>
                </a:cubicBezTo>
                <a:cubicBezTo>
                  <a:pt x="2024220" y="5518197"/>
                  <a:pt x="2054264" y="5533217"/>
                  <a:pt x="2080553" y="5551993"/>
                </a:cubicBezTo>
                <a:cubicBezTo>
                  <a:pt x="2114352" y="5578279"/>
                  <a:pt x="2155663" y="5600810"/>
                  <a:pt x="2185707" y="5634607"/>
                </a:cubicBezTo>
                <a:cubicBezTo>
                  <a:pt x="2219507" y="5672158"/>
                  <a:pt x="2257062" y="5705954"/>
                  <a:pt x="2290861" y="5747261"/>
                </a:cubicBezTo>
                <a:cubicBezTo>
                  <a:pt x="2328416" y="5796078"/>
                  <a:pt x="2354705" y="5848650"/>
                  <a:pt x="2384749" y="5901222"/>
                </a:cubicBezTo>
                <a:cubicBezTo>
                  <a:pt x="2388505" y="5904978"/>
                  <a:pt x="2392260" y="5912488"/>
                  <a:pt x="2392260" y="5919998"/>
                </a:cubicBezTo>
                <a:cubicBezTo>
                  <a:pt x="2396016" y="5935019"/>
                  <a:pt x="2407282" y="5938774"/>
                  <a:pt x="2422304" y="5938774"/>
                </a:cubicBezTo>
                <a:cubicBezTo>
                  <a:pt x="2478637" y="5938774"/>
                  <a:pt x="2531214" y="5938774"/>
                  <a:pt x="2583791" y="5938774"/>
                </a:cubicBezTo>
                <a:cubicBezTo>
                  <a:pt x="2591302" y="5927509"/>
                  <a:pt x="2583791" y="5916243"/>
                  <a:pt x="2587547" y="5908733"/>
                </a:cubicBezTo>
                <a:cubicBezTo>
                  <a:pt x="2591302" y="5901222"/>
                  <a:pt x="2595058" y="5889957"/>
                  <a:pt x="2598813" y="5886202"/>
                </a:cubicBezTo>
                <a:cubicBezTo>
                  <a:pt x="2606324" y="5859916"/>
                  <a:pt x="2628857" y="5848650"/>
                  <a:pt x="2651390" y="5848650"/>
                </a:cubicBezTo>
                <a:cubicBezTo>
                  <a:pt x="2688945" y="5848650"/>
                  <a:pt x="2726501" y="5848650"/>
                  <a:pt x="2764056" y="5848650"/>
                </a:cubicBezTo>
                <a:cubicBezTo>
                  <a:pt x="2775322" y="5848650"/>
                  <a:pt x="2786589" y="5848650"/>
                  <a:pt x="2797855" y="5837385"/>
                </a:cubicBezTo>
                <a:cubicBezTo>
                  <a:pt x="2820388" y="5818609"/>
                  <a:pt x="2850432" y="5803588"/>
                  <a:pt x="2876721" y="5784813"/>
                </a:cubicBezTo>
                <a:cubicBezTo>
                  <a:pt x="2884232" y="5777302"/>
                  <a:pt x="2891743" y="5769792"/>
                  <a:pt x="2903009" y="5762282"/>
                </a:cubicBezTo>
                <a:cubicBezTo>
                  <a:pt x="2929298" y="5751016"/>
                  <a:pt x="2933054" y="5724730"/>
                  <a:pt x="2929298" y="5694689"/>
                </a:cubicBezTo>
                <a:cubicBezTo>
                  <a:pt x="2925543" y="5683424"/>
                  <a:pt x="2921787" y="5683424"/>
                  <a:pt x="2910521" y="5683424"/>
                </a:cubicBezTo>
                <a:cubicBezTo>
                  <a:pt x="2887987" y="5679668"/>
                  <a:pt x="2887987" y="5675913"/>
                  <a:pt x="2895498" y="5653382"/>
                </a:cubicBezTo>
                <a:cubicBezTo>
                  <a:pt x="2906765" y="5630851"/>
                  <a:pt x="2921787" y="5612076"/>
                  <a:pt x="2948076" y="5604565"/>
                </a:cubicBezTo>
                <a:cubicBezTo>
                  <a:pt x="2963098" y="5597055"/>
                  <a:pt x="2966853" y="5589545"/>
                  <a:pt x="2963098" y="5574524"/>
                </a:cubicBezTo>
                <a:cubicBezTo>
                  <a:pt x="2959342" y="5555748"/>
                  <a:pt x="2974364" y="5555748"/>
                  <a:pt x="2985631" y="5548238"/>
                </a:cubicBezTo>
                <a:cubicBezTo>
                  <a:pt x="2993142" y="5540728"/>
                  <a:pt x="2996897" y="5544483"/>
                  <a:pt x="3004408" y="5551993"/>
                </a:cubicBezTo>
                <a:cubicBezTo>
                  <a:pt x="3008164" y="5559504"/>
                  <a:pt x="3015675" y="5567014"/>
                  <a:pt x="3023186" y="5574524"/>
                </a:cubicBezTo>
                <a:cubicBezTo>
                  <a:pt x="3045719" y="5563259"/>
                  <a:pt x="3064496" y="5548238"/>
                  <a:pt x="3087029" y="5551993"/>
                </a:cubicBezTo>
                <a:cubicBezTo>
                  <a:pt x="3109563" y="5559504"/>
                  <a:pt x="3120829" y="5544483"/>
                  <a:pt x="3132096" y="5529462"/>
                </a:cubicBezTo>
                <a:cubicBezTo>
                  <a:pt x="3158384" y="5491911"/>
                  <a:pt x="3169651" y="5446849"/>
                  <a:pt x="3184673" y="5409297"/>
                </a:cubicBezTo>
                <a:cubicBezTo>
                  <a:pt x="3192184" y="5386767"/>
                  <a:pt x="3195939" y="5367991"/>
                  <a:pt x="3199695" y="5345460"/>
                </a:cubicBezTo>
                <a:cubicBezTo>
                  <a:pt x="3207206" y="5326684"/>
                  <a:pt x="3210961" y="5304153"/>
                  <a:pt x="3214717" y="5281622"/>
                </a:cubicBezTo>
                <a:cubicBezTo>
                  <a:pt x="3222228" y="5229050"/>
                  <a:pt x="3225983" y="5180233"/>
                  <a:pt x="3233494" y="5127661"/>
                </a:cubicBezTo>
                <a:cubicBezTo>
                  <a:pt x="3241005" y="5086354"/>
                  <a:pt x="3233494" y="5041292"/>
                  <a:pt x="3241005" y="4999986"/>
                </a:cubicBezTo>
                <a:cubicBezTo>
                  <a:pt x="3248516" y="4954924"/>
                  <a:pt x="3244761" y="4909862"/>
                  <a:pt x="3252272" y="4868555"/>
                </a:cubicBezTo>
                <a:cubicBezTo>
                  <a:pt x="3259783" y="4831004"/>
                  <a:pt x="3252272" y="4789697"/>
                  <a:pt x="3259783" y="4752146"/>
                </a:cubicBezTo>
                <a:cubicBezTo>
                  <a:pt x="3271049" y="4707084"/>
                  <a:pt x="3267294" y="4662022"/>
                  <a:pt x="3267294" y="4613205"/>
                </a:cubicBezTo>
                <a:cubicBezTo>
                  <a:pt x="3267294" y="4605695"/>
                  <a:pt x="3271049" y="4601940"/>
                  <a:pt x="3274805" y="4594429"/>
                </a:cubicBezTo>
                <a:cubicBezTo>
                  <a:pt x="3282316" y="4571898"/>
                  <a:pt x="3274805" y="4553123"/>
                  <a:pt x="3256027" y="4553123"/>
                </a:cubicBezTo>
                <a:cubicBezTo>
                  <a:pt x="3233494" y="4549367"/>
                  <a:pt x="3229739" y="4541857"/>
                  <a:pt x="3229739" y="4523081"/>
                </a:cubicBezTo>
                <a:cubicBezTo>
                  <a:pt x="3233494" y="4504306"/>
                  <a:pt x="3229739" y="4481775"/>
                  <a:pt x="3229739" y="4459244"/>
                </a:cubicBezTo>
                <a:cubicBezTo>
                  <a:pt x="3233494" y="4421692"/>
                  <a:pt x="3218472" y="4384141"/>
                  <a:pt x="3214717" y="4342834"/>
                </a:cubicBezTo>
                <a:cubicBezTo>
                  <a:pt x="3199695" y="4335324"/>
                  <a:pt x="3210961" y="4316548"/>
                  <a:pt x="3203450" y="4305283"/>
                </a:cubicBezTo>
                <a:cubicBezTo>
                  <a:pt x="3192184" y="4294017"/>
                  <a:pt x="3195939" y="4282752"/>
                  <a:pt x="3195939" y="4267731"/>
                </a:cubicBezTo>
                <a:cubicBezTo>
                  <a:pt x="3195939" y="4256466"/>
                  <a:pt x="3188428" y="4248955"/>
                  <a:pt x="3184673" y="4241445"/>
                </a:cubicBezTo>
                <a:cubicBezTo>
                  <a:pt x="3180917" y="4203893"/>
                  <a:pt x="3184673" y="4170097"/>
                  <a:pt x="3199695" y="4136301"/>
                </a:cubicBezTo>
                <a:cubicBezTo>
                  <a:pt x="3229739" y="4072463"/>
                  <a:pt x="3259783" y="4004870"/>
                  <a:pt x="3282316" y="3941033"/>
                </a:cubicBezTo>
                <a:cubicBezTo>
                  <a:pt x="3323627" y="3835888"/>
                  <a:pt x="3368693" y="3734499"/>
                  <a:pt x="3421270" y="3640620"/>
                </a:cubicBezTo>
                <a:cubicBezTo>
                  <a:pt x="3473847" y="3546742"/>
                  <a:pt x="3518913" y="3449108"/>
                  <a:pt x="3567735" y="3355229"/>
                </a:cubicBezTo>
                <a:cubicBezTo>
                  <a:pt x="3571490" y="3347718"/>
                  <a:pt x="3571490" y="3340208"/>
                  <a:pt x="3579001" y="3336453"/>
                </a:cubicBezTo>
                <a:cubicBezTo>
                  <a:pt x="3594023" y="3328943"/>
                  <a:pt x="3586512" y="3310167"/>
                  <a:pt x="3594023" y="3295146"/>
                </a:cubicBezTo>
                <a:cubicBezTo>
                  <a:pt x="3597779" y="3291391"/>
                  <a:pt x="3594023" y="3272616"/>
                  <a:pt x="3586512" y="3265105"/>
                </a:cubicBezTo>
                <a:cubicBezTo>
                  <a:pt x="3582757" y="3253840"/>
                  <a:pt x="3582757" y="3250084"/>
                  <a:pt x="3586512" y="3238819"/>
                </a:cubicBezTo>
                <a:cubicBezTo>
                  <a:pt x="3605290" y="3212533"/>
                  <a:pt x="3609045" y="3178737"/>
                  <a:pt x="3616556" y="3144940"/>
                </a:cubicBezTo>
                <a:cubicBezTo>
                  <a:pt x="3627823" y="3103633"/>
                  <a:pt x="3642845" y="3058572"/>
                  <a:pt x="3635334" y="3009755"/>
                </a:cubicBezTo>
                <a:cubicBezTo>
                  <a:pt x="3654112" y="2949672"/>
                  <a:pt x="3639089" y="2889590"/>
                  <a:pt x="3646601" y="2825752"/>
                </a:cubicBezTo>
                <a:cubicBezTo>
                  <a:pt x="3646601" y="2803221"/>
                  <a:pt x="3631578" y="2784445"/>
                  <a:pt x="3635334" y="2761915"/>
                </a:cubicBezTo>
                <a:cubicBezTo>
                  <a:pt x="3639089" y="2739384"/>
                  <a:pt x="3642845" y="2713098"/>
                  <a:pt x="3635334" y="2694322"/>
                </a:cubicBezTo>
                <a:cubicBezTo>
                  <a:pt x="3624067" y="2668036"/>
                  <a:pt x="3627823" y="2641750"/>
                  <a:pt x="3627823" y="2615464"/>
                </a:cubicBezTo>
                <a:cubicBezTo>
                  <a:pt x="3627823" y="2589178"/>
                  <a:pt x="3612801" y="2570402"/>
                  <a:pt x="3616556" y="2547871"/>
                </a:cubicBezTo>
                <a:cubicBezTo>
                  <a:pt x="3620312" y="2529095"/>
                  <a:pt x="3624067" y="2502809"/>
                  <a:pt x="3616556" y="2484033"/>
                </a:cubicBezTo>
                <a:cubicBezTo>
                  <a:pt x="3601534" y="2453992"/>
                  <a:pt x="3612801" y="2423951"/>
                  <a:pt x="3601534" y="2393910"/>
                </a:cubicBezTo>
                <a:cubicBezTo>
                  <a:pt x="3586512" y="2352603"/>
                  <a:pt x="3571490" y="2311296"/>
                  <a:pt x="3537691" y="2277500"/>
                </a:cubicBezTo>
                <a:cubicBezTo>
                  <a:pt x="3530180" y="2269990"/>
                  <a:pt x="3522669" y="2258724"/>
                  <a:pt x="3511402" y="2251214"/>
                </a:cubicBezTo>
                <a:cubicBezTo>
                  <a:pt x="3500136" y="2239948"/>
                  <a:pt x="3496380" y="2228683"/>
                  <a:pt x="3496380" y="2209907"/>
                </a:cubicBezTo>
                <a:cubicBezTo>
                  <a:pt x="3500136" y="2194887"/>
                  <a:pt x="3496380" y="2194887"/>
                  <a:pt x="3477603" y="2194887"/>
                </a:cubicBezTo>
                <a:cubicBezTo>
                  <a:pt x="3470092" y="2194887"/>
                  <a:pt x="3458825" y="2194887"/>
                  <a:pt x="3447558" y="2187376"/>
                </a:cubicBezTo>
                <a:cubicBezTo>
                  <a:pt x="3432536" y="2179866"/>
                  <a:pt x="3417514" y="2164845"/>
                  <a:pt x="3398737" y="2168600"/>
                </a:cubicBezTo>
                <a:cubicBezTo>
                  <a:pt x="3394981" y="2168600"/>
                  <a:pt x="3391226" y="2164845"/>
                  <a:pt x="3391226" y="2164845"/>
                </a:cubicBezTo>
                <a:cubicBezTo>
                  <a:pt x="3387470" y="2138559"/>
                  <a:pt x="3357426" y="2138559"/>
                  <a:pt x="3342404" y="2127294"/>
                </a:cubicBezTo>
                <a:cubicBezTo>
                  <a:pt x="3308605" y="2093497"/>
                  <a:pt x="3271049" y="2070967"/>
                  <a:pt x="3241005" y="2033415"/>
                </a:cubicBezTo>
                <a:cubicBezTo>
                  <a:pt x="3222228" y="2010884"/>
                  <a:pt x="3207206" y="1984598"/>
                  <a:pt x="3188428" y="1962067"/>
                </a:cubicBezTo>
                <a:cubicBezTo>
                  <a:pt x="3177162" y="1950802"/>
                  <a:pt x="3169651" y="1935781"/>
                  <a:pt x="3158384" y="1928271"/>
                </a:cubicBezTo>
                <a:cubicBezTo>
                  <a:pt x="3147118" y="1917005"/>
                  <a:pt x="3147118" y="1898230"/>
                  <a:pt x="3135851" y="1890719"/>
                </a:cubicBezTo>
                <a:cubicBezTo>
                  <a:pt x="3132096" y="1886964"/>
                  <a:pt x="3124585" y="1886964"/>
                  <a:pt x="3124585" y="1879454"/>
                </a:cubicBezTo>
                <a:cubicBezTo>
                  <a:pt x="3117074" y="1849413"/>
                  <a:pt x="3090785" y="1838147"/>
                  <a:pt x="3064496" y="1819371"/>
                </a:cubicBezTo>
                <a:cubicBezTo>
                  <a:pt x="3038208" y="1804351"/>
                  <a:pt x="3015675" y="1785575"/>
                  <a:pt x="2989386" y="1766799"/>
                </a:cubicBezTo>
                <a:cubicBezTo>
                  <a:pt x="2985631" y="1759289"/>
                  <a:pt x="2978120" y="1755534"/>
                  <a:pt x="2974364" y="1744268"/>
                </a:cubicBezTo>
                <a:cubicBezTo>
                  <a:pt x="2970609" y="1733003"/>
                  <a:pt x="2959342" y="1725492"/>
                  <a:pt x="2974364" y="1710472"/>
                </a:cubicBezTo>
                <a:cubicBezTo>
                  <a:pt x="2981875" y="1702962"/>
                  <a:pt x="2985631" y="1684186"/>
                  <a:pt x="2981875" y="1669165"/>
                </a:cubicBezTo>
                <a:cubicBezTo>
                  <a:pt x="2981875" y="1616593"/>
                  <a:pt x="2993142" y="1567776"/>
                  <a:pt x="3030697" y="1526469"/>
                </a:cubicBezTo>
                <a:cubicBezTo>
                  <a:pt x="3026941" y="1507694"/>
                  <a:pt x="3049474" y="1503938"/>
                  <a:pt x="3049474" y="1485163"/>
                </a:cubicBezTo>
                <a:cubicBezTo>
                  <a:pt x="3049474" y="1466387"/>
                  <a:pt x="3072007" y="1451366"/>
                  <a:pt x="3090785" y="1458876"/>
                </a:cubicBezTo>
                <a:cubicBezTo>
                  <a:pt x="3109563" y="1466387"/>
                  <a:pt x="3113318" y="1455121"/>
                  <a:pt x="3120829" y="1447611"/>
                </a:cubicBezTo>
                <a:cubicBezTo>
                  <a:pt x="3120829" y="1443856"/>
                  <a:pt x="3124585" y="1436346"/>
                  <a:pt x="3124585" y="1432591"/>
                </a:cubicBezTo>
                <a:cubicBezTo>
                  <a:pt x="3132096" y="1417570"/>
                  <a:pt x="3143362" y="1417570"/>
                  <a:pt x="3150873" y="1428835"/>
                </a:cubicBezTo>
                <a:cubicBezTo>
                  <a:pt x="3165895" y="1451366"/>
                  <a:pt x="3184673" y="1470142"/>
                  <a:pt x="3195939" y="1492673"/>
                </a:cubicBezTo>
                <a:cubicBezTo>
                  <a:pt x="3218472" y="1533980"/>
                  <a:pt x="3237250" y="1575286"/>
                  <a:pt x="3252272" y="1616593"/>
                </a:cubicBezTo>
                <a:cubicBezTo>
                  <a:pt x="3259783" y="1650389"/>
                  <a:pt x="3256027" y="1680431"/>
                  <a:pt x="3259783" y="1710472"/>
                </a:cubicBezTo>
                <a:cubicBezTo>
                  <a:pt x="3259783" y="1725492"/>
                  <a:pt x="3259783" y="1740513"/>
                  <a:pt x="3267294" y="1755534"/>
                </a:cubicBezTo>
                <a:cubicBezTo>
                  <a:pt x="3271049" y="1759289"/>
                  <a:pt x="3274805" y="1763044"/>
                  <a:pt x="3278561" y="1763044"/>
                </a:cubicBezTo>
                <a:cubicBezTo>
                  <a:pt x="3286072" y="1763044"/>
                  <a:pt x="3286072" y="1759289"/>
                  <a:pt x="3286072" y="1751779"/>
                </a:cubicBezTo>
                <a:cubicBezTo>
                  <a:pt x="3286072" y="1748023"/>
                  <a:pt x="3286072" y="1740513"/>
                  <a:pt x="3286072" y="1733003"/>
                </a:cubicBezTo>
                <a:cubicBezTo>
                  <a:pt x="3278561" y="1672920"/>
                  <a:pt x="3301094" y="1612838"/>
                  <a:pt x="3297338" y="1549000"/>
                </a:cubicBezTo>
                <a:cubicBezTo>
                  <a:pt x="3312360" y="1503938"/>
                  <a:pt x="3304849" y="1458876"/>
                  <a:pt x="3304849" y="1413815"/>
                </a:cubicBezTo>
                <a:cubicBezTo>
                  <a:pt x="3304849" y="1387529"/>
                  <a:pt x="3293583" y="1361243"/>
                  <a:pt x="3293583" y="1331201"/>
                </a:cubicBezTo>
                <a:cubicBezTo>
                  <a:pt x="3297338" y="1304915"/>
                  <a:pt x="3308605" y="1282384"/>
                  <a:pt x="3304849" y="1256098"/>
                </a:cubicBezTo>
                <a:cubicBezTo>
                  <a:pt x="3301094" y="1229812"/>
                  <a:pt x="3301094" y="1203526"/>
                  <a:pt x="3304849" y="1180995"/>
                </a:cubicBezTo>
                <a:cubicBezTo>
                  <a:pt x="3316116" y="1150954"/>
                  <a:pt x="3308605" y="1113403"/>
                  <a:pt x="3338649" y="1090872"/>
                </a:cubicBezTo>
                <a:cubicBezTo>
                  <a:pt x="3342404" y="1087116"/>
                  <a:pt x="3342404" y="1079606"/>
                  <a:pt x="3342404" y="1075851"/>
                </a:cubicBezTo>
                <a:cubicBezTo>
                  <a:pt x="3342404" y="1068341"/>
                  <a:pt x="3342404" y="1060830"/>
                  <a:pt x="3342404" y="1057075"/>
                </a:cubicBezTo>
                <a:cubicBezTo>
                  <a:pt x="3349915" y="1045810"/>
                  <a:pt x="3372448" y="1038299"/>
                  <a:pt x="3368693" y="1027034"/>
                </a:cubicBezTo>
                <a:cubicBezTo>
                  <a:pt x="3364937" y="1015769"/>
                  <a:pt x="3361182" y="1000748"/>
                  <a:pt x="3361182" y="989482"/>
                </a:cubicBezTo>
                <a:cubicBezTo>
                  <a:pt x="3361182" y="978217"/>
                  <a:pt x="3361182" y="963196"/>
                  <a:pt x="3361182" y="951931"/>
                </a:cubicBezTo>
                <a:cubicBezTo>
                  <a:pt x="3357426" y="933155"/>
                  <a:pt x="3364937" y="914379"/>
                  <a:pt x="3379959" y="899359"/>
                </a:cubicBezTo>
                <a:cubicBezTo>
                  <a:pt x="3383715" y="895604"/>
                  <a:pt x="3391226" y="891849"/>
                  <a:pt x="3394981" y="888093"/>
                </a:cubicBezTo>
                <a:cubicBezTo>
                  <a:pt x="3398737" y="876828"/>
                  <a:pt x="3417514" y="873073"/>
                  <a:pt x="3413759" y="858052"/>
                </a:cubicBezTo>
                <a:cubicBezTo>
                  <a:pt x="3413759" y="843032"/>
                  <a:pt x="3410003" y="828011"/>
                  <a:pt x="3402492" y="816745"/>
                </a:cubicBezTo>
                <a:cubicBezTo>
                  <a:pt x="3394981" y="805480"/>
                  <a:pt x="3391226" y="797970"/>
                  <a:pt x="3383715" y="790459"/>
                </a:cubicBezTo>
                <a:cubicBezTo>
                  <a:pt x="3376204" y="775439"/>
                  <a:pt x="3361182" y="767928"/>
                  <a:pt x="3376204" y="749153"/>
                </a:cubicBezTo>
                <a:cubicBezTo>
                  <a:pt x="3376204" y="745398"/>
                  <a:pt x="3372448" y="730377"/>
                  <a:pt x="3368693" y="726622"/>
                </a:cubicBezTo>
                <a:cubicBezTo>
                  <a:pt x="3349915" y="715356"/>
                  <a:pt x="3349915" y="700336"/>
                  <a:pt x="3349915" y="681560"/>
                </a:cubicBezTo>
                <a:cubicBezTo>
                  <a:pt x="3353671" y="662784"/>
                  <a:pt x="3346160" y="655274"/>
                  <a:pt x="3327382" y="647764"/>
                </a:cubicBezTo>
                <a:cubicBezTo>
                  <a:pt x="3286072" y="628988"/>
                  <a:pt x="3286072" y="610212"/>
                  <a:pt x="3308605" y="568905"/>
                </a:cubicBezTo>
                <a:cubicBezTo>
                  <a:pt x="3316116" y="553885"/>
                  <a:pt x="3308605" y="535109"/>
                  <a:pt x="3323627" y="520088"/>
                </a:cubicBezTo>
                <a:cubicBezTo>
                  <a:pt x="3323627" y="520088"/>
                  <a:pt x="3319871" y="512578"/>
                  <a:pt x="3319871" y="512578"/>
                </a:cubicBezTo>
                <a:cubicBezTo>
                  <a:pt x="3304849" y="512578"/>
                  <a:pt x="3304849" y="505068"/>
                  <a:pt x="3304849" y="493802"/>
                </a:cubicBezTo>
                <a:cubicBezTo>
                  <a:pt x="3304849" y="490047"/>
                  <a:pt x="3304849" y="486292"/>
                  <a:pt x="3301094" y="486292"/>
                </a:cubicBezTo>
                <a:cubicBezTo>
                  <a:pt x="3271049" y="467516"/>
                  <a:pt x="3278561" y="441230"/>
                  <a:pt x="3278561" y="414944"/>
                </a:cubicBezTo>
                <a:cubicBezTo>
                  <a:pt x="3274805" y="396168"/>
                  <a:pt x="3286072" y="369882"/>
                  <a:pt x="3267294" y="351106"/>
                </a:cubicBezTo>
                <a:cubicBezTo>
                  <a:pt x="3282316" y="321065"/>
                  <a:pt x="3274805" y="287269"/>
                  <a:pt x="3293583" y="260983"/>
                </a:cubicBezTo>
                <a:cubicBezTo>
                  <a:pt x="3308605" y="242207"/>
                  <a:pt x="3327382" y="219676"/>
                  <a:pt x="3304849" y="193390"/>
                </a:cubicBezTo>
                <a:cubicBezTo>
                  <a:pt x="3312360" y="174614"/>
                  <a:pt x="3316116" y="152083"/>
                  <a:pt x="3327382" y="133308"/>
                </a:cubicBezTo>
                <a:cubicBezTo>
                  <a:pt x="3361182" y="73225"/>
                  <a:pt x="3425025" y="46939"/>
                  <a:pt x="3488869" y="24408"/>
                </a:cubicBezTo>
                <a:cubicBezTo>
                  <a:pt x="3522669" y="13143"/>
                  <a:pt x="3560224" y="-1878"/>
                  <a:pt x="3597779" y="5632"/>
                </a:cubicBezTo>
                <a:cubicBezTo>
                  <a:pt x="3609046" y="1877"/>
                  <a:pt x="3620312" y="0"/>
                  <a:pt x="3631579" y="0"/>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5" name="Freeform 11"/>
          <p:cNvSpPr>
            <a:spLocks/>
          </p:cNvSpPr>
          <p:nvPr userDrawn="1"/>
        </p:nvSpPr>
        <p:spPr bwMode="auto">
          <a:xfrm>
            <a:off x="9686925" y="6081713"/>
            <a:ext cx="6350" cy="414338"/>
          </a:xfrm>
          <a:custGeom>
            <a:avLst/>
            <a:gdLst>
              <a:gd name="T0" fmla="*/ 2 w 2"/>
              <a:gd name="T1" fmla="*/ 110 h 110"/>
              <a:gd name="T2" fmla="*/ 0 w 2"/>
              <a:gd name="T3" fmla="*/ 110 h 110"/>
              <a:gd name="T4" fmla="*/ 0 w 2"/>
              <a:gd name="T5" fmla="*/ 0 h 110"/>
              <a:gd name="T6" fmla="*/ 2 w 2"/>
              <a:gd name="T7" fmla="*/ 0 h 110"/>
              <a:gd name="T8" fmla="*/ 2 w 2"/>
              <a:gd name="T9" fmla="*/ 110 h 110"/>
            </a:gdLst>
            <a:ahLst/>
            <a:cxnLst>
              <a:cxn ang="0">
                <a:pos x="T0" y="T1"/>
              </a:cxn>
              <a:cxn ang="0">
                <a:pos x="T2" y="T3"/>
              </a:cxn>
              <a:cxn ang="0">
                <a:pos x="T4" y="T5"/>
              </a:cxn>
              <a:cxn ang="0">
                <a:pos x="T6" y="T7"/>
              </a:cxn>
              <a:cxn ang="0">
                <a:pos x="T8" y="T9"/>
              </a:cxn>
            </a:cxnLst>
            <a:rect l="0" t="0" r="r" b="b"/>
            <a:pathLst>
              <a:path w="2" h="110">
                <a:moveTo>
                  <a:pt x="2" y="110"/>
                </a:moveTo>
                <a:cubicBezTo>
                  <a:pt x="2" y="110"/>
                  <a:pt x="1" y="110"/>
                  <a:pt x="0" y="110"/>
                </a:cubicBezTo>
                <a:cubicBezTo>
                  <a:pt x="0" y="74"/>
                  <a:pt x="0" y="37"/>
                  <a:pt x="0" y="0"/>
                </a:cubicBezTo>
                <a:cubicBezTo>
                  <a:pt x="1" y="0"/>
                  <a:pt x="2" y="0"/>
                  <a:pt x="2" y="0"/>
                </a:cubicBezTo>
                <a:cubicBezTo>
                  <a:pt x="2" y="37"/>
                  <a:pt x="2" y="74"/>
                  <a:pt x="2" y="110"/>
                </a:cubicBezTo>
                <a:close/>
              </a:path>
            </a:pathLst>
          </a:custGeom>
          <a:solidFill>
            <a:srgbClr val="CACA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6096000" y="136525"/>
            <a:ext cx="68263" cy="11113"/>
          </a:xfrm>
          <a:custGeom>
            <a:avLst/>
            <a:gdLst>
              <a:gd name="T0" fmla="*/ 18 w 18"/>
              <a:gd name="T1" fmla="*/ 3 h 3"/>
              <a:gd name="T2" fmla="*/ 0 w 18"/>
              <a:gd name="T3" fmla="*/ 3 h 3"/>
              <a:gd name="T4" fmla="*/ 0 w 18"/>
              <a:gd name="T5" fmla="*/ 0 h 3"/>
              <a:gd name="T6" fmla="*/ 18 w 18"/>
              <a:gd name="T7" fmla="*/ 0 h 3"/>
              <a:gd name="T8" fmla="*/ 18 w 18"/>
              <a:gd name="T9" fmla="*/ 3 h 3"/>
            </a:gdLst>
            <a:ahLst/>
            <a:cxnLst>
              <a:cxn ang="0">
                <a:pos x="T0" y="T1"/>
              </a:cxn>
              <a:cxn ang="0">
                <a:pos x="T2" y="T3"/>
              </a:cxn>
              <a:cxn ang="0">
                <a:pos x="T4" y="T5"/>
              </a:cxn>
              <a:cxn ang="0">
                <a:pos x="T6" y="T7"/>
              </a:cxn>
              <a:cxn ang="0">
                <a:pos x="T8" y="T9"/>
              </a:cxn>
            </a:cxnLst>
            <a:rect l="0" t="0" r="r" b="b"/>
            <a:pathLst>
              <a:path w="18" h="3">
                <a:moveTo>
                  <a:pt x="18" y="3"/>
                </a:moveTo>
                <a:cubicBezTo>
                  <a:pt x="12" y="3"/>
                  <a:pt x="6" y="3"/>
                  <a:pt x="0" y="3"/>
                </a:cubicBezTo>
                <a:cubicBezTo>
                  <a:pt x="0" y="2"/>
                  <a:pt x="0" y="1"/>
                  <a:pt x="0" y="0"/>
                </a:cubicBezTo>
                <a:cubicBezTo>
                  <a:pt x="6" y="0"/>
                  <a:pt x="12" y="0"/>
                  <a:pt x="18" y="0"/>
                </a:cubicBezTo>
                <a:cubicBezTo>
                  <a:pt x="18" y="1"/>
                  <a:pt x="18" y="2"/>
                  <a:pt x="18" y="3"/>
                </a:cubicBezTo>
                <a:close/>
              </a:path>
            </a:pathLst>
          </a:custGeom>
          <a:solidFill>
            <a:srgbClr val="9F9E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7756525" y="5349875"/>
            <a:ext cx="44450" cy="22225"/>
          </a:xfrm>
          <a:custGeom>
            <a:avLst/>
            <a:gdLst>
              <a:gd name="T0" fmla="*/ 12 w 12"/>
              <a:gd name="T1" fmla="*/ 6 h 6"/>
              <a:gd name="T2" fmla="*/ 0 w 12"/>
              <a:gd name="T3" fmla="*/ 6 h 6"/>
              <a:gd name="T4" fmla="*/ 12 w 12"/>
              <a:gd name="T5" fmla="*/ 6 h 6"/>
            </a:gdLst>
            <a:ahLst/>
            <a:cxnLst>
              <a:cxn ang="0">
                <a:pos x="T0" y="T1"/>
              </a:cxn>
              <a:cxn ang="0">
                <a:pos x="T2" y="T3"/>
              </a:cxn>
              <a:cxn ang="0">
                <a:pos x="T4" y="T5"/>
              </a:cxn>
            </a:cxnLst>
            <a:rect l="0" t="0" r="r" b="b"/>
            <a:pathLst>
              <a:path w="12" h="6">
                <a:moveTo>
                  <a:pt x="12" y="6"/>
                </a:moveTo>
                <a:cubicBezTo>
                  <a:pt x="7" y="6"/>
                  <a:pt x="4" y="6"/>
                  <a:pt x="0" y="6"/>
                </a:cubicBezTo>
                <a:cubicBezTo>
                  <a:pt x="6" y="0"/>
                  <a:pt x="6" y="0"/>
                  <a:pt x="12" y="6"/>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84273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770495" y="287254"/>
            <a:ext cx="9126229"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9" name="Freeform 8"/>
          <p:cNvSpPr/>
          <p:nvPr userDrawn="1"/>
        </p:nvSpPr>
        <p:spPr>
          <a:xfrm>
            <a:off x="1" y="0"/>
            <a:ext cx="1820476" cy="6858000"/>
          </a:xfrm>
          <a:custGeom>
            <a:avLst/>
            <a:gdLst>
              <a:gd name="connsiteX0" fmla="*/ 0 w 1820476"/>
              <a:gd name="connsiteY0" fmla="*/ 0 h 6858000"/>
              <a:gd name="connsiteX1" fmla="*/ 445124 w 1820476"/>
              <a:gd name="connsiteY1" fmla="*/ 0 h 6858000"/>
              <a:gd name="connsiteX2" fmla="*/ 1820476 w 1820476"/>
              <a:gd name="connsiteY2" fmla="*/ 6858000 h 6858000"/>
              <a:gd name="connsiteX3" fmla="*/ 0 w 18204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820476" h="6858000">
                <a:moveTo>
                  <a:pt x="0" y="0"/>
                </a:moveTo>
                <a:lnTo>
                  <a:pt x="445124" y="0"/>
                </a:lnTo>
                <a:lnTo>
                  <a:pt x="1820476"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a:spLocks/>
          </p:cNvSpPr>
          <p:nvPr userDrawn="1"/>
        </p:nvSpPr>
        <p:spPr bwMode="auto">
          <a:xfrm>
            <a:off x="149608" y="806784"/>
            <a:ext cx="2239267" cy="5672972"/>
          </a:xfrm>
          <a:custGeom>
            <a:avLst/>
            <a:gdLst>
              <a:gd name="connsiteX0" fmla="*/ 594139 w 2867352"/>
              <a:gd name="connsiteY0" fmla="*/ 2254250 h 6925572"/>
              <a:gd name="connsiteX1" fmla="*/ 575304 w 2867352"/>
              <a:gd name="connsiteY1" fmla="*/ 2273042 h 6925572"/>
              <a:gd name="connsiteX2" fmla="*/ 556470 w 2867352"/>
              <a:gd name="connsiteY2" fmla="*/ 2299350 h 6925572"/>
              <a:gd name="connsiteX3" fmla="*/ 462296 w 2867352"/>
              <a:gd name="connsiteY3" fmla="*/ 2389548 h 6925572"/>
              <a:gd name="connsiteX4" fmla="*/ 390724 w 2867352"/>
              <a:gd name="connsiteY4" fmla="*/ 2472230 h 6925572"/>
              <a:gd name="connsiteX5" fmla="*/ 390724 w 2867352"/>
              <a:gd name="connsiteY5" fmla="*/ 2521087 h 6925572"/>
              <a:gd name="connsiteX6" fmla="*/ 417093 w 2867352"/>
              <a:gd name="connsiteY6" fmla="*/ 2645110 h 6925572"/>
              <a:gd name="connsiteX7" fmla="*/ 417093 w 2867352"/>
              <a:gd name="connsiteY7" fmla="*/ 2848057 h 6925572"/>
              <a:gd name="connsiteX8" fmla="*/ 413326 w 2867352"/>
              <a:gd name="connsiteY8" fmla="*/ 2900673 h 6925572"/>
              <a:gd name="connsiteX9" fmla="*/ 420860 w 2867352"/>
              <a:gd name="connsiteY9" fmla="*/ 3062278 h 6925572"/>
              <a:gd name="connsiteX10" fmla="*/ 439694 w 2867352"/>
              <a:gd name="connsiteY10" fmla="*/ 3152476 h 6925572"/>
              <a:gd name="connsiteX11" fmla="*/ 473597 w 2867352"/>
              <a:gd name="connsiteY11" fmla="*/ 3287774 h 6925572"/>
              <a:gd name="connsiteX12" fmla="*/ 537635 w 2867352"/>
              <a:gd name="connsiteY12" fmla="*/ 3423072 h 6925572"/>
              <a:gd name="connsiteX13" fmla="*/ 556470 w 2867352"/>
              <a:gd name="connsiteY13" fmla="*/ 3430588 h 6925572"/>
              <a:gd name="connsiteX14" fmla="*/ 710915 w 2867352"/>
              <a:gd name="connsiteY14" fmla="*/ 3404280 h 6925572"/>
              <a:gd name="connsiteX15" fmla="*/ 733516 w 2867352"/>
              <a:gd name="connsiteY15" fmla="*/ 3385489 h 6925572"/>
              <a:gd name="connsiteX16" fmla="*/ 756118 w 2867352"/>
              <a:gd name="connsiteY16" fmla="*/ 3261466 h 6925572"/>
              <a:gd name="connsiteX17" fmla="*/ 756118 w 2867352"/>
              <a:gd name="connsiteY17" fmla="*/ 3205092 h 6925572"/>
              <a:gd name="connsiteX18" fmla="*/ 767419 w 2867352"/>
              <a:gd name="connsiteY18" fmla="*/ 3047245 h 6925572"/>
              <a:gd name="connsiteX19" fmla="*/ 767419 w 2867352"/>
              <a:gd name="connsiteY19" fmla="*/ 3035970 h 6925572"/>
              <a:gd name="connsiteX20" fmla="*/ 816389 w 2867352"/>
              <a:gd name="connsiteY20" fmla="*/ 2836782 h 6925572"/>
              <a:gd name="connsiteX21" fmla="*/ 823923 w 2867352"/>
              <a:gd name="connsiteY21" fmla="*/ 2817991 h 6925572"/>
              <a:gd name="connsiteX22" fmla="*/ 816389 w 2867352"/>
              <a:gd name="connsiteY22" fmla="*/ 2690209 h 6925572"/>
              <a:gd name="connsiteX23" fmla="*/ 786254 w 2867352"/>
              <a:gd name="connsiteY23" fmla="*/ 2607528 h 6925572"/>
              <a:gd name="connsiteX24" fmla="*/ 725983 w 2867352"/>
              <a:gd name="connsiteY24" fmla="*/ 2483505 h 6925572"/>
              <a:gd name="connsiteX25" fmla="*/ 680779 w 2867352"/>
              <a:gd name="connsiteY25" fmla="*/ 2382031 h 6925572"/>
              <a:gd name="connsiteX26" fmla="*/ 594139 w 2867352"/>
              <a:gd name="connsiteY26" fmla="*/ 2254250 h 6925572"/>
              <a:gd name="connsiteX27" fmla="*/ 1369350 w 2867352"/>
              <a:gd name="connsiteY27" fmla="*/ 0 h 6925572"/>
              <a:gd name="connsiteX28" fmla="*/ 1391928 w 2867352"/>
              <a:gd name="connsiteY28" fmla="*/ 0 h 6925572"/>
              <a:gd name="connsiteX29" fmla="*/ 1422033 w 2867352"/>
              <a:gd name="connsiteY29" fmla="*/ 3757 h 6925572"/>
              <a:gd name="connsiteX30" fmla="*/ 1455900 w 2867352"/>
              <a:gd name="connsiteY30" fmla="*/ 7514 h 6925572"/>
              <a:gd name="connsiteX31" fmla="*/ 1632763 w 2867352"/>
              <a:gd name="connsiteY31" fmla="*/ 90167 h 6925572"/>
              <a:gd name="connsiteX32" fmla="*/ 1647815 w 2867352"/>
              <a:gd name="connsiteY32" fmla="*/ 108952 h 6925572"/>
              <a:gd name="connsiteX33" fmla="*/ 1715550 w 2867352"/>
              <a:gd name="connsiteY33" fmla="*/ 266745 h 6925572"/>
              <a:gd name="connsiteX34" fmla="*/ 1719313 w 2867352"/>
              <a:gd name="connsiteY34" fmla="*/ 285530 h 6925572"/>
              <a:gd name="connsiteX35" fmla="*/ 1723076 w 2867352"/>
              <a:gd name="connsiteY35" fmla="*/ 409510 h 6925572"/>
              <a:gd name="connsiteX36" fmla="*/ 1730602 w 2867352"/>
              <a:gd name="connsiteY36" fmla="*/ 435809 h 6925572"/>
              <a:gd name="connsiteX37" fmla="*/ 1745654 w 2867352"/>
              <a:gd name="connsiteY37" fmla="*/ 454593 h 6925572"/>
              <a:gd name="connsiteX38" fmla="*/ 1756943 w 2867352"/>
              <a:gd name="connsiteY38" fmla="*/ 507191 h 6925572"/>
              <a:gd name="connsiteX39" fmla="*/ 1741891 w 2867352"/>
              <a:gd name="connsiteY39" fmla="*/ 559788 h 6925572"/>
              <a:gd name="connsiteX40" fmla="*/ 1723076 w 2867352"/>
              <a:gd name="connsiteY40" fmla="*/ 649956 h 6925572"/>
              <a:gd name="connsiteX41" fmla="*/ 1700498 w 2867352"/>
              <a:gd name="connsiteY41" fmla="*/ 691282 h 6925572"/>
              <a:gd name="connsiteX42" fmla="*/ 1689208 w 2867352"/>
              <a:gd name="connsiteY42" fmla="*/ 706310 h 6925572"/>
              <a:gd name="connsiteX43" fmla="*/ 1655341 w 2867352"/>
              <a:gd name="connsiteY43" fmla="*/ 815262 h 6925572"/>
              <a:gd name="connsiteX44" fmla="*/ 1629000 w 2867352"/>
              <a:gd name="connsiteY44" fmla="*/ 916700 h 6925572"/>
              <a:gd name="connsiteX45" fmla="*/ 1632763 w 2867352"/>
              <a:gd name="connsiteY45" fmla="*/ 995597 h 6925572"/>
              <a:gd name="connsiteX46" fmla="*/ 1640289 w 2867352"/>
              <a:gd name="connsiteY46" fmla="*/ 1010625 h 6925572"/>
              <a:gd name="connsiteX47" fmla="*/ 1708024 w 2867352"/>
              <a:gd name="connsiteY47" fmla="*/ 1055708 h 6925572"/>
              <a:gd name="connsiteX48" fmla="*/ 1839730 w 2867352"/>
              <a:gd name="connsiteY48" fmla="*/ 1149633 h 6925572"/>
              <a:gd name="connsiteX49" fmla="*/ 1914991 w 2867352"/>
              <a:gd name="connsiteY49" fmla="*/ 1213501 h 6925572"/>
              <a:gd name="connsiteX50" fmla="*/ 1967673 w 2867352"/>
              <a:gd name="connsiteY50" fmla="*/ 1243557 h 6925572"/>
              <a:gd name="connsiteX51" fmla="*/ 2185930 w 2867352"/>
              <a:gd name="connsiteY51" fmla="*/ 1326210 h 6925572"/>
              <a:gd name="connsiteX52" fmla="*/ 2231086 w 2867352"/>
              <a:gd name="connsiteY52" fmla="*/ 1367537 h 6925572"/>
              <a:gd name="connsiteX53" fmla="*/ 2287532 w 2867352"/>
              <a:gd name="connsiteY53" fmla="*/ 1484003 h 6925572"/>
              <a:gd name="connsiteX54" fmla="*/ 2332688 w 2867352"/>
              <a:gd name="connsiteY54" fmla="*/ 1653066 h 6925572"/>
              <a:gd name="connsiteX55" fmla="*/ 2340214 w 2867352"/>
              <a:gd name="connsiteY55" fmla="*/ 1683122 h 6925572"/>
              <a:gd name="connsiteX56" fmla="*/ 2343977 w 2867352"/>
              <a:gd name="connsiteY56" fmla="*/ 1788317 h 6925572"/>
              <a:gd name="connsiteX57" fmla="*/ 2347740 w 2867352"/>
              <a:gd name="connsiteY57" fmla="*/ 1810859 h 6925572"/>
              <a:gd name="connsiteX58" fmla="*/ 2434290 w 2867352"/>
              <a:gd name="connsiteY58" fmla="*/ 2055062 h 6925572"/>
              <a:gd name="connsiteX59" fmla="*/ 2453106 w 2867352"/>
              <a:gd name="connsiteY59" fmla="*/ 2197827 h 6925572"/>
              <a:gd name="connsiteX60" fmla="*/ 2471921 w 2867352"/>
              <a:gd name="connsiteY60" fmla="*/ 2276723 h 6925572"/>
              <a:gd name="connsiteX61" fmla="*/ 2565997 w 2867352"/>
              <a:gd name="connsiteY61" fmla="*/ 2423245 h 6925572"/>
              <a:gd name="connsiteX62" fmla="*/ 2581049 w 2867352"/>
              <a:gd name="connsiteY62" fmla="*/ 2449544 h 6925572"/>
              <a:gd name="connsiteX63" fmla="*/ 2622442 w 2867352"/>
              <a:gd name="connsiteY63" fmla="*/ 2644906 h 6925572"/>
              <a:gd name="connsiteX64" fmla="*/ 2645021 w 2867352"/>
              <a:gd name="connsiteY64" fmla="*/ 2802699 h 6925572"/>
              <a:gd name="connsiteX65" fmla="*/ 2648784 w 2867352"/>
              <a:gd name="connsiteY65" fmla="*/ 2896623 h 6925572"/>
              <a:gd name="connsiteX66" fmla="*/ 2648784 w 2867352"/>
              <a:gd name="connsiteY66" fmla="*/ 3043145 h 6925572"/>
              <a:gd name="connsiteX67" fmla="*/ 2645021 w 2867352"/>
              <a:gd name="connsiteY67" fmla="*/ 3069444 h 6925572"/>
              <a:gd name="connsiteX68" fmla="*/ 2652547 w 2867352"/>
              <a:gd name="connsiteY68" fmla="*/ 3264806 h 6925572"/>
              <a:gd name="connsiteX69" fmla="*/ 2656310 w 2867352"/>
              <a:gd name="connsiteY69" fmla="*/ 3302375 h 6925572"/>
              <a:gd name="connsiteX70" fmla="*/ 2693940 w 2867352"/>
              <a:gd name="connsiteY70" fmla="*/ 3433869 h 6925572"/>
              <a:gd name="connsiteX71" fmla="*/ 2712755 w 2867352"/>
              <a:gd name="connsiteY71" fmla="*/ 3456411 h 6925572"/>
              <a:gd name="connsiteX72" fmla="*/ 2818121 w 2867352"/>
              <a:gd name="connsiteY72" fmla="*/ 3557849 h 6925572"/>
              <a:gd name="connsiteX73" fmla="*/ 2840699 w 2867352"/>
              <a:gd name="connsiteY73" fmla="*/ 3602933 h 6925572"/>
              <a:gd name="connsiteX74" fmla="*/ 2867040 w 2867352"/>
              <a:gd name="connsiteY74" fmla="*/ 3681829 h 6925572"/>
              <a:gd name="connsiteX75" fmla="*/ 2769201 w 2867352"/>
              <a:gd name="connsiteY75" fmla="*/ 3922275 h 6925572"/>
              <a:gd name="connsiteX76" fmla="*/ 2629969 w 2867352"/>
              <a:gd name="connsiteY76" fmla="*/ 3986144 h 6925572"/>
              <a:gd name="connsiteX77" fmla="*/ 2588575 w 2867352"/>
              <a:gd name="connsiteY77" fmla="*/ 3989901 h 6925572"/>
              <a:gd name="connsiteX78" fmla="*/ 2554708 w 2867352"/>
              <a:gd name="connsiteY78" fmla="*/ 3993658 h 6925572"/>
              <a:gd name="connsiteX79" fmla="*/ 2539656 w 2867352"/>
              <a:gd name="connsiteY79" fmla="*/ 3997415 h 6925572"/>
              <a:gd name="connsiteX80" fmla="*/ 2419238 w 2867352"/>
              <a:gd name="connsiteY80" fmla="*/ 3967359 h 6925572"/>
              <a:gd name="connsiteX81" fmla="*/ 2310110 w 2867352"/>
              <a:gd name="connsiteY81" fmla="*/ 3880949 h 6925572"/>
              <a:gd name="connsiteX82" fmla="*/ 2261191 w 2867352"/>
              <a:gd name="connsiteY82" fmla="*/ 3708128 h 6925572"/>
              <a:gd name="connsiteX83" fmla="*/ 2272480 w 2867352"/>
              <a:gd name="connsiteY83" fmla="*/ 3674315 h 6925572"/>
              <a:gd name="connsiteX84" fmla="*/ 2325162 w 2867352"/>
              <a:gd name="connsiteY84" fmla="*/ 3539064 h 6925572"/>
              <a:gd name="connsiteX85" fmla="*/ 2343977 w 2867352"/>
              <a:gd name="connsiteY85" fmla="*/ 3516523 h 6925572"/>
              <a:gd name="connsiteX86" fmla="*/ 2468158 w 2867352"/>
              <a:gd name="connsiteY86" fmla="*/ 3415085 h 6925572"/>
              <a:gd name="connsiteX87" fmla="*/ 2479447 w 2867352"/>
              <a:gd name="connsiteY87" fmla="*/ 3377515 h 6925572"/>
              <a:gd name="connsiteX88" fmla="*/ 2374082 w 2867352"/>
              <a:gd name="connsiteY88" fmla="*/ 3088229 h 6925572"/>
              <a:gd name="connsiteX89" fmla="*/ 2321399 w 2867352"/>
              <a:gd name="connsiteY89" fmla="*/ 2968006 h 6925572"/>
              <a:gd name="connsiteX90" fmla="*/ 2280006 w 2867352"/>
              <a:gd name="connsiteY90" fmla="*/ 2885352 h 6925572"/>
              <a:gd name="connsiteX91" fmla="*/ 2238612 w 2867352"/>
              <a:gd name="connsiteY91" fmla="*/ 2761372 h 6925572"/>
              <a:gd name="connsiteX92" fmla="*/ 2234849 w 2867352"/>
              <a:gd name="connsiteY92" fmla="*/ 2723803 h 6925572"/>
              <a:gd name="connsiteX93" fmla="*/ 2219797 w 2867352"/>
              <a:gd name="connsiteY93" fmla="*/ 2656177 h 6925572"/>
              <a:gd name="connsiteX94" fmla="*/ 2174641 w 2867352"/>
              <a:gd name="connsiteY94" fmla="*/ 2468329 h 6925572"/>
              <a:gd name="connsiteX95" fmla="*/ 2163351 w 2867352"/>
              <a:gd name="connsiteY95" fmla="*/ 2400703 h 6925572"/>
              <a:gd name="connsiteX96" fmla="*/ 2159588 w 2867352"/>
              <a:gd name="connsiteY96" fmla="*/ 2385675 h 6925572"/>
              <a:gd name="connsiteX97" fmla="*/ 2076802 w 2867352"/>
              <a:gd name="connsiteY97" fmla="*/ 2190313 h 6925572"/>
              <a:gd name="connsiteX98" fmla="*/ 2035408 w 2867352"/>
              <a:gd name="connsiteY98" fmla="*/ 2096389 h 6925572"/>
              <a:gd name="connsiteX99" fmla="*/ 1997778 w 2867352"/>
              <a:gd name="connsiteY99" fmla="*/ 2179042 h 6925572"/>
              <a:gd name="connsiteX100" fmla="*/ 1978963 w 2867352"/>
              <a:gd name="connsiteY100" fmla="*/ 2212855 h 6925572"/>
              <a:gd name="connsiteX101" fmla="*/ 1933806 w 2867352"/>
              <a:gd name="connsiteY101" fmla="*/ 2314293 h 6925572"/>
              <a:gd name="connsiteX102" fmla="*/ 1930043 w 2867352"/>
              <a:gd name="connsiteY102" fmla="*/ 2325564 h 6925572"/>
              <a:gd name="connsiteX103" fmla="*/ 1941332 w 2867352"/>
              <a:gd name="connsiteY103" fmla="*/ 2520926 h 6925572"/>
              <a:gd name="connsiteX104" fmla="*/ 1948858 w 2867352"/>
              <a:gd name="connsiteY104" fmla="*/ 2596066 h 6925572"/>
              <a:gd name="connsiteX105" fmla="*/ 1941332 w 2867352"/>
              <a:gd name="connsiteY105" fmla="*/ 2641149 h 6925572"/>
              <a:gd name="connsiteX106" fmla="*/ 1918754 w 2867352"/>
              <a:gd name="connsiteY106" fmla="*/ 2780157 h 6925572"/>
              <a:gd name="connsiteX107" fmla="*/ 1918754 w 2867352"/>
              <a:gd name="connsiteY107" fmla="*/ 2798942 h 6925572"/>
              <a:gd name="connsiteX108" fmla="*/ 1956384 w 2867352"/>
              <a:gd name="connsiteY108" fmla="*/ 2877838 h 6925572"/>
              <a:gd name="connsiteX109" fmla="*/ 1971436 w 2867352"/>
              <a:gd name="connsiteY109" fmla="*/ 2907894 h 6925572"/>
              <a:gd name="connsiteX110" fmla="*/ 2001541 w 2867352"/>
              <a:gd name="connsiteY110" fmla="*/ 2983033 h 6925572"/>
              <a:gd name="connsiteX111" fmla="*/ 2012830 w 2867352"/>
              <a:gd name="connsiteY111" fmla="*/ 3009332 h 6925572"/>
              <a:gd name="connsiteX112" fmla="*/ 2065513 w 2867352"/>
              <a:gd name="connsiteY112" fmla="*/ 3122041 h 6925572"/>
              <a:gd name="connsiteX113" fmla="*/ 2110669 w 2867352"/>
              <a:gd name="connsiteY113" fmla="*/ 3302375 h 6925572"/>
              <a:gd name="connsiteX114" fmla="*/ 2133247 w 2867352"/>
              <a:gd name="connsiteY114" fmla="*/ 3354973 h 6925572"/>
              <a:gd name="connsiteX115" fmla="*/ 2152062 w 2867352"/>
              <a:gd name="connsiteY115" fmla="*/ 3430112 h 6925572"/>
              <a:gd name="connsiteX116" fmla="*/ 2163351 w 2867352"/>
              <a:gd name="connsiteY116" fmla="*/ 3490224 h 6925572"/>
              <a:gd name="connsiteX117" fmla="*/ 2167115 w 2867352"/>
              <a:gd name="connsiteY117" fmla="*/ 3516523 h 6925572"/>
              <a:gd name="connsiteX118" fmla="*/ 2174641 w 2867352"/>
              <a:gd name="connsiteY118" fmla="*/ 4572231 h 6925572"/>
              <a:gd name="connsiteX119" fmla="*/ 2174641 w 2867352"/>
              <a:gd name="connsiteY119" fmla="*/ 4602287 h 6925572"/>
              <a:gd name="connsiteX120" fmla="*/ 2152062 w 2867352"/>
              <a:gd name="connsiteY120" fmla="*/ 4624829 h 6925572"/>
              <a:gd name="connsiteX121" fmla="*/ 2137010 w 2867352"/>
              <a:gd name="connsiteY121" fmla="*/ 4624829 h 6925572"/>
              <a:gd name="connsiteX122" fmla="*/ 2009067 w 2867352"/>
              <a:gd name="connsiteY122" fmla="*/ 4628585 h 6925572"/>
              <a:gd name="connsiteX123" fmla="*/ 1994015 w 2867352"/>
              <a:gd name="connsiteY123" fmla="*/ 4628585 h 6925572"/>
              <a:gd name="connsiteX124" fmla="*/ 1978963 w 2867352"/>
              <a:gd name="connsiteY124" fmla="*/ 4647370 h 6925572"/>
              <a:gd name="connsiteX125" fmla="*/ 1975200 w 2867352"/>
              <a:gd name="connsiteY125" fmla="*/ 4722510 h 6925572"/>
              <a:gd name="connsiteX126" fmla="*/ 1971436 w 2867352"/>
              <a:gd name="connsiteY126" fmla="*/ 4737538 h 6925572"/>
              <a:gd name="connsiteX127" fmla="*/ 1918754 w 2867352"/>
              <a:gd name="connsiteY127" fmla="*/ 4932900 h 6925572"/>
              <a:gd name="connsiteX128" fmla="*/ 1903702 w 2867352"/>
              <a:gd name="connsiteY128" fmla="*/ 5000525 h 6925572"/>
              <a:gd name="connsiteX129" fmla="*/ 1884887 w 2867352"/>
              <a:gd name="connsiteY129" fmla="*/ 5116991 h 6925572"/>
              <a:gd name="connsiteX130" fmla="*/ 1869834 w 2867352"/>
              <a:gd name="connsiteY130" fmla="*/ 5267270 h 6925572"/>
              <a:gd name="connsiteX131" fmla="*/ 1858545 w 2867352"/>
              <a:gd name="connsiteY131" fmla="*/ 5334896 h 6925572"/>
              <a:gd name="connsiteX132" fmla="*/ 1809626 w 2867352"/>
              <a:gd name="connsiteY132" fmla="*/ 5522744 h 6925572"/>
              <a:gd name="connsiteX133" fmla="*/ 1726839 w 2867352"/>
              <a:gd name="connsiteY133" fmla="*/ 5834572 h 6925572"/>
              <a:gd name="connsiteX134" fmla="*/ 1711787 w 2867352"/>
              <a:gd name="connsiteY134" fmla="*/ 5924740 h 6925572"/>
              <a:gd name="connsiteX135" fmla="*/ 1689208 w 2867352"/>
              <a:gd name="connsiteY135" fmla="*/ 6082532 h 6925572"/>
              <a:gd name="connsiteX136" fmla="*/ 1689208 w 2867352"/>
              <a:gd name="connsiteY136" fmla="*/ 6153915 h 6925572"/>
              <a:gd name="connsiteX137" fmla="*/ 1704261 w 2867352"/>
              <a:gd name="connsiteY137" fmla="*/ 6168943 h 6925572"/>
              <a:gd name="connsiteX138" fmla="*/ 1760706 w 2867352"/>
              <a:gd name="connsiteY138" fmla="*/ 6176457 h 6925572"/>
              <a:gd name="connsiteX139" fmla="*/ 1790811 w 2867352"/>
              <a:gd name="connsiteY139" fmla="*/ 6195241 h 6925572"/>
              <a:gd name="connsiteX140" fmla="*/ 1817152 w 2867352"/>
              <a:gd name="connsiteY140" fmla="*/ 6289166 h 6925572"/>
              <a:gd name="connsiteX141" fmla="*/ 1820915 w 2867352"/>
              <a:gd name="connsiteY141" fmla="*/ 6304193 h 6925572"/>
              <a:gd name="connsiteX142" fmla="*/ 1858545 w 2867352"/>
              <a:gd name="connsiteY142" fmla="*/ 6390604 h 6925572"/>
              <a:gd name="connsiteX143" fmla="*/ 1869834 w 2867352"/>
              <a:gd name="connsiteY143" fmla="*/ 6401875 h 6925572"/>
              <a:gd name="connsiteX144" fmla="*/ 1937569 w 2867352"/>
              <a:gd name="connsiteY144" fmla="*/ 6450715 h 6925572"/>
              <a:gd name="connsiteX145" fmla="*/ 1948858 w 2867352"/>
              <a:gd name="connsiteY145" fmla="*/ 6461986 h 6925572"/>
              <a:gd name="connsiteX146" fmla="*/ 2012830 w 2867352"/>
              <a:gd name="connsiteY146" fmla="*/ 6507070 h 6925572"/>
              <a:gd name="connsiteX147" fmla="*/ 2088091 w 2867352"/>
              <a:gd name="connsiteY147" fmla="*/ 6533369 h 6925572"/>
              <a:gd name="connsiteX148" fmla="*/ 2114432 w 2867352"/>
              <a:gd name="connsiteY148" fmla="*/ 6544639 h 6925572"/>
              <a:gd name="connsiteX149" fmla="*/ 2133247 w 2867352"/>
              <a:gd name="connsiteY149" fmla="*/ 6559667 h 6925572"/>
              <a:gd name="connsiteX150" fmla="*/ 2204745 w 2867352"/>
              <a:gd name="connsiteY150" fmla="*/ 6649835 h 6925572"/>
              <a:gd name="connsiteX151" fmla="*/ 2212271 w 2867352"/>
              <a:gd name="connsiteY151" fmla="*/ 6679890 h 6925572"/>
              <a:gd name="connsiteX152" fmla="*/ 2178404 w 2867352"/>
              <a:gd name="connsiteY152" fmla="*/ 6751273 h 6925572"/>
              <a:gd name="connsiteX153" fmla="*/ 2155825 w 2867352"/>
              <a:gd name="connsiteY153" fmla="*/ 6762544 h 6925572"/>
              <a:gd name="connsiteX154" fmla="*/ 1978963 w 2867352"/>
              <a:gd name="connsiteY154" fmla="*/ 6773815 h 6925572"/>
              <a:gd name="connsiteX155" fmla="*/ 1854782 w 2867352"/>
              <a:gd name="connsiteY155" fmla="*/ 6755030 h 6925572"/>
              <a:gd name="connsiteX156" fmla="*/ 1798337 w 2867352"/>
              <a:gd name="connsiteY156" fmla="*/ 6736245 h 6925572"/>
              <a:gd name="connsiteX157" fmla="*/ 1598895 w 2867352"/>
              <a:gd name="connsiteY157" fmla="*/ 6679890 h 6925572"/>
              <a:gd name="connsiteX158" fmla="*/ 1583843 w 2867352"/>
              <a:gd name="connsiteY158" fmla="*/ 6676133 h 6925572"/>
              <a:gd name="connsiteX159" fmla="*/ 1433322 w 2867352"/>
              <a:gd name="connsiteY159" fmla="*/ 6672376 h 6925572"/>
              <a:gd name="connsiteX160" fmla="*/ 1327957 w 2867352"/>
              <a:gd name="connsiteY160" fmla="*/ 6657349 h 6925572"/>
              <a:gd name="connsiteX161" fmla="*/ 1241407 w 2867352"/>
              <a:gd name="connsiteY161" fmla="*/ 6593480 h 6925572"/>
              <a:gd name="connsiteX162" fmla="*/ 1233881 w 2867352"/>
              <a:gd name="connsiteY162" fmla="*/ 6555910 h 6925572"/>
              <a:gd name="connsiteX163" fmla="*/ 1245170 w 2867352"/>
              <a:gd name="connsiteY163" fmla="*/ 6522098 h 6925572"/>
              <a:gd name="connsiteX164" fmla="*/ 1271511 w 2867352"/>
              <a:gd name="connsiteY164" fmla="*/ 6477014 h 6925572"/>
              <a:gd name="connsiteX165" fmla="*/ 1312904 w 2867352"/>
              <a:gd name="connsiteY165" fmla="*/ 6274138 h 6925572"/>
              <a:gd name="connsiteX166" fmla="*/ 1339246 w 2867352"/>
              <a:gd name="connsiteY166" fmla="*/ 6232811 h 6925572"/>
              <a:gd name="connsiteX167" fmla="*/ 1358061 w 2867352"/>
              <a:gd name="connsiteY167" fmla="*/ 6191484 h 6925572"/>
              <a:gd name="connsiteX168" fmla="*/ 1388165 w 2867352"/>
              <a:gd name="connsiteY168" fmla="*/ 5947281 h 6925572"/>
              <a:gd name="connsiteX169" fmla="*/ 1403217 w 2867352"/>
              <a:gd name="connsiteY169" fmla="*/ 5827058 h 6925572"/>
              <a:gd name="connsiteX170" fmla="*/ 1410743 w 2867352"/>
              <a:gd name="connsiteY170" fmla="*/ 5755676 h 6925572"/>
              <a:gd name="connsiteX171" fmla="*/ 1418270 w 2867352"/>
              <a:gd name="connsiteY171" fmla="*/ 5590369 h 6925572"/>
              <a:gd name="connsiteX172" fmla="*/ 1403217 w 2867352"/>
              <a:gd name="connsiteY172" fmla="*/ 5462633 h 6925572"/>
              <a:gd name="connsiteX173" fmla="*/ 1399454 w 2867352"/>
              <a:gd name="connsiteY173" fmla="*/ 5458876 h 6925572"/>
              <a:gd name="connsiteX174" fmla="*/ 1373113 w 2867352"/>
              <a:gd name="connsiteY174" fmla="*/ 5278541 h 6925572"/>
              <a:gd name="connsiteX175" fmla="*/ 1395691 w 2867352"/>
              <a:gd name="connsiteY175" fmla="*/ 5105721 h 6925572"/>
              <a:gd name="connsiteX176" fmla="*/ 1455900 w 2867352"/>
              <a:gd name="connsiteY176" fmla="*/ 4914115 h 6925572"/>
              <a:gd name="connsiteX177" fmla="*/ 1478478 w 2867352"/>
              <a:gd name="connsiteY177" fmla="*/ 4850247 h 6925572"/>
              <a:gd name="connsiteX178" fmla="*/ 1486004 w 2867352"/>
              <a:gd name="connsiteY178" fmla="*/ 4808920 h 6925572"/>
              <a:gd name="connsiteX179" fmla="*/ 1470952 w 2867352"/>
              <a:gd name="connsiteY179" fmla="*/ 4703725 h 6925572"/>
              <a:gd name="connsiteX180" fmla="*/ 1365587 w 2867352"/>
              <a:gd name="connsiteY180" fmla="*/ 4192777 h 6925572"/>
              <a:gd name="connsiteX181" fmla="*/ 1361824 w 2867352"/>
              <a:gd name="connsiteY181" fmla="*/ 4185263 h 6925572"/>
              <a:gd name="connsiteX182" fmla="*/ 1350535 w 2867352"/>
              <a:gd name="connsiteY182" fmla="*/ 4181506 h 6925572"/>
              <a:gd name="connsiteX183" fmla="*/ 1316667 w 2867352"/>
              <a:gd name="connsiteY183" fmla="*/ 4241618 h 6925572"/>
              <a:gd name="connsiteX184" fmla="*/ 1305378 w 2867352"/>
              <a:gd name="connsiteY184" fmla="*/ 4279187 h 6925572"/>
              <a:gd name="connsiteX185" fmla="*/ 1263985 w 2867352"/>
              <a:gd name="connsiteY185" fmla="*/ 4376869 h 6925572"/>
              <a:gd name="connsiteX186" fmla="*/ 1207539 w 2867352"/>
              <a:gd name="connsiteY186" fmla="*/ 4485821 h 6925572"/>
              <a:gd name="connsiteX187" fmla="*/ 1196250 w 2867352"/>
              <a:gd name="connsiteY187" fmla="*/ 4560960 h 6925572"/>
              <a:gd name="connsiteX188" fmla="*/ 1184961 w 2867352"/>
              <a:gd name="connsiteY188" fmla="*/ 4621072 h 6925572"/>
              <a:gd name="connsiteX189" fmla="*/ 1169909 w 2867352"/>
              <a:gd name="connsiteY189" fmla="*/ 4666155 h 6925572"/>
              <a:gd name="connsiteX190" fmla="*/ 1154857 w 2867352"/>
              <a:gd name="connsiteY190" fmla="*/ 4688697 h 6925572"/>
              <a:gd name="connsiteX191" fmla="*/ 1113463 w 2867352"/>
              <a:gd name="connsiteY191" fmla="*/ 4718753 h 6925572"/>
              <a:gd name="connsiteX192" fmla="*/ 1064544 w 2867352"/>
              <a:gd name="connsiteY192" fmla="*/ 4760079 h 6925572"/>
              <a:gd name="connsiteX193" fmla="*/ 940363 w 2867352"/>
              <a:gd name="connsiteY193" fmla="*/ 5000525 h 6925572"/>
              <a:gd name="connsiteX194" fmla="*/ 917785 w 2867352"/>
              <a:gd name="connsiteY194" fmla="*/ 5049366 h 6925572"/>
              <a:gd name="connsiteX195" fmla="*/ 906496 w 2867352"/>
              <a:gd name="connsiteY195" fmla="*/ 5094450 h 6925572"/>
              <a:gd name="connsiteX196" fmla="*/ 898970 w 2867352"/>
              <a:gd name="connsiteY196" fmla="*/ 5368708 h 6925572"/>
              <a:gd name="connsiteX197" fmla="*/ 895207 w 2867352"/>
              <a:gd name="connsiteY197" fmla="*/ 5398764 h 6925572"/>
              <a:gd name="connsiteX198" fmla="*/ 865103 w 2867352"/>
              <a:gd name="connsiteY198" fmla="*/ 5470146 h 6925572"/>
              <a:gd name="connsiteX199" fmla="*/ 789842 w 2867352"/>
              <a:gd name="connsiteY199" fmla="*/ 5721863 h 6925572"/>
              <a:gd name="connsiteX200" fmla="*/ 759737 w 2867352"/>
              <a:gd name="connsiteY200" fmla="*/ 5827058 h 6925572"/>
              <a:gd name="connsiteX201" fmla="*/ 740922 w 2867352"/>
              <a:gd name="connsiteY201" fmla="*/ 5962309 h 6925572"/>
              <a:gd name="connsiteX202" fmla="*/ 725870 w 2867352"/>
              <a:gd name="connsiteY202" fmla="*/ 6071261 h 6925572"/>
              <a:gd name="connsiteX203" fmla="*/ 725870 w 2867352"/>
              <a:gd name="connsiteY203" fmla="*/ 6120102 h 6925572"/>
              <a:gd name="connsiteX204" fmla="*/ 729633 w 2867352"/>
              <a:gd name="connsiteY204" fmla="*/ 6345520 h 6925572"/>
              <a:gd name="connsiteX205" fmla="*/ 744685 w 2867352"/>
              <a:gd name="connsiteY205" fmla="*/ 6428173 h 6925572"/>
              <a:gd name="connsiteX206" fmla="*/ 778553 w 2867352"/>
              <a:gd name="connsiteY206" fmla="*/ 6548396 h 6925572"/>
              <a:gd name="connsiteX207" fmla="*/ 793605 w 2867352"/>
              <a:gd name="connsiteY207" fmla="*/ 6631050 h 6925572"/>
              <a:gd name="connsiteX208" fmla="*/ 804894 w 2867352"/>
              <a:gd name="connsiteY208" fmla="*/ 6664862 h 6925572"/>
              <a:gd name="connsiteX209" fmla="*/ 842524 w 2867352"/>
              <a:gd name="connsiteY209" fmla="*/ 6751273 h 6925572"/>
              <a:gd name="connsiteX210" fmla="*/ 861339 w 2867352"/>
              <a:gd name="connsiteY210" fmla="*/ 6796356 h 6925572"/>
              <a:gd name="connsiteX211" fmla="*/ 865103 w 2867352"/>
              <a:gd name="connsiteY211" fmla="*/ 6807627 h 6925572"/>
              <a:gd name="connsiteX212" fmla="*/ 865103 w 2867352"/>
              <a:gd name="connsiteY212" fmla="*/ 6860225 h 6925572"/>
              <a:gd name="connsiteX213" fmla="*/ 801131 w 2867352"/>
              <a:gd name="connsiteY213" fmla="*/ 6916579 h 6925572"/>
              <a:gd name="connsiteX214" fmla="*/ 579111 w 2867352"/>
              <a:gd name="connsiteY214" fmla="*/ 6920336 h 6925572"/>
              <a:gd name="connsiteX215" fmla="*/ 454931 w 2867352"/>
              <a:gd name="connsiteY215" fmla="*/ 6863982 h 6925572"/>
              <a:gd name="connsiteX216" fmla="*/ 421064 w 2867352"/>
              <a:gd name="connsiteY216" fmla="*/ 6815141 h 6925572"/>
              <a:gd name="connsiteX217" fmla="*/ 417301 w 2867352"/>
              <a:gd name="connsiteY217" fmla="*/ 6777572 h 6925572"/>
              <a:gd name="connsiteX218" fmla="*/ 413538 w 2867352"/>
              <a:gd name="connsiteY218" fmla="*/ 6755030 h 6925572"/>
              <a:gd name="connsiteX219" fmla="*/ 413538 w 2867352"/>
              <a:gd name="connsiteY219" fmla="*/ 6724974 h 6925572"/>
              <a:gd name="connsiteX220" fmla="*/ 424827 w 2867352"/>
              <a:gd name="connsiteY220" fmla="*/ 6646078 h 6925572"/>
              <a:gd name="connsiteX221" fmla="*/ 428590 w 2867352"/>
              <a:gd name="connsiteY221" fmla="*/ 6619779 h 6925572"/>
              <a:gd name="connsiteX222" fmla="*/ 443642 w 2867352"/>
              <a:gd name="connsiteY222" fmla="*/ 6537126 h 6925572"/>
              <a:gd name="connsiteX223" fmla="*/ 439879 w 2867352"/>
              <a:gd name="connsiteY223" fmla="*/ 6431930 h 6925572"/>
              <a:gd name="connsiteX224" fmla="*/ 447405 w 2867352"/>
              <a:gd name="connsiteY224" fmla="*/ 6338006 h 6925572"/>
              <a:gd name="connsiteX225" fmla="*/ 469983 w 2867352"/>
              <a:gd name="connsiteY225" fmla="*/ 6150158 h 6925572"/>
              <a:gd name="connsiteX226" fmla="*/ 466220 w 2867352"/>
              <a:gd name="connsiteY226" fmla="*/ 6101317 h 6925572"/>
              <a:gd name="connsiteX227" fmla="*/ 443642 w 2867352"/>
              <a:gd name="connsiteY227" fmla="*/ 5703079 h 6925572"/>
              <a:gd name="connsiteX228" fmla="*/ 428590 w 2867352"/>
              <a:gd name="connsiteY228" fmla="*/ 5274784 h 6925572"/>
              <a:gd name="connsiteX229" fmla="*/ 439879 w 2867352"/>
              <a:gd name="connsiteY229" fmla="*/ 5147047 h 6925572"/>
              <a:gd name="connsiteX230" fmla="*/ 443642 w 2867352"/>
              <a:gd name="connsiteY230" fmla="*/ 5128262 h 6925572"/>
              <a:gd name="connsiteX231" fmla="*/ 522666 w 2867352"/>
              <a:gd name="connsiteY231" fmla="*/ 4955442 h 6925572"/>
              <a:gd name="connsiteX232" fmla="*/ 575348 w 2867352"/>
              <a:gd name="connsiteY232" fmla="*/ 4782621 h 6925572"/>
              <a:gd name="connsiteX233" fmla="*/ 609216 w 2867352"/>
              <a:gd name="connsiteY233" fmla="*/ 4553446 h 6925572"/>
              <a:gd name="connsiteX234" fmla="*/ 609216 w 2867352"/>
              <a:gd name="connsiteY234" fmla="*/ 4515876 h 6925572"/>
              <a:gd name="connsiteX235" fmla="*/ 597927 w 2867352"/>
              <a:gd name="connsiteY235" fmla="*/ 4403167 h 6925572"/>
              <a:gd name="connsiteX236" fmla="*/ 609216 w 2867352"/>
              <a:gd name="connsiteY236" fmla="*/ 4155207 h 6925572"/>
              <a:gd name="connsiteX237" fmla="*/ 612979 w 2867352"/>
              <a:gd name="connsiteY237" fmla="*/ 4121395 h 6925572"/>
              <a:gd name="connsiteX238" fmla="*/ 628031 w 2867352"/>
              <a:gd name="connsiteY238" fmla="*/ 4019956 h 6925572"/>
              <a:gd name="connsiteX239" fmla="*/ 616742 w 2867352"/>
              <a:gd name="connsiteY239" fmla="*/ 3997415 h 6925572"/>
              <a:gd name="connsiteX240" fmla="*/ 552770 w 2867352"/>
              <a:gd name="connsiteY240" fmla="*/ 3929789 h 6925572"/>
              <a:gd name="connsiteX241" fmla="*/ 503851 w 2867352"/>
              <a:gd name="connsiteY241" fmla="*/ 3971116 h 6925572"/>
              <a:gd name="connsiteX242" fmla="*/ 421064 w 2867352"/>
              <a:gd name="connsiteY242" fmla="*/ 4031227 h 6925572"/>
              <a:gd name="connsiteX243" fmla="*/ 413538 w 2867352"/>
              <a:gd name="connsiteY243" fmla="*/ 4034984 h 6925572"/>
              <a:gd name="connsiteX244" fmla="*/ 345803 w 2867352"/>
              <a:gd name="connsiteY244" fmla="*/ 4034984 h 6925572"/>
              <a:gd name="connsiteX245" fmla="*/ 255490 w 2867352"/>
              <a:gd name="connsiteY245" fmla="*/ 4019956 h 6925572"/>
              <a:gd name="connsiteX246" fmla="*/ 138836 w 2867352"/>
              <a:gd name="connsiteY246" fmla="*/ 3941060 h 6925572"/>
              <a:gd name="connsiteX247" fmla="*/ 86153 w 2867352"/>
              <a:gd name="connsiteY247" fmla="*/ 3862164 h 6925572"/>
              <a:gd name="connsiteX248" fmla="*/ 67338 w 2867352"/>
              <a:gd name="connsiteY248" fmla="*/ 3708128 h 6925572"/>
              <a:gd name="connsiteX249" fmla="*/ 127546 w 2867352"/>
              <a:gd name="connsiteY249" fmla="*/ 3531551 h 6925572"/>
              <a:gd name="connsiteX250" fmla="*/ 176466 w 2867352"/>
              <a:gd name="connsiteY250" fmla="*/ 3463925 h 6925572"/>
              <a:gd name="connsiteX251" fmla="*/ 232912 w 2867352"/>
              <a:gd name="connsiteY251" fmla="*/ 3422598 h 6925572"/>
              <a:gd name="connsiteX252" fmla="*/ 240438 w 2867352"/>
              <a:gd name="connsiteY252" fmla="*/ 3407571 h 6925572"/>
              <a:gd name="connsiteX253" fmla="*/ 210333 w 2867352"/>
              <a:gd name="connsiteY253" fmla="*/ 3268563 h 6925572"/>
              <a:gd name="connsiteX254" fmla="*/ 183992 w 2867352"/>
              <a:gd name="connsiteY254" fmla="*/ 3200937 h 6925572"/>
              <a:gd name="connsiteX255" fmla="*/ 146362 w 2867352"/>
              <a:gd name="connsiteY255" fmla="*/ 3122041 h 6925572"/>
              <a:gd name="connsiteX256" fmla="*/ 78627 w 2867352"/>
              <a:gd name="connsiteY256" fmla="*/ 2934193 h 6925572"/>
              <a:gd name="connsiteX257" fmla="*/ 63575 w 2867352"/>
              <a:gd name="connsiteY257" fmla="*/ 2889109 h 6925572"/>
              <a:gd name="connsiteX258" fmla="*/ 25944 w 2867352"/>
              <a:gd name="connsiteY258" fmla="*/ 2738830 h 6925572"/>
              <a:gd name="connsiteX259" fmla="*/ 3366 w 2867352"/>
              <a:gd name="connsiteY259" fmla="*/ 2584795 h 6925572"/>
              <a:gd name="connsiteX260" fmla="*/ 10892 w 2867352"/>
              <a:gd name="connsiteY260" fmla="*/ 2468329 h 6925572"/>
              <a:gd name="connsiteX261" fmla="*/ 48523 w 2867352"/>
              <a:gd name="connsiteY261" fmla="*/ 2306779 h 6925572"/>
              <a:gd name="connsiteX262" fmla="*/ 56049 w 2867352"/>
              <a:gd name="connsiteY262" fmla="*/ 2280480 h 6925572"/>
              <a:gd name="connsiteX263" fmla="*/ 172703 w 2867352"/>
              <a:gd name="connsiteY263" fmla="*/ 1994950 h 6925572"/>
              <a:gd name="connsiteX264" fmla="*/ 183992 w 2867352"/>
              <a:gd name="connsiteY264" fmla="*/ 1938596 h 6925572"/>
              <a:gd name="connsiteX265" fmla="*/ 217859 w 2867352"/>
              <a:gd name="connsiteY265" fmla="*/ 1810859 h 6925572"/>
              <a:gd name="connsiteX266" fmla="*/ 278068 w 2867352"/>
              <a:gd name="connsiteY266" fmla="*/ 1690636 h 6925572"/>
              <a:gd name="connsiteX267" fmla="*/ 300646 w 2867352"/>
              <a:gd name="connsiteY267" fmla="*/ 1668094 h 6925572"/>
              <a:gd name="connsiteX268" fmla="*/ 368381 w 2867352"/>
              <a:gd name="connsiteY268" fmla="*/ 1514059 h 6925572"/>
              <a:gd name="connsiteX269" fmla="*/ 417301 w 2867352"/>
              <a:gd name="connsiteY269" fmla="*/ 1375051 h 6925572"/>
              <a:gd name="connsiteX270" fmla="*/ 428590 w 2867352"/>
              <a:gd name="connsiteY270" fmla="*/ 1360023 h 6925572"/>
              <a:gd name="connsiteX271" fmla="*/ 507614 w 2867352"/>
              <a:gd name="connsiteY271" fmla="*/ 1311182 h 6925572"/>
              <a:gd name="connsiteX272" fmla="*/ 722107 w 2867352"/>
              <a:gd name="connsiteY272" fmla="*/ 1228529 h 6925572"/>
              <a:gd name="connsiteX273" fmla="*/ 740922 w 2867352"/>
              <a:gd name="connsiteY273" fmla="*/ 1217258 h 6925572"/>
              <a:gd name="connsiteX274" fmla="*/ 932837 w 2867352"/>
              <a:gd name="connsiteY274" fmla="*/ 1066979 h 6925572"/>
              <a:gd name="connsiteX275" fmla="*/ 1094648 w 2867352"/>
              <a:gd name="connsiteY275" fmla="*/ 942999 h 6925572"/>
              <a:gd name="connsiteX276" fmla="*/ 1136041 w 2867352"/>
              <a:gd name="connsiteY276" fmla="*/ 901673 h 6925572"/>
              <a:gd name="connsiteX277" fmla="*/ 1151094 w 2867352"/>
              <a:gd name="connsiteY277" fmla="*/ 867860 h 6925572"/>
              <a:gd name="connsiteX278" fmla="*/ 1147331 w 2867352"/>
              <a:gd name="connsiteY278" fmla="*/ 819019 h 6925572"/>
              <a:gd name="connsiteX279" fmla="*/ 1136041 w 2867352"/>
              <a:gd name="connsiteY279" fmla="*/ 702553 h 6925572"/>
              <a:gd name="connsiteX280" fmla="*/ 1120989 w 2867352"/>
              <a:gd name="connsiteY280" fmla="*/ 687525 h 6925572"/>
              <a:gd name="connsiteX281" fmla="*/ 1072070 w 2867352"/>
              <a:gd name="connsiteY281" fmla="*/ 649956 h 6925572"/>
              <a:gd name="connsiteX282" fmla="*/ 1030676 w 2867352"/>
              <a:gd name="connsiteY282" fmla="*/ 529733 h 6925572"/>
              <a:gd name="connsiteX283" fmla="*/ 1041965 w 2867352"/>
              <a:gd name="connsiteY283" fmla="*/ 469621 h 6925572"/>
              <a:gd name="connsiteX284" fmla="*/ 1064544 w 2867352"/>
              <a:gd name="connsiteY284" fmla="*/ 413267 h 6925572"/>
              <a:gd name="connsiteX285" fmla="*/ 1072070 w 2867352"/>
              <a:gd name="connsiteY285" fmla="*/ 244203 h 6925572"/>
              <a:gd name="connsiteX286" fmla="*/ 1102174 w 2867352"/>
              <a:gd name="connsiteY286" fmla="*/ 161550 h 6925572"/>
              <a:gd name="connsiteX287" fmla="*/ 1177435 w 2867352"/>
              <a:gd name="connsiteY287" fmla="*/ 71383 h 6925572"/>
              <a:gd name="connsiteX288" fmla="*/ 1218828 w 2867352"/>
              <a:gd name="connsiteY288" fmla="*/ 45084 h 6925572"/>
              <a:gd name="connsiteX289" fmla="*/ 1343009 w 2867352"/>
              <a:gd name="connsiteY289" fmla="*/ 7514 h 6925572"/>
              <a:gd name="connsiteX290" fmla="*/ 1369350 w 2867352"/>
              <a:gd name="connsiteY290" fmla="*/ 0 h 6925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2867352" h="6925572">
                <a:moveTo>
                  <a:pt x="594139" y="2254250"/>
                </a:moveTo>
                <a:cubicBezTo>
                  <a:pt x="582838" y="2258008"/>
                  <a:pt x="579071" y="2265525"/>
                  <a:pt x="575304" y="2273042"/>
                </a:cubicBezTo>
                <a:cubicBezTo>
                  <a:pt x="567771" y="2284316"/>
                  <a:pt x="564004" y="2291833"/>
                  <a:pt x="556470" y="2299350"/>
                </a:cubicBezTo>
                <a:cubicBezTo>
                  <a:pt x="526334" y="2329416"/>
                  <a:pt x="499965" y="2363240"/>
                  <a:pt x="462296" y="2389548"/>
                </a:cubicBezTo>
                <a:cubicBezTo>
                  <a:pt x="432160" y="2412098"/>
                  <a:pt x="409559" y="2438405"/>
                  <a:pt x="390724" y="2472230"/>
                </a:cubicBezTo>
                <a:cubicBezTo>
                  <a:pt x="383190" y="2491021"/>
                  <a:pt x="383190" y="2502296"/>
                  <a:pt x="390724" y="2521087"/>
                </a:cubicBezTo>
                <a:cubicBezTo>
                  <a:pt x="409559" y="2562428"/>
                  <a:pt x="417093" y="2603769"/>
                  <a:pt x="417093" y="2645110"/>
                </a:cubicBezTo>
                <a:cubicBezTo>
                  <a:pt x="417093" y="2712759"/>
                  <a:pt x="417093" y="2780408"/>
                  <a:pt x="417093" y="2848057"/>
                </a:cubicBezTo>
                <a:cubicBezTo>
                  <a:pt x="417093" y="2866848"/>
                  <a:pt x="417093" y="2881881"/>
                  <a:pt x="413326" y="2900673"/>
                </a:cubicBezTo>
                <a:cubicBezTo>
                  <a:pt x="405792" y="2957047"/>
                  <a:pt x="409559" y="3009662"/>
                  <a:pt x="420860" y="3062278"/>
                </a:cubicBezTo>
                <a:cubicBezTo>
                  <a:pt x="428393" y="3092344"/>
                  <a:pt x="432160" y="3122410"/>
                  <a:pt x="439694" y="3152476"/>
                </a:cubicBezTo>
                <a:cubicBezTo>
                  <a:pt x="450995" y="3197576"/>
                  <a:pt x="454762" y="3242675"/>
                  <a:pt x="473597" y="3287774"/>
                </a:cubicBezTo>
                <a:cubicBezTo>
                  <a:pt x="488665" y="3336631"/>
                  <a:pt x="503732" y="3381731"/>
                  <a:pt x="537635" y="3423072"/>
                </a:cubicBezTo>
                <a:cubicBezTo>
                  <a:pt x="541402" y="3430588"/>
                  <a:pt x="545169" y="3430588"/>
                  <a:pt x="556470" y="3430588"/>
                </a:cubicBezTo>
                <a:cubicBezTo>
                  <a:pt x="605440" y="3419314"/>
                  <a:pt x="658177" y="3411797"/>
                  <a:pt x="710915" y="3404280"/>
                </a:cubicBezTo>
                <a:cubicBezTo>
                  <a:pt x="725983" y="3404280"/>
                  <a:pt x="729749" y="3396764"/>
                  <a:pt x="733516" y="3385489"/>
                </a:cubicBezTo>
                <a:cubicBezTo>
                  <a:pt x="744817" y="3344148"/>
                  <a:pt x="759885" y="3306565"/>
                  <a:pt x="756118" y="3261466"/>
                </a:cubicBezTo>
                <a:cubicBezTo>
                  <a:pt x="752351" y="3242675"/>
                  <a:pt x="752351" y="3223883"/>
                  <a:pt x="756118" y="3205092"/>
                </a:cubicBezTo>
                <a:cubicBezTo>
                  <a:pt x="767419" y="3152476"/>
                  <a:pt x="771186" y="3099861"/>
                  <a:pt x="767419" y="3047245"/>
                </a:cubicBezTo>
                <a:cubicBezTo>
                  <a:pt x="767419" y="3043487"/>
                  <a:pt x="767419" y="3039728"/>
                  <a:pt x="767419" y="3035970"/>
                </a:cubicBezTo>
                <a:cubicBezTo>
                  <a:pt x="767419" y="2964563"/>
                  <a:pt x="782487" y="2900673"/>
                  <a:pt x="816389" y="2836782"/>
                </a:cubicBezTo>
                <a:cubicBezTo>
                  <a:pt x="820156" y="2829265"/>
                  <a:pt x="820156" y="2825507"/>
                  <a:pt x="823923" y="2817991"/>
                </a:cubicBezTo>
                <a:cubicBezTo>
                  <a:pt x="827690" y="2776650"/>
                  <a:pt x="823923" y="2731550"/>
                  <a:pt x="816389" y="2690209"/>
                </a:cubicBezTo>
                <a:cubicBezTo>
                  <a:pt x="808855" y="2663902"/>
                  <a:pt x="805088" y="2633835"/>
                  <a:pt x="786254" y="2607528"/>
                </a:cubicBezTo>
                <a:cubicBezTo>
                  <a:pt x="759885" y="2569945"/>
                  <a:pt x="741050" y="2528604"/>
                  <a:pt x="725983" y="2483505"/>
                </a:cubicBezTo>
                <a:cubicBezTo>
                  <a:pt x="710915" y="2449680"/>
                  <a:pt x="699614" y="2412098"/>
                  <a:pt x="680779" y="2382031"/>
                </a:cubicBezTo>
                <a:cubicBezTo>
                  <a:pt x="654410" y="2336932"/>
                  <a:pt x="624275" y="2299350"/>
                  <a:pt x="594139" y="2254250"/>
                </a:cubicBezTo>
                <a:close/>
                <a:moveTo>
                  <a:pt x="1369350" y="0"/>
                </a:moveTo>
                <a:cubicBezTo>
                  <a:pt x="1376876" y="0"/>
                  <a:pt x="1384402" y="0"/>
                  <a:pt x="1391928" y="0"/>
                </a:cubicBezTo>
                <a:cubicBezTo>
                  <a:pt x="1399454" y="7514"/>
                  <a:pt x="1410743" y="3757"/>
                  <a:pt x="1422033" y="3757"/>
                </a:cubicBezTo>
                <a:cubicBezTo>
                  <a:pt x="1433322" y="3757"/>
                  <a:pt x="1444611" y="3757"/>
                  <a:pt x="1455900" y="7514"/>
                </a:cubicBezTo>
                <a:cubicBezTo>
                  <a:pt x="1523635" y="18785"/>
                  <a:pt x="1580080" y="45084"/>
                  <a:pt x="1632763" y="90167"/>
                </a:cubicBezTo>
                <a:cubicBezTo>
                  <a:pt x="1636526" y="93924"/>
                  <a:pt x="1644052" y="101438"/>
                  <a:pt x="1647815" y="108952"/>
                </a:cubicBezTo>
                <a:cubicBezTo>
                  <a:pt x="1681682" y="157793"/>
                  <a:pt x="1696735" y="214147"/>
                  <a:pt x="1715550" y="266745"/>
                </a:cubicBezTo>
                <a:cubicBezTo>
                  <a:pt x="1719313" y="274259"/>
                  <a:pt x="1719313" y="278016"/>
                  <a:pt x="1719313" y="285530"/>
                </a:cubicBezTo>
                <a:cubicBezTo>
                  <a:pt x="1719313" y="326856"/>
                  <a:pt x="1719313" y="368183"/>
                  <a:pt x="1723076" y="409510"/>
                </a:cubicBezTo>
                <a:cubicBezTo>
                  <a:pt x="1723076" y="420781"/>
                  <a:pt x="1723076" y="428294"/>
                  <a:pt x="1730602" y="435809"/>
                </a:cubicBezTo>
                <a:cubicBezTo>
                  <a:pt x="1734365" y="443322"/>
                  <a:pt x="1738128" y="447079"/>
                  <a:pt x="1745654" y="454593"/>
                </a:cubicBezTo>
                <a:cubicBezTo>
                  <a:pt x="1760706" y="469621"/>
                  <a:pt x="1760706" y="488406"/>
                  <a:pt x="1756943" y="507191"/>
                </a:cubicBezTo>
                <a:cubicBezTo>
                  <a:pt x="1753180" y="525976"/>
                  <a:pt x="1753180" y="544761"/>
                  <a:pt x="1741891" y="559788"/>
                </a:cubicBezTo>
                <a:cubicBezTo>
                  <a:pt x="1726839" y="589844"/>
                  <a:pt x="1723076" y="619900"/>
                  <a:pt x="1723076" y="649956"/>
                </a:cubicBezTo>
                <a:cubicBezTo>
                  <a:pt x="1723076" y="668741"/>
                  <a:pt x="1715550" y="683768"/>
                  <a:pt x="1700498" y="691282"/>
                </a:cubicBezTo>
                <a:cubicBezTo>
                  <a:pt x="1692971" y="695039"/>
                  <a:pt x="1689208" y="698796"/>
                  <a:pt x="1689208" y="706310"/>
                </a:cubicBezTo>
                <a:cubicBezTo>
                  <a:pt x="1685445" y="743880"/>
                  <a:pt x="1674156" y="781450"/>
                  <a:pt x="1655341" y="815262"/>
                </a:cubicBezTo>
                <a:cubicBezTo>
                  <a:pt x="1636526" y="849075"/>
                  <a:pt x="1632763" y="882888"/>
                  <a:pt x="1629000" y="916700"/>
                </a:cubicBezTo>
                <a:cubicBezTo>
                  <a:pt x="1625237" y="942999"/>
                  <a:pt x="1625237" y="969298"/>
                  <a:pt x="1632763" y="995597"/>
                </a:cubicBezTo>
                <a:cubicBezTo>
                  <a:pt x="1632763" y="1003111"/>
                  <a:pt x="1632763" y="1006868"/>
                  <a:pt x="1640289" y="1010625"/>
                </a:cubicBezTo>
                <a:cubicBezTo>
                  <a:pt x="1666630" y="1018139"/>
                  <a:pt x="1685445" y="1040680"/>
                  <a:pt x="1708024" y="1055708"/>
                </a:cubicBezTo>
                <a:cubicBezTo>
                  <a:pt x="1749417" y="1089521"/>
                  <a:pt x="1794574" y="1123334"/>
                  <a:pt x="1839730" y="1149633"/>
                </a:cubicBezTo>
                <a:cubicBezTo>
                  <a:pt x="1869834" y="1168417"/>
                  <a:pt x="1892413" y="1190959"/>
                  <a:pt x="1914991" y="1213501"/>
                </a:cubicBezTo>
                <a:cubicBezTo>
                  <a:pt x="1930043" y="1228529"/>
                  <a:pt x="1948858" y="1236043"/>
                  <a:pt x="1967673" y="1243557"/>
                </a:cubicBezTo>
                <a:cubicBezTo>
                  <a:pt x="2042934" y="1262342"/>
                  <a:pt x="2118195" y="1288640"/>
                  <a:pt x="2185930" y="1326210"/>
                </a:cubicBezTo>
                <a:cubicBezTo>
                  <a:pt x="2204745" y="1337481"/>
                  <a:pt x="2219797" y="1348752"/>
                  <a:pt x="2231086" y="1367537"/>
                </a:cubicBezTo>
                <a:cubicBezTo>
                  <a:pt x="2257428" y="1401349"/>
                  <a:pt x="2280006" y="1438919"/>
                  <a:pt x="2287532" y="1484003"/>
                </a:cubicBezTo>
                <a:cubicBezTo>
                  <a:pt x="2302584" y="1540357"/>
                  <a:pt x="2317636" y="1596712"/>
                  <a:pt x="2332688" y="1653066"/>
                </a:cubicBezTo>
                <a:cubicBezTo>
                  <a:pt x="2336451" y="1664337"/>
                  <a:pt x="2336451" y="1671851"/>
                  <a:pt x="2340214" y="1683122"/>
                </a:cubicBezTo>
                <a:cubicBezTo>
                  <a:pt x="2340214" y="1716935"/>
                  <a:pt x="2340214" y="1754504"/>
                  <a:pt x="2343977" y="1788317"/>
                </a:cubicBezTo>
                <a:cubicBezTo>
                  <a:pt x="2343977" y="1795831"/>
                  <a:pt x="2343977" y="1803345"/>
                  <a:pt x="2347740" y="1810859"/>
                </a:cubicBezTo>
                <a:cubicBezTo>
                  <a:pt x="2389134" y="1889755"/>
                  <a:pt x="2419238" y="1968652"/>
                  <a:pt x="2434290" y="2055062"/>
                </a:cubicBezTo>
                <a:cubicBezTo>
                  <a:pt x="2445580" y="2100146"/>
                  <a:pt x="2449343" y="2148986"/>
                  <a:pt x="2453106" y="2197827"/>
                </a:cubicBezTo>
                <a:cubicBezTo>
                  <a:pt x="2453106" y="2227883"/>
                  <a:pt x="2456869" y="2250424"/>
                  <a:pt x="2471921" y="2276723"/>
                </a:cubicBezTo>
                <a:cubicBezTo>
                  <a:pt x="2502025" y="2329321"/>
                  <a:pt x="2532129" y="2378161"/>
                  <a:pt x="2565997" y="2423245"/>
                </a:cubicBezTo>
                <a:cubicBezTo>
                  <a:pt x="2573523" y="2430759"/>
                  <a:pt x="2577286" y="2438273"/>
                  <a:pt x="2581049" y="2449544"/>
                </a:cubicBezTo>
                <a:cubicBezTo>
                  <a:pt x="2603627" y="2513412"/>
                  <a:pt x="2611153" y="2581038"/>
                  <a:pt x="2622442" y="2644906"/>
                </a:cubicBezTo>
                <a:cubicBezTo>
                  <a:pt x="2629969" y="2697504"/>
                  <a:pt x="2637495" y="2750101"/>
                  <a:pt x="2645021" y="2802699"/>
                </a:cubicBezTo>
                <a:cubicBezTo>
                  <a:pt x="2648784" y="2836512"/>
                  <a:pt x="2648784" y="2866567"/>
                  <a:pt x="2648784" y="2896623"/>
                </a:cubicBezTo>
                <a:cubicBezTo>
                  <a:pt x="2652547" y="2945464"/>
                  <a:pt x="2652547" y="2994304"/>
                  <a:pt x="2648784" y="3043145"/>
                </a:cubicBezTo>
                <a:cubicBezTo>
                  <a:pt x="2645021" y="3050659"/>
                  <a:pt x="2645021" y="3058173"/>
                  <a:pt x="2645021" y="3069444"/>
                </a:cubicBezTo>
                <a:cubicBezTo>
                  <a:pt x="2648784" y="3133312"/>
                  <a:pt x="2648784" y="3200937"/>
                  <a:pt x="2652547" y="3264806"/>
                </a:cubicBezTo>
                <a:cubicBezTo>
                  <a:pt x="2652547" y="3279834"/>
                  <a:pt x="2652547" y="3291105"/>
                  <a:pt x="2656310" y="3302375"/>
                </a:cubicBezTo>
                <a:cubicBezTo>
                  <a:pt x="2671362" y="3347459"/>
                  <a:pt x="2682651" y="3388786"/>
                  <a:pt x="2693940" y="3433869"/>
                </a:cubicBezTo>
                <a:cubicBezTo>
                  <a:pt x="2697703" y="3445140"/>
                  <a:pt x="2701466" y="3448897"/>
                  <a:pt x="2712755" y="3456411"/>
                </a:cubicBezTo>
                <a:cubicBezTo>
                  <a:pt x="2754149" y="3478953"/>
                  <a:pt x="2795542" y="3509009"/>
                  <a:pt x="2818121" y="3557849"/>
                </a:cubicBezTo>
                <a:cubicBezTo>
                  <a:pt x="2825647" y="3572877"/>
                  <a:pt x="2833173" y="3587905"/>
                  <a:pt x="2840699" y="3602933"/>
                </a:cubicBezTo>
                <a:cubicBezTo>
                  <a:pt x="2855751" y="3625475"/>
                  <a:pt x="2863277" y="3651774"/>
                  <a:pt x="2867040" y="3681829"/>
                </a:cubicBezTo>
                <a:cubicBezTo>
                  <a:pt x="2870803" y="3775754"/>
                  <a:pt x="2840699" y="3858407"/>
                  <a:pt x="2769201" y="3922275"/>
                </a:cubicBezTo>
                <a:cubicBezTo>
                  <a:pt x="2731571" y="3956088"/>
                  <a:pt x="2682651" y="3974873"/>
                  <a:pt x="2629969" y="3986144"/>
                </a:cubicBezTo>
                <a:cubicBezTo>
                  <a:pt x="2618679" y="3989901"/>
                  <a:pt x="2603627" y="3989901"/>
                  <a:pt x="2588575" y="3989901"/>
                </a:cubicBezTo>
                <a:cubicBezTo>
                  <a:pt x="2577286" y="3989901"/>
                  <a:pt x="2565997" y="3989901"/>
                  <a:pt x="2554708" y="3993658"/>
                </a:cubicBezTo>
                <a:cubicBezTo>
                  <a:pt x="2550945" y="3997415"/>
                  <a:pt x="2547182" y="3997415"/>
                  <a:pt x="2539656" y="3997415"/>
                </a:cubicBezTo>
                <a:cubicBezTo>
                  <a:pt x="2475684" y="3997415"/>
                  <a:pt x="2479447" y="3993658"/>
                  <a:pt x="2419238" y="3967359"/>
                </a:cubicBezTo>
                <a:cubicBezTo>
                  <a:pt x="2374082" y="3948574"/>
                  <a:pt x="2336451" y="3918518"/>
                  <a:pt x="2310110" y="3880949"/>
                </a:cubicBezTo>
                <a:cubicBezTo>
                  <a:pt x="2268717" y="3828351"/>
                  <a:pt x="2253664" y="3771997"/>
                  <a:pt x="2261191" y="3708128"/>
                </a:cubicBezTo>
                <a:cubicBezTo>
                  <a:pt x="2261191" y="3696857"/>
                  <a:pt x="2268717" y="3685586"/>
                  <a:pt x="2272480" y="3674315"/>
                </a:cubicBezTo>
                <a:cubicBezTo>
                  <a:pt x="2283769" y="3625475"/>
                  <a:pt x="2298821" y="3580391"/>
                  <a:pt x="2325162" y="3539064"/>
                </a:cubicBezTo>
                <a:cubicBezTo>
                  <a:pt x="2328925" y="3527794"/>
                  <a:pt x="2336451" y="3520280"/>
                  <a:pt x="2343977" y="3516523"/>
                </a:cubicBezTo>
                <a:cubicBezTo>
                  <a:pt x="2385371" y="3482710"/>
                  <a:pt x="2426764" y="3448897"/>
                  <a:pt x="2468158" y="3415085"/>
                </a:cubicBezTo>
                <a:cubicBezTo>
                  <a:pt x="2483210" y="3403814"/>
                  <a:pt x="2486973" y="3396300"/>
                  <a:pt x="2479447" y="3377515"/>
                </a:cubicBezTo>
                <a:cubicBezTo>
                  <a:pt x="2445580" y="3279834"/>
                  <a:pt x="2411712" y="3182152"/>
                  <a:pt x="2374082" y="3088229"/>
                </a:cubicBezTo>
                <a:cubicBezTo>
                  <a:pt x="2359030" y="3046902"/>
                  <a:pt x="2340214" y="3005575"/>
                  <a:pt x="2321399" y="2968006"/>
                </a:cubicBezTo>
                <a:cubicBezTo>
                  <a:pt x="2306347" y="2941707"/>
                  <a:pt x="2291295" y="2915408"/>
                  <a:pt x="2280006" y="2885352"/>
                </a:cubicBezTo>
                <a:cubicBezTo>
                  <a:pt x="2261191" y="2847783"/>
                  <a:pt x="2253664" y="2802699"/>
                  <a:pt x="2238612" y="2761372"/>
                </a:cubicBezTo>
                <a:cubicBezTo>
                  <a:pt x="2234849" y="2750101"/>
                  <a:pt x="2234849" y="2738830"/>
                  <a:pt x="2234849" y="2723803"/>
                </a:cubicBezTo>
                <a:cubicBezTo>
                  <a:pt x="2234849" y="2701261"/>
                  <a:pt x="2227323" y="2678719"/>
                  <a:pt x="2219797" y="2656177"/>
                </a:cubicBezTo>
                <a:cubicBezTo>
                  <a:pt x="2197219" y="2596066"/>
                  <a:pt x="2189693" y="2532197"/>
                  <a:pt x="2174641" y="2468329"/>
                </a:cubicBezTo>
                <a:cubicBezTo>
                  <a:pt x="2167115" y="2445787"/>
                  <a:pt x="2163351" y="2423245"/>
                  <a:pt x="2163351" y="2400703"/>
                </a:cubicBezTo>
                <a:cubicBezTo>
                  <a:pt x="2163351" y="2396946"/>
                  <a:pt x="2159588" y="2389432"/>
                  <a:pt x="2159588" y="2385675"/>
                </a:cubicBezTo>
                <a:cubicBezTo>
                  <a:pt x="2121958" y="2325564"/>
                  <a:pt x="2099380" y="2257938"/>
                  <a:pt x="2076802" y="2190313"/>
                </a:cubicBezTo>
                <a:cubicBezTo>
                  <a:pt x="2065513" y="2160257"/>
                  <a:pt x="2050460" y="2130201"/>
                  <a:pt x="2035408" y="2096389"/>
                </a:cubicBezTo>
                <a:cubicBezTo>
                  <a:pt x="2020356" y="2126445"/>
                  <a:pt x="2009067" y="2152743"/>
                  <a:pt x="1997778" y="2179042"/>
                </a:cubicBezTo>
                <a:cubicBezTo>
                  <a:pt x="1990252" y="2190313"/>
                  <a:pt x="1986489" y="2201584"/>
                  <a:pt x="1978963" y="2212855"/>
                </a:cubicBezTo>
                <a:cubicBezTo>
                  <a:pt x="1956384" y="2242911"/>
                  <a:pt x="1945095" y="2280480"/>
                  <a:pt x="1933806" y="2314293"/>
                </a:cubicBezTo>
                <a:cubicBezTo>
                  <a:pt x="1933806" y="2318050"/>
                  <a:pt x="1930043" y="2321807"/>
                  <a:pt x="1930043" y="2325564"/>
                </a:cubicBezTo>
                <a:cubicBezTo>
                  <a:pt x="1930043" y="2393189"/>
                  <a:pt x="1930043" y="2457058"/>
                  <a:pt x="1941332" y="2520926"/>
                </a:cubicBezTo>
                <a:cubicBezTo>
                  <a:pt x="1941332" y="2547225"/>
                  <a:pt x="1945095" y="2573524"/>
                  <a:pt x="1948858" y="2596066"/>
                </a:cubicBezTo>
                <a:cubicBezTo>
                  <a:pt x="1948858" y="2611094"/>
                  <a:pt x="1945095" y="2626121"/>
                  <a:pt x="1941332" y="2641149"/>
                </a:cubicBezTo>
                <a:cubicBezTo>
                  <a:pt x="1933806" y="2686233"/>
                  <a:pt x="1926280" y="2731317"/>
                  <a:pt x="1918754" y="2780157"/>
                </a:cubicBezTo>
                <a:cubicBezTo>
                  <a:pt x="1914991" y="2787671"/>
                  <a:pt x="1918754" y="2791428"/>
                  <a:pt x="1918754" y="2798942"/>
                </a:cubicBezTo>
                <a:cubicBezTo>
                  <a:pt x="1926280" y="2828998"/>
                  <a:pt x="1937569" y="2855296"/>
                  <a:pt x="1956384" y="2877838"/>
                </a:cubicBezTo>
                <a:cubicBezTo>
                  <a:pt x="1960147" y="2889109"/>
                  <a:pt x="1967673" y="2896623"/>
                  <a:pt x="1971436" y="2907894"/>
                </a:cubicBezTo>
                <a:cubicBezTo>
                  <a:pt x="1990252" y="2930436"/>
                  <a:pt x="2001541" y="2956735"/>
                  <a:pt x="2001541" y="2983033"/>
                </a:cubicBezTo>
                <a:cubicBezTo>
                  <a:pt x="2005304" y="2994304"/>
                  <a:pt x="2005304" y="3001818"/>
                  <a:pt x="2012830" y="3009332"/>
                </a:cubicBezTo>
                <a:cubicBezTo>
                  <a:pt x="2039171" y="3043145"/>
                  <a:pt x="2054223" y="3080715"/>
                  <a:pt x="2065513" y="3122041"/>
                </a:cubicBezTo>
                <a:cubicBezTo>
                  <a:pt x="2076802" y="3182152"/>
                  <a:pt x="2095617" y="3242264"/>
                  <a:pt x="2110669" y="3302375"/>
                </a:cubicBezTo>
                <a:cubicBezTo>
                  <a:pt x="2114432" y="3321160"/>
                  <a:pt x="2121958" y="3339945"/>
                  <a:pt x="2133247" y="3354973"/>
                </a:cubicBezTo>
                <a:cubicBezTo>
                  <a:pt x="2144536" y="3381272"/>
                  <a:pt x="2148299" y="3403814"/>
                  <a:pt x="2152062" y="3430112"/>
                </a:cubicBezTo>
                <a:cubicBezTo>
                  <a:pt x="2152062" y="3452654"/>
                  <a:pt x="2155825" y="3471439"/>
                  <a:pt x="2163351" y="3490224"/>
                </a:cubicBezTo>
                <a:cubicBezTo>
                  <a:pt x="2167115" y="3497738"/>
                  <a:pt x="2167115" y="3509009"/>
                  <a:pt x="2167115" y="3516523"/>
                </a:cubicBezTo>
                <a:cubicBezTo>
                  <a:pt x="2167115" y="3869678"/>
                  <a:pt x="2170878" y="4222833"/>
                  <a:pt x="2174641" y="4572231"/>
                </a:cubicBezTo>
                <a:cubicBezTo>
                  <a:pt x="2174641" y="4583502"/>
                  <a:pt x="2174641" y="4591016"/>
                  <a:pt x="2174641" y="4602287"/>
                </a:cubicBezTo>
                <a:cubicBezTo>
                  <a:pt x="2174641" y="4613558"/>
                  <a:pt x="2167115" y="4621072"/>
                  <a:pt x="2152062" y="4624829"/>
                </a:cubicBezTo>
                <a:cubicBezTo>
                  <a:pt x="2148299" y="4624829"/>
                  <a:pt x="2140773" y="4624829"/>
                  <a:pt x="2137010" y="4624829"/>
                </a:cubicBezTo>
                <a:cubicBezTo>
                  <a:pt x="2091854" y="4624829"/>
                  <a:pt x="2050460" y="4628585"/>
                  <a:pt x="2009067" y="4628585"/>
                </a:cubicBezTo>
                <a:cubicBezTo>
                  <a:pt x="2005304" y="4628585"/>
                  <a:pt x="1997778" y="4628585"/>
                  <a:pt x="1994015" y="4628585"/>
                </a:cubicBezTo>
                <a:cubicBezTo>
                  <a:pt x="1982726" y="4628585"/>
                  <a:pt x="1978963" y="4636099"/>
                  <a:pt x="1978963" y="4647370"/>
                </a:cubicBezTo>
                <a:cubicBezTo>
                  <a:pt x="1975200" y="4673669"/>
                  <a:pt x="1975200" y="4696211"/>
                  <a:pt x="1975200" y="4722510"/>
                </a:cubicBezTo>
                <a:cubicBezTo>
                  <a:pt x="1975200" y="4726267"/>
                  <a:pt x="1975200" y="4733781"/>
                  <a:pt x="1971436" y="4737538"/>
                </a:cubicBezTo>
                <a:cubicBezTo>
                  <a:pt x="1948858" y="4801406"/>
                  <a:pt x="1937569" y="4869031"/>
                  <a:pt x="1918754" y="4932900"/>
                </a:cubicBezTo>
                <a:cubicBezTo>
                  <a:pt x="1914991" y="4955442"/>
                  <a:pt x="1911228" y="4977984"/>
                  <a:pt x="1903702" y="5000525"/>
                </a:cubicBezTo>
                <a:cubicBezTo>
                  <a:pt x="1892413" y="5041852"/>
                  <a:pt x="1884887" y="5079422"/>
                  <a:pt x="1884887" y="5116991"/>
                </a:cubicBezTo>
                <a:cubicBezTo>
                  <a:pt x="1884887" y="5169589"/>
                  <a:pt x="1873597" y="5218430"/>
                  <a:pt x="1869834" y="5267270"/>
                </a:cubicBezTo>
                <a:cubicBezTo>
                  <a:pt x="1866071" y="5289812"/>
                  <a:pt x="1862308" y="5312354"/>
                  <a:pt x="1858545" y="5334896"/>
                </a:cubicBezTo>
                <a:cubicBezTo>
                  <a:pt x="1847256" y="5398764"/>
                  <a:pt x="1828441" y="5458876"/>
                  <a:pt x="1809626" y="5522744"/>
                </a:cubicBezTo>
                <a:cubicBezTo>
                  <a:pt x="1783284" y="5624182"/>
                  <a:pt x="1753180" y="5729377"/>
                  <a:pt x="1726839" y="5834572"/>
                </a:cubicBezTo>
                <a:cubicBezTo>
                  <a:pt x="1719313" y="5864628"/>
                  <a:pt x="1715550" y="5894684"/>
                  <a:pt x="1711787" y="5924740"/>
                </a:cubicBezTo>
                <a:cubicBezTo>
                  <a:pt x="1704261" y="5977337"/>
                  <a:pt x="1696735" y="6029935"/>
                  <a:pt x="1689208" y="6082532"/>
                </a:cubicBezTo>
                <a:cubicBezTo>
                  <a:pt x="1685445" y="6108831"/>
                  <a:pt x="1685445" y="6131373"/>
                  <a:pt x="1689208" y="6153915"/>
                </a:cubicBezTo>
                <a:cubicBezTo>
                  <a:pt x="1689208" y="6161429"/>
                  <a:pt x="1692971" y="6165186"/>
                  <a:pt x="1704261" y="6168943"/>
                </a:cubicBezTo>
                <a:cubicBezTo>
                  <a:pt x="1723076" y="6168943"/>
                  <a:pt x="1741891" y="6172700"/>
                  <a:pt x="1760706" y="6176457"/>
                </a:cubicBezTo>
                <a:cubicBezTo>
                  <a:pt x="1775758" y="6176457"/>
                  <a:pt x="1783284" y="6183970"/>
                  <a:pt x="1790811" y="6195241"/>
                </a:cubicBezTo>
                <a:cubicBezTo>
                  <a:pt x="1805863" y="6225297"/>
                  <a:pt x="1820915" y="6255353"/>
                  <a:pt x="1817152" y="6289166"/>
                </a:cubicBezTo>
                <a:cubicBezTo>
                  <a:pt x="1813389" y="6292923"/>
                  <a:pt x="1817152" y="6300437"/>
                  <a:pt x="1820915" y="6304193"/>
                </a:cubicBezTo>
                <a:cubicBezTo>
                  <a:pt x="1832204" y="6334249"/>
                  <a:pt x="1847256" y="6360548"/>
                  <a:pt x="1858545" y="6390604"/>
                </a:cubicBezTo>
                <a:cubicBezTo>
                  <a:pt x="1862308" y="6394361"/>
                  <a:pt x="1866071" y="6398118"/>
                  <a:pt x="1869834" y="6401875"/>
                </a:cubicBezTo>
                <a:cubicBezTo>
                  <a:pt x="1888650" y="6420659"/>
                  <a:pt x="1911228" y="6439444"/>
                  <a:pt x="1937569" y="6450715"/>
                </a:cubicBezTo>
                <a:cubicBezTo>
                  <a:pt x="1945095" y="6450715"/>
                  <a:pt x="1948858" y="6458229"/>
                  <a:pt x="1948858" y="6461986"/>
                </a:cubicBezTo>
                <a:cubicBezTo>
                  <a:pt x="1967673" y="6484528"/>
                  <a:pt x="1990252" y="6499556"/>
                  <a:pt x="2012830" y="6507070"/>
                </a:cubicBezTo>
                <a:cubicBezTo>
                  <a:pt x="2039171" y="6518341"/>
                  <a:pt x="2065513" y="6525855"/>
                  <a:pt x="2088091" y="6533369"/>
                </a:cubicBezTo>
                <a:cubicBezTo>
                  <a:pt x="2099380" y="6533369"/>
                  <a:pt x="2106906" y="6537126"/>
                  <a:pt x="2114432" y="6544639"/>
                </a:cubicBezTo>
                <a:cubicBezTo>
                  <a:pt x="2121958" y="6548396"/>
                  <a:pt x="2125721" y="6552153"/>
                  <a:pt x="2133247" y="6559667"/>
                </a:cubicBezTo>
                <a:cubicBezTo>
                  <a:pt x="2167115" y="6582209"/>
                  <a:pt x="2189693" y="6616022"/>
                  <a:pt x="2204745" y="6649835"/>
                </a:cubicBezTo>
                <a:cubicBezTo>
                  <a:pt x="2212271" y="6661105"/>
                  <a:pt x="2212271" y="6672376"/>
                  <a:pt x="2212271" y="6679890"/>
                </a:cubicBezTo>
                <a:cubicBezTo>
                  <a:pt x="2212271" y="6709946"/>
                  <a:pt x="2200982" y="6732488"/>
                  <a:pt x="2178404" y="6751273"/>
                </a:cubicBezTo>
                <a:cubicBezTo>
                  <a:pt x="2170878" y="6758787"/>
                  <a:pt x="2167115" y="6762544"/>
                  <a:pt x="2155825" y="6762544"/>
                </a:cubicBezTo>
                <a:cubicBezTo>
                  <a:pt x="2099380" y="6777572"/>
                  <a:pt x="2039171" y="6773815"/>
                  <a:pt x="1978963" y="6773815"/>
                </a:cubicBezTo>
                <a:cubicBezTo>
                  <a:pt x="1937569" y="6770058"/>
                  <a:pt x="1896176" y="6762544"/>
                  <a:pt x="1854782" y="6755030"/>
                </a:cubicBezTo>
                <a:cubicBezTo>
                  <a:pt x="1832204" y="6755030"/>
                  <a:pt x="1817152" y="6740002"/>
                  <a:pt x="1798337" y="6736245"/>
                </a:cubicBezTo>
                <a:cubicBezTo>
                  <a:pt x="1734365" y="6709946"/>
                  <a:pt x="1666630" y="6691161"/>
                  <a:pt x="1598895" y="6679890"/>
                </a:cubicBezTo>
                <a:cubicBezTo>
                  <a:pt x="1595132" y="6676133"/>
                  <a:pt x="1587606" y="6676133"/>
                  <a:pt x="1583843" y="6676133"/>
                </a:cubicBezTo>
                <a:cubicBezTo>
                  <a:pt x="1534924" y="6676133"/>
                  <a:pt x="1486004" y="6672376"/>
                  <a:pt x="1433322" y="6672376"/>
                </a:cubicBezTo>
                <a:cubicBezTo>
                  <a:pt x="1399454" y="6668619"/>
                  <a:pt x="1361824" y="6664862"/>
                  <a:pt x="1327957" y="6657349"/>
                </a:cubicBezTo>
                <a:cubicBezTo>
                  <a:pt x="1290326" y="6646078"/>
                  <a:pt x="1263985" y="6623536"/>
                  <a:pt x="1241407" y="6593480"/>
                </a:cubicBezTo>
                <a:cubicBezTo>
                  <a:pt x="1233881" y="6582209"/>
                  <a:pt x="1233881" y="6567181"/>
                  <a:pt x="1233881" y="6555910"/>
                </a:cubicBezTo>
                <a:cubicBezTo>
                  <a:pt x="1233881" y="6540882"/>
                  <a:pt x="1237644" y="6529612"/>
                  <a:pt x="1245170" y="6522098"/>
                </a:cubicBezTo>
                <a:cubicBezTo>
                  <a:pt x="1260222" y="6510827"/>
                  <a:pt x="1267748" y="6495799"/>
                  <a:pt x="1271511" y="6477014"/>
                </a:cubicBezTo>
                <a:cubicBezTo>
                  <a:pt x="1286563" y="6409389"/>
                  <a:pt x="1301615" y="6341763"/>
                  <a:pt x="1312904" y="6274138"/>
                </a:cubicBezTo>
                <a:cubicBezTo>
                  <a:pt x="1316667" y="6255353"/>
                  <a:pt x="1324194" y="6244082"/>
                  <a:pt x="1339246" y="6232811"/>
                </a:cubicBezTo>
                <a:cubicBezTo>
                  <a:pt x="1350535" y="6221540"/>
                  <a:pt x="1358061" y="6206512"/>
                  <a:pt x="1358061" y="6191484"/>
                </a:cubicBezTo>
                <a:cubicBezTo>
                  <a:pt x="1369350" y="6108831"/>
                  <a:pt x="1380639" y="6029935"/>
                  <a:pt x="1388165" y="5947281"/>
                </a:cubicBezTo>
                <a:cubicBezTo>
                  <a:pt x="1395691" y="5909712"/>
                  <a:pt x="1399454" y="5868385"/>
                  <a:pt x="1403217" y="5827058"/>
                </a:cubicBezTo>
                <a:cubicBezTo>
                  <a:pt x="1406980" y="5804517"/>
                  <a:pt x="1406980" y="5778218"/>
                  <a:pt x="1410743" y="5755676"/>
                </a:cubicBezTo>
                <a:cubicBezTo>
                  <a:pt x="1414506" y="5699322"/>
                  <a:pt x="1418270" y="5642967"/>
                  <a:pt x="1418270" y="5590369"/>
                </a:cubicBezTo>
                <a:cubicBezTo>
                  <a:pt x="1418270" y="5545286"/>
                  <a:pt x="1418270" y="5503959"/>
                  <a:pt x="1403217" y="5462633"/>
                </a:cubicBezTo>
                <a:cubicBezTo>
                  <a:pt x="1403217" y="5462633"/>
                  <a:pt x="1403217" y="5462633"/>
                  <a:pt x="1399454" y="5458876"/>
                </a:cubicBezTo>
                <a:cubicBezTo>
                  <a:pt x="1380639" y="5402521"/>
                  <a:pt x="1373113" y="5342410"/>
                  <a:pt x="1373113" y="5278541"/>
                </a:cubicBezTo>
                <a:cubicBezTo>
                  <a:pt x="1373113" y="5218430"/>
                  <a:pt x="1380639" y="5162075"/>
                  <a:pt x="1395691" y="5105721"/>
                </a:cubicBezTo>
                <a:cubicBezTo>
                  <a:pt x="1406980" y="5038095"/>
                  <a:pt x="1433322" y="4977984"/>
                  <a:pt x="1455900" y="4914115"/>
                </a:cubicBezTo>
                <a:cubicBezTo>
                  <a:pt x="1463426" y="4891573"/>
                  <a:pt x="1470952" y="4872788"/>
                  <a:pt x="1478478" y="4850247"/>
                </a:cubicBezTo>
                <a:cubicBezTo>
                  <a:pt x="1482241" y="4835219"/>
                  <a:pt x="1486004" y="4823948"/>
                  <a:pt x="1486004" y="4808920"/>
                </a:cubicBezTo>
                <a:cubicBezTo>
                  <a:pt x="1486004" y="4775107"/>
                  <a:pt x="1478478" y="4737538"/>
                  <a:pt x="1470952" y="4703725"/>
                </a:cubicBezTo>
                <a:cubicBezTo>
                  <a:pt x="1437085" y="4534661"/>
                  <a:pt x="1399454" y="4361841"/>
                  <a:pt x="1365587" y="4192777"/>
                </a:cubicBezTo>
                <a:cubicBezTo>
                  <a:pt x="1361824" y="4192777"/>
                  <a:pt x="1361824" y="4189020"/>
                  <a:pt x="1361824" y="4185263"/>
                </a:cubicBezTo>
                <a:cubicBezTo>
                  <a:pt x="1361824" y="4177749"/>
                  <a:pt x="1354298" y="4177749"/>
                  <a:pt x="1350535" y="4181506"/>
                </a:cubicBezTo>
                <a:cubicBezTo>
                  <a:pt x="1339246" y="4200291"/>
                  <a:pt x="1324194" y="4219076"/>
                  <a:pt x="1316667" y="4241618"/>
                </a:cubicBezTo>
                <a:cubicBezTo>
                  <a:pt x="1312904" y="4252889"/>
                  <a:pt x="1309141" y="4267917"/>
                  <a:pt x="1305378" y="4279187"/>
                </a:cubicBezTo>
                <a:cubicBezTo>
                  <a:pt x="1297852" y="4313000"/>
                  <a:pt x="1282800" y="4346813"/>
                  <a:pt x="1263985" y="4376869"/>
                </a:cubicBezTo>
                <a:cubicBezTo>
                  <a:pt x="1241407" y="4410681"/>
                  <a:pt x="1226354" y="4448251"/>
                  <a:pt x="1207539" y="4485821"/>
                </a:cubicBezTo>
                <a:cubicBezTo>
                  <a:pt x="1200013" y="4512119"/>
                  <a:pt x="1200013" y="4534661"/>
                  <a:pt x="1196250" y="4560960"/>
                </a:cubicBezTo>
                <a:cubicBezTo>
                  <a:pt x="1192487" y="4579745"/>
                  <a:pt x="1188724" y="4602287"/>
                  <a:pt x="1184961" y="4621072"/>
                </a:cubicBezTo>
                <a:cubicBezTo>
                  <a:pt x="1184961" y="4636099"/>
                  <a:pt x="1177435" y="4651127"/>
                  <a:pt x="1169909" y="4666155"/>
                </a:cubicBezTo>
                <a:cubicBezTo>
                  <a:pt x="1162383" y="4673669"/>
                  <a:pt x="1158620" y="4681183"/>
                  <a:pt x="1154857" y="4688697"/>
                </a:cubicBezTo>
                <a:cubicBezTo>
                  <a:pt x="1147331" y="4707482"/>
                  <a:pt x="1132278" y="4714996"/>
                  <a:pt x="1113463" y="4718753"/>
                </a:cubicBezTo>
                <a:cubicBezTo>
                  <a:pt x="1087122" y="4726267"/>
                  <a:pt x="1072070" y="4741295"/>
                  <a:pt x="1064544" y="4760079"/>
                </a:cubicBezTo>
                <a:cubicBezTo>
                  <a:pt x="1023150" y="4842733"/>
                  <a:pt x="981757" y="4921629"/>
                  <a:pt x="940363" y="5000525"/>
                </a:cubicBezTo>
                <a:cubicBezTo>
                  <a:pt x="932837" y="5019310"/>
                  <a:pt x="925311" y="5034338"/>
                  <a:pt x="917785" y="5049366"/>
                </a:cubicBezTo>
                <a:cubicBezTo>
                  <a:pt x="910259" y="5064394"/>
                  <a:pt x="906496" y="5079422"/>
                  <a:pt x="906496" y="5094450"/>
                </a:cubicBezTo>
                <a:cubicBezTo>
                  <a:pt x="902733" y="5184617"/>
                  <a:pt x="902733" y="5278541"/>
                  <a:pt x="898970" y="5368708"/>
                </a:cubicBezTo>
                <a:cubicBezTo>
                  <a:pt x="898970" y="5379979"/>
                  <a:pt x="898970" y="5387493"/>
                  <a:pt x="895207" y="5398764"/>
                </a:cubicBezTo>
                <a:cubicBezTo>
                  <a:pt x="883918" y="5421306"/>
                  <a:pt x="876392" y="5447605"/>
                  <a:pt x="865103" y="5470146"/>
                </a:cubicBezTo>
                <a:cubicBezTo>
                  <a:pt x="831235" y="5552800"/>
                  <a:pt x="812420" y="5639210"/>
                  <a:pt x="789842" y="5721863"/>
                </a:cubicBezTo>
                <a:cubicBezTo>
                  <a:pt x="778553" y="5755676"/>
                  <a:pt x="771027" y="5793246"/>
                  <a:pt x="759737" y="5827058"/>
                </a:cubicBezTo>
                <a:cubicBezTo>
                  <a:pt x="748448" y="5868385"/>
                  <a:pt x="744685" y="5917226"/>
                  <a:pt x="740922" y="5962309"/>
                </a:cubicBezTo>
                <a:cubicBezTo>
                  <a:pt x="733396" y="5996122"/>
                  <a:pt x="729633" y="6033692"/>
                  <a:pt x="725870" y="6071261"/>
                </a:cubicBezTo>
                <a:cubicBezTo>
                  <a:pt x="725870" y="6086289"/>
                  <a:pt x="725870" y="6105074"/>
                  <a:pt x="725870" y="6120102"/>
                </a:cubicBezTo>
                <a:cubicBezTo>
                  <a:pt x="725870" y="6195241"/>
                  <a:pt x="729633" y="6270381"/>
                  <a:pt x="729633" y="6345520"/>
                </a:cubicBezTo>
                <a:cubicBezTo>
                  <a:pt x="733396" y="6371819"/>
                  <a:pt x="737159" y="6401875"/>
                  <a:pt x="744685" y="6428173"/>
                </a:cubicBezTo>
                <a:cubicBezTo>
                  <a:pt x="755974" y="6469500"/>
                  <a:pt x="767263" y="6507070"/>
                  <a:pt x="778553" y="6548396"/>
                </a:cubicBezTo>
                <a:cubicBezTo>
                  <a:pt x="782316" y="6574695"/>
                  <a:pt x="789842" y="6600994"/>
                  <a:pt x="793605" y="6631050"/>
                </a:cubicBezTo>
                <a:cubicBezTo>
                  <a:pt x="793605" y="6642321"/>
                  <a:pt x="797368" y="6653592"/>
                  <a:pt x="804894" y="6664862"/>
                </a:cubicBezTo>
                <a:cubicBezTo>
                  <a:pt x="823709" y="6691161"/>
                  <a:pt x="838761" y="6721217"/>
                  <a:pt x="842524" y="6751273"/>
                </a:cubicBezTo>
                <a:cubicBezTo>
                  <a:pt x="842524" y="6770058"/>
                  <a:pt x="850050" y="6785085"/>
                  <a:pt x="861339" y="6796356"/>
                </a:cubicBezTo>
                <a:cubicBezTo>
                  <a:pt x="865103" y="6800113"/>
                  <a:pt x="865103" y="6803870"/>
                  <a:pt x="865103" y="6807627"/>
                </a:cubicBezTo>
                <a:cubicBezTo>
                  <a:pt x="865103" y="6822655"/>
                  <a:pt x="865103" y="6841440"/>
                  <a:pt x="865103" y="6860225"/>
                </a:cubicBezTo>
                <a:cubicBezTo>
                  <a:pt x="857576" y="6890281"/>
                  <a:pt x="834998" y="6912822"/>
                  <a:pt x="801131" y="6916579"/>
                </a:cubicBezTo>
                <a:cubicBezTo>
                  <a:pt x="725870" y="6927850"/>
                  <a:pt x="654372" y="6927850"/>
                  <a:pt x="579111" y="6920336"/>
                </a:cubicBezTo>
                <a:cubicBezTo>
                  <a:pt x="533955" y="6901551"/>
                  <a:pt x="488798" y="6897795"/>
                  <a:pt x="454931" y="6863982"/>
                </a:cubicBezTo>
                <a:cubicBezTo>
                  <a:pt x="439879" y="6852711"/>
                  <a:pt x="428590" y="6833926"/>
                  <a:pt x="421064" y="6815141"/>
                </a:cubicBezTo>
                <a:cubicBezTo>
                  <a:pt x="417301" y="6803870"/>
                  <a:pt x="421064" y="6792599"/>
                  <a:pt x="417301" y="6777572"/>
                </a:cubicBezTo>
                <a:cubicBezTo>
                  <a:pt x="417301" y="6770058"/>
                  <a:pt x="417301" y="6762544"/>
                  <a:pt x="413538" y="6755030"/>
                </a:cubicBezTo>
                <a:cubicBezTo>
                  <a:pt x="406012" y="6743759"/>
                  <a:pt x="406012" y="6736245"/>
                  <a:pt x="413538" y="6724974"/>
                </a:cubicBezTo>
                <a:cubicBezTo>
                  <a:pt x="428590" y="6698675"/>
                  <a:pt x="432353" y="6672376"/>
                  <a:pt x="424827" y="6646078"/>
                </a:cubicBezTo>
                <a:cubicBezTo>
                  <a:pt x="424827" y="6634807"/>
                  <a:pt x="424827" y="6627293"/>
                  <a:pt x="428590" y="6619779"/>
                </a:cubicBezTo>
                <a:cubicBezTo>
                  <a:pt x="443642" y="6593480"/>
                  <a:pt x="447405" y="6567181"/>
                  <a:pt x="443642" y="6537126"/>
                </a:cubicBezTo>
                <a:cubicBezTo>
                  <a:pt x="439879" y="6503313"/>
                  <a:pt x="443642" y="6465743"/>
                  <a:pt x="439879" y="6431930"/>
                </a:cubicBezTo>
                <a:cubicBezTo>
                  <a:pt x="439879" y="6398118"/>
                  <a:pt x="443642" y="6368062"/>
                  <a:pt x="447405" y="6338006"/>
                </a:cubicBezTo>
                <a:cubicBezTo>
                  <a:pt x="454931" y="6274138"/>
                  <a:pt x="462457" y="6214026"/>
                  <a:pt x="469983" y="6150158"/>
                </a:cubicBezTo>
                <a:cubicBezTo>
                  <a:pt x="473746" y="6135130"/>
                  <a:pt x="469983" y="6120102"/>
                  <a:pt x="466220" y="6101317"/>
                </a:cubicBezTo>
                <a:cubicBezTo>
                  <a:pt x="451168" y="5969823"/>
                  <a:pt x="451168" y="5834572"/>
                  <a:pt x="443642" y="5703079"/>
                </a:cubicBezTo>
                <a:cubicBezTo>
                  <a:pt x="439879" y="5560314"/>
                  <a:pt x="432353" y="5417549"/>
                  <a:pt x="428590" y="5274784"/>
                </a:cubicBezTo>
                <a:cubicBezTo>
                  <a:pt x="424827" y="5233457"/>
                  <a:pt x="432353" y="5188374"/>
                  <a:pt x="439879" y="5147047"/>
                </a:cubicBezTo>
                <a:cubicBezTo>
                  <a:pt x="439879" y="5139533"/>
                  <a:pt x="443642" y="5135776"/>
                  <a:pt x="443642" y="5128262"/>
                </a:cubicBezTo>
                <a:cubicBezTo>
                  <a:pt x="469983" y="5071908"/>
                  <a:pt x="488798" y="5011796"/>
                  <a:pt x="522666" y="4955442"/>
                </a:cubicBezTo>
                <a:cubicBezTo>
                  <a:pt x="556533" y="4902844"/>
                  <a:pt x="571585" y="4842733"/>
                  <a:pt x="575348" y="4782621"/>
                </a:cubicBezTo>
                <a:cubicBezTo>
                  <a:pt x="582874" y="4703725"/>
                  <a:pt x="594164" y="4628585"/>
                  <a:pt x="609216" y="4553446"/>
                </a:cubicBezTo>
                <a:cubicBezTo>
                  <a:pt x="612979" y="4538418"/>
                  <a:pt x="612979" y="4527147"/>
                  <a:pt x="609216" y="4515876"/>
                </a:cubicBezTo>
                <a:cubicBezTo>
                  <a:pt x="597927" y="4482064"/>
                  <a:pt x="594164" y="4444494"/>
                  <a:pt x="597927" y="4403167"/>
                </a:cubicBezTo>
                <a:cubicBezTo>
                  <a:pt x="601690" y="4320514"/>
                  <a:pt x="605453" y="4237861"/>
                  <a:pt x="609216" y="4155207"/>
                </a:cubicBezTo>
                <a:cubicBezTo>
                  <a:pt x="609216" y="4143936"/>
                  <a:pt x="609216" y="4132666"/>
                  <a:pt x="612979" y="4121395"/>
                </a:cubicBezTo>
                <a:cubicBezTo>
                  <a:pt x="624268" y="4087582"/>
                  <a:pt x="624268" y="4053769"/>
                  <a:pt x="628031" y="4019956"/>
                </a:cubicBezTo>
                <a:cubicBezTo>
                  <a:pt x="628031" y="4008686"/>
                  <a:pt x="624268" y="4004929"/>
                  <a:pt x="616742" y="3997415"/>
                </a:cubicBezTo>
                <a:cubicBezTo>
                  <a:pt x="597927" y="3974873"/>
                  <a:pt x="575348" y="3952331"/>
                  <a:pt x="552770" y="3929789"/>
                </a:cubicBezTo>
                <a:cubicBezTo>
                  <a:pt x="537718" y="3944817"/>
                  <a:pt x="518903" y="3956088"/>
                  <a:pt x="503851" y="3971116"/>
                </a:cubicBezTo>
                <a:cubicBezTo>
                  <a:pt x="481272" y="3997415"/>
                  <a:pt x="451168" y="4012443"/>
                  <a:pt x="421064" y="4031227"/>
                </a:cubicBezTo>
                <a:cubicBezTo>
                  <a:pt x="417301" y="4034984"/>
                  <a:pt x="417301" y="4034984"/>
                  <a:pt x="413538" y="4034984"/>
                </a:cubicBezTo>
                <a:cubicBezTo>
                  <a:pt x="390959" y="4034984"/>
                  <a:pt x="368381" y="4038741"/>
                  <a:pt x="345803" y="4034984"/>
                </a:cubicBezTo>
                <a:cubicBezTo>
                  <a:pt x="315699" y="4031227"/>
                  <a:pt x="285594" y="4027470"/>
                  <a:pt x="255490" y="4019956"/>
                </a:cubicBezTo>
                <a:cubicBezTo>
                  <a:pt x="206570" y="4008686"/>
                  <a:pt x="168940" y="3982387"/>
                  <a:pt x="138836" y="3941060"/>
                </a:cubicBezTo>
                <a:cubicBezTo>
                  <a:pt x="120020" y="3914761"/>
                  <a:pt x="101205" y="3892220"/>
                  <a:pt x="86153" y="3862164"/>
                </a:cubicBezTo>
                <a:cubicBezTo>
                  <a:pt x="63575" y="3813323"/>
                  <a:pt x="56049" y="3764483"/>
                  <a:pt x="67338" y="3708128"/>
                </a:cubicBezTo>
                <a:cubicBezTo>
                  <a:pt x="82390" y="3648017"/>
                  <a:pt x="104968" y="3591662"/>
                  <a:pt x="127546" y="3531551"/>
                </a:cubicBezTo>
                <a:cubicBezTo>
                  <a:pt x="135073" y="3505252"/>
                  <a:pt x="153888" y="3482710"/>
                  <a:pt x="176466" y="3463925"/>
                </a:cubicBezTo>
                <a:cubicBezTo>
                  <a:pt x="195281" y="3448897"/>
                  <a:pt x="214096" y="3437627"/>
                  <a:pt x="232912" y="3422598"/>
                </a:cubicBezTo>
                <a:cubicBezTo>
                  <a:pt x="236675" y="3418842"/>
                  <a:pt x="240438" y="3415085"/>
                  <a:pt x="240438" y="3407571"/>
                </a:cubicBezTo>
                <a:cubicBezTo>
                  <a:pt x="232912" y="3358730"/>
                  <a:pt x="225386" y="3313646"/>
                  <a:pt x="210333" y="3268563"/>
                </a:cubicBezTo>
                <a:cubicBezTo>
                  <a:pt x="206570" y="3242264"/>
                  <a:pt x="195281" y="3223479"/>
                  <a:pt x="183992" y="3200937"/>
                </a:cubicBezTo>
                <a:cubicBezTo>
                  <a:pt x="172703" y="3174639"/>
                  <a:pt x="161414" y="3148340"/>
                  <a:pt x="146362" y="3122041"/>
                </a:cubicBezTo>
                <a:cubicBezTo>
                  <a:pt x="116257" y="3061930"/>
                  <a:pt x="101205" y="2994304"/>
                  <a:pt x="78627" y="2934193"/>
                </a:cubicBezTo>
                <a:cubicBezTo>
                  <a:pt x="71101" y="2919165"/>
                  <a:pt x="67338" y="2904137"/>
                  <a:pt x="63575" y="2889109"/>
                </a:cubicBezTo>
                <a:cubicBezTo>
                  <a:pt x="44760" y="2840269"/>
                  <a:pt x="33470" y="2787671"/>
                  <a:pt x="25944" y="2738830"/>
                </a:cubicBezTo>
                <a:cubicBezTo>
                  <a:pt x="18418" y="2686233"/>
                  <a:pt x="10892" y="2637392"/>
                  <a:pt x="3366" y="2584795"/>
                </a:cubicBezTo>
                <a:cubicBezTo>
                  <a:pt x="-397" y="2543468"/>
                  <a:pt x="-4160" y="2505898"/>
                  <a:pt x="10892" y="2468329"/>
                </a:cubicBezTo>
                <a:cubicBezTo>
                  <a:pt x="29708" y="2415731"/>
                  <a:pt x="37234" y="2359377"/>
                  <a:pt x="48523" y="2306779"/>
                </a:cubicBezTo>
                <a:cubicBezTo>
                  <a:pt x="52286" y="2299265"/>
                  <a:pt x="52286" y="2287994"/>
                  <a:pt x="56049" y="2280480"/>
                </a:cubicBezTo>
                <a:cubicBezTo>
                  <a:pt x="93679" y="2186556"/>
                  <a:pt x="131310" y="2088875"/>
                  <a:pt x="172703" y="1994950"/>
                </a:cubicBezTo>
                <a:cubicBezTo>
                  <a:pt x="180229" y="1976166"/>
                  <a:pt x="180229" y="1957381"/>
                  <a:pt x="183992" y="1938596"/>
                </a:cubicBezTo>
                <a:cubicBezTo>
                  <a:pt x="187755" y="1893512"/>
                  <a:pt x="206570" y="1852186"/>
                  <a:pt x="217859" y="1810859"/>
                </a:cubicBezTo>
                <a:cubicBezTo>
                  <a:pt x="229149" y="1765775"/>
                  <a:pt x="251727" y="1728206"/>
                  <a:pt x="278068" y="1690636"/>
                </a:cubicBezTo>
                <a:cubicBezTo>
                  <a:pt x="285594" y="1683122"/>
                  <a:pt x="293120" y="1675608"/>
                  <a:pt x="300646" y="1668094"/>
                </a:cubicBezTo>
                <a:cubicBezTo>
                  <a:pt x="342040" y="1623011"/>
                  <a:pt x="364618" y="1570413"/>
                  <a:pt x="368381" y="1514059"/>
                </a:cubicBezTo>
                <a:cubicBezTo>
                  <a:pt x="375907" y="1461461"/>
                  <a:pt x="398485" y="1420134"/>
                  <a:pt x="417301" y="1375051"/>
                </a:cubicBezTo>
                <a:cubicBezTo>
                  <a:pt x="421064" y="1371294"/>
                  <a:pt x="424827" y="1363780"/>
                  <a:pt x="428590" y="1360023"/>
                </a:cubicBezTo>
                <a:cubicBezTo>
                  <a:pt x="454931" y="1337481"/>
                  <a:pt x="477509" y="1322453"/>
                  <a:pt x="507614" y="1311182"/>
                </a:cubicBezTo>
                <a:cubicBezTo>
                  <a:pt x="579111" y="1284883"/>
                  <a:pt x="650609" y="1254828"/>
                  <a:pt x="722107" y="1228529"/>
                </a:cubicBezTo>
                <a:cubicBezTo>
                  <a:pt x="729633" y="1228529"/>
                  <a:pt x="733396" y="1224772"/>
                  <a:pt x="740922" y="1217258"/>
                </a:cubicBezTo>
                <a:cubicBezTo>
                  <a:pt x="793605" y="1153390"/>
                  <a:pt x="861339" y="1108306"/>
                  <a:pt x="932837" y="1066979"/>
                </a:cubicBezTo>
                <a:cubicBezTo>
                  <a:pt x="993046" y="1033166"/>
                  <a:pt x="1049492" y="991840"/>
                  <a:pt x="1094648" y="942999"/>
                </a:cubicBezTo>
                <a:cubicBezTo>
                  <a:pt x="1109700" y="927971"/>
                  <a:pt x="1120989" y="916700"/>
                  <a:pt x="1136041" y="901673"/>
                </a:cubicBezTo>
                <a:cubicBezTo>
                  <a:pt x="1147331" y="894159"/>
                  <a:pt x="1151094" y="882888"/>
                  <a:pt x="1151094" y="867860"/>
                </a:cubicBezTo>
                <a:cubicBezTo>
                  <a:pt x="1151094" y="852832"/>
                  <a:pt x="1147331" y="834047"/>
                  <a:pt x="1147331" y="819019"/>
                </a:cubicBezTo>
                <a:cubicBezTo>
                  <a:pt x="1143568" y="777693"/>
                  <a:pt x="1139805" y="740123"/>
                  <a:pt x="1136041" y="702553"/>
                </a:cubicBezTo>
                <a:cubicBezTo>
                  <a:pt x="1136041" y="695039"/>
                  <a:pt x="1132278" y="687525"/>
                  <a:pt x="1120989" y="687525"/>
                </a:cubicBezTo>
                <a:cubicBezTo>
                  <a:pt x="1094648" y="687525"/>
                  <a:pt x="1079596" y="672498"/>
                  <a:pt x="1072070" y="649956"/>
                </a:cubicBezTo>
                <a:cubicBezTo>
                  <a:pt x="1057018" y="612386"/>
                  <a:pt x="1041965" y="571059"/>
                  <a:pt x="1030676" y="529733"/>
                </a:cubicBezTo>
                <a:cubicBezTo>
                  <a:pt x="1026913" y="510948"/>
                  <a:pt x="1023150" y="488406"/>
                  <a:pt x="1041965" y="469621"/>
                </a:cubicBezTo>
                <a:cubicBezTo>
                  <a:pt x="1060781" y="454593"/>
                  <a:pt x="1068307" y="435809"/>
                  <a:pt x="1064544" y="413267"/>
                </a:cubicBezTo>
                <a:cubicBezTo>
                  <a:pt x="1060781" y="356912"/>
                  <a:pt x="1064544" y="296801"/>
                  <a:pt x="1072070" y="244203"/>
                </a:cubicBezTo>
                <a:cubicBezTo>
                  <a:pt x="1075833" y="214147"/>
                  <a:pt x="1087122" y="184092"/>
                  <a:pt x="1102174" y="161550"/>
                </a:cubicBezTo>
                <a:cubicBezTo>
                  <a:pt x="1124752" y="127737"/>
                  <a:pt x="1147331" y="97681"/>
                  <a:pt x="1177435" y="71383"/>
                </a:cubicBezTo>
                <a:cubicBezTo>
                  <a:pt x="1188724" y="60112"/>
                  <a:pt x="1207539" y="56355"/>
                  <a:pt x="1218828" y="45084"/>
                </a:cubicBezTo>
                <a:cubicBezTo>
                  <a:pt x="1256459" y="22542"/>
                  <a:pt x="1301615" y="11271"/>
                  <a:pt x="1343009" y="7514"/>
                </a:cubicBezTo>
                <a:cubicBezTo>
                  <a:pt x="1354298" y="3757"/>
                  <a:pt x="1361824" y="7514"/>
                  <a:pt x="1369350" y="0"/>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5" name="Rectangle 4"/>
          <p:cNvSpPr/>
          <p:nvPr userDrawn="1"/>
        </p:nvSpPr>
        <p:spPr>
          <a:xfrm>
            <a:off x="11896725" y="287253"/>
            <a:ext cx="295275" cy="7242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8168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943350" y="287254"/>
            <a:ext cx="795337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11" name="Freeform 10"/>
          <p:cNvSpPr/>
          <p:nvPr userDrawn="1"/>
        </p:nvSpPr>
        <p:spPr>
          <a:xfrm>
            <a:off x="0" y="0"/>
            <a:ext cx="1543050" cy="6858000"/>
          </a:xfrm>
          <a:custGeom>
            <a:avLst/>
            <a:gdLst>
              <a:gd name="connsiteX0" fmla="*/ 0 w 1543050"/>
              <a:gd name="connsiteY0" fmla="*/ 0 h 6858000"/>
              <a:gd name="connsiteX1" fmla="*/ 1543050 w 1543050"/>
              <a:gd name="connsiteY1" fmla="*/ 0 h 6858000"/>
              <a:gd name="connsiteX2" fmla="*/ 17787 w 1543050"/>
              <a:gd name="connsiteY2" fmla="*/ 6858000 h 6858000"/>
              <a:gd name="connsiteX3" fmla="*/ 0 w 15430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543050" h="6858000">
                <a:moveTo>
                  <a:pt x="0" y="0"/>
                </a:moveTo>
                <a:lnTo>
                  <a:pt x="1543050" y="0"/>
                </a:lnTo>
                <a:lnTo>
                  <a:pt x="17787" y="6858000"/>
                </a:lnTo>
                <a:lnTo>
                  <a:pt x="0" y="6858000"/>
                </a:lnTo>
                <a:close/>
              </a:path>
            </a:pathLst>
          </a:custGeom>
          <a:solidFill>
            <a:schemeClr val="accent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046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943350" y="287254"/>
            <a:ext cx="795337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11" name="Freeform 10"/>
          <p:cNvSpPr/>
          <p:nvPr userDrawn="1"/>
        </p:nvSpPr>
        <p:spPr>
          <a:xfrm>
            <a:off x="0" y="0"/>
            <a:ext cx="1543050" cy="6858000"/>
          </a:xfrm>
          <a:custGeom>
            <a:avLst/>
            <a:gdLst>
              <a:gd name="connsiteX0" fmla="*/ 0 w 1543050"/>
              <a:gd name="connsiteY0" fmla="*/ 0 h 6858000"/>
              <a:gd name="connsiteX1" fmla="*/ 1543050 w 1543050"/>
              <a:gd name="connsiteY1" fmla="*/ 0 h 6858000"/>
              <a:gd name="connsiteX2" fmla="*/ 17787 w 1543050"/>
              <a:gd name="connsiteY2" fmla="*/ 6858000 h 6858000"/>
              <a:gd name="connsiteX3" fmla="*/ 0 w 15430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543050" h="6858000">
                <a:moveTo>
                  <a:pt x="0" y="0"/>
                </a:moveTo>
                <a:lnTo>
                  <a:pt x="1543050" y="0"/>
                </a:lnTo>
                <a:lnTo>
                  <a:pt x="17787" y="6858000"/>
                </a:lnTo>
                <a:lnTo>
                  <a:pt x="0" y="6858000"/>
                </a:lnTo>
                <a:close/>
              </a:path>
            </a:pathLst>
          </a:custGeom>
          <a:solidFill>
            <a:schemeClr val="accent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667771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686" r:id="rId1"/>
    <p:sldLayoutId id="2147483694" r:id="rId2"/>
    <p:sldLayoutId id="2147483654" r:id="rId3"/>
    <p:sldLayoutId id="2147483693" r:id="rId4"/>
    <p:sldLayoutId id="2147483692" r:id="rId5"/>
    <p:sldLayoutId id="2147483688" r:id="rId6"/>
    <p:sldLayoutId id="2147483689" r:id="rId7"/>
    <p:sldLayoutId id="2147483690" r:id="rId8"/>
    <p:sldLayoutId id="2147483691" r:id="rId9"/>
    <p:sldLayoutId id="2147483711" r:id="rId10"/>
    <p:sldLayoutId id="2147483710" r:id="rId11"/>
    <p:sldLayoutId id="2147483708" r:id="rId12"/>
    <p:sldLayoutId id="2147483656" r:id="rId13"/>
    <p:sldLayoutId id="2147483687" r:id="rId14"/>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직사각형 14">
            <a:extLst>
              <a:ext uri="{FF2B5EF4-FFF2-40B4-BE49-F238E27FC236}">
                <a16:creationId xmlns:a16="http://schemas.microsoft.com/office/drawing/2014/main" id="{E8BC3E88-3575-2A38-93E9-D5A7BCE8EA07}"/>
              </a:ext>
            </a:extLst>
          </p:cNvPr>
          <p:cNvSpPr/>
          <p:nvPr/>
        </p:nvSpPr>
        <p:spPr>
          <a:xfrm flipH="1">
            <a:off x="0" y="4312685"/>
            <a:ext cx="12192000" cy="2545316"/>
          </a:xfrm>
          <a:custGeom>
            <a:avLst/>
            <a:gdLst>
              <a:gd name="connsiteX0" fmla="*/ 0 w 12192000"/>
              <a:gd name="connsiteY0" fmla="*/ 0 h 1136469"/>
              <a:gd name="connsiteX1" fmla="*/ 12192000 w 12192000"/>
              <a:gd name="connsiteY1" fmla="*/ 0 h 1136469"/>
              <a:gd name="connsiteX2" fmla="*/ 12192000 w 12192000"/>
              <a:gd name="connsiteY2" fmla="*/ 1136469 h 1136469"/>
              <a:gd name="connsiteX3" fmla="*/ 0 w 12192000"/>
              <a:gd name="connsiteY3" fmla="*/ 1136469 h 1136469"/>
              <a:gd name="connsiteX4" fmla="*/ 0 w 12192000"/>
              <a:gd name="connsiteY4" fmla="*/ 0 h 1136469"/>
              <a:gd name="connsiteX0" fmla="*/ 0 w 12192000"/>
              <a:gd name="connsiteY0" fmla="*/ 200395 h 1336864"/>
              <a:gd name="connsiteX1" fmla="*/ 1488332 w 12192000"/>
              <a:gd name="connsiteY1" fmla="*/ 6 h 1336864"/>
              <a:gd name="connsiteX2" fmla="*/ 12192000 w 12192000"/>
              <a:gd name="connsiteY2" fmla="*/ 200395 h 1336864"/>
              <a:gd name="connsiteX3" fmla="*/ 12192000 w 12192000"/>
              <a:gd name="connsiteY3" fmla="*/ 1336864 h 1336864"/>
              <a:gd name="connsiteX4" fmla="*/ 0 w 12192000"/>
              <a:gd name="connsiteY4" fmla="*/ 1336864 h 1336864"/>
              <a:gd name="connsiteX5" fmla="*/ 0 w 12192000"/>
              <a:gd name="connsiteY5" fmla="*/ 200395 h 1336864"/>
              <a:gd name="connsiteX0" fmla="*/ 0 w 12192000"/>
              <a:gd name="connsiteY0" fmla="*/ 794367 h 1930836"/>
              <a:gd name="connsiteX1" fmla="*/ 1488332 w 12192000"/>
              <a:gd name="connsiteY1" fmla="*/ 593978 h 1930836"/>
              <a:gd name="connsiteX2" fmla="*/ 5184843 w 12192000"/>
              <a:gd name="connsiteY2" fmla="*/ 591 h 1930836"/>
              <a:gd name="connsiteX3" fmla="*/ 12192000 w 12192000"/>
              <a:gd name="connsiteY3" fmla="*/ 794367 h 1930836"/>
              <a:gd name="connsiteX4" fmla="*/ 12192000 w 12192000"/>
              <a:gd name="connsiteY4" fmla="*/ 1930836 h 1930836"/>
              <a:gd name="connsiteX5" fmla="*/ 0 w 12192000"/>
              <a:gd name="connsiteY5" fmla="*/ 1930836 h 1930836"/>
              <a:gd name="connsiteX6" fmla="*/ 0 w 12192000"/>
              <a:gd name="connsiteY6" fmla="*/ 794367 h 1930836"/>
              <a:gd name="connsiteX0" fmla="*/ 0 w 12192000"/>
              <a:gd name="connsiteY0" fmla="*/ 794367 h 1930836"/>
              <a:gd name="connsiteX1" fmla="*/ 1488332 w 12192000"/>
              <a:gd name="connsiteY1" fmla="*/ 593978 h 1930836"/>
              <a:gd name="connsiteX2" fmla="*/ 5184843 w 12192000"/>
              <a:gd name="connsiteY2" fmla="*/ 591 h 1930836"/>
              <a:gd name="connsiteX3" fmla="*/ 8365787 w 12192000"/>
              <a:gd name="connsiteY3" fmla="*/ 623161 h 1930836"/>
              <a:gd name="connsiteX4" fmla="*/ 12192000 w 12192000"/>
              <a:gd name="connsiteY4" fmla="*/ 794367 h 1930836"/>
              <a:gd name="connsiteX5" fmla="*/ 12192000 w 12192000"/>
              <a:gd name="connsiteY5" fmla="*/ 1930836 h 1930836"/>
              <a:gd name="connsiteX6" fmla="*/ 0 w 12192000"/>
              <a:gd name="connsiteY6" fmla="*/ 1930836 h 1930836"/>
              <a:gd name="connsiteX7" fmla="*/ 0 w 12192000"/>
              <a:gd name="connsiteY7" fmla="*/ 794367 h 1930836"/>
              <a:gd name="connsiteX0" fmla="*/ 0 w 12192000"/>
              <a:gd name="connsiteY0" fmla="*/ 794367 h 1930836"/>
              <a:gd name="connsiteX1" fmla="*/ 1488332 w 12192000"/>
              <a:gd name="connsiteY1" fmla="*/ 593978 h 1930836"/>
              <a:gd name="connsiteX2" fmla="*/ 5184843 w 12192000"/>
              <a:gd name="connsiteY2" fmla="*/ 591 h 1930836"/>
              <a:gd name="connsiteX3" fmla="*/ 8365787 w 12192000"/>
              <a:gd name="connsiteY3" fmla="*/ 623161 h 1930836"/>
              <a:gd name="connsiteX4" fmla="*/ 10758791 w 12192000"/>
              <a:gd name="connsiteY4" fmla="*/ 272965 h 1930836"/>
              <a:gd name="connsiteX5" fmla="*/ 12192000 w 12192000"/>
              <a:gd name="connsiteY5" fmla="*/ 794367 h 1930836"/>
              <a:gd name="connsiteX6" fmla="*/ 12192000 w 12192000"/>
              <a:gd name="connsiteY6" fmla="*/ 1930836 h 1930836"/>
              <a:gd name="connsiteX7" fmla="*/ 0 w 12192000"/>
              <a:gd name="connsiteY7" fmla="*/ 1930836 h 1930836"/>
              <a:gd name="connsiteX8" fmla="*/ 0 w 12192000"/>
              <a:gd name="connsiteY8" fmla="*/ 794367 h 1930836"/>
              <a:gd name="connsiteX0" fmla="*/ 0 w 12192000"/>
              <a:gd name="connsiteY0" fmla="*/ 794284 h 1930753"/>
              <a:gd name="connsiteX1" fmla="*/ 1527243 w 12192000"/>
              <a:gd name="connsiteY1" fmla="*/ 700899 h 1930753"/>
              <a:gd name="connsiteX2" fmla="*/ 5184843 w 12192000"/>
              <a:gd name="connsiteY2" fmla="*/ 508 h 1930753"/>
              <a:gd name="connsiteX3" fmla="*/ 8365787 w 12192000"/>
              <a:gd name="connsiteY3" fmla="*/ 623078 h 1930753"/>
              <a:gd name="connsiteX4" fmla="*/ 10758791 w 12192000"/>
              <a:gd name="connsiteY4" fmla="*/ 272882 h 1930753"/>
              <a:gd name="connsiteX5" fmla="*/ 12192000 w 12192000"/>
              <a:gd name="connsiteY5" fmla="*/ 794284 h 1930753"/>
              <a:gd name="connsiteX6" fmla="*/ 12192000 w 12192000"/>
              <a:gd name="connsiteY6" fmla="*/ 1930753 h 1930753"/>
              <a:gd name="connsiteX7" fmla="*/ 0 w 12192000"/>
              <a:gd name="connsiteY7" fmla="*/ 1930753 h 1930753"/>
              <a:gd name="connsiteX8" fmla="*/ 0 w 12192000"/>
              <a:gd name="connsiteY8" fmla="*/ 794284 h 1930753"/>
              <a:gd name="connsiteX0" fmla="*/ 0 w 12192000"/>
              <a:gd name="connsiteY0" fmla="*/ 794312 h 1930781"/>
              <a:gd name="connsiteX1" fmla="*/ 2587557 w 12192000"/>
              <a:gd name="connsiteY1" fmla="*/ 660911 h 1930781"/>
              <a:gd name="connsiteX2" fmla="*/ 5184843 w 12192000"/>
              <a:gd name="connsiteY2" fmla="*/ 536 h 1930781"/>
              <a:gd name="connsiteX3" fmla="*/ 8365787 w 12192000"/>
              <a:gd name="connsiteY3" fmla="*/ 623106 h 1930781"/>
              <a:gd name="connsiteX4" fmla="*/ 10758791 w 12192000"/>
              <a:gd name="connsiteY4" fmla="*/ 272910 h 1930781"/>
              <a:gd name="connsiteX5" fmla="*/ 12192000 w 12192000"/>
              <a:gd name="connsiteY5" fmla="*/ 794312 h 1930781"/>
              <a:gd name="connsiteX6" fmla="*/ 12192000 w 12192000"/>
              <a:gd name="connsiteY6" fmla="*/ 1930781 h 1930781"/>
              <a:gd name="connsiteX7" fmla="*/ 0 w 12192000"/>
              <a:gd name="connsiteY7" fmla="*/ 1930781 h 1930781"/>
              <a:gd name="connsiteX8" fmla="*/ 0 w 12192000"/>
              <a:gd name="connsiteY8" fmla="*/ 794312 h 1930781"/>
              <a:gd name="connsiteX0" fmla="*/ 0 w 12192000"/>
              <a:gd name="connsiteY0" fmla="*/ 866290 h 2002759"/>
              <a:gd name="connsiteX1" fmla="*/ 2587557 w 12192000"/>
              <a:gd name="connsiteY1" fmla="*/ 732889 h 2002759"/>
              <a:gd name="connsiteX2" fmla="*/ 5710136 w 12192000"/>
              <a:gd name="connsiteY2" fmla="*/ 487 h 2002759"/>
              <a:gd name="connsiteX3" fmla="*/ 8365787 w 12192000"/>
              <a:gd name="connsiteY3" fmla="*/ 695084 h 2002759"/>
              <a:gd name="connsiteX4" fmla="*/ 10758791 w 12192000"/>
              <a:gd name="connsiteY4" fmla="*/ 344888 h 2002759"/>
              <a:gd name="connsiteX5" fmla="*/ 12192000 w 12192000"/>
              <a:gd name="connsiteY5" fmla="*/ 866290 h 2002759"/>
              <a:gd name="connsiteX6" fmla="*/ 12192000 w 12192000"/>
              <a:gd name="connsiteY6" fmla="*/ 2002759 h 2002759"/>
              <a:gd name="connsiteX7" fmla="*/ 0 w 12192000"/>
              <a:gd name="connsiteY7" fmla="*/ 2002759 h 2002759"/>
              <a:gd name="connsiteX8" fmla="*/ 0 w 12192000"/>
              <a:gd name="connsiteY8" fmla="*/ 866290 h 2002759"/>
              <a:gd name="connsiteX0" fmla="*/ 0 w 12192000"/>
              <a:gd name="connsiteY0" fmla="*/ 866290 h 2002759"/>
              <a:gd name="connsiteX1" fmla="*/ 2587557 w 12192000"/>
              <a:gd name="connsiteY1" fmla="*/ 732889 h 2002759"/>
              <a:gd name="connsiteX2" fmla="*/ 5710136 w 12192000"/>
              <a:gd name="connsiteY2" fmla="*/ 487 h 2002759"/>
              <a:gd name="connsiteX3" fmla="*/ 7500025 w 12192000"/>
              <a:gd name="connsiteY3" fmla="*/ 286927 h 2002759"/>
              <a:gd name="connsiteX4" fmla="*/ 10758791 w 12192000"/>
              <a:gd name="connsiteY4" fmla="*/ 344888 h 2002759"/>
              <a:gd name="connsiteX5" fmla="*/ 12192000 w 12192000"/>
              <a:gd name="connsiteY5" fmla="*/ 866290 h 2002759"/>
              <a:gd name="connsiteX6" fmla="*/ 12192000 w 12192000"/>
              <a:gd name="connsiteY6" fmla="*/ 2002759 h 2002759"/>
              <a:gd name="connsiteX7" fmla="*/ 0 w 12192000"/>
              <a:gd name="connsiteY7" fmla="*/ 2002759 h 2002759"/>
              <a:gd name="connsiteX8" fmla="*/ 0 w 12192000"/>
              <a:gd name="connsiteY8" fmla="*/ 866290 h 2002759"/>
              <a:gd name="connsiteX0" fmla="*/ 0 w 12192000"/>
              <a:gd name="connsiteY0" fmla="*/ 1052221 h 2188690"/>
              <a:gd name="connsiteX1" fmla="*/ 2587557 w 12192000"/>
              <a:gd name="connsiteY1" fmla="*/ 918820 h 2188690"/>
              <a:gd name="connsiteX2" fmla="*/ 5710136 w 12192000"/>
              <a:gd name="connsiteY2" fmla="*/ 186418 h 2188690"/>
              <a:gd name="connsiteX3" fmla="*/ 7500025 w 12192000"/>
              <a:gd name="connsiteY3" fmla="*/ 472858 h 2188690"/>
              <a:gd name="connsiteX4" fmla="*/ 10593421 w 12192000"/>
              <a:gd name="connsiteY4" fmla="*/ 2616 h 2188690"/>
              <a:gd name="connsiteX5" fmla="*/ 12192000 w 12192000"/>
              <a:gd name="connsiteY5" fmla="*/ 1052221 h 2188690"/>
              <a:gd name="connsiteX6" fmla="*/ 12192000 w 12192000"/>
              <a:gd name="connsiteY6" fmla="*/ 2188690 h 2188690"/>
              <a:gd name="connsiteX7" fmla="*/ 0 w 12192000"/>
              <a:gd name="connsiteY7" fmla="*/ 2188690 h 2188690"/>
              <a:gd name="connsiteX8" fmla="*/ 0 w 12192000"/>
              <a:gd name="connsiteY8" fmla="*/ 1052221 h 2188690"/>
              <a:gd name="connsiteX0" fmla="*/ 0 w 12192000"/>
              <a:gd name="connsiteY0" fmla="*/ 1052221 h 2188690"/>
              <a:gd name="connsiteX1" fmla="*/ 2587557 w 12192000"/>
              <a:gd name="connsiteY1" fmla="*/ 918820 h 2188690"/>
              <a:gd name="connsiteX2" fmla="*/ 5710136 w 12192000"/>
              <a:gd name="connsiteY2" fmla="*/ 186418 h 2188690"/>
              <a:gd name="connsiteX3" fmla="*/ 7500025 w 12192000"/>
              <a:gd name="connsiteY3" fmla="*/ 472858 h 2188690"/>
              <a:gd name="connsiteX4" fmla="*/ 10593421 w 12192000"/>
              <a:gd name="connsiteY4" fmla="*/ 2616 h 2188690"/>
              <a:gd name="connsiteX5" fmla="*/ 12192000 w 12192000"/>
              <a:gd name="connsiteY5" fmla="*/ 1052221 h 2188690"/>
              <a:gd name="connsiteX6" fmla="*/ 12192000 w 12192000"/>
              <a:gd name="connsiteY6" fmla="*/ 2188690 h 2188690"/>
              <a:gd name="connsiteX7" fmla="*/ 0 w 12192000"/>
              <a:gd name="connsiteY7" fmla="*/ 2188690 h 2188690"/>
              <a:gd name="connsiteX8" fmla="*/ 0 w 12192000"/>
              <a:gd name="connsiteY8" fmla="*/ 1052221 h 2188690"/>
              <a:gd name="connsiteX0" fmla="*/ 0 w 12192000"/>
              <a:gd name="connsiteY0" fmla="*/ 1171825 h 2308294"/>
              <a:gd name="connsiteX1" fmla="*/ 2587557 w 12192000"/>
              <a:gd name="connsiteY1" fmla="*/ 1038424 h 2308294"/>
              <a:gd name="connsiteX2" fmla="*/ 5710136 w 12192000"/>
              <a:gd name="connsiteY2" fmla="*/ 306022 h 2308294"/>
              <a:gd name="connsiteX3" fmla="*/ 7500025 w 12192000"/>
              <a:gd name="connsiteY3" fmla="*/ 592462 h 2308294"/>
              <a:gd name="connsiteX4" fmla="*/ 10398867 w 12192000"/>
              <a:gd name="connsiteY4" fmla="*/ 2174 h 2308294"/>
              <a:gd name="connsiteX5" fmla="*/ 12192000 w 12192000"/>
              <a:gd name="connsiteY5" fmla="*/ 1171825 h 2308294"/>
              <a:gd name="connsiteX6" fmla="*/ 12192000 w 12192000"/>
              <a:gd name="connsiteY6" fmla="*/ 2308294 h 2308294"/>
              <a:gd name="connsiteX7" fmla="*/ 0 w 12192000"/>
              <a:gd name="connsiteY7" fmla="*/ 2308294 h 2308294"/>
              <a:gd name="connsiteX8" fmla="*/ 0 w 12192000"/>
              <a:gd name="connsiteY8" fmla="*/ 1171825 h 2308294"/>
              <a:gd name="connsiteX0" fmla="*/ 0 w 12192000"/>
              <a:gd name="connsiteY0" fmla="*/ 1171825 h 2308294"/>
              <a:gd name="connsiteX1" fmla="*/ 2587557 w 12192000"/>
              <a:gd name="connsiteY1" fmla="*/ 1038424 h 2308294"/>
              <a:gd name="connsiteX2" fmla="*/ 5710136 w 12192000"/>
              <a:gd name="connsiteY2" fmla="*/ 306022 h 2308294"/>
              <a:gd name="connsiteX3" fmla="*/ 7500025 w 12192000"/>
              <a:gd name="connsiteY3" fmla="*/ 592462 h 2308294"/>
              <a:gd name="connsiteX4" fmla="*/ 10398867 w 12192000"/>
              <a:gd name="connsiteY4" fmla="*/ 2174 h 2308294"/>
              <a:gd name="connsiteX5" fmla="*/ 12192000 w 12192000"/>
              <a:gd name="connsiteY5" fmla="*/ 1171825 h 2308294"/>
              <a:gd name="connsiteX6" fmla="*/ 12192000 w 12192000"/>
              <a:gd name="connsiteY6" fmla="*/ 2308294 h 2308294"/>
              <a:gd name="connsiteX7" fmla="*/ 0 w 12192000"/>
              <a:gd name="connsiteY7" fmla="*/ 2308294 h 2308294"/>
              <a:gd name="connsiteX8" fmla="*/ 0 w 12192000"/>
              <a:gd name="connsiteY8" fmla="*/ 1171825 h 2308294"/>
              <a:gd name="connsiteX0" fmla="*/ 0 w 12192000"/>
              <a:gd name="connsiteY0" fmla="*/ 1169651 h 2306120"/>
              <a:gd name="connsiteX1" fmla="*/ 2587557 w 12192000"/>
              <a:gd name="connsiteY1" fmla="*/ 1036250 h 2306120"/>
              <a:gd name="connsiteX2" fmla="*/ 5710136 w 12192000"/>
              <a:gd name="connsiteY2" fmla="*/ 303848 h 2306120"/>
              <a:gd name="connsiteX3" fmla="*/ 7500025 w 12192000"/>
              <a:gd name="connsiteY3" fmla="*/ 590288 h 2306120"/>
              <a:gd name="connsiteX4" fmla="*/ 10398867 w 12192000"/>
              <a:gd name="connsiteY4" fmla="*/ 0 h 2306120"/>
              <a:gd name="connsiteX5" fmla="*/ 12192000 w 12192000"/>
              <a:gd name="connsiteY5" fmla="*/ 1169651 h 2306120"/>
              <a:gd name="connsiteX6" fmla="*/ 12192000 w 12192000"/>
              <a:gd name="connsiteY6" fmla="*/ 2306120 h 2306120"/>
              <a:gd name="connsiteX7" fmla="*/ 0 w 12192000"/>
              <a:gd name="connsiteY7" fmla="*/ 2306120 h 2306120"/>
              <a:gd name="connsiteX8" fmla="*/ 0 w 12192000"/>
              <a:gd name="connsiteY8" fmla="*/ 1169651 h 2306120"/>
              <a:gd name="connsiteX0" fmla="*/ 0 w 12192000"/>
              <a:gd name="connsiteY0" fmla="*/ 1169651 h 2306120"/>
              <a:gd name="connsiteX1" fmla="*/ 2354093 w 12192000"/>
              <a:gd name="connsiteY1" fmla="*/ 1108278 h 2306120"/>
              <a:gd name="connsiteX2" fmla="*/ 5710136 w 12192000"/>
              <a:gd name="connsiteY2" fmla="*/ 303848 h 2306120"/>
              <a:gd name="connsiteX3" fmla="*/ 7500025 w 12192000"/>
              <a:gd name="connsiteY3" fmla="*/ 590288 h 2306120"/>
              <a:gd name="connsiteX4" fmla="*/ 10398867 w 12192000"/>
              <a:gd name="connsiteY4" fmla="*/ 0 h 2306120"/>
              <a:gd name="connsiteX5" fmla="*/ 12192000 w 12192000"/>
              <a:gd name="connsiteY5" fmla="*/ 1169651 h 2306120"/>
              <a:gd name="connsiteX6" fmla="*/ 12192000 w 12192000"/>
              <a:gd name="connsiteY6" fmla="*/ 2306120 h 2306120"/>
              <a:gd name="connsiteX7" fmla="*/ 0 w 12192000"/>
              <a:gd name="connsiteY7" fmla="*/ 2306120 h 2306120"/>
              <a:gd name="connsiteX8" fmla="*/ 0 w 12192000"/>
              <a:gd name="connsiteY8" fmla="*/ 1169651 h 2306120"/>
              <a:gd name="connsiteX0" fmla="*/ 0 w 12192000"/>
              <a:gd name="connsiteY0" fmla="*/ 1385734 h 2306120"/>
              <a:gd name="connsiteX1" fmla="*/ 2354093 w 12192000"/>
              <a:gd name="connsiteY1" fmla="*/ 1108278 h 2306120"/>
              <a:gd name="connsiteX2" fmla="*/ 5710136 w 12192000"/>
              <a:gd name="connsiteY2" fmla="*/ 303848 h 2306120"/>
              <a:gd name="connsiteX3" fmla="*/ 7500025 w 12192000"/>
              <a:gd name="connsiteY3" fmla="*/ 590288 h 2306120"/>
              <a:gd name="connsiteX4" fmla="*/ 10398867 w 12192000"/>
              <a:gd name="connsiteY4" fmla="*/ 0 h 2306120"/>
              <a:gd name="connsiteX5" fmla="*/ 12192000 w 12192000"/>
              <a:gd name="connsiteY5" fmla="*/ 1169651 h 2306120"/>
              <a:gd name="connsiteX6" fmla="*/ 12192000 w 12192000"/>
              <a:gd name="connsiteY6" fmla="*/ 2306120 h 2306120"/>
              <a:gd name="connsiteX7" fmla="*/ 0 w 12192000"/>
              <a:gd name="connsiteY7" fmla="*/ 2306120 h 2306120"/>
              <a:gd name="connsiteX8" fmla="*/ 0 w 12192000"/>
              <a:gd name="connsiteY8" fmla="*/ 1385734 h 2306120"/>
              <a:gd name="connsiteX0" fmla="*/ 0 w 12192000"/>
              <a:gd name="connsiteY0" fmla="*/ 1294558 h 2214944"/>
              <a:gd name="connsiteX1" fmla="*/ 2354093 w 12192000"/>
              <a:gd name="connsiteY1" fmla="*/ 1017102 h 2214944"/>
              <a:gd name="connsiteX2" fmla="*/ 5710136 w 12192000"/>
              <a:gd name="connsiteY2" fmla="*/ 212672 h 2214944"/>
              <a:gd name="connsiteX3" fmla="*/ 7500025 w 12192000"/>
              <a:gd name="connsiteY3" fmla="*/ 499112 h 2214944"/>
              <a:gd name="connsiteX4" fmla="*/ 9751167 w 12192000"/>
              <a:gd name="connsiteY4" fmla="*/ 0 h 2214944"/>
              <a:gd name="connsiteX5" fmla="*/ 12192000 w 12192000"/>
              <a:gd name="connsiteY5" fmla="*/ 1078475 h 2214944"/>
              <a:gd name="connsiteX6" fmla="*/ 12192000 w 12192000"/>
              <a:gd name="connsiteY6" fmla="*/ 2214944 h 2214944"/>
              <a:gd name="connsiteX7" fmla="*/ 0 w 12192000"/>
              <a:gd name="connsiteY7" fmla="*/ 2214944 h 2214944"/>
              <a:gd name="connsiteX8" fmla="*/ 0 w 12192000"/>
              <a:gd name="connsiteY8" fmla="*/ 1294558 h 2214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214944">
                <a:moveTo>
                  <a:pt x="0" y="1294558"/>
                </a:moveTo>
                <a:cubicBezTo>
                  <a:pt x="418289" y="1295855"/>
                  <a:pt x="1935804" y="1015805"/>
                  <a:pt x="2354093" y="1017102"/>
                </a:cubicBezTo>
                <a:cubicBezTo>
                  <a:pt x="3605719" y="1039800"/>
                  <a:pt x="4458510" y="189974"/>
                  <a:pt x="5710136" y="212672"/>
                </a:cubicBezTo>
                <a:cubicBezTo>
                  <a:pt x="6747753" y="329404"/>
                  <a:pt x="6462408" y="382380"/>
                  <a:pt x="7500025" y="499112"/>
                </a:cubicBezTo>
                <a:cubicBezTo>
                  <a:pt x="8382000" y="544508"/>
                  <a:pt x="8888647" y="26632"/>
                  <a:pt x="9751167" y="0"/>
                </a:cubicBezTo>
                <a:cubicBezTo>
                  <a:pt x="10498035" y="21741"/>
                  <a:pt x="11659140" y="728607"/>
                  <a:pt x="12192000" y="1078475"/>
                </a:cubicBezTo>
                <a:lnTo>
                  <a:pt x="12192000" y="2214944"/>
                </a:lnTo>
                <a:lnTo>
                  <a:pt x="0" y="2214944"/>
                </a:lnTo>
                <a:lnTo>
                  <a:pt x="0" y="1294558"/>
                </a:ln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 Placeholder 1">
            <a:extLst>
              <a:ext uri="{FF2B5EF4-FFF2-40B4-BE49-F238E27FC236}">
                <a16:creationId xmlns:a16="http://schemas.microsoft.com/office/drawing/2014/main" id="{D4301428-3894-0D99-9975-B21DF91EA46B}"/>
              </a:ext>
            </a:extLst>
          </p:cNvPr>
          <p:cNvSpPr>
            <a:spLocks noGrp="1"/>
          </p:cNvSpPr>
          <p:nvPr>
            <p:ph type="body" sz="quarter" idx="10"/>
          </p:nvPr>
        </p:nvSpPr>
        <p:spPr>
          <a:xfrm>
            <a:off x="3838279" y="2704753"/>
            <a:ext cx="4515441" cy="724247"/>
          </a:xfrm>
        </p:spPr>
        <p:txBody>
          <a:bodyPr/>
          <a:lstStyle/>
          <a:p>
            <a:r>
              <a:rPr lang="en-US" b="1">
                <a:solidFill>
                  <a:schemeClr val="accent3"/>
                </a:solidFill>
                <a:latin typeface="Poppins" panose="00000500000000000000" pitchFamily="2" charset="0"/>
                <a:cs typeface="Poppins" panose="00000500000000000000" pitchFamily="2" charset="0"/>
              </a:rPr>
              <a:t>Workout QA</a:t>
            </a:r>
            <a:endParaRPr lang="en-ID" b="1">
              <a:solidFill>
                <a:schemeClr val="accent3"/>
              </a:solidFill>
              <a:latin typeface="Poppins" panose="00000500000000000000" pitchFamily="2" charset="0"/>
              <a:cs typeface="Poppins" panose="00000500000000000000" pitchFamily="2" charset="0"/>
            </a:endParaRPr>
          </a:p>
        </p:txBody>
      </p:sp>
      <p:sp>
        <p:nvSpPr>
          <p:cNvPr id="3" name="Text Placeholder 1">
            <a:extLst>
              <a:ext uri="{FF2B5EF4-FFF2-40B4-BE49-F238E27FC236}">
                <a16:creationId xmlns:a16="http://schemas.microsoft.com/office/drawing/2014/main" id="{42D74D94-BD89-938D-AF9E-9F7F8FDCF479}"/>
              </a:ext>
            </a:extLst>
          </p:cNvPr>
          <p:cNvSpPr txBox="1">
            <a:spLocks/>
          </p:cNvSpPr>
          <p:nvPr/>
        </p:nvSpPr>
        <p:spPr>
          <a:xfrm>
            <a:off x="4229575" y="3429000"/>
            <a:ext cx="3732847" cy="724247"/>
          </a:xfrm>
          <a:prstGeom prst="rect">
            <a:avLst/>
          </a:prstGeom>
        </p:spPr>
        <p:txBody>
          <a:bodyPr anchor="ctr"/>
          <a:lstStyle>
            <a:lvl1pPr marL="0" indent="0" algn="l" defTabSz="914377" rtl="0" eaLnBrk="1" latinLnBrk="0" hangingPunct="1">
              <a:lnSpc>
                <a:spcPct val="90000"/>
              </a:lnSpc>
              <a:spcBef>
                <a:spcPts val="1000"/>
              </a:spcBef>
              <a:buFont typeface="Arial" panose="020B0604020202020204" pitchFamily="34" charset="0"/>
              <a:buNone/>
              <a:defRPr sz="5400" b="0" kern="1200" baseline="0">
                <a:solidFill>
                  <a:schemeClr val="bg1"/>
                </a:solidFill>
                <a:latin typeface="+mj-lt"/>
                <a:ea typeface="+mn-ea"/>
                <a:cs typeface="Arial"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400" b="1">
                <a:solidFill>
                  <a:schemeClr val="accent3"/>
                </a:solidFill>
                <a:latin typeface="Roboto" panose="02000000000000000000" pitchFamily="2" charset="0"/>
                <a:ea typeface="Roboto" panose="02000000000000000000" pitchFamily="2" charset="0"/>
                <a:cs typeface="Roboto" panose="02000000000000000000" pitchFamily="2" charset="0"/>
              </a:rPr>
              <a:t>Azzahry Dwi Pramudio</a:t>
            </a:r>
          </a:p>
          <a:p>
            <a:pPr algn="ctr"/>
            <a:r>
              <a:rPr lang="en-US" sz="2400" b="1">
                <a:solidFill>
                  <a:schemeClr val="accent3"/>
                </a:solidFill>
                <a:latin typeface="Roboto" panose="02000000000000000000" pitchFamily="2" charset="0"/>
                <a:ea typeface="Roboto" panose="02000000000000000000" pitchFamily="2" charset="0"/>
                <a:cs typeface="Roboto" panose="02000000000000000000" pitchFamily="2" charset="0"/>
              </a:rPr>
              <a:t>202010370311104</a:t>
            </a:r>
            <a:endParaRPr lang="en-ID" sz="2400" b="1">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4" name="직사각형 14">
            <a:extLst>
              <a:ext uri="{FF2B5EF4-FFF2-40B4-BE49-F238E27FC236}">
                <a16:creationId xmlns:a16="http://schemas.microsoft.com/office/drawing/2014/main" id="{B14B0D31-FE8E-04E5-BF26-958DC384404A}"/>
              </a:ext>
            </a:extLst>
          </p:cNvPr>
          <p:cNvSpPr/>
          <p:nvPr/>
        </p:nvSpPr>
        <p:spPr>
          <a:xfrm flipH="1">
            <a:off x="0" y="5472504"/>
            <a:ext cx="12192000" cy="1385496"/>
          </a:xfrm>
          <a:custGeom>
            <a:avLst/>
            <a:gdLst>
              <a:gd name="connsiteX0" fmla="*/ 0 w 12192000"/>
              <a:gd name="connsiteY0" fmla="*/ 0 h 1136469"/>
              <a:gd name="connsiteX1" fmla="*/ 12192000 w 12192000"/>
              <a:gd name="connsiteY1" fmla="*/ 0 h 1136469"/>
              <a:gd name="connsiteX2" fmla="*/ 12192000 w 12192000"/>
              <a:gd name="connsiteY2" fmla="*/ 1136469 h 1136469"/>
              <a:gd name="connsiteX3" fmla="*/ 0 w 12192000"/>
              <a:gd name="connsiteY3" fmla="*/ 1136469 h 1136469"/>
              <a:gd name="connsiteX4" fmla="*/ 0 w 12192000"/>
              <a:gd name="connsiteY4" fmla="*/ 0 h 1136469"/>
              <a:gd name="connsiteX0" fmla="*/ 0 w 12192000"/>
              <a:gd name="connsiteY0" fmla="*/ 200395 h 1336864"/>
              <a:gd name="connsiteX1" fmla="*/ 1488332 w 12192000"/>
              <a:gd name="connsiteY1" fmla="*/ 6 h 1336864"/>
              <a:gd name="connsiteX2" fmla="*/ 12192000 w 12192000"/>
              <a:gd name="connsiteY2" fmla="*/ 200395 h 1336864"/>
              <a:gd name="connsiteX3" fmla="*/ 12192000 w 12192000"/>
              <a:gd name="connsiteY3" fmla="*/ 1336864 h 1336864"/>
              <a:gd name="connsiteX4" fmla="*/ 0 w 12192000"/>
              <a:gd name="connsiteY4" fmla="*/ 1336864 h 1336864"/>
              <a:gd name="connsiteX5" fmla="*/ 0 w 12192000"/>
              <a:gd name="connsiteY5" fmla="*/ 200395 h 1336864"/>
              <a:gd name="connsiteX0" fmla="*/ 0 w 12192000"/>
              <a:gd name="connsiteY0" fmla="*/ 794367 h 1930836"/>
              <a:gd name="connsiteX1" fmla="*/ 1488332 w 12192000"/>
              <a:gd name="connsiteY1" fmla="*/ 593978 h 1930836"/>
              <a:gd name="connsiteX2" fmla="*/ 5184843 w 12192000"/>
              <a:gd name="connsiteY2" fmla="*/ 591 h 1930836"/>
              <a:gd name="connsiteX3" fmla="*/ 12192000 w 12192000"/>
              <a:gd name="connsiteY3" fmla="*/ 794367 h 1930836"/>
              <a:gd name="connsiteX4" fmla="*/ 12192000 w 12192000"/>
              <a:gd name="connsiteY4" fmla="*/ 1930836 h 1930836"/>
              <a:gd name="connsiteX5" fmla="*/ 0 w 12192000"/>
              <a:gd name="connsiteY5" fmla="*/ 1930836 h 1930836"/>
              <a:gd name="connsiteX6" fmla="*/ 0 w 12192000"/>
              <a:gd name="connsiteY6" fmla="*/ 794367 h 1930836"/>
              <a:gd name="connsiteX0" fmla="*/ 0 w 12192000"/>
              <a:gd name="connsiteY0" fmla="*/ 794367 h 1930836"/>
              <a:gd name="connsiteX1" fmla="*/ 1488332 w 12192000"/>
              <a:gd name="connsiteY1" fmla="*/ 593978 h 1930836"/>
              <a:gd name="connsiteX2" fmla="*/ 5184843 w 12192000"/>
              <a:gd name="connsiteY2" fmla="*/ 591 h 1930836"/>
              <a:gd name="connsiteX3" fmla="*/ 8365787 w 12192000"/>
              <a:gd name="connsiteY3" fmla="*/ 623161 h 1930836"/>
              <a:gd name="connsiteX4" fmla="*/ 12192000 w 12192000"/>
              <a:gd name="connsiteY4" fmla="*/ 794367 h 1930836"/>
              <a:gd name="connsiteX5" fmla="*/ 12192000 w 12192000"/>
              <a:gd name="connsiteY5" fmla="*/ 1930836 h 1930836"/>
              <a:gd name="connsiteX6" fmla="*/ 0 w 12192000"/>
              <a:gd name="connsiteY6" fmla="*/ 1930836 h 1930836"/>
              <a:gd name="connsiteX7" fmla="*/ 0 w 12192000"/>
              <a:gd name="connsiteY7" fmla="*/ 794367 h 1930836"/>
              <a:gd name="connsiteX0" fmla="*/ 0 w 12192000"/>
              <a:gd name="connsiteY0" fmla="*/ 794367 h 1930836"/>
              <a:gd name="connsiteX1" fmla="*/ 1488332 w 12192000"/>
              <a:gd name="connsiteY1" fmla="*/ 593978 h 1930836"/>
              <a:gd name="connsiteX2" fmla="*/ 5184843 w 12192000"/>
              <a:gd name="connsiteY2" fmla="*/ 591 h 1930836"/>
              <a:gd name="connsiteX3" fmla="*/ 8365787 w 12192000"/>
              <a:gd name="connsiteY3" fmla="*/ 623161 h 1930836"/>
              <a:gd name="connsiteX4" fmla="*/ 10758791 w 12192000"/>
              <a:gd name="connsiteY4" fmla="*/ 272965 h 1930836"/>
              <a:gd name="connsiteX5" fmla="*/ 12192000 w 12192000"/>
              <a:gd name="connsiteY5" fmla="*/ 794367 h 1930836"/>
              <a:gd name="connsiteX6" fmla="*/ 12192000 w 12192000"/>
              <a:gd name="connsiteY6" fmla="*/ 1930836 h 1930836"/>
              <a:gd name="connsiteX7" fmla="*/ 0 w 12192000"/>
              <a:gd name="connsiteY7" fmla="*/ 1930836 h 1930836"/>
              <a:gd name="connsiteX8" fmla="*/ 0 w 12192000"/>
              <a:gd name="connsiteY8" fmla="*/ 794367 h 1930836"/>
              <a:gd name="connsiteX0" fmla="*/ 0 w 12192000"/>
              <a:gd name="connsiteY0" fmla="*/ 794284 h 1930753"/>
              <a:gd name="connsiteX1" fmla="*/ 1527243 w 12192000"/>
              <a:gd name="connsiteY1" fmla="*/ 700899 h 1930753"/>
              <a:gd name="connsiteX2" fmla="*/ 5184843 w 12192000"/>
              <a:gd name="connsiteY2" fmla="*/ 508 h 1930753"/>
              <a:gd name="connsiteX3" fmla="*/ 8365787 w 12192000"/>
              <a:gd name="connsiteY3" fmla="*/ 623078 h 1930753"/>
              <a:gd name="connsiteX4" fmla="*/ 10758791 w 12192000"/>
              <a:gd name="connsiteY4" fmla="*/ 272882 h 1930753"/>
              <a:gd name="connsiteX5" fmla="*/ 12192000 w 12192000"/>
              <a:gd name="connsiteY5" fmla="*/ 794284 h 1930753"/>
              <a:gd name="connsiteX6" fmla="*/ 12192000 w 12192000"/>
              <a:gd name="connsiteY6" fmla="*/ 1930753 h 1930753"/>
              <a:gd name="connsiteX7" fmla="*/ 0 w 12192000"/>
              <a:gd name="connsiteY7" fmla="*/ 1930753 h 1930753"/>
              <a:gd name="connsiteX8" fmla="*/ 0 w 12192000"/>
              <a:gd name="connsiteY8" fmla="*/ 794284 h 1930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930753">
                <a:moveTo>
                  <a:pt x="0" y="794284"/>
                </a:moveTo>
                <a:cubicBezTo>
                  <a:pt x="418289" y="795581"/>
                  <a:pt x="1108954" y="699602"/>
                  <a:pt x="1527243" y="700899"/>
                </a:cubicBezTo>
                <a:cubicBezTo>
                  <a:pt x="2778869" y="723597"/>
                  <a:pt x="3933217" y="-22190"/>
                  <a:pt x="5184843" y="508"/>
                </a:cubicBezTo>
                <a:cubicBezTo>
                  <a:pt x="6222460" y="117240"/>
                  <a:pt x="7328170" y="506346"/>
                  <a:pt x="8365787" y="623078"/>
                </a:cubicBezTo>
                <a:cubicBezTo>
                  <a:pt x="9247762" y="668474"/>
                  <a:pt x="9876816" y="227486"/>
                  <a:pt x="10758791" y="272882"/>
                </a:cubicBezTo>
                <a:lnTo>
                  <a:pt x="12192000" y="794284"/>
                </a:lnTo>
                <a:lnTo>
                  <a:pt x="12192000" y="1930753"/>
                </a:lnTo>
                <a:lnTo>
                  <a:pt x="0" y="1930753"/>
                </a:lnTo>
                <a:lnTo>
                  <a:pt x="0" y="794284"/>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766587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직사각형 14">
            <a:extLst>
              <a:ext uri="{FF2B5EF4-FFF2-40B4-BE49-F238E27FC236}">
                <a16:creationId xmlns:a16="http://schemas.microsoft.com/office/drawing/2014/main" id="{B35DDACC-30E2-414D-864D-01D8B1A32D82}"/>
              </a:ext>
            </a:extLst>
          </p:cNvPr>
          <p:cNvSpPr/>
          <p:nvPr/>
        </p:nvSpPr>
        <p:spPr>
          <a:xfrm flipH="1">
            <a:off x="0" y="2239793"/>
            <a:ext cx="12192000" cy="4618206"/>
          </a:xfrm>
          <a:custGeom>
            <a:avLst/>
            <a:gdLst>
              <a:gd name="connsiteX0" fmla="*/ 0 w 12192000"/>
              <a:gd name="connsiteY0" fmla="*/ 0 h 1136469"/>
              <a:gd name="connsiteX1" fmla="*/ 12192000 w 12192000"/>
              <a:gd name="connsiteY1" fmla="*/ 0 h 1136469"/>
              <a:gd name="connsiteX2" fmla="*/ 12192000 w 12192000"/>
              <a:gd name="connsiteY2" fmla="*/ 1136469 h 1136469"/>
              <a:gd name="connsiteX3" fmla="*/ 0 w 12192000"/>
              <a:gd name="connsiteY3" fmla="*/ 1136469 h 1136469"/>
              <a:gd name="connsiteX4" fmla="*/ 0 w 12192000"/>
              <a:gd name="connsiteY4" fmla="*/ 0 h 1136469"/>
              <a:gd name="connsiteX0" fmla="*/ 0 w 12192000"/>
              <a:gd name="connsiteY0" fmla="*/ 200395 h 1336864"/>
              <a:gd name="connsiteX1" fmla="*/ 1488332 w 12192000"/>
              <a:gd name="connsiteY1" fmla="*/ 6 h 1336864"/>
              <a:gd name="connsiteX2" fmla="*/ 12192000 w 12192000"/>
              <a:gd name="connsiteY2" fmla="*/ 200395 h 1336864"/>
              <a:gd name="connsiteX3" fmla="*/ 12192000 w 12192000"/>
              <a:gd name="connsiteY3" fmla="*/ 1336864 h 1336864"/>
              <a:gd name="connsiteX4" fmla="*/ 0 w 12192000"/>
              <a:gd name="connsiteY4" fmla="*/ 1336864 h 1336864"/>
              <a:gd name="connsiteX5" fmla="*/ 0 w 12192000"/>
              <a:gd name="connsiteY5" fmla="*/ 200395 h 1336864"/>
              <a:gd name="connsiteX0" fmla="*/ 0 w 12192000"/>
              <a:gd name="connsiteY0" fmla="*/ 794367 h 1930836"/>
              <a:gd name="connsiteX1" fmla="*/ 1488332 w 12192000"/>
              <a:gd name="connsiteY1" fmla="*/ 593978 h 1930836"/>
              <a:gd name="connsiteX2" fmla="*/ 5184843 w 12192000"/>
              <a:gd name="connsiteY2" fmla="*/ 591 h 1930836"/>
              <a:gd name="connsiteX3" fmla="*/ 12192000 w 12192000"/>
              <a:gd name="connsiteY3" fmla="*/ 794367 h 1930836"/>
              <a:gd name="connsiteX4" fmla="*/ 12192000 w 12192000"/>
              <a:gd name="connsiteY4" fmla="*/ 1930836 h 1930836"/>
              <a:gd name="connsiteX5" fmla="*/ 0 w 12192000"/>
              <a:gd name="connsiteY5" fmla="*/ 1930836 h 1930836"/>
              <a:gd name="connsiteX6" fmla="*/ 0 w 12192000"/>
              <a:gd name="connsiteY6" fmla="*/ 794367 h 1930836"/>
              <a:gd name="connsiteX0" fmla="*/ 0 w 12192000"/>
              <a:gd name="connsiteY0" fmla="*/ 794367 h 1930836"/>
              <a:gd name="connsiteX1" fmla="*/ 1488332 w 12192000"/>
              <a:gd name="connsiteY1" fmla="*/ 593978 h 1930836"/>
              <a:gd name="connsiteX2" fmla="*/ 5184843 w 12192000"/>
              <a:gd name="connsiteY2" fmla="*/ 591 h 1930836"/>
              <a:gd name="connsiteX3" fmla="*/ 8365787 w 12192000"/>
              <a:gd name="connsiteY3" fmla="*/ 623161 h 1930836"/>
              <a:gd name="connsiteX4" fmla="*/ 12192000 w 12192000"/>
              <a:gd name="connsiteY4" fmla="*/ 794367 h 1930836"/>
              <a:gd name="connsiteX5" fmla="*/ 12192000 w 12192000"/>
              <a:gd name="connsiteY5" fmla="*/ 1930836 h 1930836"/>
              <a:gd name="connsiteX6" fmla="*/ 0 w 12192000"/>
              <a:gd name="connsiteY6" fmla="*/ 1930836 h 1930836"/>
              <a:gd name="connsiteX7" fmla="*/ 0 w 12192000"/>
              <a:gd name="connsiteY7" fmla="*/ 794367 h 1930836"/>
              <a:gd name="connsiteX0" fmla="*/ 0 w 12192000"/>
              <a:gd name="connsiteY0" fmla="*/ 794367 h 1930836"/>
              <a:gd name="connsiteX1" fmla="*/ 1488332 w 12192000"/>
              <a:gd name="connsiteY1" fmla="*/ 593978 h 1930836"/>
              <a:gd name="connsiteX2" fmla="*/ 5184843 w 12192000"/>
              <a:gd name="connsiteY2" fmla="*/ 591 h 1930836"/>
              <a:gd name="connsiteX3" fmla="*/ 8365787 w 12192000"/>
              <a:gd name="connsiteY3" fmla="*/ 623161 h 1930836"/>
              <a:gd name="connsiteX4" fmla="*/ 10758791 w 12192000"/>
              <a:gd name="connsiteY4" fmla="*/ 272965 h 1930836"/>
              <a:gd name="connsiteX5" fmla="*/ 12192000 w 12192000"/>
              <a:gd name="connsiteY5" fmla="*/ 794367 h 1930836"/>
              <a:gd name="connsiteX6" fmla="*/ 12192000 w 12192000"/>
              <a:gd name="connsiteY6" fmla="*/ 1930836 h 1930836"/>
              <a:gd name="connsiteX7" fmla="*/ 0 w 12192000"/>
              <a:gd name="connsiteY7" fmla="*/ 1930836 h 1930836"/>
              <a:gd name="connsiteX8" fmla="*/ 0 w 12192000"/>
              <a:gd name="connsiteY8" fmla="*/ 794367 h 1930836"/>
              <a:gd name="connsiteX0" fmla="*/ 0 w 12192000"/>
              <a:gd name="connsiteY0" fmla="*/ 794284 h 1930753"/>
              <a:gd name="connsiteX1" fmla="*/ 1527243 w 12192000"/>
              <a:gd name="connsiteY1" fmla="*/ 700899 h 1930753"/>
              <a:gd name="connsiteX2" fmla="*/ 5184843 w 12192000"/>
              <a:gd name="connsiteY2" fmla="*/ 508 h 1930753"/>
              <a:gd name="connsiteX3" fmla="*/ 8365787 w 12192000"/>
              <a:gd name="connsiteY3" fmla="*/ 623078 h 1930753"/>
              <a:gd name="connsiteX4" fmla="*/ 10758791 w 12192000"/>
              <a:gd name="connsiteY4" fmla="*/ 272882 h 1930753"/>
              <a:gd name="connsiteX5" fmla="*/ 12192000 w 12192000"/>
              <a:gd name="connsiteY5" fmla="*/ 794284 h 1930753"/>
              <a:gd name="connsiteX6" fmla="*/ 12192000 w 12192000"/>
              <a:gd name="connsiteY6" fmla="*/ 1930753 h 1930753"/>
              <a:gd name="connsiteX7" fmla="*/ 0 w 12192000"/>
              <a:gd name="connsiteY7" fmla="*/ 1930753 h 1930753"/>
              <a:gd name="connsiteX8" fmla="*/ 0 w 12192000"/>
              <a:gd name="connsiteY8" fmla="*/ 794284 h 1930753"/>
              <a:gd name="connsiteX0" fmla="*/ 0 w 12192000"/>
              <a:gd name="connsiteY0" fmla="*/ 794475 h 1930944"/>
              <a:gd name="connsiteX1" fmla="*/ 1478605 w 12192000"/>
              <a:gd name="connsiteY1" fmla="*/ 492831 h 1930944"/>
              <a:gd name="connsiteX2" fmla="*/ 5184843 w 12192000"/>
              <a:gd name="connsiteY2" fmla="*/ 699 h 1930944"/>
              <a:gd name="connsiteX3" fmla="*/ 8365787 w 12192000"/>
              <a:gd name="connsiteY3" fmla="*/ 623269 h 1930944"/>
              <a:gd name="connsiteX4" fmla="*/ 10758791 w 12192000"/>
              <a:gd name="connsiteY4" fmla="*/ 273073 h 1930944"/>
              <a:gd name="connsiteX5" fmla="*/ 12192000 w 12192000"/>
              <a:gd name="connsiteY5" fmla="*/ 794475 h 1930944"/>
              <a:gd name="connsiteX6" fmla="*/ 12192000 w 12192000"/>
              <a:gd name="connsiteY6" fmla="*/ 1930944 h 1930944"/>
              <a:gd name="connsiteX7" fmla="*/ 0 w 12192000"/>
              <a:gd name="connsiteY7" fmla="*/ 1930944 h 1930944"/>
              <a:gd name="connsiteX8" fmla="*/ 0 w 12192000"/>
              <a:gd name="connsiteY8" fmla="*/ 794475 h 1930944"/>
              <a:gd name="connsiteX0" fmla="*/ 0 w 12192000"/>
              <a:gd name="connsiteY0" fmla="*/ 816962 h 1953431"/>
              <a:gd name="connsiteX1" fmla="*/ 1478605 w 12192000"/>
              <a:gd name="connsiteY1" fmla="*/ 515318 h 1953431"/>
              <a:gd name="connsiteX2" fmla="*/ 3871609 w 12192000"/>
              <a:gd name="connsiteY2" fmla="*/ 671 h 1953431"/>
              <a:gd name="connsiteX3" fmla="*/ 8365787 w 12192000"/>
              <a:gd name="connsiteY3" fmla="*/ 645756 h 1953431"/>
              <a:gd name="connsiteX4" fmla="*/ 10758791 w 12192000"/>
              <a:gd name="connsiteY4" fmla="*/ 295560 h 1953431"/>
              <a:gd name="connsiteX5" fmla="*/ 12192000 w 12192000"/>
              <a:gd name="connsiteY5" fmla="*/ 816962 h 1953431"/>
              <a:gd name="connsiteX6" fmla="*/ 12192000 w 12192000"/>
              <a:gd name="connsiteY6" fmla="*/ 1953431 h 1953431"/>
              <a:gd name="connsiteX7" fmla="*/ 0 w 12192000"/>
              <a:gd name="connsiteY7" fmla="*/ 1953431 h 1953431"/>
              <a:gd name="connsiteX8" fmla="*/ 0 w 12192000"/>
              <a:gd name="connsiteY8" fmla="*/ 816962 h 1953431"/>
              <a:gd name="connsiteX0" fmla="*/ 0 w 12192000"/>
              <a:gd name="connsiteY0" fmla="*/ 816962 h 1953431"/>
              <a:gd name="connsiteX1" fmla="*/ 1478605 w 12192000"/>
              <a:gd name="connsiteY1" fmla="*/ 515318 h 1953431"/>
              <a:gd name="connsiteX2" fmla="*/ 3871609 w 12192000"/>
              <a:gd name="connsiteY2" fmla="*/ 671 h 1953431"/>
              <a:gd name="connsiteX3" fmla="*/ 8365787 w 12192000"/>
              <a:gd name="connsiteY3" fmla="*/ 645756 h 1953431"/>
              <a:gd name="connsiteX4" fmla="*/ 10758791 w 12192000"/>
              <a:gd name="connsiteY4" fmla="*/ 295560 h 1953431"/>
              <a:gd name="connsiteX5" fmla="*/ 12192000 w 12192000"/>
              <a:gd name="connsiteY5" fmla="*/ 816962 h 1953431"/>
              <a:gd name="connsiteX6" fmla="*/ 12192000 w 12192000"/>
              <a:gd name="connsiteY6" fmla="*/ 1953431 h 1953431"/>
              <a:gd name="connsiteX7" fmla="*/ 0 w 12192000"/>
              <a:gd name="connsiteY7" fmla="*/ 1953431 h 1953431"/>
              <a:gd name="connsiteX8" fmla="*/ 0 w 12192000"/>
              <a:gd name="connsiteY8" fmla="*/ 816962 h 1953431"/>
              <a:gd name="connsiteX0" fmla="*/ 0 w 12192000"/>
              <a:gd name="connsiteY0" fmla="*/ 816962 h 1953431"/>
              <a:gd name="connsiteX1" fmla="*/ 1478605 w 12192000"/>
              <a:gd name="connsiteY1" fmla="*/ 515318 h 1953431"/>
              <a:gd name="connsiteX2" fmla="*/ 3871609 w 12192000"/>
              <a:gd name="connsiteY2" fmla="*/ 671 h 1953431"/>
              <a:gd name="connsiteX3" fmla="*/ 6770451 w 12192000"/>
              <a:gd name="connsiteY3" fmla="*/ 702042 h 1953431"/>
              <a:gd name="connsiteX4" fmla="*/ 10758791 w 12192000"/>
              <a:gd name="connsiteY4" fmla="*/ 295560 h 1953431"/>
              <a:gd name="connsiteX5" fmla="*/ 12192000 w 12192000"/>
              <a:gd name="connsiteY5" fmla="*/ 816962 h 1953431"/>
              <a:gd name="connsiteX6" fmla="*/ 12192000 w 12192000"/>
              <a:gd name="connsiteY6" fmla="*/ 1953431 h 1953431"/>
              <a:gd name="connsiteX7" fmla="*/ 0 w 12192000"/>
              <a:gd name="connsiteY7" fmla="*/ 1953431 h 1953431"/>
              <a:gd name="connsiteX8" fmla="*/ 0 w 12192000"/>
              <a:gd name="connsiteY8" fmla="*/ 816962 h 1953431"/>
              <a:gd name="connsiteX0" fmla="*/ 0 w 12192000"/>
              <a:gd name="connsiteY0" fmla="*/ 816962 h 1953431"/>
              <a:gd name="connsiteX1" fmla="*/ 1478605 w 12192000"/>
              <a:gd name="connsiteY1" fmla="*/ 515318 h 1953431"/>
              <a:gd name="connsiteX2" fmla="*/ 3871609 w 12192000"/>
              <a:gd name="connsiteY2" fmla="*/ 671 h 1953431"/>
              <a:gd name="connsiteX3" fmla="*/ 6770451 w 12192000"/>
              <a:gd name="connsiteY3" fmla="*/ 702042 h 1953431"/>
              <a:gd name="connsiteX4" fmla="*/ 10204315 w 12192000"/>
              <a:gd name="connsiteY4" fmla="*/ 1083565 h 1953431"/>
              <a:gd name="connsiteX5" fmla="*/ 12192000 w 12192000"/>
              <a:gd name="connsiteY5" fmla="*/ 816962 h 1953431"/>
              <a:gd name="connsiteX6" fmla="*/ 12192000 w 12192000"/>
              <a:gd name="connsiteY6" fmla="*/ 1953431 h 1953431"/>
              <a:gd name="connsiteX7" fmla="*/ 0 w 12192000"/>
              <a:gd name="connsiteY7" fmla="*/ 1953431 h 1953431"/>
              <a:gd name="connsiteX8" fmla="*/ 0 w 12192000"/>
              <a:gd name="connsiteY8" fmla="*/ 816962 h 1953431"/>
              <a:gd name="connsiteX0" fmla="*/ 0 w 12192000"/>
              <a:gd name="connsiteY0" fmla="*/ 816962 h 1953431"/>
              <a:gd name="connsiteX1" fmla="*/ 1478605 w 12192000"/>
              <a:gd name="connsiteY1" fmla="*/ 515318 h 1953431"/>
              <a:gd name="connsiteX2" fmla="*/ 3871609 w 12192000"/>
              <a:gd name="connsiteY2" fmla="*/ 671 h 1953431"/>
              <a:gd name="connsiteX3" fmla="*/ 6770451 w 12192000"/>
              <a:gd name="connsiteY3" fmla="*/ 702042 h 1953431"/>
              <a:gd name="connsiteX4" fmla="*/ 10204315 w 12192000"/>
              <a:gd name="connsiteY4" fmla="*/ 1083565 h 1953431"/>
              <a:gd name="connsiteX5" fmla="*/ 12182273 w 12192000"/>
              <a:gd name="connsiteY5" fmla="*/ 1503652 h 1953431"/>
              <a:gd name="connsiteX6" fmla="*/ 12192000 w 12192000"/>
              <a:gd name="connsiteY6" fmla="*/ 1953431 h 1953431"/>
              <a:gd name="connsiteX7" fmla="*/ 0 w 12192000"/>
              <a:gd name="connsiteY7" fmla="*/ 1953431 h 1953431"/>
              <a:gd name="connsiteX8" fmla="*/ 0 w 12192000"/>
              <a:gd name="connsiteY8" fmla="*/ 816962 h 1953431"/>
              <a:gd name="connsiteX0" fmla="*/ 0 w 12192000"/>
              <a:gd name="connsiteY0" fmla="*/ 1098010 h 2234479"/>
              <a:gd name="connsiteX1" fmla="*/ 1478605 w 12192000"/>
              <a:gd name="connsiteY1" fmla="*/ 796366 h 2234479"/>
              <a:gd name="connsiteX2" fmla="*/ 3547759 w 12192000"/>
              <a:gd name="connsiteY2" fmla="*/ 592 h 2234479"/>
              <a:gd name="connsiteX3" fmla="*/ 6770451 w 12192000"/>
              <a:gd name="connsiteY3" fmla="*/ 983090 h 2234479"/>
              <a:gd name="connsiteX4" fmla="*/ 10204315 w 12192000"/>
              <a:gd name="connsiteY4" fmla="*/ 1364613 h 2234479"/>
              <a:gd name="connsiteX5" fmla="*/ 12182273 w 12192000"/>
              <a:gd name="connsiteY5" fmla="*/ 1784700 h 2234479"/>
              <a:gd name="connsiteX6" fmla="*/ 12192000 w 12192000"/>
              <a:gd name="connsiteY6" fmla="*/ 2234479 h 2234479"/>
              <a:gd name="connsiteX7" fmla="*/ 0 w 12192000"/>
              <a:gd name="connsiteY7" fmla="*/ 2234479 h 2234479"/>
              <a:gd name="connsiteX8" fmla="*/ 0 w 12192000"/>
              <a:gd name="connsiteY8" fmla="*/ 1098010 h 2234479"/>
              <a:gd name="connsiteX0" fmla="*/ 0 w 12192000"/>
              <a:gd name="connsiteY0" fmla="*/ 1098019 h 2234488"/>
              <a:gd name="connsiteX1" fmla="*/ 1373830 w 12192000"/>
              <a:gd name="connsiteY1" fmla="*/ 787158 h 2234488"/>
              <a:gd name="connsiteX2" fmla="*/ 3547759 w 12192000"/>
              <a:gd name="connsiteY2" fmla="*/ 601 h 2234488"/>
              <a:gd name="connsiteX3" fmla="*/ 6770451 w 12192000"/>
              <a:gd name="connsiteY3" fmla="*/ 983099 h 2234488"/>
              <a:gd name="connsiteX4" fmla="*/ 10204315 w 12192000"/>
              <a:gd name="connsiteY4" fmla="*/ 1364622 h 2234488"/>
              <a:gd name="connsiteX5" fmla="*/ 12182273 w 12192000"/>
              <a:gd name="connsiteY5" fmla="*/ 1784709 h 2234488"/>
              <a:gd name="connsiteX6" fmla="*/ 12192000 w 12192000"/>
              <a:gd name="connsiteY6" fmla="*/ 2234488 h 2234488"/>
              <a:gd name="connsiteX7" fmla="*/ 0 w 12192000"/>
              <a:gd name="connsiteY7" fmla="*/ 2234488 h 2234488"/>
              <a:gd name="connsiteX8" fmla="*/ 0 w 12192000"/>
              <a:gd name="connsiteY8" fmla="*/ 1098019 h 2234488"/>
              <a:gd name="connsiteX0" fmla="*/ 0 w 12192000"/>
              <a:gd name="connsiteY0" fmla="*/ 1098036 h 2234505"/>
              <a:gd name="connsiteX1" fmla="*/ 1373830 w 12192000"/>
              <a:gd name="connsiteY1" fmla="*/ 787175 h 2234505"/>
              <a:gd name="connsiteX2" fmla="*/ 3547759 w 12192000"/>
              <a:gd name="connsiteY2" fmla="*/ 618 h 2234505"/>
              <a:gd name="connsiteX3" fmla="*/ 6770451 w 12192000"/>
              <a:gd name="connsiteY3" fmla="*/ 983116 h 2234505"/>
              <a:gd name="connsiteX4" fmla="*/ 10204315 w 12192000"/>
              <a:gd name="connsiteY4" fmla="*/ 1364639 h 2234505"/>
              <a:gd name="connsiteX5" fmla="*/ 12182273 w 12192000"/>
              <a:gd name="connsiteY5" fmla="*/ 1784726 h 2234505"/>
              <a:gd name="connsiteX6" fmla="*/ 12192000 w 12192000"/>
              <a:gd name="connsiteY6" fmla="*/ 2234505 h 2234505"/>
              <a:gd name="connsiteX7" fmla="*/ 0 w 12192000"/>
              <a:gd name="connsiteY7" fmla="*/ 2234505 h 2234505"/>
              <a:gd name="connsiteX8" fmla="*/ 0 w 12192000"/>
              <a:gd name="connsiteY8" fmla="*/ 1098036 h 2234505"/>
              <a:gd name="connsiteX0" fmla="*/ 0 w 12192000"/>
              <a:gd name="connsiteY0" fmla="*/ 1098036 h 2234505"/>
              <a:gd name="connsiteX1" fmla="*/ 1373830 w 12192000"/>
              <a:gd name="connsiteY1" fmla="*/ 787175 h 2234505"/>
              <a:gd name="connsiteX2" fmla="*/ 3547759 w 12192000"/>
              <a:gd name="connsiteY2" fmla="*/ 618 h 2234505"/>
              <a:gd name="connsiteX3" fmla="*/ 6770451 w 12192000"/>
              <a:gd name="connsiteY3" fmla="*/ 983116 h 2234505"/>
              <a:gd name="connsiteX4" fmla="*/ 10204315 w 12192000"/>
              <a:gd name="connsiteY4" fmla="*/ 1364639 h 2234505"/>
              <a:gd name="connsiteX5" fmla="*/ 12182273 w 12192000"/>
              <a:gd name="connsiteY5" fmla="*/ 1784726 h 2234505"/>
              <a:gd name="connsiteX6" fmla="*/ 12192000 w 12192000"/>
              <a:gd name="connsiteY6" fmla="*/ 2234505 h 2234505"/>
              <a:gd name="connsiteX7" fmla="*/ 0 w 12192000"/>
              <a:gd name="connsiteY7" fmla="*/ 2234505 h 2234505"/>
              <a:gd name="connsiteX8" fmla="*/ 0 w 12192000"/>
              <a:gd name="connsiteY8" fmla="*/ 1098036 h 2234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234505">
                <a:moveTo>
                  <a:pt x="0" y="1098036"/>
                </a:moveTo>
                <a:cubicBezTo>
                  <a:pt x="418289" y="1099333"/>
                  <a:pt x="786969" y="983835"/>
                  <a:pt x="1373830" y="787175"/>
                </a:cubicBezTo>
                <a:cubicBezTo>
                  <a:pt x="1974648" y="585838"/>
                  <a:pt x="2296133" y="-22080"/>
                  <a:pt x="3547759" y="618"/>
                </a:cubicBezTo>
                <a:cubicBezTo>
                  <a:pt x="4604831" y="55435"/>
                  <a:pt x="5542334" y="926296"/>
                  <a:pt x="6770451" y="983116"/>
                </a:cubicBezTo>
                <a:cubicBezTo>
                  <a:pt x="7652426" y="1028512"/>
                  <a:pt x="9322340" y="1319243"/>
                  <a:pt x="10204315" y="1364639"/>
                </a:cubicBezTo>
                <a:lnTo>
                  <a:pt x="12182273" y="1784726"/>
                </a:lnTo>
                <a:lnTo>
                  <a:pt x="12192000" y="2234505"/>
                </a:lnTo>
                <a:lnTo>
                  <a:pt x="0" y="2234505"/>
                </a:lnTo>
                <a:lnTo>
                  <a:pt x="0" y="1098036"/>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2" name="직사각형 14">
            <a:extLst>
              <a:ext uri="{FF2B5EF4-FFF2-40B4-BE49-F238E27FC236}">
                <a16:creationId xmlns:a16="http://schemas.microsoft.com/office/drawing/2014/main" id="{C183659C-A41C-4C0B-90CE-FC7D34ADFD50}"/>
              </a:ext>
            </a:extLst>
          </p:cNvPr>
          <p:cNvSpPr/>
          <p:nvPr/>
        </p:nvSpPr>
        <p:spPr>
          <a:xfrm flipH="1">
            <a:off x="0" y="4312685"/>
            <a:ext cx="12192000" cy="2545316"/>
          </a:xfrm>
          <a:custGeom>
            <a:avLst/>
            <a:gdLst>
              <a:gd name="connsiteX0" fmla="*/ 0 w 12192000"/>
              <a:gd name="connsiteY0" fmla="*/ 0 h 1136469"/>
              <a:gd name="connsiteX1" fmla="*/ 12192000 w 12192000"/>
              <a:gd name="connsiteY1" fmla="*/ 0 h 1136469"/>
              <a:gd name="connsiteX2" fmla="*/ 12192000 w 12192000"/>
              <a:gd name="connsiteY2" fmla="*/ 1136469 h 1136469"/>
              <a:gd name="connsiteX3" fmla="*/ 0 w 12192000"/>
              <a:gd name="connsiteY3" fmla="*/ 1136469 h 1136469"/>
              <a:gd name="connsiteX4" fmla="*/ 0 w 12192000"/>
              <a:gd name="connsiteY4" fmla="*/ 0 h 1136469"/>
              <a:gd name="connsiteX0" fmla="*/ 0 w 12192000"/>
              <a:gd name="connsiteY0" fmla="*/ 200395 h 1336864"/>
              <a:gd name="connsiteX1" fmla="*/ 1488332 w 12192000"/>
              <a:gd name="connsiteY1" fmla="*/ 6 h 1336864"/>
              <a:gd name="connsiteX2" fmla="*/ 12192000 w 12192000"/>
              <a:gd name="connsiteY2" fmla="*/ 200395 h 1336864"/>
              <a:gd name="connsiteX3" fmla="*/ 12192000 w 12192000"/>
              <a:gd name="connsiteY3" fmla="*/ 1336864 h 1336864"/>
              <a:gd name="connsiteX4" fmla="*/ 0 w 12192000"/>
              <a:gd name="connsiteY4" fmla="*/ 1336864 h 1336864"/>
              <a:gd name="connsiteX5" fmla="*/ 0 w 12192000"/>
              <a:gd name="connsiteY5" fmla="*/ 200395 h 1336864"/>
              <a:gd name="connsiteX0" fmla="*/ 0 w 12192000"/>
              <a:gd name="connsiteY0" fmla="*/ 794367 h 1930836"/>
              <a:gd name="connsiteX1" fmla="*/ 1488332 w 12192000"/>
              <a:gd name="connsiteY1" fmla="*/ 593978 h 1930836"/>
              <a:gd name="connsiteX2" fmla="*/ 5184843 w 12192000"/>
              <a:gd name="connsiteY2" fmla="*/ 591 h 1930836"/>
              <a:gd name="connsiteX3" fmla="*/ 12192000 w 12192000"/>
              <a:gd name="connsiteY3" fmla="*/ 794367 h 1930836"/>
              <a:gd name="connsiteX4" fmla="*/ 12192000 w 12192000"/>
              <a:gd name="connsiteY4" fmla="*/ 1930836 h 1930836"/>
              <a:gd name="connsiteX5" fmla="*/ 0 w 12192000"/>
              <a:gd name="connsiteY5" fmla="*/ 1930836 h 1930836"/>
              <a:gd name="connsiteX6" fmla="*/ 0 w 12192000"/>
              <a:gd name="connsiteY6" fmla="*/ 794367 h 1930836"/>
              <a:gd name="connsiteX0" fmla="*/ 0 w 12192000"/>
              <a:gd name="connsiteY0" fmla="*/ 794367 h 1930836"/>
              <a:gd name="connsiteX1" fmla="*/ 1488332 w 12192000"/>
              <a:gd name="connsiteY1" fmla="*/ 593978 h 1930836"/>
              <a:gd name="connsiteX2" fmla="*/ 5184843 w 12192000"/>
              <a:gd name="connsiteY2" fmla="*/ 591 h 1930836"/>
              <a:gd name="connsiteX3" fmla="*/ 8365787 w 12192000"/>
              <a:gd name="connsiteY3" fmla="*/ 623161 h 1930836"/>
              <a:gd name="connsiteX4" fmla="*/ 12192000 w 12192000"/>
              <a:gd name="connsiteY4" fmla="*/ 794367 h 1930836"/>
              <a:gd name="connsiteX5" fmla="*/ 12192000 w 12192000"/>
              <a:gd name="connsiteY5" fmla="*/ 1930836 h 1930836"/>
              <a:gd name="connsiteX6" fmla="*/ 0 w 12192000"/>
              <a:gd name="connsiteY6" fmla="*/ 1930836 h 1930836"/>
              <a:gd name="connsiteX7" fmla="*/ 0 w 12192000"/>
              <a:gd name="connsiteY7" fmla="*/ 794367 h 1930836"/>
              <a:gd name="connsiteX0" fmla="*/ 0 w 12192000"/>
              <a:gd name="connsiteY0" fmla="*/ 794367 h 1930836"/>
              <a:gd name="connsiteX1" fmla="*/ 1488332 w 12192000"/>
              <a:gd name="connsiteY1" fmla="*/ 593978 h 1930836"/>
              <a:gd name="connsiteX2" fmla="*/ 5184843 w 12192000"/>
              <a:gd name="connsiteY2" fmla="*/ 591 h 1930836"/>
              <a:gd name="connsiteX3" fmla="*/ 8365787 w 12192000"/>
              <a:gd name="connsiteY3" fmla="*/ 623161 h 1930836"/>
              <a:gd name="connsiteX4" fmla="*/ 10758791 w 12192000"/>
              <a:gd name="connsiteY4" fmla="*/ 272965 h 1930836"/>
              <a:gd name="connsiteX5" fmla="*/ 12192000 w 12192000"/>
              <a:gd name="connsiteY5" fmla="*/ 794367 h 1930836"/>
              <a:gd name="connsiteX6" fmla="*/ 12192000 w 12192000"/>
              <a:gd name="connsiteY6" fmla="*/ 1930836 h 1930836"/>
              <a:gd name="connsiteX7" fmla="*/ 0 w 12192000"/>
              <a:gd name="connsiteY7" fmla="*/ 1930836 h 1930836"/>
              <a:gd name="connsiteX8" fmla="*/ 0 w 12192000"/>
              <a:gd name="connsiteY8" fmla="*/ 794367 h 1930836"/>
              <a:gd name="connsiteX0" fmla="*/ 0 w 12192000"/>
              <a:gd name="connsiteY0" fmla="*/ 794284 h 1930753"/>
              <a:gd name="connsiteX1" fmla="*/ 1527243 w 12192000"/>
              <a:gd name="connsiteY1" fmla="*/ 700899 h 1930753"/>
              <a:gd name="connsiteX2" fmla="*/ 5184843 w 12192000"/>
              <a:gd name="connsiteY2" fmla="*/ 508 h 1930753"/>
              <a:gd name="connsiteX3" fmla="*/ 8365787 w 12192000"/>
              <a:gd name="connsiteY3" fmla="*/ 623078 h 1930753"/>
              <a:gd name="connsiteX4" fmla="*/ 10758791 w 12192000"/>
              <a:gd name="connsiteY4" fmla="*/ 272882 h 1930753"/>
              <a:gd name="connsiteX5" fmla="*/ 12192000 w 12192000"/>
              <a:gd name="connsiteY5" fmla="*/ 794284 h 1930753"/>
              <a:gd name="connsiteX6" fmla="*/ 12192000 w 12192000"/>
              <a:gd name="connsiteY6" fmla="*/ 1930753 h 1930753"/>
              <a:gd name="connsiteX7" fmla="*/ 0 w 12192000"/>
              <a:gd name="connsiteY7" fmla="*/ 1930753 h 1930753"/>
              <a:gd name="connsiteX8" fmla="*/ 0 w 12192000"/>
              <a:gd name="connsiteY8" fmla="*/ 794284 h 1930753"/>
              <a:gd name="connsiteX0" fmla="*/ 0 w 12192000"/>
              <a:gd name="connsiteY0" fmla="*/ 794312 h 1930781"/>
              <a:gd name="connsiteX1" fmla="*/ 2587557 w 12192000"/>
              <a:gd name="connsiteY1" fmla="*/ 660911 h 1930781"/>
              <a:gd name="connsiteX2" fmla="*/ 5184843 w 12192000"/>
              <a:gd name="connsiteY2" fmla="*/ 536 h 1930781"/>
              <a:gd name="connsiteX3" fmla="*/ 8365787 w 12192000"/>
              <a:gd name="connsiteY3" fmla="*/ 623106 h 1930781"/>
              <a:gd name="connsiteX4" fmla="*/ 10758791 w 12192000"/>
              <a:gd name="connsiteY4" fmla="*/ 272910 h 1930781"/>
              <a:gd name="connsiteX5" fmla="*/ 12192000 w 12192000"/>
              <a:gd name="connsiteY5" fmla="*/ 794312 h 1930781"/>
              <a:gd name="connsiteX6" fmla="*/ 12192000 w 12192000"/>
              <a:gd name="connsiteY6" fmla="*/ 1930781 h 1930781"/>
              <a:gd name="connsiteX7" fmla="*/ 0 w 12192000"/>
              <a:gd name="connsiteY7" fmla="*/ 1930781 h 1930781"/>
              <a:gd name="connsiteX8" fmla="*/ 0 w 12192000"/>
              <a:gd name="connsiteY8" fmla="*/ 794312 h 1930781"/>
              <a:gd name="connsiteX0" fmla="*/ 0 w 12192000"/>
              <a:gd name="connsiteY0" fmla="*/ 866290 h 2002759"/>
              <a:gd name="connsiteX1" fmla="*/ 2587557 w 12192000"/>
              <a:gd name="connsiteY1" fmla="*/ 732889 h 2002759"/>
              <a:gd name="connsiteX2" fmla="*/ 5710136 w 12192000"/>
              <a:gd name="connsiteY2" fmla="*/ 487 h 2002759"/>
              <a:gd name="connsiteX3" fmla="*/ 8365787 w 12192000"/>
              <a:gd name="connsiteY3" fmla="*/ 695084 h 2002759"/>
              <a:gd name="connsiteX4" fmla="*/ 10758791 w 12192000"/>
              <a:gd name="connsiteY4" fmla="*/ 344888 h 2002759"/>
              <a:gd name="connsiteX5" fmla="*/ 12192000 w 12192000"/>
              <a:gd name="connsiteY5" fmla="*/ 866290 h 2002759"/>
              <a:gd name="connsiteX6" fmla="*/ 12192000 w 12192000"/>
              <a:gd name="connsiteY6" fmla="*/ 2002759 h 2002759"/>
              <a:gd name="connsiteX7" fmla="*/ 0 w 12192000"/>
              <a:gd name="connsiteY7" fmla="*/ 2002759 h 2002759"/>
              <a:gd name="connsiteX8" fmla="*/ 0 w 12192000"/>
              <a:gd name="connsiteY8" fmla="*/ 866290 h 2002759"/>
              <a:gd name="connsiteX0" fmla="*/ 0 w 12192000"/>
              <a:gd name="connsiteY0" fmla="*/ 866290 h 2002759"/>
              <a:gd name="connsiteX1" fmla="*/ 2587557 w 12192000"/>
              <a:gd name="connsiteY1" fmla="*/ 732889 h 2002759"/>
              <a:gd name="connsiteX2" fmla="*/ 5710136 w 12192000"/>
              <a:gd name="connsiteY2" fmla="*/ 487 h 2002759"/>
              <a:gd name="connsiteX3" fmla="*/ 7500025 w 12192000"/>
              <a:gd name="connsiteY3" fmla="*/ 286927 h 2002759"/>
              <a:gd name="connsiteX4" fmla="*/ 10758791 w 12192000"/>
              <a:gd name="connsiteY4" fmla="*/ 344888 h 2002759"/>
              <a:gd name="connsiteX5" fmla="*/ 12192000 w 12192000"/>
              <a:gd name="connsiteY5" fmla="*/ 866290 h 2002759"/>
              <a:gd name="connsiteX6" fmla="*/ 12192000 w 12192000"/>
              <a:gd name="connsiteY6" fmla="*/ 2002759 h 2002759"/>
              <a:gd name="connsiteX7" fmla="*/ 0 w 12192000"/>
              <a:gd name="connsiteY7" fmla="*/ 2002759 h 2002759"/>
              <a:gd name="connsiteX8" fmla="*/ 0 w 12192000"/>
              <a:gd name="connsiteY8" fmla="*/ 866290 h 2002759"/>
              <a:gd name="connsiteX0" fmla="*/ 0 w 12192000"/>
              <a:gd name="connsiteY0" fmla="*/ 1052221 h 2188690"/>
              <a:gd name="connsiteX1" fmla="*/ 2587557 w 12192000"/>
              <a:gd name="connsiteY1" fmla="*/ 918820 h 2188690"/>
              <a:gd name="connsiteX2" fmla="*/ 5710136 w 12192000"/>
              <a:gd name="connsiteY2" fmla="*/ 186418 h 2188690"/>
              <a:gd name="connsiteX3" fmla="*/ 7500025 w 12192000"/>
              <a:gd name="connsiteY3" fmla="*/ 472858 h 2188690"/>
              <a:gd name="connsiteX4" fmla="*/ 10593421 w 12192000"/>
              <a:gd name="connsiteY4" fmla="*/ 2616 h 2188690"/>
              <a:gd name="connsiteX5" fmla="*/ 12192000 w 12192000"/>
              <a:gd name="connsiteY5" fmla="*/ 1052221 h 2188690"/>
              <a:gd name="connsiteX6" fmla="*/ 12192000 w 12192000"/>
              <a:gd name="connsiteY6" fmla="*/ 2188690 h 2188690"/>
              <a:gd name="connsiteX7" fmla="*/ 0 w 12192000"/>
              <a:gd name="connsiteY7" fmla="*/ 2188690 h 2188690"/>
              <a:gd name="connsiteX8" fmla="*/ 0 w 12192000"/>
              <a:gd name="connsiteY8" fmla="*/ 1052221 h 2188690"/>
              <a:gd name="connsiteX0" fmla="*/ 0 w 12192000"/>
              <a:gd name="connsiteY0" fmla="*/ 1052221 h 2188690"/>
              <a:gd name="connsiteX1" fmla="*/ 2587557 w 12192000"/>
              <a:gd name="connsiteY1" fmla="*/ 918820 h 2188690"/>
              <a:gd name="connsiteX2" fmla="*/ 5710136 w 12192000"/>
              <a:gd name="connsiteY2" fmla="*/ 186418 h 2188690"/>
              <a:gd name="connsiteX3" fmla="*/ 7500025 w 12192000"/>
              <a:gd name="connsiteY3" fmla="*/ 472858 h 2188690"/>
              <a:gd name="connsiteX4" fmla="*/ 10593421 w 12192000"/>
              <a:gd name="connsiteY4" fmla="*/ 2616 h 2188690"/>
              <a:gd name="connsiteX5" fmla="*/ 12192000 w 12192000"/>
              <a:gd name="connsiteY5" fmla="*/ 1052221 h 2188690"/>
              <a:gd name="connsiteX6" fmla="*/ 12192000 w 12192000"/>
              <a:gd name="connsiteY6" fmla="*/ 2188690 h 2188690"/>
              <a:gd name="connsiteX7" fmla="*/ 0 w 12192000"/>
              <a:gd name="connsiteY7" fmla="*/ 2188690 h 2188690"/>
              <a:gd name="connsiteX8" fmla="*/ 0 w 12192000"/>
              <a:gd name="connsiteY8" fmla="*/ 1052221 h 2188690"/>
              <a:gd name="connsiteX0" fmla="*/ 0 w 12192000"/>
              <a:gd name="connsiteY0" fmla="*/ 1171825 h 2308294"/>
              <a:gd name="connsiteX1" fmla="*/ 2587557 w 12192000"/>
              <a:gd name="connsiteY1" fmla="*/ 1038424 h 2308294"/>
              <a:gd name="connsiteX2" fmla="*/ 5710136 w 12192000"/>
              <a:gd name="connsiteY2" fmla="*/ 306022 h 2308294"/>
              <a:gd name="connsiteX3" fmla="*/ 7500025 w 12192000"/>
              <a:gd name="connsiteY3" fmla="*/ 592462 h 2308294"/>
              <a:gd name="connsiteX4" fmla="*/ 10398867 w 12192000"/>
              <a:gd name="connsiteY4" fmla="*/ 2174 h 2308294"/>
              <a:gd name="connsiteX5" fmla="*/ 12192000 w 12192000"/>
              <a:gd name="connsiteY5" fmla="*/ 1171825 h 2308294"/>
              <a:gd name="connsiteX6" fmla="*/ 12192000 w 12192000"/>
              <a:gd name="connsiteY6" fmla="*/ 2308294 h 2308294"/>
              <a:gd name="connsiteX7" fmla="*/ 0 w 12192000"/>
              <a:gd name="connsiteY7" fmla="*/ 2308294 h 2308294"/>
              <a:gd name="connsiteX8" fmla="*/ 0 w 12192000"/>
              <a:gd name="connsiteY8" fmla="*/ 1171825 h 2308294"/>
              <a:gd name="connsiteX0" fmla="*/ 0 w 12192000"/>
              <a:gd name="connsiteY0" fmla="*/ 1171825 h 2308294"/>
              <a:gd name="connsiteX1" fmla="*/ 2587557 w 12192000"/>
              <a:gd name="connsiteY1" fmla="*/ 1038424 h 2308294"/>
              <a:gd name="connsiteX2" fmla="*/ 5710136 w 12192000"/>
              <a:gd name="connsiteY2" fmla="*/ 306022 h 2308294"/>
              <a:gd name="connsiteX3" fmla="*/ 7500025 w 12192000"/>
              <a:gd name="connsiteY3" fmla="*/ 592462 h 2308294"/>
              <a:gd name="connsiteX4" fmla="*/ 10398867 w 12192000"/>
              <a:gd name="connsiteY4" fmla="*/ 2174 h 2308294"/>
              <a:gd name="connsiteX5" fmla="*/ 12192000 w 12192000"/>
              <a:gd name="connsiteY5" fmla="*/ 1171825 h 2308294"/>
              <a:gd name="connsiteX6" fmla="*/ 12192000 w 12192000"/>
              <a:gd name="connsiteY6" fmla="*/ 2308294 h 2308294"/>
              <a:gd name="connsiteX7" fmla="*/ 0 w 12192000"/>
              <a:gd name="connsiteY7" fmla="*/ 2308294 h 2308294"/>
              <a:gd name="connsiteX8" fmla="*/ 0 w 12192000"/>
              <a:gd name="connsiteY8" fmla="*/ 1171825 h 2308294"/>
              <a:gd name="connsiteX0" fmla="*/ 0 w 12192000"/>
              <a:gd name="connsiteY0" fmla="*/ 1169651 h 2306120"/>
              <a:gd name="connsiteX1" fmla="*/ 2587557 w 12192000"/>
              <a:gd name="connsiteY1" fmla="*/ 1036250 h 2306120"/>
              <a:gd name="connsiteX2" fmla="*/ 5710136 w 12192000"/>
              <a:gd name="connsiteY2" fmla="*/ 303848 h 2306120"/>
              <a:gd name="connsiteX3" fmla="*/ 7500025 w 12192000"/>
              <a:gd name="connsiteY3" fmla="*/ 590288 h 2306120"/>
              <a:gd name="connsiteX4" fmla="*/ 10398867 w 12192000"/>
              <a:gd name="connsiteY4" fmla="*/ 0 h 2306120"/>
              <a:gd name="connsiteX5" fmla="*/ 12192000 w 12192000"/>
              <a:gd name="connsiteY5" fmla="*/ 1169651 h 2306120"/>
              <a:gd name="connsiteX6" fmla="*/ 12192000 w 12192000"/>
              <a:gd name="connsiteY6" fmla="*/ 2306120 h 2306120"/>
              <a:gd name="connsiteX7" fmla="*/ 0 w 12192000"/>
              <a:gd name="connsiteY7" fmla="*/ 2306120 h 2306120"/>
              <a:gd name="connsiteX8" fmla="*/ 0 w 12192000"/>
              <a:gd name="connsiteY8" fmla="*/ 1169651 h 2306120"/>
              <a:gd name="connsiteX0" fmla="*/ 0 w 12192000"/>
              <a:gd name="connsiteY0" fmla="*/ 1169651 h 2306120"/>
              <a:gd name="connsiteX1" fmla="*/ 2354093 w 12192000"/>
              <a:gd name="connsiteY1" fmla="*/ 1108278 h 2306120"/>
              <a:gd name="connsiteX2" fmla="*/ 5710136 w 12192000"/>
              <a:gd name="connsiteY2" fmla="*/ 303848 h 2306120"/>
              <a:gd name="connsiteX3" fmla="*/ 7500025 w 12192000"/>
              <a:gd name="connsiteY3" fmla="*/ 590288 h 2306120"/>
              <a:gd name="connsiteX4" fmla="*/ 10398867 w 12192000"/>
              <a:gd name="connsiteY4" fmla="*/ 0 h 2306120"/>
              <a:gd name="connsiteX5" fmla="*/ 12192000 w 12192000"/>
              <a:gd name="connsiteY5" fmla="*/ 1169651 h 2306120"/>
              <a:gd name="connsiteX6" fmla="*/ 12192000 w 12192000"/>
              <a:gd name="connsiteY6" fmla="*/ 2306120 h 2306120"/>
              <a:gd name="connsiteX7" fmla="*/ 0 w 12192000"/>
              <a:gd name="connsiteY7" fmla="*/ 2306120 h 2306120"/>
              <a:gd name="connsiteX8" fmla="*/ 0 w 12192000"/>
              <a:gd name="connsiteY8" fmla="*/ 1169651 h 2306120"/>
              <a:gd name="connsiteX0" fmla="*/ 0 w 12192000"/>
              <a:gd name="connsiteY0" fmla="*/ 1385734 h 2306120"/>
              <a:gd name="connsiteX1" fmla="*/ 2354093 w 12192000"/>
              <a:gd name="connsiteY1" fmla="*/ 1108278 h 2306120"/>
              <a:gd name="connsiteX2" fmla="*/ 5710136 w 12192000"/>
              <a:gd name="connsiteY2" fmla="*/ 303848 h 2306120"/>
              <a:gd name="connsiteX3" fmla="*/ 7500025 w 12192000"/>
              <a:gd name="connsiteY3" fmla="*/ 590288 h 2306120"/>
              <a:gd name="connsiteX4" fmla="*/ 10398867 w 12192000"/>
              <a:gd name="connsiteY4" fmla="*/ 0 h 2306120"/>
              <a:gd name="connsiteX5" fmla="*/ 12192000 w 12192000"/>
              <a:gd name="connsiteY5" fmla="*/ 1169651 h 2306120"/>
              <a:gd name="connsiteX6" fmla="*/ 12192000 w 12192000"/>
              <a:gd name="connsiteY6" fmla="*/ 2306120 h 2306120"/>
              <a:gd name="connsiteX7" fmla="*/ 0 w 12192000"/>
              <a:gd name="connsiteY7" fmla="*/ 2306120 h 2306120"/>
              <a:gd name="connsiteX8" fmla="*/ 0 w 12192000"/>
              <a:gd name="connsiteY8" fmla="*/ 1385734 h 2306120"/>
              <a:gd name="connsiteX0" fmla="*/ 0 w 12192000"/>
              <a:gd name="connsiteY0" fmla="*/ 1294558 h 2214944"/>
              <a:gd name="connsiteX1" fmla="*/ 2354093 w 12192000"/>
              <a:gd name="connsiteY1" fmla="*/ 1017102 h 2214944"/>
              <a:gd name="connsiteX2" fmla="*/ 5710136 w 12192000"/>
              <a:gd name="connsiteY2" fmla="*/ 212672 h 2214944"/>
              <a:gd name="connsiteX3" fmla="*/ 7500025 w 12192000"/>
              <a:gd name="connsiteY3" fmla="*/ 499112 h 2214944"/>
              <a:gd name="connsiteX4" fmla="*/ 9751167 w 12192000"/>
              <a:gd name="connsiteY4" fmla="*/ 0 h 2214944"/>
              <a:gd name="connsiteX5" fmla="*/ 12192000 w 12192000"/>
              <a:gd name="connsiteY5" fmla="*/ 1078475 h 2214944"/>
              <a:gd name="connsiteX6" fmla="*/ 12192000 w 12192000"/>
              <a:gd name="connsiteY6" fmla="*/ 2214944 h 2214944"/>
              <a:gd name="connsiteX7" fmla="*/ 0 w 12192000"/>
              <a:gd name="connsiteY7" fmla="*/ 2214944 h 2214944"/>
              <a:gd name="connsiteX8" fmla="*/ 0 w 12192000"/>
              <a:gd name="connsiteY8" fmla="*/ 1294558 h 2214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214944">
                <a:moveTo>
                  <a:pt x="0" y="1294558"/>
                </a:moveTo>
                <a:cubicBezTo>
                  <a:pt x="418289" y="1295855"/>
                  <a:pt x="1935804" y="1015805"/>
                  <a:pt x="2354093" y="1017102"/>
                </a:cubicBezTo>
                <a:cubicBezTo>
                  <a:pt x="3605719" y="1039800"/>
                  <a:pt x="4458510" y="189974"/>
                  <a:pt x="5710136" y="212672"/>
                </a:cubicBezTo>
                <a:cubicBezTo>
                  <a:pt x="6747753" y="329404"/>
                  <a:pt x="6462408" y="382380"/>
                  <a:pt x="7500025" y="499112"/>
                </a:cubicBezTo>
                <a:cubicBezTo>
                  <a:pt x="8382000" y="544508"/>
                  <a:pt x="8888647" y="26632"/>
                  <a:pt x="9751167" y="0"/>
                </a:cubicBezTo>
                <a:cubicBezTo>
                  <a:pt x="10498035" y="21741"/>
                  <a:pt x="11659140" y="728607"/>
                  <a:pt x="12192000" y="1078475"/>
                </a:cubicBezTo>
                <a:lnTo>
                  <a:pt x="12192000" y="2214944"/>
                </a:lnTo>
                <a:lnTo>
                  <a:pt x="0" y="2214944"/>
                </a:lnTo>
                <a:lnTo>
                  <a:pt x="0" y="1294558"/>
                </a:ln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4" name="그룹 53">
            <a:extLst>
              <a:ext uri="{FF2B5EF4-FFF2-40B4-BE49-F238E27FC236}">
                <a16:creationId xmlns:a16="http://schemas.microsoft.com/office/drawing/2014/main" id="{C842C55E-A3D1-4E97-A27B-AE2C0ABAF1AA}"/>
              </a:ext>
            </a:extLst>
          </p:cNvPr>
          <p:cNvGrpSpPr/>
          <p:nvPr/>
        </p:nvGrpSpPr>
        <p:grpSpPr>
          <a:xfrm>
            <a:off x="6098324" y="4234521"/>
            <a:ext cx="672277" cy="1316148"/>
            <a:chOff x="4070350" y="60326"/>
            <a:chExt cx="450850" cy="882650"/>
          </a:xfrm>
          <a:solidFill>
            <a:schemeClr val="accent1">
              <a:lumMod val="40000"/>
              <a:lumOff val="60000"/>
            </a:schemeClr>
          </a:solidFill>
        </p:grpSpPr>
        <p:sp>
          <p:nvSpPr>
            <p:cNvPr id="55" name="Rectangle 19">
              <a:extLst>
                <a:ext uri="{FF2B5EF4-FFF2-40B4-BE49-F238E27FC236}">
                  <a16:creationId xmlns:a16="http://schemas.microsoft.com/office/drawing/2014/main" id="{976F934E-3890-4AD2-99CA-80B1727BA489}"/>
                </a:ext>
              </a:extLst>
            </p:cNvPr>
            <p:cNvSpPr>
              <a:spLocks noChangeArrowheads="1"/>
            </p:cNvSpPr>
            <p:nvPr/>
          </p:nvSpPr>
          <p:spPr bwMode="auto">
            <a:xfrm>
              <a:off x="4279900" y="642938"/>
              <a:ext cx="31750" cy="300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6" name="Freeform 20">
              <a:extLst>
                <a:ext uri="{FF2B5EF4-FFF2-40B4-BE49-F238E27FC236}">
                  <a16:creationId xmlns:a16="http://schemas.microsoft.com/office/drawing/2014/main" id="{BF47DCBA-4544-4D8D-834D-493A60111126}"/>
                </a:ext>
              </a:extLst>
            </p:cNvPr>
            <p:cNvSpPr>
              <a:spLocks/>
            </p:cNvSpPr>
            <p:nvPr/>
          </p:nvSpPr>
          <p:spPr bwMode="auto">
            <a:xfrm>
              <a:off x="4070350" y="60326"/>
              <a:ext cx="450850" cy="655638"/>
            </a:xfrm>
            <a:custGeom>
              <a:avLst/>
              <a:gdLst>
                <a:gd name="T0" fmla="*/ 0 w 593"/>
                <a:gd name="T1" fmla="*/ 862 h 862"/>
                <a:gd name="T2" fmla="*/ 297 w 593"/>
                <a:gd name="T3" fmla="*/ 0 h 862"/>
                <a:gd name="T4" fmla="*/ 593 w 593"/>
                <a:gd name="T5" fmla="*/ 862 h 862"/>
                <a:gd name="T6" fmla="*/ 0 w 593"/>
                <a:gd name="T7" fmla="*/ 862 h 862"/>
              </a:gdLst>
              <a:ahLst/>
              <a:cxnLst>
                <a:cxn ang="0">
                  <a:pos x="T0" y="T1"/>
                </a:cxn>
                <a:cxn ang="0">
                  <a:pos x="T2" y="T3"/>
                </a:cxn>
                <a:cxn ang="0">
                  <a:pos x="T4" y="T5"/>
                </a:cxn>
                <a:cxn ang="0">
                  <a:pos x="T6" y="T7"/>
                </a:cxn>
              </a:cxnLst>
              <a:rect l="0" t="0" r="r" b="b"/>
              <a:pathLst>
                <a:path w="593" h="862">
                  <a:moveTo>
                    <a:pt x="0" y="862"/>
                  </a:moveTo>
                  <a:lnTo>
                    <a:pt x="297" y="0"/>
                  </a:lnTo>
                  <a:lnTo>
                    <a:pt x="593" y="862"/>
                  </a:lnTo>
                  <a:lnTo>
                    <a:pt x="0" y="8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7" name="Freeform 21">
              <a:extLst>
                <a:ext uri="{FF2B5EF4-FFF2-40B4-BE49-F238E27FC236}">
                  <a16:creationId xmlns:a16="http://schemas.microsoft.com/office/drawing/2014/main" id="{59268CC5-84A3-43B6-BB72-04DD78494764}"/>
                </a:ext>
              </a:extLst>
            </p:cNvPr>
            <p:cNvSpPr>
              <a:spLocks/>
            </p:cNvSpPr>
            <p:nvPr/>
          </p:nvSpPr>
          <p:spPr bwMode="auto">
            <a:xfrm>
              <a:off x="4295775" y="60326"/>
              <a:ext cx="225425" cy="655638"/>
            </a:xfrm>
            <a:custGeom>
              <a:avLst/>
              <a:gdLst>
                <a:gd name="T0" fmla="*/ 296 w 296"/>
                <a:gd name="T1" fmla="*/ 863 h 863"/>
                <a:gd name="T2" fmla="*/ 0 w 296"/>
                <a:gd name="T3" fmla="*/ 863 h 863"/>
                <a:gd name="T4" fmla="*/ 0 w 296"/>
                <a:gd name="T5" fmla="*/ 0 h 863"/>
                <a:gd name="T6" fmla="*/ 296 w 296"/>
                <a:gd name="T7" fmla="*/ 863 h 863"/>
              </a:gdLst>
              <a:ahLst/>
              <a:cxnLst>
                <a:cxn ang="0">
                  <a:pos x="T0" y="T1"/>
                </a:cxn>
                <a:cxn ang="0">
                  <a:pos x="T2" y="T3"/>
                </a:cxn>
                <a:cxn ang="0">
                  <a:pos x="T4" y="T5"/>
                </a:cxn>
                <a:cxn ang="0">
                  <a:pos x="T6" y="T7"/>
                </a:cxn>
              </a:cxnLst>
              <a:rect l="0" t="0" r="r" b="b"/>
              <a:pathLst>
                <a:path w="296" h="863">
                  <a:moveTo>
                    <a:pt x="296" y="863"/>
                  </a:moveTo>
                  <a:lnTo>
                    <a:pt x="0" y="863"/>
                  </a:lnTo>
                  <a:lnTo>
                    <a:pt x="0" y="0"/>
                  </a:lnTo>
                  <a:lnTo>
                    <a:pt x="296" y="8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58" name="그룹 57">
            <a:extLst>
              <a:ext uri="{FF2B5EF4-FFF2-40B4-BE49-F238E27FC236}">
                <a16:creationId xmlns:a16="http://schemas.microsoft.com/office/drawing/2014/main" id="{00FE68CA-96F6-4DC3-BBE7-0BCD9B60DF1F}"/>
              </a:ext>
            </a:extLst>
          </p:cNvPr>
          <p:cNvGrpSpPr/>
          <p:nvPr/>
        </p:nvGrpSpPr>
        <p:grpSpPr>
          <a:xfrm>
            <a:off x="10782462" y="4665663"/>
            <a:ext cx="1228563" cy="1335087"/>
            <a:chOff x="7986713" y="1112838"/>
            <a:chExt cx="823913" cy="895351"/>
          </a:xfrm>
          <a:solidFill>
            <a:schemeClr val="accent1">
              <a:lumMod val="40000"/>
              <a:lumOff val="60000"/>
            </a:schemeClr>
          </a:solidFill>
        </p:grpSpPr>
        <p:sp>
          <p:nvSpPr>
            <p:cNvPr id="59" name="Freeform 22">
              <a:extLst>
                <a:ext uri="{FF2B5EF4-FFF2-40B4-BE49-F238E27FC236}">
                  <a16:creationId xmlns:a16="http://schemas.microsoft.com/office/drawing/2014/main" id="{353FE76D-C309-4DDB-84B8-7957E51B9F74}"/>
                </a:ext>
              </a:extLst>
            </p:cNvPr>
            <p:cNvSpPr>
              <a:spLocks/>
            </p:cNvSpPr>
            <p:nvPr/>
          </p:nvSpPr>
          <p:spPr bwMode="auto">
            <a:xfrm>
              <a:off x="8232775" y="1501776"/>
              <a:ext cx="333375" cy="506413"/>
            </a:xfrm>
            <a:custGeom>
              <a:avLst/>
              <a:gdLst>
                <a:gd name="T0" fmla="*/ 439 w 439"/>
                <a:gd name="T1" fmla="*/ 71 h 667"/>
                <a:gd name="T2" fmla="*/ 405 w 439"/>
                <a:gd name="T3" fmla="*/ 45 h 667"/>
                <a:gd name="T4" fmla="*/ 243 w 439"/>
                <a:gd name="T5" fmla="*/ 178 h 667"/>
                <a:gd name="T6" fmla="*/ 243 w 439"/>
                <a:gd name="T7" fmla="*/ 0 h 667"/>
                <a:gd name="T8" fmla="*/ 189 w 439"/>
                <a:gd name="T9" fmla="*/ 0 h 667"/>
                <a:gd name="T10" fmla="*/ 189 w 439"/>
                <a:gd name="T11" fmla="*/ 178 h 667"/>
                <a:gd name="T12" fmla="*/ 35 w 439"/>
                <a:gd name="T13" fmla="*/ 31 h 667"/>
                <a:gd name="T14" fmla="*/ 0 w 439"/>
                <a:gd name="T15" fmla="*/ 57 h 667"/>
                <a:gd name="T16" fmla="*/ 189 w 439"/>
                <a:gd name="T17" fmla="*/ 231 h 667"/>
                <a:gd name="T18" fmla="*/ 189 w 439"/>
                <a:gd name="T19" fmla="*/ 667 h 667"/>
                <a:gd name="T20" fmla="*/ 243 w 439"/>
                <a:gd name="T21" fmla="*/ 667 h 667"/>
                <a:gd name="T22" fmla="*/ 243 w 439"/>
                <a:gd name="T23" fmla="*/ 231 h 667"/>
                <a:gd name="T24" fmla="*/ 439 w 439"/>
                <a:gd name="T25" fmla="*/ 71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9" h="667">
                  <a:moveTo>
                    <a:pt x="439" y="71"/>
                  </a:moveTo>
                  <a:lnTo>
                    <a:pt x="405" y="45"/>
                  </a:lnTo>
                  <a:lnTo>
                    <a:pt x="243" y="178"/>
                  </a:lnTo>
                  <a:lnTo>
                    <a:pt x="243" y="0"/>
                  </a:lnTo>
                  <a:lnTo>
                    <a:pt x="189" y="0"/>
                  </a:lnTo>
                  <a:lnTo>
                    <a:pt x="189" y="178"/>
                  </a:lnTo>
                  <a:lnTo>
                    <a:pt x="35" y="31"/>
                  </a:lnTo>
                  <a:lnTo>
                    <a:pt x="0" y="57"/>
                  </a:lnTo>
                  <a:lnTo>
                    <a:pt x="189" y="231"/>
                  </a:lnTo>
                  <a:lnTo>
                    <a:pt x="189" y="667"/>
                  </a:lnTo>
                  <a:lnTo>
                    <a:pt x="243" y="667"/>
                  </a:lnTo>
                  <a:lnTo>
                    <a:pt x="243" y="231"/>
                  </a:lnTo>
                  <a:lnTo>
                    <a:pt x="439"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0" name="Oval 23">
              <a:extLst>
                <a:ext uri="{FF2B5EF4-FFF2-40B4-BE49-F238E27FC236}">
                  <a16:creationId xmlns:a16="http://schemas.microsoft.com/office/drawing/2014/main" id="{9F79B120-6503-4E7A-8A9A-B78F26B15F71}"/>
                </a:ext>
              </a:extLst>
            </p:cNvPr>
            <p:cNvSpPr>
              <a:spLocks noChangeArrowheads="1"/>
            </p:cNvSpPr>
            <p:nvPr/>
          </p:nvSpPr>
          <p:spPr bwMode="auto">
            <a:xfrm>
              <a:off x="8204200" y="1112838"/>
              <a:ext cx="388938" cy="388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1" name="Freeform 24">
              <a:extLst>
                <a:ext uri="{FF2B5EF4-FFF2-40B4-BE49-F238E27FC236}">
                  <a16:creationId xmlns:a16="http://schemas.microsoft.com/office/drawing/2014/main" id="{7F764E42-D5BE-417C-AE0D-E7811C226D88}"/>
                </a:ext>
              </a:extLst>
            </p:cNvPr>
            <p:cNvSpPr>
              <a:spLocks/>
            </p:cNvSpPr>
            <p:nvPr/>
          </p:nvSpPr>
          <p:spPr bwMode="auto">
            <a:xfrm>
              <a:off x="8399463" y="1112838"/>
              <a:ext cx="193675" cy="388938"/>
            </a:xfrm>
            <a:custGeom>
              <a:avLst/>
              <a:gdLst>
                <a:gd name="T0" fmla="*/ 0 w 255"/>
                <a:gd name="T1" fmla="*/ 0 h 512"/>
                <a:gd name="T2" fmla="*/ 0 w 255"/>
                <a:gd name="T3" fmla="*/ 512 h 512"/>
                <a:gd name="T4" fmla="*/ 255 w 255"/>
                <a:gd name="T5" fmla="*/ 256 h 512"/>
                <a:gd name="T6" fmla="*/ 0 w 255"/>
                <a:gd name="T7" fmla="*/ 0 h 512"/>
              </a:gdLst>
              <a:ahLst/>
              <a:cxnLst>
                <a:cxn ang="0">
                  <a:pos x="T0" y="T1"/>
                </a:cxn>
                <a:cxn ang="0">
                  <a:pos x="T2" y="T3"/>
                </a:cxn>
                <a:cxn ang="0">
                  <a:pos x="T4" y="T5"/>
                </a:cxn>
                <a:cxn ang="0">
                  <a:pos x="T6" y="T7"/>
                </a:cxn>
              </a:cxnLst>
              <a:rect l="0" t="0" r="r" b="b"/>
              <a:pathLst>
                <a:path w="255" h="512">
                  <a:moveTo>
                    <a:pt x="0" y="0"/>
                  </a:moveTo>
                  <a:lnTo>
                    <a:pt x="0" y="512"/>
                  </a:lnTo>
                  <a:cubicBezTo>
                    <a:pt x="141" y="511"/>
                    <a:pt x="255" y="397"/>
                    <a:pt x="255" y="256"/>
                  </a:cubicBezTo>
                  <a:cubicBezTo>
                    <a:pt x="255" y="115"/>
                    <a:pt x="14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2" name="Oval 25">
              <a:extLst>
                <a:ext uri="{FF2B5EF4-FFF2-40B4-BE49-F238E27FC236}">
                  <a16:creationId xmlns:a16="http://schemas.microsoft.com/office/drawing/2014/main" id="{545ACD2C-8EED-4187-85AA-7FF56BC77CE0}"/>
                </a:ext>
              </a:extLst>
            </p:cNvPr>
            <p:cNvSpPr>
              <a:spLocks noChangeArrowheads="1"/>
            </p:cNvSpPr>
            <p:nvPr/>
          </p:nvSpPr>
          <p:spPr bwMode="auto">
            <a:xfrm>
              <a:off x="7986713" y="1176338"/>
              <a:ext cx="390525" cy="388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3" name="Oval 26">
              <a:extLst>
                <a:ext uri="{FF2B5EF4-FFF2-40B4-BE49-F238E27FC236}">
                  <a16:creationId xmlns:a16="http://schemas.microsoft.com/office/drawing/2014/main" id="{1378BD9E-93BD-4876-A9F3-8758E7591C4A}"/>
                </a:ext>
              </a:extLst>
            </p:cNvPr>
            <p:cNvSpPr>
              <a:spLocks noChangeArrowheads="1"/>
            </p:cNvSpPr>
            <p:nvPr/>
          </p:nvSpPr>
          <p:spPr bwMode="auto">
            <a:xfrm>
              <a:off x="8421688" y="1176338"/>
              <a:ext cx="388938" cy="388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64" name="그룹 63">
            <a:extLst>
              <a:ext uri="{FF2B5EF4-FFF2-40B4-BE49-F238E27FC236}">
                <a16:creationId xmlns:a16="http://schemas.microsoft.com/office/drawing/2014/main" id="{37851FDA-FE1E-4D4F-B453-1D0730795E66}"/>
              </a:ext>
            </a:extLst>
          </p:cNvPr>
          <p:cNvGrpSpPr/>
          <p:nvPr/>
        </p:nvGrpSpPr>
        <p:grpSpPr>
          <a:xfrm rot="20923597">
            <a:off x="4445812" y="5572272"/>
            <a:ext cx="485852" cy="262646"/>
            <a:chOff x="9777413" y="344488"/>
            <a:chExt cx="919163" cy="496888"/>
          </a:xfrm>
          <a:solidFill>
            <a:schemeClr val="accent1">
              <a:lumMod val="40000"/>
              <a:lumOff val="60000"/>
            </a:schemeClr>
          </a:solidFill>
        </p:grpSpPr>
        <p:sp>
          <p:nvSpPr>
            <p:cNvPr id="65" name="Freeform 27">
              <a:extLst>
                <a:ext uri="{FF2B5EF4-FFF2-40B4-BE49-F238E27FC236}">
                  <a16:creationId xmlns:a16="http://schemas.microsoft.com/office/drawing/2014/main" id="{98A209D5-B3A0-4DA8-9279-A577253A04A2}"/>
                </a:ext>
              </a:extLst>
            </p:cNvPr>
            <p:cNvSpPr>
              <a:spLocks/>
            </p:cNvSpPr>
            <p:nvPr/>
          </p:nvSpPr>
          <p:spPr bwMode="auto">
            <a:xfrm>
              <a:off x="9777413" y="344488"/>
              <a:ext cx="919163" cy="496888"/>
            </a:xfrm>
            <a:custGeom>
              <a:avLst/>
              <a:gdLst>
                <a:gd name="T0" fmla="*/ 1175 w 1211"/>
                <a:gd name="T1" fmla="*/ 654 h 654"/>
                <a:gd name="T2" fmla="*/ 14 w 1211"/>
                <a:gd name="T3" fmla="*/ 654 h 654"/>
                <a:gd name="T4" fmla="*/ 145 w 1211"/>
                <a:gd name="T5" fmla="*/ 583 h 654"/>
                <a:gd name="T6" fmla="*/ 0 w 1211"/>
                <a:gd name="T7" fmla="*/ 593 h 654"/>
                <a:gd name="T8" fmla="*/ 145 w 1211"/>
                <a:gd name="T9" fmla="*/ 507 h 654"/>
                <a:gd name="T10" fmla="*/ 0 w 1211"/>
                <a:gd name="T11" fmla="*/ 460 h 654"/>
                <a:gd name="T12" fmla="*/ 125 w 1211"/>
                <a:gd name="T13" fmla="*/ 450 h 654"/>
                <a:gd name="T14" fmla="*/ 11 w 1211"/>
                <a:gd name="T15" fmla="*/ 399 h 654"/>
                <a:gd name="T16" fmla="*/ 173 w 1211"/>
                <a:gd name="T17" fmla="*/ 372 h 654"/>
                <a:gd name="T18" fmla="*/ 74 w 1211"/>
                <a:gd name="T19" fmla="*/ 305 h 654"/>
                <a:gd name="T20" fmla="*/ 205 w 1211"/>
                <a:gd name="T21" fmla="*/ 290 h 654"/>
                <a:gd name="T22" fmla="*/ 137 w 1211"/>
                <a:gd name="T23" fmla="*/ 231 h 654"/>
                <a:gd name="T24" fmla="*/ 261 w 1211"/>
                <a:gd name="T25" fmla="*/ 209 h 654"/>
                <a:gd name="T26" fmla="*/ 193 w 1211"/>
                <a:gd name="T27" fmla="*/ 140 h 654"/>
                <a:gd name="T28" fmla="*/ 326 w 1211"/>
                <a:gd name="T29" fmla="*/ 136 h 654"/>
                <a:gd name="T30" fmla="*/ 279 w 1211"/>
                <a:gd name="T31" fmla="*/ 62 h 654"/>
                <a:gd name="T32" fmla="*/ 463 w 1211"/>
                <a:gd name="T33" fmla="*/ 110 h 654"/>
                <a:gd name="T34" fmla="*/ 415 w 1211"/>
                <a:gd name="T35" fmla="*/ 17 h 654"/>
                <a:gd name="T36" fmla="*/ 552 w 1211"/>
                <a:gd name="T37" fmla="*/ 96 h 654"/>
                <a:gd name="T38" fmla="*/ 557 w 1211"/>
                <a:gd name="T39" fmla="*/ 17 h 654"/>
                <a:gd name="T40" fmla="*/ 634 w 1211"/>
                <a:gd name="T41" fmla="*/ 84 h 654"/>
                <a:gd name="T42" fmla="*/ 699 w 1211"/>
                <a:gd name="T43" fmla="*/ 0 h 654"/>
                <a:gd name="T44" fmla="*/ 696 w 1211"/>
                <a:gd name="T45" fmla="*/ 96 h 654"/>
                <a:gd name="T46" fmla="*/ 814 w 1211"/>
                <a:gd name="T47" fmla="*/ 40 h 654"/>
                <a:gd name="T48" fmla="*/ 770 w 1211"/>
                <a:gd name="T49" fmla="*/ 123 h 654"/>
                <a:gd name="T50" fmla="*/ 879 w 1211"/>
                <a:gd name="T51" fmla="*/ 62 h 654"/>
                <a:gd name="T52" fmla="*/ 856 w 1211"/>
                <a:gd name="T53" fmla="*/ 155 h 654"/>
                <a:gd name="T54" fmla="*/ 972 w 1211"/>
                <a:gd name="T55" fmla="*/ 122 h 654"/>
                <a:gd name="T56" fmla="*/ 948 w 1211"/>
                <a:gd name="T57" fmla="*/ 195 h 654"/>
                <a:gd name="T58" fmla="*/ 1066 w 1211"/>
                <a:gd name="T59" fmla="*/ 184 h 654"/>
                <a:gd name="T60" fmla="*/ 1004 w 1211"/>
                <a:gd name="T61" fmla="*/ 260 h 654"/>
                <a:gd name="T62" fmla="*/ 1140 w 1211"/>
                <a:gd name="T63" fmla="*/ 266 h 654"/>
                <a:gd name="T64" fmla="*/ 1068 w 1211"/>
                <a:gd name="T65" fmla="*/ 337 h 654"/>
                <a:gd name="T66" fmla="*/ 1175 w 1211"/>
                <a:gd name="T67" fmla="*/ 357 h 654"/>
                <a:gd name="T68" fmla="*/ 1093 w 1211"/>
                <a:gd name="T69" fmla="*/ 399 h 654"/>
                <a:gd name="T70" fmla="*/ 1181 w 1211"/>
                <a:gd name="T71" fmla="*/ 448 h 654"/>
                <a:gd name="T72" fmla="*/ 1095 w 1211"/>
                <a:gd name="T73" fmla="*/ 500 h 654"/>
                <a:gd name="T74" fmla="*/ 1211 w 1211"/>
                <a:gd name="T75" fmla="*/ 561 h 654"/>
                <a:gd name="T76" fmla="*/ 1104 w 1211"/>
                <a:gd name="T77" fmla="*/ 591 h 654"/>
                <a:gd name="T78" fmla="*/ 1175 w 1211"/>
                <a:gd name="T79" fmla="*/ 65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11" h="654">
                  <a:moveTo>
                    <a:pt x="1175" y="654"/>
                  </a:moveTo>
                  <a:lnTo>
                    <a:pt x="14" y="654"/>
                  </a:lnTo>
                  <a:cubicBezTo>
                    <a:pt x="14" y="654"/>
                    <a:pt x="37" y="596"/>
                    <a:pt x="145" y="583"/>
                  </a:cubicBezTo>
                  <a:cubicBezTo>
                    <a:pt x="145" y="583"/>
                    <a:pt x="86" y="561"/>
                    <a:pt x="0" y="593"/>
                  </a:cubicBezTo>
                  <a:cubicBezTo>
                    <a:pt x="0" y="593"/>
                    <a:pt x="15" y="539"/>
                    <a:pt x="145" y="507"/>
                  </a:cubicBezTo>
                  <a:cubicBezTo>
                    <a:pt x="145" y="507"/>
                    <a:pt x="35" y="503"/>
                    <a:pt x="0" y="460"/>
                  </a:cubicBezTo>
                  <a:cubicBezTo>
                    <a:pt x="0" y="460"/>
                    <a:pt x="69" y="480"/>
                    <a:pt x="125" y="450"/>
                  </a:cubicBezTo>
                  <a:cubicBezTo>
                    <a:pt x="125" y="450"/>
                    <a:pt x="62" y="389"/>
                    <a:pt x="11" y="399"/>
                  </a:cubicBezTo>
                  <a:cubicBezTo>
                    <a:pt x="11" y="399"/>
                    <a:pt x="61" y="355"/>
                    <a:pt x="173" y="372"/>
                  </a:cubicBezTo>
                  <a:cubicBezTo>
                    <a:pt x="173" y="372"/>
                    <a:pt x="113" y="300"/>
                    <a:pt x="74" y="305"/>
                  </a:cubicBezTo>
                  <a:cubicBezTo>
                    <a:pt x="74" y="305"/>
                    <a:pt x="110" y="271"/>
                    <a:pt x="205" y="290"/>
                  </a:cubicBezTo>
                  <a:cubicBezTo>
                    <a:pt x="205" y="290"/>
                    <a:pt x="174" y="237"/>
                    <a:pt x="137" y="231"/>
                  </a:cubicBezTo>
                  <a:cubicBezTo>
                    <a:pt x="137" y="231"/>
                    <a:pt x="154" y="184"/>
                    <a:pt x="261" y="209"/>
                  </a:cubicBezTo>
                  <a:cubicBezTo>
                    <a:pt x="261" y="209"/>
                    <a:pt x="244" y="143"/>
                    <a:pt x="193" y="140"/>
                  </a:cubicBezTo>
                  <a:cubicBezTo>
                    <a:pt x="193" y="140"/>
                    <a:pt x="253" y="102"/>
                    <a:pt x="326" y="136"/>
                  </a:cubicBezTo>
                  <a:cubicBezTo>
                    <a:pt x="326" y="136"/>
                    <a:pt x="308" y="67"/>
                    <a:pt x="279" y="62"/>
                  </a:cubicBezTo>
                  <a:cubicBezTo>
                    <a:pt x="279" y="62"/>
                    <a:pt x="418" y="62"/>
                    <a:pt x="463" y="110"/>
                  </a:cubicBezTo>
                  <a:cubicBezTo>
                    <a:pt x="463" y="110"/>
                    <a:pt x="444" y="47"/>
                    <a:pt x="415" y="17"/>
                  </a:cubicBezTo>
                  <a:cubicBezTo>
                    <a:pt x="415" y="17"/>
                    <a:pt x="548" y="43"/>
                    <a:pt x="552" y="96"/>
                  </a:cubicBezTo>
                  <a:cubicBezTo>
                    <a:pt x="552" y="96"/>
                    <a:pt x="569" y="57"/>
                    <a:pt x="557" y="17"/>
                  </a:cubicBezTo>
                  <a:cubicBezTo>
                    <a:pt x="557" y="17"/>
                    <a:pt x="626" y="35"/>
                    <a:pt x="634" y="84"/>
                  </a:cubicBezTo>
                  <a:cubicBezTo>
                    <a:pt x="634" y="84"/>
                    <a:pt x="660" y="12"/>
                    <a:pt x="699" y="0"/>
                  </a:cubicBezTo>
                  <a:cubicBezTo>
                    <a:pt x="699" y="0"/>
                    <a:pt x="684" y="68"/>
                    <a:pt x="696" y="96"/>
                  </a:cubicBezTo>
                  <a:cubicBezTo>
                    <a:pt x="696" y="96"/>
                    <a:pt x="757" y="59"/>
                    <a:pt x="814" y="40"/>
                  </a:cubicBezTo>
                  <a:cubicBezTo>
                    <a:pt x="814" y="40"/>
                    <a:pt x="770" y="85"/>
                    <a:pt x="770" y="123"/>
                  </a:cubicBezTo>
                  <a:cubicBezTo>
                    <a:pt x="770" y="123"/>
                    <a:pt x="827" y="66"/>
                    <a:pt x="879" y="62"/>
                  </a:cubicBezTo>
                  <a:cubicBezTo>
                    <a:pt x="879" y="62"/>
                    <a:pt x="811" y="136"/>
                    <a:pt x="856" y="155"/>
                  </a:cubicBezTo>
                  <a:cubicBezTo>
                    <a:pt x="856" y="155"/>
                    <a:pt x="913" y="116"/>
                    <a:pt x="972" y="122"/>
                  </a:cubicBezTo>
                  <a:cubicBezTo>
                    <a:pt x="972" y="122"/>
                    <a:pt x="930" y="170"/>
                    <a:pt x="948" y="195"/>
                  </a:cubicBezTo>
                  <a:cubicBezTo>
                    <a:pt x="948" y="195"/>
                    <a:pt x="1001" y="170"/>
                    <a:pt x="1066" y="184"/>
                  </a:cubicBezTo>
                  <a:cubicBezTo>
                    <a:pt x="1066" y="184"/>
                    <a:pt x="977" y="231"/>
                    <a:pt x="1004" y="260"/>
                  </a:cubicBezTo>
                  <a:cubicBezTo>
                    <a:pt x="1004" y="260"/>
                    <a:pt x="1072" y="244"/>
                    <a:pt x="1140" y="266"/>
                  </a:cubicBezTo>
                  <a:cubicBezTo>
                    <a:pt x="1140" y="266"/>
                    <a:pt x="1057" y="310"/>
                    <a:pt x="1068" y="337"/>
                  </a:cubicBezTo>
                  <a:cubicBezTo>
                    <a:pt x="1068" y="337"/>
                    <a:pt x="1113" y="342"/>
                    <a:pt x="1175" y="357"/>
                  </a:cubicBezTo>
                  <a:cubicBezTo>
                    <a:pt x="1175" y="357"/>
                    <a:pt x="1114" y="367"/>
                    <a:pt x="1093" y="399"/>
                  </a:cubicBezTo>
                  <a:cubicBezTo>
                    <a:pt x="1093" y="399"/>
                    <a:pt x="1131" y="399"/>
                    <a:pt x="1181" y="448"/>
                  </a:cubicBezTo>
                  <a:cubicBezTo>
                    <a:pt x="1181" y="448"/>
                    <a:pt x="1101" y="453"/>
                    <a:pt x="1095" y="500"/>
                  </a:cubicBezTo>
                  <a:cubicBezTo>
                    <a:pt x="1095" y="500"/>
                    <a:pt x="1155" y="496"/>
                    <a:pt x="1211" y="561"/>
                  </a:cubicBezTo>
                  <a:cubicBezTo>
                    <a:pt x="1211" y="561"/>
                    <a:pt x="1110" y="541"/>
                    <a:pt x="1104" y="591"/>
                  </a:cubicBezTo>
                  <a:cubicBezTo>
                    <a:pt x="1158" y="591"/>
                    <a:pt x="1174" y="643"/>
                    <a:pt x="1175" y="65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6" name="Freeform 28">
              <a:extLst>
                <a:ext uri="{FF2B5EF4-FFF2-40B4-BE49-F238E27FC236}">
                  <a16:creationId xmlns:a16="http://schemas.microsoft.com/office/drawing/2014/main" id="{BA654AED-5E3C-45AF-B506-05670B08E66D}"/>
                </a:ext>
              </a:extLst>
            </p:cNvPr>
            <p:cNvSpPr>
              <a:spLocks/>
            </p:cNvSpPr>
            <p:nvPr/>
          </p:nvSpPr>
          <p:spPr bwMode="auto">
            <a:xfrm>
              <a:off x="9918700" y="441326"/>
              <a:ext cx="660400" cy="357188"/>
            </a:xfrm>
            <a:custGeom>
              <a:avLst/>
              <a:gdLst>
                <a:gd name="T0" fmla="*/ 844 w 870"/>
                <a:gd name="T1" fmla="*/ 470 h 470"/>
                <a:gd name="T2" fmla="*/ 11 w 870"/>
                <a:gd name="T3" fmla="*/ 470 h 470"/>
                <a:gd name="T4" fmla="*/ 105 w 870"/>
                <a:gd name="T5" fmla="*/ 419 h 470"/>
                <a:gd name="T6" fmla="*/ 0 w 870"/>
                <a:gd name="T7" fmla="*/ 426 h 470"/>
                <a:gd name="T8" fmla="*/ 105 w 870"/>
                <a:gd name="T9" fmla="*/ 364 h 470"/>
                <a:gd name="T10" fmla="*/ 0 w 870"/>
                <a:gd name="T11" fmla="*/ 330 h 470"/>
                <a:gd name="T12" fmla="*/ 90 w 870"/>
                <a:gd name="T13" fmla="*/ 323 h 470"/>
                <a:gd name="T14" fmla="*/ 8 w 870"/>
                <a:gd name="T15" fmla="*/ 287 h 470"/>
                <a:gd name="T16" fmla="*/ 125 w 870"/>
                <a:gd name="T17" fmla="*/ 267 h 470"/>
                <a:gd name="T18" fmla="*/ 54 w 870"/>
                <a:gd name="T19" fmla="*/ 219 h 470"/>
                <a:gd name="T20" fmla="*/ 147 w 870"/>
                <a:gd name="T21" fmla="*/ 208 h 470"/>
                <a:gd name="T22" fmla="*/ 99 w 870"/>
                <a:gd name="T23" fmla="*/ 166 h 470"/>
                <a:gd name="T24" fmla="*/ 188 w 870"/>
                <a:gd name="T25" fmla="*/ 150 h 470"/>
                <a:gd name="T26" fmla="*/ 139 w 870"/>
                <a:gd name="T27" fmla="*/ 101 h 470"/>
                <a:gd name="T28" fmla="*/ 235 w 870"/>
                <a:gd name="T29" fmla="*/ 97 h 470"/>
                <a:gd name="T30" fmla="*/ 201 w 870"/>
                <a:gd name="T31" fmla="*/ 44 h 470"/>
                <a:gd name="T32" fmla="*/ 333 w 870"/>
                <a:gd name="T33" fmla="*/ 79 h 470"/>
                <a:gd name="T34" fmla="*/ 298 w 870"/>
                <a:gd name="T35" fmla="*/ 13 h 470"/>
                <a:gd name="T36" fmla="*/ 397 w 870"/>
                <a:gd name="T37" fmla="*/ 69 h 470"/>
                <a:gd name="T38" fmla="*/ 400 w 870"/>
                <a:gd name="T39" fmla="*/ 13 h 470"/>
                <a:gd name="T40" fmla="*/ 456 w 870"/>
                <a:gd name="T41" fmla="*/ 60 h 470"/>
                <a:gd name="T42" fmla="*/ 502 w 870"/>
                <a:gd name="T43" fmla="*/ 0 h 470"/>
                <a:gd name="T44" fmla="*/ 500 w 870"/>
                <a:gd name="T45" fmla="*/ 69 h 470"/>
                <a:gd name="T46" fmla="*/ 585 w 870"/>
                <a:gd name="T47" fmla="*/ 28 h 470"/>
                <a:gd name="T48" fmla="*/ 553 w 870"/>
                <a:gd name="T49" fmla="*/ 88 h 470"/>
                <a:gd name="T50" fmla="*/ 632 w 870"/>
                <a:gd name="T51" fmla="*/ 44 h 470"/>
                <a:gd name="T52" fmla="*/ 615 w 870"/>
                <a:gd name="T53" fmla="*/ 111 h 470"/>
                <a:gd name="T54" fmla="*/ 698 w 870"/>
                <a:gd name="T55" fmla="*/ 88 h 470"/>
                <a:gd name="T56" fmla="*/ 681 w 870"/>
                <a:gd name="T57" fmla="*/ 140 h 470"/>
                <a:gd name="T58" fmla="*/ 766 w 870"/>
                <a:gd name="T59" fmla="*/ 132 h 470"/>
                <a:gd name="T60" fmla="*/ 721 w 870"/>
                <a:gd name="T61" fmla="*/ 187 h 470"/>
                <a:gd name="T62" fmla="*/ 819 w 870"/>
                <a:gd name="T63" fmla="*/ 191 h 470"/>
                <a:gd name="T64" fmla="*/ 768 w 870"/>
                <a:gd name="T65" fmla="*/ 242 h 470"/>
                <a:gd name="T66" fmla="*/ 844 w 870"/>
                <a:gd name="T67" fmla="*/ 256 h 470"/>
                <a:gd name="T68" fmla="*/ 785 w 870"/>
                <a:gd name="T69" fmla="*/ 286 h 470"/>
                <a:gd name="T70" fmla="*/ 849 w 870"/>
                <a:gd name="T71" fmla="*/ 322 h 470"/>
                <a:gd name="T72" fmla="*/ 786 w 870"/>
                <a:gd name="T73" fmla="*/ 359 h 470"/>
                <a:gd name="T74" fmla="*/ 870 w 870"/>
                <a:gd name="T75" fmla="*/ 403 h 470"/>
                <a:gd name="T76" fmla="*/ 793 w 870"/>
                <a:gd name="T77" fmla="*/ 424 h 470"/>
                <a:gd name="T78" fmla="*/ 844 w 870"/>
                <a:gd name="T79"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70" h="470">
                  <a:moveTo>
                    <a:pt x="844" y="470"/>
                  </a:moveTo>
                  <a:lnTo>
                    <a:pt x="11" y="470"/>
                  </a:lnTo>
                  <a:cubicBezTo>
                    <a:pt x="11" y="470"/>
                    <a:pt x="27" y="428"/>
                    <a:pt x="105" y="419"/>
                  </a:cubicBezTo>
                  <a:cubicBezTo>
                    <a:pt x="105" y="419"/>
                    <a:pt x="62" y="403"/>
                    <a:pt x="0" y="426"/>
                  </a:cubicBezTo>
                  <a:cubicBezTo>
                    <a:pt x="0" y="426"/>
                    <a:pt x="11" y="387"/>
                    <a:pt x="105" y="364"/>
                  </a:cubicBezTo>
                  <a:cubicBezTo>
                    <a:pt x="105" y="364"/>
                    <a:pt x="25" y="361"/>
                    <a:pt x="0" y="330"/>
                  </a:cubicBezTo>
                  <a:cubicBezTo>
                    <a:pt x="0" y="330"/>
                    <a:pt x="50" y="344"/>
                    <a:pt x="90" y="323"/>
                  </a:cubicBezTo>
                  <a:cubicBezTo>
                    <a:pt x="90" y="323"/>
                    <a:pt x="45" y="279"/>
                    <a:pt x="8" y="287"/>
                  </a:cubicBezTo>
                  <a:cubicBezTo>
                    <a:pt x="8" y="287"/>
                    <a:pt x="44" y="255"/>
                    <a:pt x="125" y="267"/>
                  </a:cubicBezTo>
                  <a:cubicBezTo>
                    <a:pt x="125" y="267"/>
                    <a:pt x="82" y="216"/>
                    <a:pt x="54" y="219"/>
                  </a:cubicBezTo>
                  <a:cubicBezTo>
                    <a:pt x="54" y="219"/>
                    <a:pt x="79" y="194"/>
                    <a:pt x="147" y="208"/>
                  </a:cubicBezTo>
                  <a:cubicBezTo>
                    <a:pt x="147" y="208"/>
                    <a:pt x="125" y="170"/>
                    <a:pt x="99" y="166"/>
                  </a:cubicBezTo>
                  <a:cubicBezTo>
                    <a:pt x="99" y="166"/>
                    <a:pt x="111" y="132"/>
                    <a:pt x="188" y="150"/>
                  </a:cubicBezTo>
                  <a:cubicBezTo>
                    <a:pt x="188" y="150"/>
                    <a:pt x="176" y="103"/>
                    <a:pt x="139" y="101"/>
                  </a:cubicBezTo>
                  <a:cubicBezTo>
                    <a:pt x="139" y="101"/>
                    <a:pt x="182" y="73"/>
                    <a:pt x="235" y="97"/>
                  </a:cubicBezTo>
                  <a:cubicBezTo>
                    <a:pt x="235" y="97"/>
                    <a:pt x="222" y="48"/>
                    <a:pt x="201" y="44"/>
                  </a:cubicBezTo>
                  <a:cubicBezTo>
                    <a:pt x="201" y="44"/>
                    <a:pt x="300" y="44"/>
                    <a:pt x="333" y="79"/>
                  </a:cubicBezTo>
                  <a:cubicBezTo>
                    <a:pt x="333" y="79"/>
                    <a:pt x="319" y="34"/>
                    <a:pt x="298" y="13"/>
                  </a:cubicBezTo>
                  <a:cubicBezTo>
                    <a:pt x="298" y="13"/>
                    <a:pt x="394" y="31"/>
                    <a:pt x="397" y="69"/>
                  </a:cubicBezTo>
                  <a:cubicBezTo>
                    <a:pt x="397" y="69"/>
                    <a:pt x="409" y="41"/>
                    <a:pt x="400" y="13"/>
                  </a:cubicBezTo>
                  <a:cubicBezTo>
                    <a:pt x="400" y="13"/>
                    <a:pt x="450" y="25"/>
                    <a:pt x="456" y="60"/>
                  </a:cubicBezTo>
                  <a:cubicBezTo>
                    <a:pt x="456" y="60"/>
                    <a:pt x="475" y="8"/>
                    <a:pt x="502" y="0"/>
                  </a:cubicBezTo>
                  <a:cubicBezTo>
                    <a:pt x="502" y="0"/>
                    <a:pt x="491" y="49"/>
                    <a:pt x="500" y="69"/>
                  </a:cubicBezTo>
                  <a:cubicBezTo>
                    <a:pt x="500" y="69"/>
                    <a:pt x="544" y="42"/>
                    <a:pt x="585" y="28"/>
                  </a:cubicBezTo>
                  <a:cubicBezTo>
                    <a:pt x="585" y="28"/>
                    <a:pt x="553" y="61"/>
                    <a:pt x="553" y="88"/>
                  </a:cubicBezTo>
                  <a:cubicBezTo>
                    <a:pt x="553" y="88"/>
                    <a:pt x="594" y="47"/>
                    <a:pt x="632" y="44"/>
                  </a:cubicBezTo>
                  <a:cubicBezTo>
                    <a:pt x="632" y="44"/>
                    <a:pt x="583" y="97"/>
                    <a:pt x="615" y="111"/>
                  </a:cubicBezTo>
                  <a:cubicBezTo>
                    <a:pt x="615" y="111"/>
                    <a:pt x="656" y="83"/>
                    <a:pt x="698" y="88"/>
                  </a:cubicBezTo>
                  <a:cubicBezTo>
                    <a:pt x="698" y="88"/>
                    <a:pt x="668" y="122"/>
                    <a:pt x="681" y="140"/>
                  </a:cubicBezTo>
                  <a:cubicBezTo>
                    <a:pt x="681" y="140"/>
                    <a:pt x="719" y="122"/>
                    <a:pt x="766" y="132"/>
                  </a:cubicBezTo>
                  <a:cubicBezTo>
                    <a:pt x="766" y="132"/>
                    <a:pt x="702" y="166"/>
                    <a:pt x="721" y="187"/>
                  </a:cubicBezTo>
                  <a:cubicBezTo>
                    <a:pt x="721" y="187"/>
                    <a:pt x="770" y="175"/>
                    <a:pt x="819" y="191"/>
                  </a:cubicBezTo>
                  <a:cubicBezTo>
                    <a:pt x="819" y="191"/>
                    <a:pt x="759" y="223"/>
                    <a:pt x="768" y="242"/>
                  </a:cubicBezTo>
                  <a:cubicBezTo>
                    <a:pt x="768" y="242"/>
                    <a:pt x="800" y="246"/>
                    <a:pt x="844" y="256"/>
                  </a:cubicBezTo>
                  <a:cubicBezTo>
                    <a:pt x="844" y="256"/>
                    <a:pt x="800" y="263"/>
                    <a:pt x="785" y="286"/>
                  </a:cubicBezTo>
                  <a:cubicBezTo>
                    <a:pt x="785" y="286"/>
                    <a:pt x="813" y="286"/>
                    <a:pt x="849" y="322"/>
                  </a:cubicBezTo>
                  <a:cubicBezTo>
                    <a:pt x="849" y="322"/>
                    <a:pt x="791" y="325"/>
                    <a:pt x="786" y="359"/>
                  </a:cubicBezTo>
                  <a:cubicBezTo>
                    <a:pt x="786" y="359"/>
                    <a:pt x="830" y="356"/>
                    <a:pt x="870" y="403"/>
                  </a:cubicBezTo>
                  <a:cubicBezTo>
                    <a:pt x="870" y="403"/>
                    <a:pt x="798" y="389"/>
                    <a:pt x="793" y="424"/>
                  </a:cubicBezTo>
                  <a:cubicBezTo>
                    <a:pt x="832" y="424"/>
                    <a:pt x="844" y="462"/>
                    <a:pt x="844" y="47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p>
          </p:txBody>
        </p:sp>
      </p:grpSp>
      <p:grpSp>
        <p:nvGrpSpPr>
          <p:cNvPr id="67" name="그룹 66">
            <a:extLst>
              <a:ext uri="{FF2B5EF4-FFF2-40B4-BE49-F238E27FC236}">
                <a16:creationId xmlns:a16="http://schemas.microsoft.com/office/drawing/2014/main" id="{A7E56C97-B33B-41ED-8F45-0E94866E0921}"/>
              </a:ext>
            </a:extLst>
          </p:cNvPr>
          <p:cNvGrpSpPr/>
          <p:nvPr/>
        </p:nvGrpSpPr>
        <p:grpSpPr>
          <a:xfrm>
            <a:off x="9499889" y="5639114"/>
            <a:ext cx="485280" cy="279143"/>
            <a:chOff x="7121525" y="190501"/>
            <a:chExt cx="896938" cy="515937"/>
          </a:xfrm>
          <a:solidFill>
            <a:schemeClr val="accent1">
              <a:lumMod val="40000"/>
              <a:lumOff val="60000"/>
            </a:schemeClr>
          </a:solidFill>
        </p:grpSpPr>
        <p:sp>
          <p:nvSpPr>
            <p:cNvPr id="68" name="Freeform 41">
              <a:extLst>
                <a:ext uri="{FF2B5EF4-FFF2-40B4-BE49-F238E27FC236}">
                  <a16:creationId xmlns:a16="http://schemas.microsoft.com/office/drawing/2014/main" id="{D621D94E-7DA5-4AFE-96A4-B5D9260491AF}"/>
                </a:ext>
              </a:extLst>
            </p:cNvPr>
            <p:cNvSpPr>
              <a:spLocks/>
            </p:cNvSpPr>
            <p:nvPr/>
          </p:nvSpPr>
          <p:spPr bwMode="auto">
            <a:xfrm>
              <a:off x="7121525" y="190501"/>
              <a:ext cx="896938" cy="481013"/>
            </a:xfrm>
            <a:custGeom>
              <a:avLst/>
              <a:gdLst>
                <a:gd name="T0" fmla="*/ 1180 w 1181"/>
                <a:gd name="T1" fmla="*/ 486 h 634"/>
                <a:gd name="T2" fmla="*/ 1024 w 1181"/>
                <a:gd name="T3" fmla="*/ 634 h 634"/>
                <a:gd name="T4" fmla="*/ 134 w 1181"/>
                <a:gd name="T5" fmla="*/ 634 h 634"/>
                <a:gd name="T6" fmla="*/ 0 w 1181"/>
                <a:gd name="T7" fmla="*/ 504 h 634"/>
                <a:gd name="T8" fmla="*/ 0 w 1181"/>
                <a:gd name="T9" fmla="*/ 503 h 634"/>
                <a:gd name="T10" fmla="*/ 23 w 1181"/>
                <a:gd name="T11" fmla="*/ 418 h 634"/>
                <a:gd name="T12" fmla="*/ 169 w 1181"/>
                <a:gd name="T13" fmla="*/ 334 h 634"/>
                <a:gd name="T14" fmla="*/ 214 w 1181"/>
                <a:gd name="T15" fmla="*/ 340 h 634"/>
                <a:gd name="T16" fmla="*/ 214 w 1181"/>
                <a:gd name="T17" fmla="*/ 334 h 634"/>
                <a:gd name="T18" fmla="*/ 383 w 1181"/>
                <a:gd name="T19" fmla="*/ 165 h 634"/>
                <a:gd name="T20" fmla="*/ 497 w 1181"/>
                <a:gd name="T21" fmla="*/ 210 h 634"/>
                <a:gd name="T22" fmla="*/ 977 w 1181"/>
                <a:gd name="T23" fmla="*/ 316 h 634"/>
                <a:gd name="T24" fmla="*/ 976 w 1181"/>
                <a:gd name="T25" fmla="*/ 337 h 634"/>
                <a:gd name="T26" fmla="*/ 1027 w 1181"/>
                <a:gd name="T27" fmla="*/ 328 h 634"/>
                <a:gd name="T28" fmla="*/ 1167 w 1181"/>
                <a:gd name="T29" fmla="*/ 418 h 634"/>
                <a:gd name="T30" fmla="*/ 1180 w 1181"/>
                <a:gd name="T31" fmla="*/ 486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1" h="634">
                  <a:moveTo>
                    <a:pt x="1180" y="486"/>
                  </a:moveTo>
                  <a:cubicBezTo>
                    <a:pt x="1178" y="569"/>
                    <a:pt x="1107" y="634"/>
                    <a:pt x="1024" y="634"/>
                  </a:cubicBezTo>
                  <a:lnTo>
                    <a:pt x="134" y="634"/>
                  </a:lnTo>
                  <a:cubicBezTo>
                    <a:pt x="62" y="634"/>
                    <a:pt x="1" y="577"/>
                    <a:pt x="0" y="504"/>
                  </a:cubicBezTo>
                  <a:cubicBezTo>
                    <a:pt x="0" y="504"/>
                    <a:pt x="0" y="503"/>
                    <a:pt x="0" y="503"/>
                  </a:cubicBezTo>
                  <a:cubicBezTo>
                    <a:pt x="0" y="472"/>
                    <a:pt x="8" y="443"/>
                    <a:pt x="23" y="418"/>
                  </a:cubicBezTo>
                  <a:cubicBezTo>
                    <a:pt x="52" y="368"/>
                    <a:pt x="107" y="334"/>
                    <a:pt x="169" y="334"/>
                  </a:cubicBezTo>
                  <a:cubicBezTo>
                    <a:pt x="185" y="334"/>
                    <a:pt x="200" y="336"/>
                    <a:pt x="214" y="340"/>
                  </a:cubicBezTo>
                  <a:cubicBezTo>
                    <a:pt x="214" y="338"/>
                    <a:pt x="214" y="336"/>
                    <a:pt x="214" y="334"/>
                  </a:cubicBezTo>
                  <a:cubicBezTo>
                    <a:pt x="214" y="241"/>
                    <a:pt x="289" y="165"/>
                    <a:pt x="383" y="165"/>
                  </a:cubicBezTo>
                  <a:cubicBezTo>
                    <a:pt x="427" y="165"/>
                    <a:pt x="467" y="182"/>
                    <a:pt x="497" y="210"/>
                  </a:cubicBezTo>
                  <a:cubicBezTo>
                    <a:pt x="594" y="0"/>
                    <a:pt x="977" y="31"/>
                    <a:pt x="977" y="316"/>
                  </a:cubicBezTo>
                  <a:cubicBezTo>
                    <a:pt x="977" y="323"/>
                    <a:pt x="977" y="330"/>
                    <a:pt x="976" y="337"/>
                  </a:cubicBezTo>
                  <a:cubicBezTo>
                    <a:pt x="992" y="331"/>
                    <a:pt x="1009" y="328"/>
                    <a:pt x="1027" y="328"/>
                  </a:cubicBezTo>
                  <a:cubicBezTo>
                    <a:pt x="1089" y="328"/>
                    <a:pt x="1143" y="365"/>
                    <a:pt x="1167" y="418"/>
                  </a:cubicBezTo>
                  <a:cubicBezTo>
                    <a:pt x="1176" y="439"/>
                    <a:pt x="1181" y="462"/>
                    <a:pt x="1180" y="4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9" name="Freeform 42">
              <a:extLst>
                <a:ext uri="{FF2B5EF4-FFF2-40B4-BE49-F238E27FC236}">
                  <a16:creationId xmlns:a16="http://schemas.microsoft.com/office/drawing/2014/main" id="{91E9FFC9-6E36-4AC8-89AB-EB7E24EF8160}"/>
                </a:ext>
              </a:extLst>
            </p:cNvPr>
            <p:cNvSpPr>
              <a:spLocks/>
            </p:cNvSpPr>
            <p:nvPr/>
          </p:nvSpPr>
          <p:spPr bwMode="auto">
            <a:xfrm>
              <a:off x="7269163" y="369888"/>
              <a:ext cx="625475" cy="336550"/>
            </a:xfrm>
            <a:custGeom>
              <a:avLst/>
              <a:gdLst>
                <a:gd name="T0" fmla="*/ 824 w 824"/>
                <a:gd name="T1" fmla="*/ 339 h 443"/>
                <a:gd name="T2" fmla="*/ 714 w 824"/>
                <a:gd name="T3" fmla="*/ 443 h 443"/>
                <a:gd name="T4" fmla="*/ 93 w 824"/>
                <a:gd name="T5" fmla="*/ 443 h 443"/>
                <a:gd name="T6" fmla="*/ 0 w 824"/>
                <a:gd name="T7" fmla="*/ 352 h 443"/>
                <a:gd name="T8" fmla="*/ 0 w 824"/>
                <a:gd name="T9" fmla="*/ 351 h 443"/>
                <a:gd name="T10" fmla="*/ 16 w 824"/>
                <a:gd name="T11" fmla="*/ 292 h 443"/>
                <a:gd name="T12" fmla="*/ 118 w 824"/>
                <a:gd name="T13" fmla="*/ 233 h 443"/>
                <a:gd name="T14" fmla="*/ 149 w 824"/>
                <a:gd name="T15" fmla="*/ 238 h 443"/>
                <a:gd name="T16" fmla="*/ 149 w 824"/>
                <a:gd name="T17" fmla="*/ 233 h 443"/>
                <a:gd name="T18" fmla="*/ 267 w 824"/>
                <a:gd name="T19" fmla="*/ 115 h 443"/>
                <a:gd name="T20" fmla="*/ 347 w 824"/>
                <a:gd name="T21" fmla="*/ 147 h 443"/>
                <a:gd name="T22" fmla="*/ 682 w 824"/>
                <a:gd name="T23" fmla="*/ 221 h 443"/>
                <a:gd name="T24" fmla="*/ 681 w 824"/>
                <a:gd name="T25" fmla="*/ 236 h 443"/>
                <a:gd name="T26" fmla="*/ 717 w 824"/>
                <a:gd name="T27" fmla="*/ 229 h 443"/>
                <a:gd name="T28" fmla="*/ 814 w 824"/>
                <a:gd name="T29" fmla="*/ 292 h 443"/>
                <a:gd name="T30" fmla="*/ 824 w 824"/>
                <a:gd name="T31" fmla="*/ 339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4" h="443">
                  <a:moveTo>
                    <a:pt x="824" y="339"/>
                  </a:moveTo>
                  <a:cubicBezTo>
                    <a:pt x="822" y="397"/>
                    <a:pt x="773" y="443"/>
                    <a:pt x="714" y="443"/>
                  </a:cubicBezTo>
                  <a:lnTo>
                    <a:pt x="93" y="443"/>
                  </a:lnTo>
                  <a:cubicBezTo>
                    <a:pt x="43" y="443"/>
                    <a:pt x="0" y="403"/>
                    <a:pt x="0" y="352"/>
                  </a:cubicBezTo>
                  <a:lnTo>
                    <a:pt x="0" y="351"/>
                  </a:lnTo>
                  <a:cubicBezTo>
                    <a:pt x="0" y="330"/>
                    <a:pt x="6" y="309"/>
                    <a:pt x="16" y="292"/>
                  </a:cubicBezTo>
                  <a:cubicBezTo>
                    <a:pt x="36" y="257"/>
                    <a:pt x="74" y="233"/>
                    <a:pt x="118" y="233"/>
                  </a:cubicBezTo>
                  <a:cubicBezTo>
                    <a:pt x="129" y="233"/>
                    <a:pt x="139" y="235"/>
                    <a:pt x="149" y="238"/>
                  </a:cubicBezTo>
                  <a:cubicBezTo>
                    <a:pt x="149" y="236"/>
                    <a:pt x="149" y="235"/>
                    <a:pt x="149" y="233"/>
                  </a:cubicBezTo>
                  <a:cubicBezTo>
                    <a:pt x="149" y="168"/>
                    <a:pt x="202" y="115"/>
                    <a:pt x="267" y="115"/>
                  </a:cubicBezTo>
                  <a:cubicBezTo>
                    <a:pt x="298" y="115"/>
                    <a:pt x="326" y="127"/>
                    <a:pt x="347" y="147"/>
                  </a:cubicBezTo>
                  <a:cubicBezTo>
                    <a:pt x="414" y="0"/>
                    <a:pt x="682" y="22"/>
                    <a:pt x="682" y="221"/>
                  </a:cubicBezTo>
                  <a:cubicBezTo>
                    <a:pt x="682" y="226"/>
                    <a:pt x="681" y="231"/>
                    <a:pt x="681" y="236"/>
                  </a:cubicBezTo>
                  <a:cubicBezTo>
                    <a:pt x="692" y="232"/>
                    <a:pt x="704" y="229"/>
                    <a:pt x="717" y="229"/>
                  </a:cubicBezTo>
                  <a:cubicBezTo>
                    <a:pt x="760" y="229"/>
                    <a:pt x="797" y="255"/>
                    <a:pt x="814" y="292"/>
                  </a:cubicBezTo>
                  <a:cubicBezTo>
                    <a:pt x="821" y="306"/>
                    <a:pt x="824" y="322"/>
                    <a:pt x="824" y="339"/>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p>
          </p:txBody>
        </p:sp>
      </p:grpSp>
      <p:grpSp>
        <p:nvGrpSpPr>
          <p:cNvPr id="70" name="그룹 69">
            <a:extLst>
              <a:ext uri="{FF2B5EF4-FFF2-40B4-BE49-F238E27FC236}">
                <a16:creationId xmlns:a16="http://schemas.microsoft.com/office/drawing/2014/main" id="{5BC9070B-99D0-492B-BA8E-6F691DF9CAC5}"/>
              </a:ext>
            </a:extLst>
          </p:cNvPr>
          <p:cNvGrpSpPr/>
          <p:nvPr/>
        </p:nvGrpSpPr>
        <p:grpSpPr>
          <a:xfrm>
            <a:off x="9903311" y="4535846"/>
            <a:ext cx="921759" cy="1460837"/>
            <a:chOff x="4979988" y="223838"/>
            <a:chExt cx="439738" cy="696913"/>
          </a:xfrm>
          <a:solidFill>
            <a:schemeClr val="accent1">
              <a:lumMod val="40000"/>
              <a:lumOff val="60000"/>
            </a:schemeClr>
          </a:solidFill>
        </p:grpSpPr>
        <p:sp>
          <p:nvSpPr>
            <p:cNvPr id="71" name="Rectangle 43">
              <a:extLst>
                <a:ext uri="{FF2B5EF4-FFF2-40B4-BE49-F238E27FC236}">
                  <a16:creationId xmlns:a16="http://schemas.microsoft.com/office/drawing/2014/main" id="{A6685809-5424-46C3-838C-E67A62AB8F1C}"/>
                </a:ext>
              </a:extLst>
            </p:cNvPr>
            <p:cNvSpPr>
              <a:spLocks noChangeArrowheads="1"/>
            </p:cNvSpPr>
            <p:nvPr/>
          </p:nvSpPr>
          <p:spPr bwMode="auto">
            <a:xfrm>
              <a:off x="5192713" y="763588"/>
              <a:ext cx="15875" cy="157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2" name="Freeform 44">
              <a:extLst>
                <a:ext uri="{FF2B5EF4-FFF2-40B4-BE49-F238E27FC236}">
                  <a16:creationId xmlns:a16="http://schemas.microsoft.com/office/drawing/2014/main" id="{2EC48165-4E26-458B-9618-A37F8EB79BF4}"/>
                </a:ext>
              </a:extLst>
            </p:cNvPr>
            <p:cNvSpPr>
              <a:spLocks noEditPoints="1"/>
            </p:cNvSpPr>
            <p:nvPr/>
          </p:nvSpPr>
          <p:spPr bwMode="auto">
            <a:xfrm>
              <a:off x="4979988" y="223838"/>
              <a:ext cx="439738" cy="555625"/>
            </a:xfrm>
            <a:custGeom>
              <a:avLst/>
              <a:gdLst>
                <a:gd name="T0" fmla="*/ 289 w 578"/>
                <a:gd name="T1" fmla="*/ 265 h 733"/>
                <a:gd name="T2" fmla="*/ 290 w 578"/>
                <a:gd name="T3" fmla="*/ 265 h 733"/>
                <a:gd name="T4" fmla="*/ 288 w 578"/>
                <a:gd name="T5" fmla="*/ 265 h 733"/>
                <a:gd name="T6" fmla="*/ 289 w 578"/>
                <a:gd name="T7" fmla="*/ 265 h 733"/>
                <a:gd name="T8" fmla="*/ 578 w 578"/>
                <a:gd name="T9" fmla="*/ 733 h 733"/>
                <a:gd name="T10" fmla="*/ 425 w 578"/>
                <a:gd name="T11" fmla="*/ 548 h 733"/>
                <a:gd name="T12" fmla="*/ 524 w 578"/>
                <a:gd name="T13" fmla="*/ 548 h 733"/>
                <a:gd name="T14" fmla="*/ 397 w 578"/>
                <a:gd name="T15" fmla="*/ 395 h 733"/>
                <a:gd name="T16" fmla="*/ 479 w 578"/>
                <a:gd name="T17" fmla="*/ 395 h 733"/>
                <a:gd name="T18" fmla="*/ 381 w 578"/>
                <a:gd name="T19" fmla="*/ 265 h 733"/>
                <a:gd name="T20" fmla="*/ 458 w 578"/>
                <a:gd name="T21" fmla="*/ 265 h 733"/>
                <a:gd name="T22" fmla="*/ 354 w 578"/>
                <a:gd name="T23" fmla="*/ 151 h 733"/>
                <a:gd name="T24" fmla="*/ 427 w 578"/>
                <a:gd name="T25" fmla="*/ 151 h 733"/>
                <a:gd name="T26" fmla="*/ 289 w 578"/>
                <a:gd name="T27" fmla="*/ 0 h 733"/>
                <a:gd name="T28" fmla="*/ 151 w 578"/>
                <a:gd name="T29" fmla="*/ 151 h 733"/>
                <a:gd name="T30" fmla="*/ 224 w 578"/>
                <a:gd name="T31" fmla="*/ 151 h 733"/>
                <a:gd name="T32" fmla="*/ 119 w 578"/>
                <a:gd name="T33" fmla="*/ 265 h 733"/>
                <a:gd name="T34" fmla="*/ 197 w 578"/>
                <a:gd name="T35" fmla="*/ 265 h 733"/>
                <a:gd name="T36" fmla="*/ 99 w 578"/>
                <a:gd name="T37" fmla="*/ 395 h 733"/>
                <a:gd name="T38" fmla="*/ 181 w 578"/>
                <a:gd name="T39" fmla="*/ 395 h 733"/>
                <a:gd name="T40" fmla="*/ 54 w 578"/>
                <a:gd name="T41" fmla="*/ 548 h 733"/>
                <a:gd name="T42" fmla="*/ 153 w 578"/>
                <a:gd name="T43" fmla="*/ 548 h 733"/>
                <a:gd name="T44" fmla="*/ 0 w 578"/>
                <a:gd name="T45" fmla="*/ 733 h 733"/>
                <a:gd name="T46" fmla="*/ 578 w 578"/>
                <a:gd name="T47" fmla="*/ 733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8" h="733">
                  <a:moveTo>
                    <a:pt x="289" y="265"/>
                  </a:moveTo>
                  <a:lnTo>
                    <a:pt x="290" y="265"/>
                  </a:lnTo>
                  <a:lnTo>
                    <a:pt x="288" y="265"/>
                  </a:lnTo>
                  <a:lnTo>
                    <a:pt x="289" y="265"/>
                  </a:lnTo>
                  <a:close/>
                  <a:moveTo>
                    <a:pt x="578" y="733"/>
                  </a:moveTo>
                  <a:lnTo>
                    <a:pt x="425" y="548"/>
                  </a:lnTo>
                  <a:lnTo>
                    <a:pt x="524" y="548"/>
                  </a:lnTo>
                  <a:lnTo>
                    <a:pt x="397" y="395"/>
                  </a:lnTo>
                  <a:lnTo>
                    <a:pt x="479" y="395"/>
                  </a:lnTo>
                  <a:lnTo>
                    <a:pt x="381" y="265"/>
                  </a:lnTo>
                  <a:lnTo>
                    <a:pt x="458" y="265"/>
                  </a:lnTo>
                  <a:lnTo>
                    <a:pt x="354" y="151"/>
                  </a:lnTo>
                  <a:lnTo>
                    <a:pt x="427" y="151"/>
                  </a:lnTo>
                  <a:lnTo>
                    <a:pt x="289" y="0"/>
                  </a:lnTo>
                  <a:lnTo>
                    <a:pt x="151" y="151"/>
                  </a:lnTo>
                  <a:lnTo>
                    <a:pt x="224" y="151"/>
                  </a:lnTo>
                  <a:lnTo>
                    <a:pt x="119" y="265"/>
                  </a:lnTo>
                  <a:lnTo>
                    <a:pt x="197" y="265"/>
                  </a:lnTo>
                  <a:lnTo>
                    <a:pt x="99" y="395"/>
                  </a:lnTo>
                  <a:lnTo>
                    <a:pt x="181" y="395"/>
                  </a:lnTo>
                  <a:lnTo>
                    <a:pt x="54" y="548"/>
                  </a:lnTo>
                  <a:lnTo>
                    <a:pt x="153" y="548"/>
                  </a:lnTo>
                  <a:lnTo>
                    <a:pt x="0" y="733"/>
                  </a:lnTo>
                  <a:lnTo>
                    <a:pt x="578" y="7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3" name="Freeform 45">
              <a:extLst>
                <a:ext uri="{FF2B5EF4-FFF2-40B4-BE49-F238E27FC236}">
                  <a16:creationId xmlns:a16="http://schemas.microsoft.com/office/drawing/2014/main" id="{4ADD89DD-FD2D-4EEF-934C-B6C7BD306BEF}"/>
                </a:ext>
              </a:extLst>
            </p:cNvPr>
            <p:cNvSpPr>
              <a:spLocks/>
            </p:cNvSpPr>
            <p:nvPr/>
          </p:nvSpPr>
          <p:spPr bwMode="auto">
            <a:xfrm>
              <a:off x="5200650" y="223838"/>
              <a:ext cx="219075" cy="555625"/>
            </a:xfrm>
            <a:custGeom>
              <a:avLst/>
              <a:gdLst>
                <a:gd name="T0" fmla="*/ 136 w 289"/>
                <a:gd name="T1" fmla="*/ 548 h 733"/>
                <a:gd name="T2" fmla="*/ 235 w 289"/>
                <a:gd name="T3" fmla="*/ 548 h 733"/>
                <a:gd name="T4" fmla="*/ 108 w 289"/>
                <a:gd name="T5" fmla="*/ 395 h 733"/>
                <a:gd name="T6" fmla="*/ 190 w 289"/>
                <a:gd name="T7" fmla="*/ 395 h 733"/>
                <a:gd name="T8" fmla="*/ 92 w 289"/>
                <a:gd name="T9" fmla="*/ 265 h 733"/>
                <a:gd name="T10" fmla="*/ 169 w 289"/>
                <a:gd name="T11" fmla="*/ 265 h 733"/>
                <a:gd name="T12" fmla="*/ 65 w 289"/>
                <a:gd name="T13" fmla="*/ 151 h 733"/>
                <a:gd name="T14" fmla="*/ 138 w 289"/>
                <a:gd name="T15" fmla="*/ 151 h 733"/>
                <a:gd name="T16" fmla="*/ 0 w 289"/>
                <a:gd name="T17" fmla="*/ 0 h 733"/>
                <a:gd name="T18" fmla="*/ 0 w 289"/>
                <a:gd name="T19" fmla="*/ 265 h 733"/>
                <a:gd name="T20" fmla="*/ 1 w 289"/>
                <a:gd name="T21" fmla="*/ 265 h 733"/>
                <a:gd name="T22" fmla="*/ 0 w 289"/>
                <a:gd name="T23" fmla="*/ 265 h 733"/>
                <a:gd name="T24" fmla="*/ 0 w 289"/>
                <a:gd name="T25" fmla="*/ 733 h 733"/>
                <a:gd name="T26" fmla="*/ 289 w 289"/>
                <a:gd name="T27" fmla="*/ 733 h 733"/>
                <a:gd name="T28" fmla="*/ 136 w 289"/>
                <a:gd name="T29" fmla="*/ 548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733">
                  <a:moveTo>
                    <a:pt x="136" y="548"/>
                  </a:moveTo>
                  <a:lnTo>
                    <a:pt x="235" y="548"/>
                  </a:lnTo>
                  <a:lnTo>
                    <a:pt x="108" y="395"/>
                  </a:lnTo>
                  <a:lnTo>
                    <a:pt x="190" y="395"/>
                  </a:lnTo>
                  <a:lnTo>
                    <a:pt x="92" y="265"/>
                  </a:lnTo>
                  <a:lnTo>
                    <a:pt x="169" y="265"/>
                  </a:lnTo>
                  <a:lnTo>
                    <a:pt x="65" y="151"/>
                  </a:lnTo>
                  <a:lnTo>
                    <a:pt x="138" y="151"/>
                  </a:lnTo>
                  <a:lnTo>
                    <a:pt x="0" y="0"/>
                  </a:lnTo>
                  <a:lnTo>
                    <a:pt x="0" y="265"/>
                  </a:lnTo>
                  <a:lnTo>
                    <a:pt x="1" y="265"/>
                  </a:lnTo>
                  <a:lnTo>
                    <a:pt x="0" y="265"/>
                  </a:lnTo>
                  <a:lnTo>
                    <a:pt x="0" y="733"/>
                  </a:lnTo>
                  <a:lnTo>
                    <a:pt x="289" y="733"/>
                  </a:lnTo>
                  <a:lnTo>
                    <a:pt x="136" y="5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74" name="그룹 73">
            <a:extLst>
              <a:ext uri="{FF2B5EF4-FFF2-40B4-BE49-F238E27FC236}">
                <a16:creationId xmlns:a16="http://schemas.microsoft.com/office/drawing/2014/main" id="{533DDCAD-E24A-4BDD-B09B-64AB5033EB2D}"/>
              </a:ext>
            </a:extLst>
          </p:cNvPr>
          <p:cNvGrpSpPr/>
          <p:nvPr/>
        </p:nvGrpSpPr>
        <p:grpSpPr>
          <a:xfrm>
            <a:off x="7510088" y="4571639"/>
            <a:ext cx="663992" cy="955675"/>
            <a:chOff x="5413375" y="214313"/>
            <a:chExt cx="444500" cy="639763"/>
          </a:xfrm>
          <a:solidFill>
            <a:schemeClr val="accent1">
              <a:lumMod val="40000"/>
              <a:lumOff val="60000"/>
            </a:schemeClr>
          </a:solidFill>
        </p:grpSpPr>
        <p:sp>
          <p:nvSpPr>
            <p:cNvPr id="75" name="Rectangle 49">
              <a:extLst>
                <a:ext uri="{FF2B5EF4-FFF2-40B4-BE49-F238E27FC236}">
                  <a16:creationId xmlns:a16="http://schemas.microsoft.com/office/drawing/2014/main" id="{3941F25A-6B2A-4CDF-A5B6-5797775DA1BA}"/>
                </a:ext>
              </a:extLst>
            </p:cNvPr>
            <p:cNvSpPr>
              <a:spLocks noChangeArrowheads="1"/>
            </p:cNvSpPr>
            <p:nvPr/>
          </p:nvSpPr>
          <p:spPr bwMode="auto">
            <a:xfrm>
              <a:off x="5622925" y="611188"/>
              <a:ext cx="25400"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6" name="Freeform 50">
              <a:extLst>
                <a:ext uri="{FF2B5EF4-FFF2-40B4-BE49-F238E27FC236}">
                  <a16:creationId xmlns:a16="http://schemas.microsoft.com/office/drawing/2014/main" id="{9CD9BF78-A7C5-4E52-A580-B6EBEFF6DC1C}"/>
                </a:ext>
              </a:extLst>
            </p:cNvPr>
            <p:cNvSpPr>
              <a:spLocks/>
            </p:cNvSpPr>
            <p:nvPr/>
          </p:nvSpPr>
          <p:spPr bwMode="auto">
            <a:xfrm>
              <a:off x="5413375" y="214313"/>
              <a:ext cx="444500" cy="461963"/>
            </a:xfrm>
            <a:custGeom>
              <a:avLst/>
              <a:gdLst>
                <a:gd name="T0" fmla="*/ 0 w 584"/>
                <a:gd name="T1" fmla="*/ 608 h 608"/>
                <a:gd name="T2" fmla="*/ 151 w 584"/>
                <a:gd name="T3" fmla="*/ 408 h 608"/>
                <a:gd name="T4" fmla="*/ 31 w 584"/>
                <a:gd name="T5" fmla="*/ 408 h 608"/>
                <a:gd name="T6" fmla="*/ 192 w 584"/>
                <a:gd name="T7" fmla="*/ 232 h 608"/>
                <a:gd name="T8" fmla="*/ 80 w 584"/>
                <a:gd name="T9" fmla="*/ 232 h 608"/>
                <a:gd name="T10" fmla="*/ 292 w 584"/>
                <a:gd name="T11" fmla="*/ 0 h 608"/>
                <a:gd name="T12" fmla="*/ 503 w 584"/>
                <a:gd name="T13" fmla="*/ 232 h 608"/>
                <a:gd name="T14" fmla="*/ 391 w 584"/>
                <a:gd name="T15" fmla="*/ 232 h 608"/>
                <a:gd name="T16" fmla="*/ 552 w 584"/>
                <a:gd name="T17" fmla="*/ 408 h 608"/>
                <a:gd name="T18" fmla="*/ 433 w 584"/>
                <a:gd name="T19" fmla="*/ 408 h 608"/>
                <a:gd name="T20" fmla="*/ 584 w 584"/>
                <a:gd name="T21" fmla="*/ 608 h 608"/>
                <a:gd name="T22" fmla="*/ 0 w 584"/>
                <a:gd name="T23"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4" h="608">
                  <a:moveTo>
                    <a:pt x="0" y="608"/>
                  </a:moveTo>
                  <a:lnTo>
                    <a:pt x="151" y="408"/>
                  </a:lnTo>
                  <a:lnTo>
                    <a:pt x="31" y="408"/>
                  </a:lnTo>
                  <a:lnTo>
                    <a:pt x="192" y="232"/>
                  </a:lnTo>
                  <a:lnTo>
                    <a:pt x="80" y="232"/>
                  </a:lnTo>
                  <a:lnTo>
                    <a:pt x="292" y="0"/>
                  </a:lnTo>
                  <a:lnTo>
                    <a:pt x="503" y="232"/>
                  </a:lnTo>
                  <a:lnTo>
                    <a:pt x="391" y="232"/>
                  </a:lnTo>
                  <a:lnTo>
                    <a:pt x="552" y="408"/>
                  </a:lnTo>
                  <a:lnTo>
                    <a:pt x="433" y="408"/>
                  </a:lnTo>
                  <a:lnTo>
                    <a:pt x="584" y="608"/>
                  </a:lnTo>
                  <a:lnTo>
                    <a:pt x="0" y="6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7" name="Freeform 51">
              <a:extLst>
                <a:ext uri="{FF2B5EF4-FFF2-40B4-BE49-F238E27FC236}">
                  <a16:creationId xmlns:a16="http://schemas.microsoft.com/office/drawing/2014/main" id="{96E08D93-C236-4238-8B82-35A35AE87475}"/>
                </a:ext>
              </a:extLst>
            </p:cNvPr>
            <p:cNvSpPr>
              <a:spLocks/>
            </p:cNvSpPr>
            <p:nvPr/>
          </p:nvSpPr>
          <p:spPr bwMode="auto">
            <a:xfrm>
              <a:off x="5635625" y="214313"/>
              <a:ext cx="222250" cy="461963"/>
            </a:xfrm>
            <a:custGeom>
              <a:avLst/>
              <a:gdLst>
                <a:gd name="T0" fmla="*/ 292 w 292"/>
                <a:gd name="T1" fmla="*/ 608 h 608"/>
                <a:gd name="T2" fmla="*/ 0 w 292"/>
                <a:gd name="T3" fmla="*/ 608 h 608"/>
                <a:gd name="T4" fmla="*/ 0 w 292"/>
                <a:gd name="T5" fmla="*/ 0 h 608"/>
                <a:gd name="T6" fmla="*/ 211 w 292"/>
                <a:gd name="T7" fmla="*/ 232 h 608"/>
                <a:gd name="T8" fmla="*/ 99 w 292"/>
                <a:gd name="T9" fmla="*/ 232 h 608"/>
                <a:gd name="T10" fmla="*/ 260 w 292"/>
                <a:gd name="T11" fmla="*/ 408 h 608"/>
                <a:gd name="T12" fmla="*/ 141 w 292"/>
                <a:gd name="T13" fmla="*/ 408 h 608"/>
                <a:gd name="T14" fmla="*/ 292 w 292"/>
                <a:gd name="T15" fmla="*/ 608 h 6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2" h="608">
                  <a:moveTo>
                    <a:pt x="292" y="608"/>
                  </a:moveTo>
                  <a:lnTo>
                    <a:pt x="0" y="608"/>
                  </a:lnTo>
                  <a:lnTo>
                    <a:pt x="0" y="0"/>
                  </a:lnTo>
                  <a:lnTo>
                    <a:pt x="211" y="232"/>
                  </a:lnTo>
                  <a:lnTo>
                    <a:pt x="99" y="232"/>
                  </a:lnTo>
                  <a:lnTo>
                    <a:pt x="260" y="408"/>
                  </a:lnTo>
                  <a:lnTo>
                    <a:pt x="141" y="408"/>
                  </a:lnTo>
                  <a:lnTo>
                    <a:pt x="292" y="6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78" name="그룹 77">
            <a:extLst>
              <a:ext uri="{FF2B5EF4-FFF2-40B4-BE49-F238E27FC236}">
                <a16:creationId xmlns:a16="http://schemas.microsoft.com/office/drawing/2014/main" id="{2C701C78-5949-4296-A897-653C7760BB04}"/>
              </a:ext>
            </a:extLst>
          </p:cNvPr>
          <p:cNvGrpSpPr/>
          <p:nvPr/>
        </p:nvGrpSpPr>
        <p:grpSpPr>
          <a:xfrm>
            <a:off x="3306592" y="4383361"/>
            <a:ext cx="705418" cy="1550499"/>
            <a:chOff x="7313613" y="874713"/>
            <a:chExt cx="473075" cy="1039813"/>
          </a:xfrm>
          <a:solidFill>
            <a:schemeClr val="accent1">
              <a:lumMod val="40000"/>
              <a:lumOff val="60000"/>
            </a:schemeClr>
          </a:solidFill>
        </p:grpSpPr>
        <p:sp>
          <p:nvSpPr>
            <p:cNvPr id="79" name="Rectangle 68">
              <a:extLst>
                <a:ext uri="{FF2B5EF4-FFF2-40B4-BE49-F238E27FC236}">
                  <a16:creationId xmlns:a16="http://schemas.microsoft.com/office/drawing/2014/main" id="{5455C7BC-72E9-4B38-AE1E-93B6D419D15C}"/>
                </a:ext>
              </a:extLst>
            </p:cNvPr>
            <p:cNvSpPr>
              <a:spLocks noChangeArrowheads="1"/>
            </p:cNvSpPr>
            <p:nvPr/>
          </p:nvSpPr>
          <p:spPr bwMode="auto">
            <a:xfrm>
              <a:off x="7531100" y="1560513"/>
              <a:ext cx="36513" cy="3540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80" name="Freeform 69">
              <a:extLst>
                <a:ext uri="{FF2B5EF4-FFF2-40B4-BE49-F238E27FC236}">
                  <a16:creationId xmlns:a16="http://schemas.microsoft.com/office/drawing/2014/main" id="{0467F869-D4F6-4CA5-835A-583B156B6916}"/>
                </a:ext>
              </a:extLst>
            </p:cNvPr>
            <p:cNvSpPr>
              <a:spLocks/>
            </p:cNvSpPr>
            <p:nvPr/>
          </p:nvSpPr>
          <p:spPr bwMode="auto">
            <a:xfrm>
              <a:off x="7313613" y="874713"/>
              <a:ext cx="473075" cy="685800"/>
            </a:xfrm>
            <a:custGeom>
              <a:avLst/>
              <a:gdLst>
                <a:gd name="T0" fmla="*/ 39 w 623"/>
                <a:gd name="T1" fmla="*/ 674 h 903"/>
                <a:gd name="T2" fmla="*/ 251 w 623"/>
                <a:gd name="T3" fmla="*/ 58 h 903"/>
                <a:gd name="T4" fmla="*/ 373 w 623"/>
                <a:gd name="T5" fmla="*/ 58 h 903"/>
                <a:gd name="T6" fmla="*/ 584 w 623"/>
                <a:gd name="T7" fmla="*/ 674 h 903"/>
                <a:gd name="T8" fmla="*/ 421 w 623"/>
                <a:gd name="T9" fmla="*/ 903 h 903"/>
                <a:gd name="T10" fmla="*/ 202 w 623"/>
                <a:gd name="T11" fmla="*/ 903 h 903"/>
                <a:gd name="T12" fmla="*/ 39 w 623"/>
                <a:gd name="T13" fmla="*/ 674 h 903"/>
              </a:gdLst>
              <a:ahLst/>
              <a:cxnLst>
                <a:cxn ang="0">
                  <a:pos x="T0" y="T1"/>
                </a:cxn>
                <a:cxn ang="0">
                  <a:pos x="T2" y="T3"/>
                </a:cxn>
                <a:cxn ang="0">
                  <a:pos x="T4" y="T5"/>
                </a:cxn>
                <a:cxn ang="0">
                  <a:pos x="T6" y="T7"/>
                </a:cxn>
                <a:cxn ang="0">
                  <a:pos x="T8" y="T9"/>
                </a:cxn>
                <a:cxn ang="0">
                  <a:pos x="T10" y="T11"/>
                </a:cxn>
                <a:cxn ang="0">
                  <a:pos x="T12" y="T13"/>
                </a:cxn>
              </a:cxnLst>
              <a:rect l="0" t="0" r="r" b="b"/>
              <a:pathLst>
                <a:path w="623" h="903">
                  <a:moveTo>
                    <a:pt x="39" y="674"/>
                  </a:moveTo>
                  <a:lnTo>
                    <a:pt x="251" y="58"/>
                  </a:lnTo>
                  <a:cubicBezTo>
                    <a:pt x="271" y="0"/>
                    <a:pt x="353" y="0"/>
                    <a:pt x="373" y="58"/>
                  </a:cubicBezTo>
                  <a:lnTo>
                    <a:pt x="584" y="674"/>
                  </a:lnTo>
                  <a:cubicBezTo>
                    <a:pt x="623" y="786"/>
                    <a:pt x="540" y="903"/>
                    <a:pt x="421" y="903"/>
                  </a:cubicBezTo>
                  <a:lnTo>
                    <a:pt x="202" y="903"/>
                  </a:lnTo>
                  <a:cubicBezTo>
                    <a:pt x="84" y="903"/>
                    <a:pt x="0" y="786"/>
                    <a:pt x="39" y="6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81" name="Freeform 72">
              <a:extLst>
                <a:ext uri="{FF2B5EF4-FFF2-40B4-BE49-F238E27FC236}">
                  <a16:creationId xmlns:a16="http://schemas.microsoft.com/office/drawing/2014/main" id="{1ED16A16-CAC2-49B0-B650-07715D098CB8}"/>
                </a:ext>
              </a:extLst>
            </p:cNvPr>
            <p:cNvSpPr>
              <a:spLocks/>
            </p:cNvSpPr>
            <p:nvPr/>
          </p:nvSpPr>
          <p:spPr bwMode="auto">
            <a:xfrm>
              <a:off x="7550150" y="885826"/>
              <a:ext cx="236538" cy="674688"/>
            </a:xfrm>
            <a:custGeom>
              <a:avLst/>
              <a:gdLst>
                <a:gd name="T0" fmla="*/ 61 w 311"/>
                <a:gd name="T1" fmla="*/ 44 h 889"/>
                <a:gd name="T2" fmla="*/ 0 w 311"/>
                <a:gd name="T3" fmla="*/ 0 h 889"/>
                <a:gd name="T4" fmla="*/ 0 w 311"/>
                <a:gd name="T5" fmla="*/ 889 h 889"/>
                <a:gd name="T6" fmla="*/ 109 w 311"/>
                <a:gd name="T7" fmla="*/ 889 h 889"/>
                <a:gd name="T8" fmla="*/ 272 w 311"/>
                <a:gd name="T9" fmla="*/ 660 h 889"/>
                <a:gd name="T10" fmla="*/ 61 w 311"/>
                <a:gd name="T11" fmla="*/ 44 h 889"/>
              </a:gdLst>
              <a:ahLst/>
              <a:cxnLst>
                <a:cxn ang="0">
                  <a:pos x="T0" y="T1"/>
                </a:cxn>
                <a:cxn ang="0">
                  <a:pos x="T2" y="T3"/>
                </a:cxn>
                <a:cxn ang="0">
                  <a:pos x="T4" y="T5"/>
                </a:cxn>
                <a:cxn ang="0">
                  <a:pos x="T6" y="T7"/>
                </a:cxn>
                <a:cxn ang="0">
                  <a:pos x="T8" y="T9"/>
                </a:cxn>
                <a:cxn ang="0">
                  <a:pos x="T10" y="T11"/>
                </a:cxn>
              </a:cxnLst>
              <a:rect l="0" t="0" r="r" b="b"/>
              <a:pathLst>
                <a:path w="311" h="889">
                  <a:moveTo>
                    <a:pt x="61" y="44"/>
                  </a:moveTo>
                  <a:cubicBezTo>
                    <a:pt x="51" y="15"/>
                    <a:pt x="25" y="0"/>
                    <a:pt x="0" y="0"/>
                  </a:cubicBezTo>
                  <a:lnTo>
                    <a:pt x="0" y="889"/>
                  </a:lnTo>
                  <a:lnTo>
                    <a:pt x="109" y="889"/>
                  </a:lnTo>
                  <a:cubicBezTo>
                    <a:pt x="228" y="889"/>
                    <a:pt x="311" y="772"/>
                    <a:pt x="272" y="660"/>
                  </a:cubicBezTo>
                  <a:lnTo>
                    <a:pt x="61"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82" name="그룹 81">
            <a:extLst>
              <a:ext uri="{FF2B5EF4-FFF2-40B4-BE49-F238E27FC236}">
                <a16:creationId xmlns:a16="http://schemas.microsoft.com/office/drawing/2014/main" id="{2B38160E-C361-4420-8114-E63B663E00CB}"/>
              </a:ext>
            </a:extLst>
          </p:cNvPr>
          <p:cNvGrpSpPr/>
          <p:nvPr/>
        </p:nvGrpSpPr>
        <p:grpSpPr>
          <a:xfrm>
            <a:off x="2593919" y="4943507"/>
            <a:ext cx="638764" cy="919365"/>
            <a:chOff x="5413375" y="214313"/>
            <a:chExt cx="444500" cy="639763"/>
          </a:xfrm>
          <a:solidFill>
            <a:schemeClr val="accent1">
              <a:lumMod val="40000"/>
              <a:lumOff val="60000"/>
            </a:schemeClr>
          </a:solidFill>
        </p:grpSpPr>
        <p:sp>
          <p:nvSpPr>
            <p:cNvPr id="83" name="Rectangle 49">
              <a:extLst>
                <a:ext uri="{FF2B5EF4-FFF2-40B4-BE49-F238E27FC236}">
                  <a16:creationId xmlns:a16="http://schemas.microsoft.com/office/drawing/2014/main" id="{0BDF09F7-A618-4F1D-9746-FD8F23170C76}"/>
                </a:ext>
              </a:extLst>
            </p:cNvPr>
            <p:cNvSpPr>
              <a:spLocks noChangeArrowheads="1"/>
            </p:cNvSpPr>
            <p:nvPr/>
          </p:nvSpPr>
          <p:spPr bwMode="auto">
            <a:xfrm>
              <a:off x="5622925" y="611188"/>
              <a:ext cx="25400"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84" name="Freeform 50">
              <a:extLst>
                <a:ext uri="{FF2B5EF4-FFF2-40B4-BE49-F238E27FC236}">
                  <a16:creationId xmlns:a16="http://schemas.microsoft.com/office/drawing/2014/main" id="{9FCF8E23-3DE4-4F8B-9C9E-8BDA3581733A}"/>
                </a:ext>
              </a:extLst>
            </p:cNvPr>
            <p:cNvSpPr>
              <a:spLocks/>
            </p:cNvSpPr>
            <p:nvPr/>
          </p:nvSpPr>
          <p:spPr bwMode="auto">
            <a:xfrm>
              <a:off x="5413375" y="214313"/>
              <a:ext cx="444500" cy="461963"/>
            </a:xfrm>
            <a:custGeom>
              <a:avLst/>
              <a:gdLst>
                <a:gd name="T0" fmla="*/ 0 w 584"/>
                <a:gd name="T1" fmla="*/ 608 h 608"/>
                <a:gd name="T2" fmla="*/ 151 w 584"/>
                <a:gd name="T3" fmla="*/ 408 h 608"/>
                <a:gd name="T4" fmla="*/ 31 w 584"/>
                <a:gd name="T5" fmla="*/ 408 h 608"/>
                <a:gd name="T6" fmla="*/ 192 w 584"/>
                <a:gd name="T7" fmla="*/ 232 h 608"/>
                <a:gd name="T8" fmla="*/ 80 w 584"/>
                <a:gd name="T9" fmla="*/ 232 h 608"/>
                <a:gd name="T10" fmla="*/ 292 w 584"/>
                <a:gd name="T11" fmla="*/ 0 h 608"/>
                <a:gd name="T12" fmla="*/ 503 w 584"/>
                <a:gd name="T13" fmla="*/ 232 h 608"/>
                <a:gd name="T14" fmla="*/ 391 w 584"/>
                <a:gd name="T15" fmla="*/ 232 h 608"/>
                <a:gd name="T16" fmla="*/ 552 w 584"/>
                <a:gd name="T17" fmla="*/ 408 h 608"/>
                <a:gd name="T18" fmla="*/ 433 w 584"/>
                <a:gd name="T19" fmla="*/ 408 h 608"/>
                <a:gd name="T20" fmla="*/ 584 w 584"/>
                <a:gd name="T21" fmla="*/ 608 h 608"/>
                <a:gd name="T22" fmla="*/ 0 w 584"/>
                <a:gd name="T23"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4" h="608">
                  <a:moveTo>
                    <a:pt x="0" y="608"/>
                  </a:moveTo>
                  <a:lnTo>
                    <a:pt x="151" y="408"/>
                  </a:lnTo>
                  <a:lnTo>
                    <a:pt x="31" y="408"/>
                  </a:lnTo>
                  <a:lnTo>
                    <a:pt x="192" y="232"/>
                  </a:lnTo>
                  <a:lnTo>
                    <a:pt x="80" y="232"/>
                  </a:lnTo>
                  <a:lnTo>
                    <a:pt x="292" y="0"/>
                  </a:lnTo>
                  <a:lnTo>
                    <a:pt x="503" y="232"/>
                  </a:lnTo>
                  <a:lnTo>
                    <a:pt x="391" y="232"/>
                  </a:lnTo>
                  <a:lnTo>
                    <a:pt x="552" y="408"/>
                  </a:lnTo>
                  <a:lnTo>
                    <a:pt x="433" y="408"/>
                  </a:lnTo>
                  <a:lnTo>
                    <a:pt x="584" y="608"/>
                  </a:lnTo>
                  <a:lnTo>
                    <a:pt x="0" y="6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85" name="Freeform 51">
              <a:extLst>
                <a:ext uri="{FF2B5EF4-FFF2-40B4-BE49-F238E27FC236}">
                  <a16:creationId xmlns:a16="http://schemas.microsoft.com/office/drawing/2014/main" id="{FFE05A3D-EE36-42F0-B5C1-1729AC5D1D63}"/>
                </a:ext>
              </a:extLst>
            </p:cNvPr>
            <p:cNvSpPr>
              <a:spLocks/>
            </p:cNvSpPr>
            <p:nvPr/>
          </p:nvSpPr>
          <p:spPr bwMode="auto">
            <a:xfrm>
              <a:off x="5635625" y="214313"/>
              <a:ext cx="222250" cy="461963"/>
            </a:xfrm>
            <a:custGeom>
              <a:avLst/>
              <a:gdLst>
                <a:gd name="T0" fmla="*/ 292 w 292"/>
                <a:gd name="T1" fmla="*/ 608 h 608"/>
                <a:gd name="T2" fmla="*/ 0 w 292"/>
                <a:gd name="T3" fmla="*/ 608 h 608"/>
                <a:gd name="T4" fmla="*/ 0 w 292"/>
                <a:gd name="T5" fmla="*/ 0 h 608"/>
                <a:gd name="T6" fmla="*/ 211 w 292"/>
                <a:gd name="T7" fmla="*/ 232 h 608"/>
                <a:gd name="T8" fmla="*/ 99 w 292"/>
                <a:gd name="T9" fmla="*/ 232 h 608"/>
                <a:gd name="T10" fmla="*/ 260 w 292"/>
                <a:gd name="T11" fmla="*/ 408 h 608"/>
                <a:gd name="T12" fmla="*/ 141 w 292"/>
                <a:gd name="T13" fmla="*/ 408 h 608"/>
                <a:gd name="T14" fmla="*/ 292 w 292"/>
                <a:gd name="T15" fmla="*/ 608 h 6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2" h="608">
                  <a:moveTo>
                    <a:pt x="292" y="608"/>
                  </a:moveTo>
                  <a:lnTo>
                    <a:pt x="0" y="608"/>
                  </a:lnTo>
                  <a:lnTo>
                    <a:pt x="0" y="0"/>
                  </a:lnTo>
                  <a:lnTo>
                    <a:pt x="211" y="232"/>
                  </a:lnTo>
                  <a:lnTo>
                    <a:pt x="99" y="232"/>
                  </a:lnTo>
                  <a:lnTo>
                    <a:pt x="260" y="408"/>
                  </a:lnTo>
                  <a:lnTo>
                    <a:pt x="141" y="408"/>
                  </a:lnTo>
                  <a:lnTo>
                    <a:pt x="292" y="6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86" name="그룹 85">
            <a:extLst>
              <a:ext uri="{FF2B5EF4-FFF2-40B4-BE49-F238E27FC236}">
                <a16:creationId xmlns:a16="http://schemas.microsoft.com/office/drawing/2014/main" id="{27C02B03-CF97-4C82-9242-7CBF7BB68323}"/>
              </a:ext>
            </a:extLst>
          </p:cNvPr>
          <p:cNvGrpSpPr/>
          <p:nvPr/>
        </p:nvGrpSpPr>
        <p:grpSpPr>
          <a:xfrm>
            <a:off x="569292" y="5221910"/>
            <a:ext cx="323970" cy="634252"/>
            <a:chOff x="4070350" y="60326"/>
            <a:chExt cx="450850" cy="882650"/>
          </a:xfrm>
          <a:solidFill>
            <a:schemeClr val="accent1">
              <a:lumMod val="40000"/>
              <a:lumOff val="60000"/>
            </a:schemeClr>
          </a:solidFill>
        </p:grpSpPr>
        <p:sp>
          <p:nvSpPr>
            <p:cNvPr id="87" name="Rectangle 19">
              <a:extLst>
                <a:ext uri="{FF2B5EF4-FFF2-40B4-BE49-F238E27FC236}">
                  <a16:creationId xmlns:a16="http://schemas.microsoft.com/office/drawing/2014/main" id="{9071B61B-04DC-44AB-B2B0-08BF8DCD8110}"/>
                </a:ext>
              </a:extLst>
            </p:cNvPr>
            <p:cNvSpPr>
              <a:spLocks noChangeArrowheads="1"/>
            </p:cNvSpPr>
            <p:nvPr/>
          </p:nvSpPr>
          <p:spPr bwMode="auto">
            <a:xfrm>
              <a:off x="4279900" y="642938"/>
              <a:ext cx="31750" cy="300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88" name="Freeform 20">
              <a:extLst>
                <a:ext uri="{FF2B5EF4-FFF2-40B4-BE49-F238E27FC236}">
                  <a16:creationId xmlns:a16="http://schemas.microsoft.com/office/drawing/2014/main" id="{0C980D19-DEF6-40BB-A6B9-425937849220}"/>
                </a:ext>
              </a:extLst>
            </p:cNvPr>
            <p:cNvSpPr>
              <a:spLocks/>
            </p:cNvSpPr>
            <p:nvPr/>
          </p:nvSpPr>
          <p:spPr bwMode="auto">
            <a:xfrm>
              <a:off x="4070350" y="60326"/>
              <a:ext cx="450850" cy="655638"/>
            </a:xfrm>
            <a:custGeom>
              <a:avLst/>
              <a:gdLst>
                <a:gd name="T0" fmla="*/ 0 w 593"/>
                <a:gd name="T1" fmla="*/ 862 h 862"/>
                <a:gd name="T2" fmla="*/ 297 w 593"/>
                <a:gd name="T3" fmla="*/ 0 h 862"/>
                <a:gd name="T4" fmla="*/ 593 w 593"/>
                <a:gd name="T5" fmla="*/ 862 h 862"/>
                <a:gd name="T6" fmla="*/ 0 w 593"/>
                <a:gd name="T7" fmla="*/ 862 h 862"/>
              </a:gdLst>
              <a:ahLst/>
              <a:cxnLst>
                <a:cxn ang="0">
                  <a:pos x="T0" y="T1"/>
                </a:cxn>
                <a:cxn ang="0">
                  <a:pos x="T2" y="T3"/>
                </a:cxn>
                <a:cxn ang="0">
                  <a:pos x="T4" y="T5"/>
                </a:cxn>
                <a:cxn ang="0">
                  <a:pos x="T6" y="T7"/>
                </a:cxn>
              </a:cxnLst>
              <a:rect l="0" t="0" r="r" b="b"/>
              <a:pathLst>
                <a:path w="593" h="862">
                  <a:moveTo>
                    <a:pt x="0" y="862"/>
                  </a:moveTo>
                  <a:lnTo>
                    <a:pt x="297" y="0"/>
                  </a:lnTo>
                  <a:lnTo>
                    <a:pt x="593" y="862"/>
                  </a:lnTo>
                  <a:lnTo>
                    <a:pt x="0" y="8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89" name="Freeform 21">
              <a:extLst>
                <a:ext uri="{FF2B5EF4-FFF2-40B4-BE49-F238E27FC236}">
                  <a16:creationId xmlns:a16="http://schemas.microsoft.com/office/drawing/2014/main" id="{62CE36B6-148C-46C5-A9CB-43E496591238}"/>
                </a:ext>
              </a:extLst>
            </p:cNvPr>
            <p:cNvSpPr>
              <a:spLocks/>
            </p:cNvSpPr>
            <p:nvPr/>
          </p:nvSpPr>
          <p:spPr bwMode="auto">
            <a:xfrm>
              <a:off x="4295775" y="60326"/>
              <a:ext cx="225425" cy="655638"/>
            </a:xfrm>
            <a:custGeom>
              <a:avLst/>
              <a:gdLst>
                <a:gd name="T0" fmla="*/ 296 w 296"/>
                <a:gd name="T1" fmla="*/ 863 h 863"/>
                <a:gd name="T2" fmla="*/ 0 w 296"/>
                <a:gd name="T3" fmla="*/ 863 h 863"/>
                <a:gd name="T4" fmla="*/ 0 w 296"/>
                <a:gd name="T5" fmla="*/ 0 h 863"/>
                <a:gd name="T6" fmla="*/ 296 w 296"/>
                <a:gd name="T7" fmla="*/ 863 h 863"/>
              </a:gdLst>
              <a:ahLst/>
              <a:cxnLst>
                <a:cxn ang="0">
                  <a:pos x="T0" y="T1"/>
                </a:cxn>
                <a:cxn ang="0">
                  <a:pos x="T2" y="T3"/>
                </a:cxn>
                <a:cxn ang="0">
                  <a:pos x="T4" y="T5"/>
                </a:cxn>
                <a:cxn ang="0">
                  <a:pos x="T6" y="T7"/>
                </a:cxn>
              </a:cxnLst>
              <a:rect l="0" t="0" r="r" b="b"/>
              <a:pathLst>
                <a:path w="296" h="863">
                  <a:moveTo>
                    <a:pt x="296" y="863"/>
                  </a:moveTo>
                  <a:lnTo>
                    <a:pt x="0" y="863"/>
                  </a:lnTo>
                  <a:lnTo>
                    <a:pt x="0" y="0"/>
                  </a:lnTo>
                  <a:lnTo>
                    <a:pt x="296" y="8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90" name="그룹 89">
            <a:extLst>
              <a:ext uri="{FF2B5EF4-FFF2-40B4-BE49-F238E27FC236}">
                <a16:creationId xmlns:a16="http://schemas.microsoft.com/office/drawing/2014/main" id="{87EA1614-6057-4E72-ADCC-E91E9F3799A9}"/>
              </a:ext>
            </a:extLst>
          </p:cNvPr>
          <p:cNvGrpSpPr/>
          <p:nvPr/>
        </p:nvGrpSpPr>
        <p:grpSpPr>
          <a:xfrm>
            <a:off x="4834747" y="4744207"/>
            <a:ext cx="891001" cy="968256"/>
            <a:chOff x="7986713" y="1112838"/>
            <a:chExt cx="823913" cy="895351"/>
          </a:xfrm>
          <a:solidFill>
            <a:schemeClr val="accent1">
              <a:lumMod val="40000"/>
              <a:lumOff val="60000"/>
            </a:schemeClr>
          </a:solidFill>
        </p:grpSpPr>
        <p:sp>
          <p:nvSpPr>
            <p:cNvPr id="91" name="Freeform 22">
              <a:extLst>
                <a:ext uri="{FF2B5EF4-FFF2-40B4-BE49-F238E27FC236}">
                  <a16:creationId xmlns:a16="http://schemas.microsoft.com/office/drawing/2014/main" id="{79C2FDB7-9F13-40BF-AF24-AA6E2E96308D}"/>
                </a:ext>
              </a:extLst>
            </p:cNvPr>
            <p:cNvSpPr>
              <a:spLocks/>
            </p:cNvSpPr>
            <p:nvPr/>
          </p:nvSpPr>
          <p:spPr bwMode="auto">
            <a:xfrm>
              <a:off x="8232775" y="1501776"/>
              <a:ext cx="333375" cy="506413"/>
            </a:xfrm>
            <a:custGeom>
              <a:avLst/>
              <a:gdLst>
                <a:gd name="T0" fmla="*/ 439 w 439"/>
                <a:gd name="T1" fmla="*/ 71 h 667"/>
                <a:gd name="T2" fmla="*/ 405 w 439"/>
                <a:gd name="T3" fmla="*/ 45 h 667"/>
                <a:gd name="T4" fmla="*/ 243 w 439"/>
                <a:gd name="T5" fmla="*/ 178 h 667"/>
                <a:gd name="T6" fmla="*/ 243 w 439"/>
                <a:gd name="T7" fmla="*/ 0 h 667"/>
                <a:gd name="T8" fmla="*/ 189 w 439"/>
                <a:gd name="T9" fmla="*/ 0 h 667"/>
                <a:gd name="T10" fmla="*/ 189 w 439"/>
                <a:gd name="T11" fmla="*/ 178 h 667"/>
                <a:gd name="T12" fmla="*/ 35 w 439"/>
                <a:gd name="T13" fmla="*/ 31 h 667"/>
                <a:gd name="T14" fmla="*/ 0 w 439"/>
                <a:gd name="T15" fmla="*/ 57 h 667"/>
                <a:gd name="T16" fmla="*/ 189 w 439"/>
                <a:gd name="T17" fmla="*/ 231 h 667"/>
                <a:gd name="T18" fmla="*/ 189 w 439"/>
                <a:gd name="T19" fmla="*/ 667 h 667"/>
                <a:gd name="T20" fmla="*/ 243 w 439"/>
                <a:gd name="T21" fmla="*/ 667 h 667"/>
                <a:gd name="T22" fmla="*/ 243 w 439"/>
                <a:gd name="T23" fmla="*/ 231 h 667"/>
                <a:gd name="T24" fmla="*/ 439 w 439"/>
                <a:gd name="T25" fmla="*/ 71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9" h="667">
                  <a:moveTo>
                    <a:pt x="439" y="71"/>
                  </a:moveTo>
                  <a:lnTo>
                    <a:pt x="405" y="45"/>
                  </a:lnTo>
                  <a:lnTo>
                    <a:pt x="243" y="178"/>
                  </a:lnTo>
                  <a:lnTo>
                    <a:pt x="243" y="0"/>
                  </a:lnTo>
                  <a:lnTo>
                    <a:pt x="189" y="0"/>
                  </a:lnTo>
                  <a:lnTo>
                    <a:pt x="189" y="178"/>
                  </a:lnTo>
                  <a:lnTo>
                    <a:pt x="35" y="31"/>
                  </a:lnTo>
                  <a:lnTo>
                    <a:pt x="0" y="57"/>
                  </a:lnTo>
                  <a:lnTo>
                    <a:pt x="189" y="231"/>
                  </a:lnTo>
                  <a:lnTo>
                    <a:pt x="189" y="667"/>
                  </a:lnTo>
                  <a:lnTo>
                    <a:pt x="243" y="667"/>
                  </a:lnTo>
                  <a:lnTo>
                    <a:pt x="243" y="231"/>
                  </a:lnTo>
                  <a:lnTo>
                    <a:pt x="439"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92" name="Oval 23">
              <a:extLst>
                <a:ext uri="{FF2B5EF4-FFF2-40B4-BE49-F238E27FC236}">
                  <a16:creationId xmlns:a16="http://schemas.microsoft.com/office/drawing/2014/main" id="{957EA360-6575-4998-83E4-9E4C5D7F475D}"/>
                </a:ext>
              </a:extLst>
            </p:cNvPr>
            <p:cNvSpPr>
              <a:spLocks noChangeArrowheads="1"/>
            </p:cNvSpPr>
            <p:nvPr/>
          </p:nvSpPr>
          <p:spPr bwMode="auto">
            <a:xfrm>
              <a:off x="8204200" y="1112838"/>
              <a:ext cx="388938" cy="388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93" name="Freeform 24">
              <a:extLst>
                <a:ext uri="{FF2B5EF4-FFF2-40B4-BE49-F238E27FC236}">
                  <a16:creationId xmlns:a16="http://schemas.microsoft.com/office/drawing/2014/main" id="{D65E328D-D14E-4850-BD49-FA77CD196BB9}"/>
                </a:ext>
              </a:extLst>
            </p:cNvPr>
            <p:cNvSpPr>
              <a:spLocks/>
            </p:cNvSpPr>
            <p:nvPr/>
          </p:nvSpPr>
          <p:spPr bwMode="auto">
            <a:xfrm>
              <a:off x="8399463" y="1112838"/>
              <a:ext cx="193675" cy="388938"/>
            </a:xfrm>
            <a:custGeom>
              <a:avLst/>
              <a:gdLst>
                <a:gd name="T0" fmla="*/ 0 w 255"/>
                <a:gd name="T1" fmla="*/ 0 h 512"/>
                <a:gd name="T2" fmla="*/ 0 w 255"/>
                <a:gd name="T3" fmla="*/ 512 h 512"/>
                <a:gd name="T4" fmla="*/ 255 w 255"/>
                <a:gd name="T5" fmla="*/ 256 h 512"/>
                <a:gd name="T6" fmla="*/ 0 w 255"/>
                <a:gd name="T7" fmla="*/ 0 h 512"/>
              </a:gdLst>
              <a:ahLst/>
              <a:cxnLst>
                <a:cxn ang="0">
                  <a:pos x="T0" y="T1"/>
                </a:cxn>
                <a:cxn ang="0">
                  <a:pos x="T2" y="T3"/>
                </a:cxn>
                <a:cxn ang="0">
                  <a:pos x="T4" y="T5"/>
                </a:cxn>
                <a:cxn ang="0">
                  <a:pos x="T6" y="T7"/>
                </a:cxn>
              </a:cxnLst>
              <a:rect l="0" t="0" r="r" b="b"/>
              <a:pathLst>
                <a:path w="255" h="512">
                  <a:moveTo>
                    <a:pt x="0" y="0"/>
                  </a:moveTo>
                  <a:lnTo>
                    <a:pt x="0" y="512"/>
                  </a:lnTo>
                  <a:cubicBezTo>
                    <a:pt x="141" y="511"/>
                    <a:pt x="255" y="397"/>
                    <a:pt x="255" y="256"/>
                  </a:cubicBezTo>
                  <a:cubicBezTo>
                    <a:pt x="255" y="115"/>
                    <a:pt x="14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94" name="Oval 25">
              <a:extLst>
                <a:ext uri="{FF2B5EF4-FFF2-40B4-BE49-F238E27FC236}">
                  <a16:creationId xmlns:a16="http://schemas.microsoft.com/office/drawing/2014/main" id="{46BDD035-4FE7-4B9C-8254-CAB41D382FEA}"/>
                </a:ext>
              </a:extLst>
            </p:cNvPr>
            <p:cNvSpPr>
              <a:spLocks noChangeArrowheads="1"/>
            </p:cNvSpPr>
            <p:nvPr/>
          </p:nvSpPr>
          <p:spPr bwMode="auto">
            <a:xfrm>
              <a:off x="7986713" y="1176338"/>
              <a:ext cx="390525" cy="388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95" name="Oval 26">
              <a:extLst>
                <a:ext uri="{FF2B5EF4-FFF2-40B4-BE49-F238E27FC236}">
                  <a16:creationId xmlns:a16="http://schemas.microsoft.com/office/drawing/2014/main" id="{F15D76DE-739A-4A45-B3EF-966489F2BAC7}"/>
                </a:ext>
              </a:extLst>
            </p:cNvPr>
            <p:cNvSpPr>
              <a:spLocks noChangeArrowheads="1"/>
            </p:cNvSpPr>
            <p:nvPr/>
          </p:nvSpPr>
          <p:spPr bwMode="auto">
            <a:xfrm>
              <a:off x="8421688" y="1176338"/>
              <a:ext cx="388938" cy="388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96" name="그룹 95">
            <a:extLst>
              <a:ext uri="{FF2B5EF4-FFF2-40B4-BE49-F238E27FC236}">
                <a16:creationId xmlns:a16="http://schemas.microsoft.com/office/drawing/2014/main" id="{0C57DF50-B9BE-4F3E-854E-4E6BB9643756}"/>
              </a:ext>
            </a:extLst>
          </p:cNvPr>
          <p:cNvGrpSpPr/>
          <p:nvPr/>
        </p:nvGrpSpPr>
        <p:grpSpPr>
          <a:xfrm>
            <a:off x="916082" y="5165858"/>
            <a:ext cx="536694" cy="583229"/>
            <a:chOff x="7986713" y="1112838"/>
            <a:chExt cx="823913" cy="895351"/>
          </a:xfrm>
          <a:solidFill>
            <a:schemeClr val="accent1">
              <a:lumMod val="40000"/>
              <a:lumOff val="60000"/>
            </a:schemeClr>
          </a:solidFill>
        </p:grpSpPr>
        <p:sp>
          <p:nvSpPr>
            <p:cNvPr id="97" name="Freeform 22">
              <a:extLst>
                <a:ext uri="{FF2B5EF4-FFF2-40B4-BE49-F238E27FC236}">
                  <a16:creationId xmlns:a16="http://schemas.microsoft.com/office/drawing/2014/main" id="{0651D252-88BE-4C4D-921E-74DD18917B32}"/>
                </a:ext>
              </a:extLst>
            </p:cNvPr>
            <p:cNvSpPr>
              <a:spLocks/>
            </p:cNvSpPr>
            <p:nvPr/>
          </p:nvSpPr>
          <p:spPr bwMode="auto">
            <a:xfrm>
              <a:off x="8232775" y="1501776"/>
              <a:ext cx="333375" cy="506413"/>
            </a:xfrm>
            <a:custGeom>
              <a:avLst/>
              <a:gdLst>
                <a:gd name="T0" fmla="*/ 439 w 439"/>
                <a:gd name="T1" fmla="*/ 71 h 667"/>
                <a:gd name="T2" fmla="*/ 405 w 439"/>
                <a:gd name="T3" fmla="*/ 45 h 667"/>
                <a:gd name="T4" fmla="*/ 243 w 439"/>
                <a:gd name="T5" fmla="*/ 178 h 667"/>
                <a:gd name="T6" fmla="*/ 243 w 439"/>
                <a:gd name="T7" fmla="*/ 0 h 667"/>
                <a:gd name="T8" fmla="*/ 189 w 439"/>
                <a:gd name="T9" fmla="*/ 0 h 667"/>
                <a:gd name="T10" fmla="*/ 189 w 439"/>
                <a:gd name="T11" fmla="*/ 178 h 667"/>
                <a:gd name="T12" fmla="*/ 35 w 439"/>
                <a:gd name="T13" fmla="*/ 31 h 667"/>
                <a:gd name="T14" fmla="*/ 0 w 439"/>
                <a:gd name="T15" fmla="*/ 57 h 667"/>
                <a:gd name="T16" fmla="*/ 189 w 439"/>
                <a:gd name="T17" fmla="*/ 231 h 667"/>
                <a:gd name="T18" fmla="*/ 189 w 439"/>
                <a:gd name="T19" fmla="*/ 667 h 667"/>
                <a:gd name="T20" fmla="*/ 243 w 439"/>
                <a:gd name="T21" fmla="*/ 667 h 667"/>
                <a:gd name="T22" fmla="*/ 243 w 439"/>
                <a:gd name="T23" fmla="*/ 231 h 667"/>
                <a:gd name="T24" fmla="*/ 439 w 439"/>
                <a:gd name="T25" fmla="*/ 71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9" h="667">
                  <a:moveTo>
                    <a:pt x="439" y="71"/>
                  </a:moveTo>
                  <a:lnTo>
                    <a:pt x="405" y="45"/>
                  </a:lnTo>
                  <a:lnTo>
                    <a:pt x="243" y="178"/>
                  </a:lnTo>
                  <a:lnTo>
                    <a:pt x="243" y="0"/>
                  </a:lnTo>
                  <a:lnTo>
                    <a:pt x="189" y="0"/>
                  </a:lnTo>
                  <a:lnTo>
                    <a:pt x="189" y="178"/>
                  </a:lnTo>
                  <a:lnTo>
                    <a:pt x="35" y="31"/>
                  </a:lnTo>
                  <a:lnTo>
                    <a:pt x="0" y="57"/>
                  </a:lnTo>
                  <a:lnTo>
                    <a:pt x="189" y="231"/>
                  </a:lnTo>
                  <a:lnTo>
                    <a:pt x="189" y="667"/>
                  </a:lnTo>
                  <a:lnTo>
                    <a:pt x="243" y="667"/>
                  </a:lnTo>
                  <a:lnTo>
                    <a:pt x="243" y="231"/>
                  </a:lnTo>
                  <a:lnTo>
                    <a:pt x="439"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98" name="Oval 23">
              <a:extLst>
                <a:ext uri="{FF2B5EF4-FFF2-40B4-BE49-F238E27FC236}">
                  <a16:creationId xmlns:a16="http://schemas.microsoft.com/office/drawing/2014/main" id="{3538CEFD-67CB-4E43-959B-CA9989039D4C}"/>
                </a:ext>
              </a:extLst>
            </p:cNvPr>
            <p:cNvSpPr>
              <a:spLocks noChangeArrowheads="1"/>
            </p:cNvSpPr>
            <p:nvPr/>
          </p:nvSpPr>
          <p:spPr bwMode="auto">
            <a:xfrm>
              <a:off x="8204200" y="1112838"/>
              <a:ext cx="388938" cy="388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99" name="Freeform 24">
              <a:extLst>
                <a:ext uri="{FF2B5EF4-FFF2-40B4-BE49-F238E27FC236}">
                  <a16:creationId xmlns:a16="http://schemas.microsoft.com/office/drawing/2014/main" id="{445B7D38-A870-473D-9FE5-A4422FEF5C81}"/>
                </a:ext>
              </a:extLst>
            </p:cNvPr>
            <p:cNvSpPr>
              <a:spLocks/>
            </p:cNvSpPr>
            <p:nvPr/>
          </p:nvSpPr>
          <p:spPr bwMode="auto">
            <a:xfrm>
              <a:off x="8399463" y="1112838"/>
              <a:ext cx="193675" cy="388938"/>
            </a:xfrm>
            <a:custGeom>
              <a:avLst/>
              <a:gdLst>
                <a:gd name="T0" fmla="*/ 0 w 255"/>
                <a:gd name="T1" fmla="*/ 0 h 512"/>
                <a:gd name="T2" fmla="*/ 0 w 255"/>
                <a:gd name="T3" fmla="*/ 512 h 512"/>
                <a:gd name="T4" fmla="*/ 255 w 255"/>
                <a:gd name="T5" fmla="*/ 256 h 512"/>
                <a:gd name="T6" fmla="*/ 0 w 255"/>
                <a:gd name="T7" fmla="*/ 0 h 512"/>
              </a:gdLst>
              <a:ahLst/>
              <a:cxnLst>
                <a:cxn ang="0">
                  <a:pos x="T0" y="T1"/>
                </a:cxn>
                <a:cxn ang="0">
                  <a:pos x="T2" y="T3"/>
                </a:cxn>
                <a:cxn ang="0">
                  <a:pos x="T4" y="T5"/>
                </a:cxn>
                <a:cxn ang="0">
                  <a:pos x="T6" y="T7"/>
                </a:cxn>
              </a:cxnLst>
              <a:rect l="0" t="0" r="r" b="b"/>
              <a:pathLst>
                <a:path w="255" h="512">
                  <a:moveTo>
                    <a:pt x="0" y="0"/>
                  </a:moveTo>
                  <a:lnTo>
                    <a:pt x="0" y="512"/>
                  </a:lnTo>
                  <a:cubicBezTo>
                    <a:pt x="141" y="511"/>
                    <a:pt x="255" y="397"/>
                    <a:pt x="255" y="256"/>
                  </a:cubicBezTo>
                  <a:cubicBezTo>
                    <a:pt x="255" y="115"/>
                    <a:pt x="14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0" name="Oval 25">
              <a:extLst>
                <a:ext uri="{FF2B5EF4-FFF2-40B4-BE49-F238E27FC236}">
                  <a16:creationId xmlns:a16="http://schemas.microsoft.com/office/drawing/2014/main" id="{56C268FE-0826-4A04-B268-1DB70724677B}"/>
                </a:ext>
              </a:extLst>
            </p:cNvPr>
            <p:cNvSpPr>
              <a:spLocks noChangeArrowheads="1"/>
            </p:cNvSpPr>
            <p:nvPr/>
          </p:nvSpPr>
          <p:spPr bwMode="auto">
            <a:xfrm>
              <a:off x="7986713" y="1176338"/>
              <a:ext cx="390525" cy="388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1" name="Oval 26">
              <a:extLst>
                <a:ext uri="{FF2B5EF4-FFF2-40B4-BE49-F238E27FC236}">
                  <a16:creationId xmlns:a16="http://schemas.microsoft.com/office/drawing/2014/main" id="{1B2C9C91-0B67-49BA-9295-4543820B9EB9}"/>
                </a:ext>
              </a:extLst>
            </p:cNvPr>
            <p:cNvSpPr>
              <a:spLocks noChangeArrowheads="1"/>
            </p:cNvSpPr>
            <p:nvPr/>
          </p:nvSpPr>
          <p:spPr bwMode="auto">
            <a:xfrm>
              <a:off x="8421688" y="1176338"/>
              <a:ext cx="388938" cy="388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102" name="그룹 101">
            <a:extLst>
              <a:ext uri="{FF2B5EF4-FFF2-40B4-BE49-F238E27FC236}">
                <a16:creationId xmlns:a16="http://schemas.microsoft.com/office/drawing/2014/main" id="{C0C68B0B-2589-49CB-86BE-28F82D408617}"/>
              </a:ext>
            </a:extLst>
          </p:cNvPr>
          <p:cNvGrpSpPr/>
          <p:nvPr/>
        </p:nvGrpSpPr>
        <p:grpSpPr>
          <a:xfrm>
            <a:off x="3949414" y="5080305"/>
            <a:ext cx="526868" cy="834999"/>
            <a:chOff x="4979988" y="223838"/>
            <a:chExt cx="439738" cy="696913"/>
          </a:xfrm>
          <a:solidFill>
            <a:schemeClr val="accent1">
              <a:lumMod val="40000"/>
              <a:lumOff val="60000"/>
            </a:schemeClr>
          </a:solidFill>
        </p:grpSpPr>
        <p:sp>
          <p:nvSpPr>
            <p:cNvPr id="103" name="Rectangle 43">
              <a:extLst>
                <a:ext uri="{FF2B5EF4-FFF2-40B4-BE49-F238E27FC236}">
                  <a16:creationId xmlns:a16="http://schemas.microsoft.com/office/drawing/2014/main" id="{4782C42D-A741-4252-AB28-33E924C2B21A}"/>
                </a:ext>
              </a:extLst>
            </p:cNvPr>
            <p:cNvSpPr>
              <a:spLocks noChangeArrowheads="1"/>
            </p:cNvSpPr>
            <p:nvPr/>
          </p:nvSpPr>
          <p:spPr bwMode="auto">
            <a:xfrm>
              <a:off x="5192713" y="763588"/>
              <a:ext cx="15875" cy="157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4" name="Freeform 44">
              <a:extLst>
                <a:ext uri="{FF2B5EF4-FFF2-40B4-BE49-F238E27FC236}">
                  <a16:creationId xmlns:a16="http://schemas.microsoft.com/office/drawing/2014/main" id="{C28C158E-08A0-4A8E-B132-14AD2F35085B}"/>
                </a:ext>
              </a:extLst>
            </p:cNvPr>
            <p:cNvSpPr>
              <a:spLocks noEditPoints="1"/>
            </p:cNvSpPr>
            <p:nvPr/>
          </p:nvSpPr>
          <p:spPr bwMode="auto">
            <a:xfrm>
              <a:off x="4979988" y="223838"/>
              <a:ext cx="439738" cy="555625"/>
            </a:xfrm>
            <a:custGeom>
              <a:avLst/>
              <a:gdLst>
                <a:gd name="T0" fmla="*/ 289 w 578"/>
                <a:gd name="T1" fmla="*/ 265 h 733"/>
                <a:gd name="T2" fmla="*/ 290 w 578"/>
                <a:gd name="T3" fmla="*/ 265 h 733"/>
                <a:gd name="T4" fmla="*/ 288 w 578"/>
                <a:gd name="T5" fmla="*/ 265 h 733"/>
                <a:gd name="T6" fmla="*/ 289 w 578"/>
                <a:gd name="T7" fmla="*/ 265 h 733"/>
                <a:gd name="T8" fmla="*/ 578 w 578"/>
                <a:gd name="T9" fmla="*/ 733 h 733"/>
                <a:gd name="T10" fmla="*/ 425 w 578"/>
                <a:gd name="T11" fmla="*/ 548 h 733"/>
                <a:gd name="T12" fmla="*/ 524 w 578"/>
                <a:gd name="T13" fmla="*/ 548 h 733"/>
                <a:gd name="T14" fmla="*/ 397 w 578"/>
                <a:gd name="T15" fmla="*/ 395 h 733"/>
                <a:gd name="T16" fmla="*/ 479 w 578"/>
                <a:gd name="T17" fmla="*/ 395 h 733"/>
                <a:gd name="T18" fmla="*/ 381 w 578"/>
                <a:gd name="T19" fmla="*/ 265 h 733"/>
                <a:gd name="T20" fmla="*/ 458 w 578"/>
                <a:gd name="T21" fmla="*/ 265 h 733"/>
                <a:gd name="T22" fmla="*/ 354 w 578"/>
                <a:gd name="T23" fmla="*/ 151 h 733"/>
                <a:gd name="T24" fmla="*/ 427 w 578"/>
                <a:gd name="T25" fmla="*/ 151 h 733"/>
                <a:gd name="T26" fmla="*/ 289 w 578"/>
                <a:gd name="T27" fmla="*/ 0 h 733"/>
                <a:gd name="T28" fmla="*/ 151 w 578"/>
                <a:gd name="T29" fmla="*/ 151 h 733"/>
                <a:gd name="T30" fmla="*/ 224 w 578"/>
                <a:gd name="T31" fmla="*/ 151 h 733"/>
                <a:gd name="T32" fmla="*/ 119 w 578"/>
                <a:gd name="T33" fmla="*/ 265 h 733"/>
                <a:gd name="T34" fmla="*/ 197 w 578"/>
                <a:gd name="T35" fmla="*/ 265 h 733"/>
                <a:gd name="T36" fmla="*/ 99 w 578"/>
                <a:gd name="T37" fmla="*/ 395 h 733"/>
                <a:gd name="T38" fmla="*/ 181 w 578"/>
                <a:gd name="T39" fmla="*/ 395 h 733"/>
                <a:gd name="T40" fmla="*/ 54 w 578"/>
                <a:gd name="T41" fmla="*/ 548 h 733"/>
                <a:gd name="T42" fmla="*/ 153 w 578"/>
                <a:gd name="T43" fmla="*/ 548 h 733"/>
                <a:gd name="T44" fmla="*/ 0 w 578"/>
                <a:gd name="T45" fmla="*/ 733 h 733"/>
                <a:gd name="T46" fmla="*/ 578 w 578"/>
                <a:gd name="T47" fmla="*/ 733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8" h="733">
                  <a:moveTo>
                    <a:pt x="289" y="265"/>
                  </a:moveTo>
                  <a:lnTo>
                    <a:pt x="290" y="265"/>
                  </a:lnTo>
                  <a:lnTo>
                    <a:pt x="288" y="265"/>
                  </a:lnTo>
                  <a:lnTo>
                    <a:pt x="289" y="265"/>
                  </a:lnTo>
                  <a:close/>
                  <a:moveTo>
                    <a:pt x="578" y="733"/>
                  </a:moveTo>
                  <a:lnTo>
                    <a:pt x="425" y="548"/>
                  </a:lnTo>
                  <a:lnTo>
                    <a:pt x="524" y="548"/>
                  </a:lnTo>
                  <a:lnTo>
                    <a:pt x="397" y="395"/>
                  </a:lnTo>
                  <a:lnTo>
                    <a:pt x="479" y="395"/>
                  </a:lnTo>
                  <a:lnTo>
                    <a:pt x="381" y="265"/>
                  </a:lnTo>
                  <a:lnTo>
                    <a:pt x="458" y="265"/>
                  </a:lnTo>
                  <a:lnTo>
                    <a:pt x="354" y="151"/>
                  </a:lnTo>
                  <a:lnTo>
                    <a:pt x="427" y="151"/>
                  </a:lnTo>
                  <a:lnTo>
                    <a:pt x="289" y="0"/>
                  </a:lnTo>
                  <a:lnTo>
                    <a:pt x="151" y="151"/>
                  </a:lnTo>
                  <a:lnTo>
                    <a:pt x="224" y="151"/>
                  </a:lnTo>
                  <a:lnTo>
                    <a:pt x="119" y="265"/>
                  </a:lnTo>
                  <a:lnTo>
                    <a:pt x="197" y="265"/>
                  </a:lnTo>
                  <a:lnTo>
                    <a:pt x="99" y="395"/>
                  </a:lnTo>
                  <a:lnTo>
                    <a:pt x="181" y="395"/>
                  </a:lnTo>
                  <a:lnTo>
                    <a:pt x="54" y="548"/>
                  </a:lnTo>
                  <a:lnTo>
                    <a:pt x="153" y="548"/>
                  </a:lnTo>
                  <a:lnTo>
                    <a:pt x="0" y="733"/>
                  </a:lnTo>
                  <a:lnTo>
                    <a:pt x="578" y="7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5" name="Freeform 45">
              <a:extLst>
                <a:ext uri="{FF2B5EF4-FFF2-40B4-BE49-F238E27FC236}">
                  <a16:creationId xmlns:a16="http://schemas.microsoft.com/office/drawing/2014/main" id="{63ED3C9C-8E6C-4937-9CA4-72F07A82823D}"/>
                </a:ext>
              </a:extLst>
            </p:cNvPr>
            <p:cNvSpPr>
              <a:spLocks/>
            </p:cNvSpPr>
            <p:nvPr/>
          </p:nvSpPr>
          <p:spPr bwMode="auto">
            <a:xfrm>
              <a:off x="5200650" y="223838"/>
              <a:ext cx="219075" cy="555625"/>
            </a:xfrm>
            <a:custGeom>
              <a:avLst/>
              <a:gdLst>
                <a:gd name="T0" fmla="*/ 136 w 289"/>
                <a:gd name="T1" fmla="*/ 548 h 733"/>
                <a:gd name="T2" fmla="*/ 235 w 289"/>
                <a:gd name="T3" fmla="*/ 548 h 733"/>
                <a:gd name="T4" fmla="*/ 108 w 289"/>
                <a:gd name="T5" fmla="*/ 395 h 733"/>
                <a:gd name="T6" fmla="*/ 190 w 289"/>
                <a:gd name="T7" fmla="*/ 395 h 733"/>
                <a:gd name="T8" fmla="*/ 92 w 289"/>
                <a:gd name="T9" fmla="*/ 265 h 733"/>
                <a:gd name="T10" fmla="*/ 169 w 289"/>
                <a:gd name="T11" fmla="*/ 265 h 733"/>
                <a:gd name="T12" fmla="*/ 65 w 289"/>
                <a:gd name="T13" fmla="*/ 151 h 733"/>
                <a:gd name="T14" fmla="*/ 138 w 289"/>
                <a:gd name="T15" fmla="*/ 151 h 733"/>
                <a:gd name="T16" fmla="*/ 0 w 289"/>
                <a:gd name="T17" fmla="*/ 0 h 733"/>
                <a:gd name="T18" fmla="*/ 0 w 289"/>
                <a:gd name="T19" fmla="*/ 265 h 733"/>
                <a:gd name="T20" fmla="*/ 1 w 289"/>
                <a:gd name="T21" fmla="*/ 265 h 733"/>
                <a:gd name="T22" fmla="*/ 0 w 289"/>
                <a:gd name="T23" fmla="*/ 265 h 733"/>
                <a:gd name="T24" fmla="*/ 0 w 289"/>
                <a:gd name="T25" fmla="*/ 733 h 733"/>
                <a:gd name="T26" fmla="*/ 289 w 289"/>
                <a:gd name="T27" fmla="*/ 733 h 733"/>
                <a:gd name="T28" fmla="*/ 136 w 289"/>
                <a:gd name="T29" fmla="*/ 548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733">
                  <a:moveTo>
                    <a:pt x="136" y="548"/>
                  </a:moveTo>
                  <a:lnTo>
                    <a:pt x="235" y="548"/>
                  </a:lnTo>
                  <a:lnTo>
                    <a:pt x="108" y="395"/>
                  </a:lnTo>
                  <a:lnTo>
                    <a:pt x="190" y="395"/>
                  </a:lnTo>
                  <a:lnTo>
                    <a:pt x="92" y="265"/>
                  </a:lnTo>
                  <a:lnTo>
                    <a:pt x="169" y="265"/>
                  </a:lnTo>
                  <a:lnTo>
                    <a:pt x="65" y="151"/>
                  </a:lnTo>
                  <a:lnTo>
                    <a:pt x="138" y="151"/>
                  </a:lnTo>
                  <a:lnTo>
                    <a:pt x="0" y="0"/>
                  </a:lnTo>
                  <a:lnTo>
                    <a:pt x="0" y="265"/>
                  </a:lnTo>
                  <a:lnTo>
                    <a:pt x="1" y="265"/>
                  </a:lnTo>
                  <a:lnTo>
                    <a:pt x="0" y="265"/>
                  </a:lnTo>
                  <a:lnTo>
                    <a:pt x="0" y="733"/>
                  </a:lnTo>
                  <a:lnTo>
                    <a:pt x="289" y="733"/>
                  </a:lnTo>
                  <a:lnTo>
                    <a:pt x="136" y="5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106" name="그룹 105">
            <a:extLst>
              <a:ext uri="{FF2B5EF4-FFF2-40B4-BE49-F238E27FC236}">
                <a16:creationId xmlns:a16="http://schemas.microsoft.com/office/drawing/2014/main" id="{DFD7CDAE-63F5-48E1-BD09-7F30A0F3E1A4}"/>
              </a:ext>
            </a:extLst>
          </p:cNvPr>
          <p:cNvGrpSpPr/>
          <p:nvPr/>
        </p:nvGrpSpPr>
        <p:grpSpPr>
          <a:xfrm rot="242710">
            <a:off x="1557304" y="5421511"/>
            <a:ext cx="448933" cy="242688"/>
            <a:chOff x="9777413" y="344488"/>
            <a:chExt cx="919163" cy="496888"/>
          </a:xfrm>
          <a:solidFill>
            <a:schemeClr val="accent1">
              <a:lumMod val="40000"/>
              <a:lumOff val="60000"/>
            </a:schemeClr>
          </a:solidFill>
        </p:grpSpPr>
        <p:sp>
          <p:nvSpPr>
            <p:cNvPr id="107" name="Freeform 27">
              <a:extLst>
                <a:ext uri="{FF2B5EF4-FFF2-40B4-BE49-F238E27FC236}">
                  <a16:creationId xmlns:a16="http://schemas.microsoft.com/office/drawing/2014/main" id="{4CDCAFE8-681C-4F5E-8B3C-A8110D4AD69B}"/>
                </a:ext>
              </a:extLst>
            </p:cNvPr>
            <p:cNvSpPr>
              <a:spLocks/>
            </p:cNvSpPr>
            <p:nvPr/>
          </p:nvSpPr>
          <p:spPr bwMode="auto">
            <a:xfrm>
              <a:off x="9777413" y="344488"/>
              <a:ext cx="919163" cy="496888"/>
            </a:xfrm>
            <a:custGeom>
              <a:avLst/>
              <a:gdLst>
                <a:gd name="T0" fmla="*/ 1175 w 1211"/>
                <a:gd name="T1" fmla="*/ 654 h 654"/>
                <a:gd name="T2" fmla="*/ 14 w 1211"/>
                <a:gd name="T3" fmla="*/ 654 h 654"/>
                <a:gd name="T4" fmla="*/ 145 w 1211"/>
                <a:gd name="T5" fmla="*/ 583 h 654"/>
                <a:gd name="T6" fmla="*/ 0 w 1211"/>
                <a:gd name="T7" fmla="*/ 593 h 654"/>
                <a:gd name="T8" fmla="*/ 145 w 1211"/>
                <a:gd name="T9" fmla="*/ 507 h 654"/>
                <a:gd name="T10" fmla="*/ 0 w 1211"/>
                <a:gd name="T11" fmla="*/ 460 h 654"/>
                <a:gd name="T12" fmla="*/ 125 w 1211"/>
                <a:gd name="T13" fmla="*/ 450 h 654"/>
                <a:gd name="T14" fmla="*/ 11 w 1211"/>
                <a:gd name="T15" fmla="*/ 399 h 654"/>
                <a:gd name="T16" fmla="*/ 173 w 1211"/>
                <a:gd name="T17" fmla="*/ 372 h 654"/>
                <a:gd name="T18" fmla="*/ 74 w 1211"/>
                <a:gd name="T19" fmla="*/ 305 h 654"/>
                <a:gd name="T20" fmla="*/ 205 w 1211"/>
                <a:gd name="T21" fmla="*/ 290 h 654"/>
                <a:gd name="T22" fmla="*/ 137 w 1211"/>
                <a:gd name="T23" fmla="*/ 231 h 654"/>
                <a:gd name="T24" fmla="*/ 261 w 1211"/>
                <a:gd name="T25" fmla="*/ 209 h 654"/>
                <a:gd name="T26" fmla="*/ 193 w 1211"/>
                <a:gd name="T27" fmla="*/ 140 h 654"/>
                <a:gd name="T28" fmla="*/ 326 w 1211"/>
                <a:gd name="T29" fmla="*/ 136 h 654"/>
                <a:gd name="T30" fmla="*/ 279 w 1211"/>
                <a:gd name="T31" fmla="*/ 62 h 654"/>
                <a:gd name="T32" fmla="*/ 463 w 1211"/>
                <a:gd name="T33" fmla="*/ 110 h 654"/>
                <a:gd name="T34" fmla="*/ 415 w 1211"/>
                <a:gd name="T35" fmla="*/ 17 h 654"/>
                <a:gd name="T36" fmla="*/ 552 w 1211"/>
                <a:gd name="T37" fmla="*/ 96 h 654"/>
                <a:gd name="T38" fmla="*/ 557 w 1211"/>
                <a:gd name="T39" fmla="*/ 17 h 654"/>
                <a:gd name="T40" fmla="*/ 634 w 1211"/>
                <a:gd name="T41" fmla="*/ 84 h 654"/>
                <a:gd name="T42" fmla="*/ 699 w 1211"/>
                <a:gd name="T43" fmla="*/ 0 h 654"/>
                <a:gd name="T44" fmla="*/ 696 w 1211"/>
                <a:gd name="T45" fmla="*/ 96 h 654"/>
                <a:gd name="T46" fmla="*/ 814 w 1211"/>
                <a:gd name="T47" fmla="*/ 40 h 654"/>
                <a:gd name="T48" fmla="*/ 770 w 1211"/>
                <a:gd name="T49" fmla="*/ 123 h 654"/>
                <a:gd name="T50" fmla="*/ 879 w 1211"/>
                <a:gd name="T51" fmla="*/ 62 h 654"/>
                <a:gd name="T52" fmla="*/ 856 w 1211"/>
                <a:gd name="T53" fmla="*/ 155 h 654"/>
                <a:gd name="T54" fmla="*/ 972 w 1211"/>
                <a:gd name="T55" fmla="*/ 122 h 654"/>
                <a:gd name="T56" fmla="*/ 948 w 1211"/>
                <a:gd name="T57" fmla="*/ 195 h 654"/>
                <a:gd name="T58" fmla="*/ 1066 w 1211"/>
                <a:gd name="T59" fmla="*/ 184 h 654"/>
                <a:gd name="T60" fmla="*/ 1004 w 1211"/>
                <a:gd name="T61" fmla="*/ 260 h 654"/>
                <a:gd name="T62" fmla="*/ 1140 w 1211"/>
                <a:gd name="T63" fmla="*/ 266 h 654"/>
                <a:gd name="T64" fmla="*/ 1068 w 1211"/>
                <a:gd name="T65" fmla="*/ 337 h 654"/>
                <a:gd name="T66" fmla="*/ 1175 w 1211"/>
                <a:gd name="T67" fmla="*/ 357 h 654"/>
                <a:gd name="T68" fmla="*/ 1093 w 1211"/>
                <a:gd name="T69" fmla="*/ 399 h 654"/>
                <a:gd name="T70" fmla="*/ 1181 w 1211"/>
                <a:gd name="T71" fmla="*/ 448 h 654"/>
                <a:gd name="T72" fmla="*/ 1095 w 1211"/>
                <a:gd name="T73" fmla="*/ 500 h 654"/>
                <a:gd name="T74" fmla="*/ 1211 w 1211"/>
                <a:gd name="T75" fmla="*/ 561 h 654"/>
                <a:gd name="T76" fmla="*/ 1104 w 1211"/>
                <a:gd name="T77" fmla="*/ 591 h 654"/>
                <a:gd name="T78" fmla="*/ 1175 w 1211"/>
                <a:gd name="T79" fmla="*/ 65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11" h="654">
                  <a:moveTo>
                    <a:pt x="1175" y="654"/>
                  </a:moveTo>
                  <a:lnTo>
                    <a:pt x="14" y="654"/>
                  </a:lnTo>
                  <a:cubicBezTo>
                    <a:pt x="14" y="654"/>
                    <a:pt x="37" y="596"/>
                    <a:pt x="145" y="583"/>
                  </a:cubicBezTo>
                  <a:cubicBezTo>
                    <a:pt x="145" y="583"/>
                    <a:pt x="86" y="561"/>
                    <a:pt x="0" y="593"/>
                  </a:cubicBezTo>
                  <a:cubicBezTo>
                    <a:pt x="0" y="593"/>
                    <a:pt x="15" y="539"/>
                    <a:pt x="145" y="507"/>
                  </a:cubicBezTo>
                  <a:cubicBezTo>
                    <a:pt x="145" y="507"/>
                    <a:pt x="35" y="503"/>
                    <a:pt x="0" y="460"/>
                  </a:cubicBezTo>
                  <a:cubicBezTo>
                    <a:pt x="0" y="460"/>
                    <a:pt x="69" y="480"/>
                    <a:pt x="125" y="450"/>
                  </a:cubicBezTo>
                  <a:cubicBezTo>
                    <a:pt x="125" y="450"/>
                    <a:pt x="62" y="389"/>
                    <a:pt x="11" y="399"/>
                  </a:cubicBezTo>
                  <a:cubicBezTo>
                    <a:pt x="11" y="399"/>
                    <a:pt x="61" y="355"/>
                    <a:pt x="173" y="372"/>
                  </a:cubicBezTo>
                  <a:cubicBezTo>
                    <a:pt x="173" y="372"/>
                    <a:pt x="113" y="300"/>
                    <a:pt x="74" y="305"/>
                  </a:cubicBezTo>
                  <a:cubicBezTo>
                    <a:pt x="74" y="305"/>
                    <a:pt x="110" y="271"/>
                    <a:pt x="205" y="290"/>
                  </a:cubicBezTo>
                  <a:cubicBezTo>
                    <a:pt x="205" y="290"/>
                    <a:pt x="174" y="237"/>
                    <a:pt x="137" y="231"/>
                  </a:cubicBezTo>
                  <a:cubicBezTo>
                    <a:pt x="137" y="231"/>
                    <a:pt x="154" y="184"/>
                    <a:pt x="261" y="209"/>
                  </a:cubicBezTo>
                  <a:cubicBezTo>
                    <a:pt x="261" y="209"/>
                    <a:pt x="244" y="143"/>
                    <a:pt x="193" y="140"/>
                  </a:cubicBezTo>
                  <a:cubicBezTo>
                    <a:pt x="193" y="140"/>
                    <a:pt x="253" y="102"/>
                    <a:pt x="326" y="136"/>
                  </a:cubicBezTo>
                  <a:cubicBezTo>
                    <a:pt x="326" y="136"/>
                    <a:pt x="308" y="67"/>
                    <a:pt x="279" y="62"/>
                  </a:cubicBezTo>
                  <a:cubicBezTo>
                    <a:pt x="279" y="62"/>
                    <a:pt x="418" y="62"/>
                    <a:pt x="463" y="110"/>
                  </a:cubicBezTo>
                  <a:cubicBezTo>
                    <a:pt x="463" y="110"/>
                    <a:pt x="444" y="47"/>
                    <a:pt x="415" y="17"/>
                  </a:cubicBezTo>
                  <a:cubicBezTo>
                    <a:pt x="415" y="17"/>
                    <a:pt x="548" y="43"/>
                    <a:pt x="552" y="96"/>
                  </a:cubicBezTo>
                  <a:cubicBezTo>
                    <a:pt x="552" y="96"/>
                    <a:pt x="569" y="57"/>
                    <a:pt x="557" y="17"/>
                  </a:cubicBezTo>
                  <a:cubicBezTo>
                    <a:pt x="557" y="17"/>
                    <a:pt x="626" y="35"/>
                    <a:pt x="634" y="84"/>
                  </a:cubicBezTo>
                  <a:cubicBezTo>
                    <a:pt x="634" y="84"/>
                    <a:pt x="660" y="12"/>
                    <a:pt x="699" y="0"/>
                  </a:cubicBezTo>
                  <a:cubicBezTo>
                    <a:pt x="699" y="0"/>
                    <a:pt x="684" y="68"/>
                    <a:pt x="696" y="96"/>
                  </a:cubicBezTo>
                  <a:cubicBezTo>
                    <a:pt x="696" y="96"/>
                    <a:pt x="757" y="59"/>
                    <a:pt x="814" y="40"/>
                  </a:cubicBezTo>
                  <a:cubicBezTo>
                    <a:pt x="814" y="40"/>
                    <a:pt x="770" y="85"/>
                    <a:pt x="770" y="123"/>
                  </a:cubicBezTo>
                  <a:cubicBezTo>
                    <a:pt x="770" y="123"/>
                    <a:pt x="827" y="66"/>
                    <a:pt x="879" y="62"/>
                  </a:cubicBezTo>
                  <a:cubicBezTo>
                    <a:pt x="879" y="62"/>
                    <a:pt x="811" y="136"/>
                    <a:pt x="856" y="155"/>
                  </a:cubicBezTo>
                  <a:cubicBezTo>
                    <a:pt x="856" y="155"/>
                    <a:pt x="913" y="116"/>
                    <a:pt x="972" y="122"/>
                  </a:cubicBezTo>
                  <a:cubicBezTo>
                    <a:pt x="972" y="122"/>
                    <a:pt x="930" y="170"/>
                    <a:pt x="948" y="195"/>
                  </a:cubicBezTo>
                  <a:cubicBezTo>
                    <a:pt x="948" y="195"/>
                    <a:pt x="1001" y="170"/>
                    <a:pt x="1066" y="184"/>
                  </a:cubicBezTo>
                  <a:cubicBezTo>
                    <a:pt x="1066" y="184"/>
                    <a:pt x="977" y="231"/>
                    <a:pt x="1004" y="260"/>
                  </a:cubicBezTo>
                  <a:cubicBezTo>
                    <a:pt x="1004" y="260"/>
                    <a:pt x="1072" y="244"/>
                    <a:pt x="1140" y="266"/>
                  </a:cubicBezTo>
                  <a:cubicBezTo>
                    <a:pt x="1140" y="266"/>
                    <a:pt x="1057" y="310"/>
                    <a:pt x="1068" y="337"/>
                  </a:cubicBezTo>
                  <a:cubicBezTo>
                    <a:pt x="1068" y="337"/>
                    <a:pt x="1113" y="342"/>
                    <a:pt x="1175" y="357"/>
                  </a:cubicBezTo>
                  <a:cubicBezTo>
                    <a:pt x="1175" y="357"/>
                    <a:pt x="1114" y="367"/>
                    <a:pt x="1093" y="399"/>
                  </a:cubicBezTo>
                  <a:cubicBezTo>
                    <a:pt x="1093" y="399"/>
                    <a:pt x="1131" y="399"/>
                    <a:pt x="1181" y="448"/>
                  </a:cubicBezTo>
                  <a:cubicBezTo>
                    <a:pt x="1181" y="448"/>
                    <a:pt x="1101" y="453"/>
                    <a:pt x="1095" y="500"/>
                  </a:cubicBezTo>
                  <a:cubicBezTo>
                    <a:pt x="1095" y="500"/>
                    <a:pt x="1155" y="496"/>
                    <a:pt x="1211" y="561"/>
                  </a:cubicBezTo>
                  <a:cubicBezTo>
                    <a:pt x="1211" y="561"/>
                    <a:pt x="1110" y="541"/>
                    <a:pt x="1104" y="591"/>
                  </a:cubicBezTo>
                  <a:cubicBezTo>
                    <a:pt x="1158" y="591"/>
                    <a:pt x="1174" y="643"/>
                    <a:pt x="1175" y="65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8" name="Freeform 28">
              <a:extLst>
                <a:ext uri="{FF2B5EF4-FFF2-40B4-BE49-F238E27FC236}">
                  <a16:creationId xmlns:a16="http://schemas.microsoft.com/office/drawing/2014/main" id="{F49C6D63-C112-49F5-805C-5A392D6858F8}"/>
                </a:ext>
              </a:extLst>
            </p:cNvPr>
            <p:cNvSpPr>
              <a:spLocks/>
            </p:cNvSpPr>
            <p:nvPr/>
          </p:nvSpPr>
          <p:spPr bwMode="auto">
            <a:xfrm>
              <a:off x="9918700" y="441326"/>
              <a:ext cx="660400" cy="357188"/>
            </a:xfrm>
            <a:custGeom>
              <a:avLst/>
              <a:gdLst>
                <a:gd name="T0" fmla="*/ 844 w 870"/>
                <a:gd name="T1" fmla="*/ 470 h 470"/>
                <a:gd name="T2" fmla="*/ 11 w 870"/>
                <a:gd name="T3" fmla="*/ 470 h 470"/>
                <a:gd name="T4" fmla="*/ 105 w 870"/>
                <a:gd name="T5" fmla="*/ 419 h 470"/>
                <a:gd name="T6" fmla="*/ 0 w 870"/>
                <a:gd name="T7" fmla="*/ 426 h 470"/>
                <a:gd name="T8" fmla="*/ 105 w 870"/>
                <a:gd name="T9" fmla="*/ 364 h 470"/>
                <a:gd name="T10" fmla="*/ 0 w 870"/>
                <a:gd name="T11" fmla="*/ 330 h 470"/>
                <a:gd name="T12" fmla="*/ 90 w 870"/>
                <a:gd name="T13" fmla="*/ 323 h 470"/>
                <a:gd name="T14" fmla="*/ 8 w 870"/>
                <a:gd name="T15" fmla="*/ 287 h 470"/>
                <a:gd name="T16" fmla="*/ 125 w 870"/>
                <a:gd name="T17" fmla="*/ 267 h 470"/>
                <a:gd name="T18" fmla="*/ 54 w 870"/>
                <a:gd name="T19" fmla="*/ 219 h 470"/>
                <a:gd name="T20" fmla="*/ 147 w 870"/>
                <a:gd name="T21" fmla="*/ 208 h 470"/>
                <a:gd name="T22" fmla="*/ 99 w 870"/>
                <a:gd name="T23" fmla="*/ 166 h 470"/>
                <a:gd name="T24" fmla="*/ 188 w 870"/>
                <a:gd name="T25" fmla="*/ 150 h 470"/>
                <a:gd name="T26" fmla="*/ 139 w 870"/>
                <a:gd name="T27" fmla="*/ 101 h 470"/>
                <a:gd name="T28" fmla="*/ 235 w 870"/>
                <a:gd name="T29" fmla="*/ 97 h 470"/>
                <a:gd name="T30" fmla="*/ 201 w 870"/>
                <a:gd name="T31" fmla="*/ 44 h 470"/>
                <a:gd name="T32" fmla="*/ 333 w 870"/>
                <a:gd name="T33" fmla="*/ 79 h 470"/>
                <a:gd name="T34" fmla="*/ 298 w 870"/>
                <a:gd name="T35" fmla="*/ 13 h 470"/>
                <a:gd name="T36" fmla="*/ 397 w 870"/>
                <a:gd name="T37" fmla="*/ 69 h 470"/>
                <a:gd name="T38" fmla="*/ 400 w 870"/>
                <a:gd name="T39" fmla="*/ 13 h 470"/>
                <a:gd name="T40" fmla="*/ 456 w 870"/>
                <a:gd name="T41" fmla="*/ 60 h 470"/>
                <a:gd name="T42" fmla="*/ 502 w 870"/>
                <a:gd name="T43" fmla="*/ 0 h 470"/>
                <a:gd name="T44" fmla="*/ 500 w 870"/>
                <a:gd name="T45" fmla="*/ 69 h 470"/>
                <a:gd name="T46" fmla="*/ 585 w 870"/>
                <a:gd name="T47" fmla="*/ 28 h 470"/>
                <a:gd name="T48" fmla="*/ 553 w 870"/>
                <a:gd name="T49" fmla="*/ 88 h 470"/>
                <a:gd name="T50" fmla="*/ 632 w 870"/>
                <a:gd name="T51" fmla="*/ 44 h 470"/>
                <a:gd name="T52" fmla="*/ 615 w 870"/>
                <a:gd name="T53" fmla="*/ 111 h 470"/>
                <a:gd name="T54" fmla="*/ 698 w 870"/>
                <a:gd name="T55" fmla="*/ 88 h 470"/>
                <a:gd name="T56" fmla="*/ 681 w 870"/>
                <a:gd name="T57" fmla="*/ 140 h 470"/>
                <a:gd name="T58" fmla="*/ 766 w 870"/>
                <a:gd name="T59" fmla="*/ 132 h 470"/>
                <a:gd name="T60" fmla="*/ 721 w 870"/>
                <a:gd name="T61" fmla="*/ 187 h 470"/>
                <a:gd name="T62" fmla="*/ 819 w 870"/>
                <a:gd name="T63" fmla="*/ 191 h 470"/>
                <a:gd name="T64" fmla="*/ 768 w 870"/>
                <a:gd name="T65" fmla="*/ 242 h 470"/>
                <a:gd name="T66" fmla="*/ 844 w 870"/>
                <a:gd name="T67" fmla="*/ 256 h 470"/>
                <a:gd name="T68" fmla="*/ 785 w 870"/>
                <a:gd name="T69" fmla="*/ 286 h 470"/>
                <a:gd name="T70" fmla="*/ 849 w 870"/>
                <a:gd name="T71" fmla="*/ 322 h 470"/>
                <a:gd name="T72" fmla="*/ 786 w 870"/>
                <a:gd name="T73" fmla="*/ 359 h 470"/>
                <a:gd name="T74" fmla="*/ 870 w 870"/>
                <a:gd name="T75" fmla="*/ 403 h 470"/>
                <a:gd name="T76" fmla="*/ 793 w 870"/>
                <a:gd name="T77" fmla="*/ 424 h 470"/>
                <a:gd name="T78" fmla="*/ 844 w 870"/>
                <a:gd name="T79"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70" h="470">
                  <a:moveTo>
                    <a:pt x="844" y="470"/>
                  </a:moveTo>
                  <a:lnTo>
                    <a:pt x="11" y="470"/>
                  </a:lnTo>
                  <a:cubicBezTo>
                    <a:pt x="11" y="470"/>
                    <a:pt x="27" y="428"/>
                    <a:pt x="105" y="419"/>
                  </a:cubicBezTo>
                  <a:cubicBezTo>
                    <a:pt x="105" y="419"/>
                    <a:pt x="62" y="403"/>
                    <a:pt x="0" y="426"/>
                  </a:cubicBezTo>
                  <a:cubicBezTo>
                    <a:pt x="0" y="426"/>
                    <a:pt x="11" y="387"/>
                    <a:pt x="105" y="364"/>
                  </a:cubicBezTo>
                  <a:cubicBezTo>
                    <a:pt x="105" y="364"/>
                    <a:pt x="25" y="361"/>
                    <a:pt x="0" y="330"/>
                  </a:cubicBezTo>
                  <a:cubicBezTo>
                    <a:pt x="0" y="330"/>
                    <a:pt x="50" y="344"/>
                    <a:pt x="90" y="323"/>
                  </a:cubicBezTo>
                  <a:cubicBezTo>
                    <a:pt x="90" y="323"/>
                    <a:pt x="45" y="279"/>
                    <a:pt x="8" y="287"/>
                  </a:cubicBezTo>
                  <a:cubicBezTo>
                    <a:pt x="8" y="287"/>
                    <a:pt x="44" y="255"/>
                    <a:pt x="125" y="267"/>
                  </a:cubicBezTo>
                  <a:cubicBezTo>
                    <a:pt x="125" y="267"/>
                    <a:pt x="82" y="216"/>
                    <a:pt x="54" y="219"/>
                  </a:cubicBezTo>
                  <a:cubicBezTo>
                    <a:pt x="54" y="219"/>
                    <a:pt x="79" y="194"/>
                    <a:pt x="147" y="208"/>
                  </a:cubicBezTo>
                  <a:cubicBezTo>
                    <a:pt x="147" y="208"/>
                    <a:pt x="125" y="170"/>
                    <a:pt x="99" y="166"/>
                  </a:cubicBezTo>
                  <a:cubicBezTo>
                    <a:pt x="99" y="166"/>
                    <a:pt x="111" y="132"/>
                    <a:pt x="188" y="150"/>
                  </a:cubicBezTo>
                  <a:cubicBezTo>
                    <a:pt x="188" y="150"/>
                    <a:pt x="176" y="103"/>
                    <a:pt x="139" y="101"/>
                  </a:cubicBezTo>
                  <a:cubicBezTo>
                    <a:pt x="139" y="101"/>
                    <a:pt x="182" y="73"/>
                    <a:pt x="235" y="97"/>
                  </a:cubicBezTo>
                  <a:cubicBezTo>
                    <a:pt x="235" y="97"/>
                    <a:pt x="222" y="48"/>
                    <a:pt x="201" y="44"/>
                  </a:cubicBezTo>
                  <a:cubicBezTo>
                    <a:pt x="201" y="44"/>
                    <a:pt x="300" y="44"/>
                    <a:pt x="333" y="79"/>
                  </a:cubicBezTo>
                  <a:cubicBezTo>
                    <a:pt x="333" y="79"/>
                    <a:pt x="319" y="34"/>
                    <a:pt x="298" y="13"/>
                  </a:cubicBezTo>
                  <a:cubicBezTo>
                    <a:pt x="298" y="13"/>
                    <a:pt x="394" y="31"/>
                    <a:pt x="397" y="69"/>
                  </a:cubicBezTo>
                  <a:cubicBezTo>
                    <a:pt x="397" y="69"/>
                    <a:pt x="409" y="41"/>
                    <a:pt x="400" y="13"/>
                  </a:cubicBezTo>
                  <a:cubicBezTo>
                    <a:pt x="400" y="13"/>
                    <a:pt x="450" y="25"/>
                    <a:pt x="456" y="60"/>
                  </a:cubicBezTo>
                  <a:cubicBezTo>
                    <a:pt x="456" y="60"/>
                    <a:pt x="475" y="8"/>
                    <a:pt x="502" y="0"/>
                  </a:cubicBezTo>
                  <a:cubicBezTo>
                    <a:pt x="502" y="0"/>
                    <a:pt x="491" y="49"/>
                    <a:pt x="500" y="69"/>
                  </a:cubicBezTo>
                  <a:cubicBezTo>
                    <a:pt x="500" y="69"/>
                    <a:pt x="544" y="42"/>
                    <a:pt x="585" y="28"/>
                  </a:cubicBezTo>
                  <a:cubicBezTo>
                    <a:pt x="585" y="28"/>
                    <a:pt x="553" y="61"/>
                    <a:pt x="553" y="88"/>
                  </a:cubicBezTo>
                  <a:cubicBezTo>
                    <a:pt x="553" y="88"/>
                    <a:pt x="594" y="47"/>
                    <a:pt x="632" y="44"/>
                  </a:cubicBezTo>
                  <a:cubicBezTo>
                    <a:pt x="632" y="44"/>
                    <a:pt x="583" y="97"/>
                    <a:pt x="615" y="111"/>
                  </a:cubicBezTo>
                  <a:cubicBezTo>
                    <a:pt x="615" y="111"/>
                    <a:pt x="656" y="83"/>
                    <a:pt x="698" y="88"/>
                  </a:cubicBezTo>
                  <a:cubicBezTo>
                    <a:pt x="698" y="88"/>
                    <a:pt x="668" y="122"/>
                    <a:pt x="681" y="140"/>
                  </a:cubicBezTo>
                  <a:cubicBezTo>
                    <a:pt x="681" y="140"/>
                    <a:pt x="719" y="122"/>
                    <a:pt x="766" y="132"/>
                  </a:cubicBezTo>
                  <a:cubicBezTo>
                    <a:pt x="766" y="132"/>
                    <a:pt x="702" y="166"/>
                    <a:pt x="721" y="187"/>
                  </a:cubicBezTo>
                  <a:cubicBezTo>
                    <a:pt x="721" y="187"/>
                    <a:pt x="770" y="175"/>
                    <a:pt x="819" y="191"/>
                  </a:cubicBezTo>
                  <a:cubicBezTo>
                    <a:pt x="819" y="191"/>
                    <a:pt x="759" y="223"/>
                    <a:pt x="768" y="242"/>
                  </a:cubicBezTo>
                  <a:cubicBezTo>
                    <a:pt x="768" y="242"/>
                    <a:pt x="800" y="246"/>
                    <a:pt x="844" y="256"/>
                  </a:cubicBezTo>
                  <a:cubicBezTo>
                    <a:pt x="844" y="256"/>
                    <a:pt x="800" y="263"/>
                    <a:pt x="785" y="286"/>
                  </a:cubicBezTo>
                  <a:cubicBezTo>
                    <a:pt x="785" y="286"/>
                    <a:pt x="813" y="286"/>
                    <a:pt x="849" y="322"/>
                  </a:cubicBezTo>
                  <a:cubicBezTo>
                    <a:pt x="849" y="322"/>
                    <a:pt x="791" y="325"/>
                    <a:pt x="786" y="359"/>
                  </a:cubicBezTo>
                  <a:cubicBezTo>
                    <a:pt x="786" y="359"/>
                    <a:pt x="830" y="356"/>
                    <a:pt x="870" y="403"/>
                  </a:cubicBezTo>
                  <a:cubicBezTo>
                    <a:pt x="870" y="403"/>
                    <a:pt x="798" y="389"/>
                    <a:pt x="793" y="424"/>
                  </a:cubicBezTo>
                  <a:cubicBezTo>
                    <a:pt x="832" y="424"/>
                    <a:pt x="844" y="462"/>
                    <a:pt x="844" y="47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p>
          </p:txBody>
        </p:sp>
      </p:grpSp>
      <p:grpSp>
        <p:nvGrpSpPr>
          <p:cNvPr id="109" name="그룹 108">
            <a:extLst>
              <a:ext uri="{FF2B5EF4-FFF2-40B4-BE49-F238E27FC236}">
                <a16:creationId xmlns:a16="http://schemas.microsoft.com/office/drawing/2014/main" id="{BD3845D2-C197-4B0E-BFAE-1DD459AA4B6C}"/>
              </a:ext>
            </a:extLst>
          </p:cNvPr>
          <p:cNvGrpSpPr/>
          <p:nvPr/>
        </p:nvGrpSpPr>
        <p:grpSpPr>
          <a:xfrm rot="20918691">
            <a:off x="5556015" y="5382973"/>
            <a:ext cx="485280" cy="279143"/>
            <a:chOff x="7121525" y="190501"/>
            <a:chExt cx="896938" cy="515937"/>
          </a:xfrm>
          <a:solidFill>
            <a:schemeClr val="accent1">
              <a:lumMod val="40000"/>
              <a:lumOff val="60000"/>
            </a:schemeClr>
          </a:solidFill>
        </p:grpSpPr>
        <p:sp>
          <p:nvSpPr>
            <p:cNvPr id="110" name="Freeform 41">
              <a:extLst>
                <a:ext uri="{FF2B5EF4-FFF2-40B4-BE49-F238E27FC236}">
                  <a16:creationId xmlns:a16="http://schemas.microsoft.com/office/drawing/2014/main" id="{453AC900-336C-4178-9D85-B2BAF000672B}"/>
                </a:ext>
              </a:extLst>
            </p:cNvPr>
            <p:cNvSpPr>
              <a:spLocks/>
            </p:cNvSpPr>
            <p:nvPr/>
          </p:nvSpPr>
          <p:spPr bwMode="auto">
            <a:xfrm>
              <a:off x="7121525" y="190501"/>
              <a:ext cx="896938" cy="481013"/>
            </a:xfrm>
            <a:custGeom>
              <a:avLst/>
              <a:gdLst>
                <a:gd name="T0" fmla="*/ 1180 w 1181"/>
                <a:gd name="T1" fmla="*/ 486 h 634"/>
                <a:gd name="T2" fmla="*/ 1024 w 1181"/>
                <a:gd name="T3" fmla="*/ 634 h 634"/>
                <a:gd name="T4" fmla="*/ 134 w 1181"/>
                <a:gd name="T5" fmla="*/ 634 h 634"/>
                <a:gd name="T6" fmla="*/ 0 w 1181"/>
                <a:gd name="T7" fmla="*/ 504 h 634"/>
                <a:gd name="T8" fmla="*/ 0 w 1181"/>
                <a:gd name="T9" fmla="*/ 503 h 634"/>
                <a:gd name="T10" fmla="*/ 23 w 1181"/>
                <a:gd name="T11" fmla="*/ 418 h 634"/>
                <a:gd name="T12" fmla="*/ 169 w 1181"/>
                <a:gd name="T13" fmla="*/ 334 h 634"/>
                <a:gd name="T14" fmla="*/ 214 w 1181"/>
                <a:gd name="T15" fmla="*/ 340 h 634"/>
                <a:gd name="T16" fmla="*/ 214 w 1181"/>
                <a:gd name="T17" fmla="*/ 334 h 634"/>
                <a:gd name="T18" fmla="*/ 383 w 1181"/>
                <a:gd name="T19" fmla="*/ 165 h 634"/>
                <a:gd name="T20" fmla="*/ 497 w 1181"/>
                <a:gd name="T21" fmla="*/ 210 h 634"/>
                <a:gd name="T22" fmla="*/ 977 w 1181"/>
                <a:gd name="T23" fmla="*/ 316 h 634"/>
                <a:gd name="T24" fmla="*/ 976 w 1181"/>
                <a:gd name="T25" fmla="*/ 337 h 634"/>
                <a:gd name="T26" fmla="*/ 1027 w 1181"/>
                <a:gd name="T27" fmla="*/ 328 h 634"/>
                <a:gd name="T28" fmla="*/ 1167 w 1181"/>
                <a:gd name="T29" fmla="*/ 418 h 634"/>
                <a:gd name="T30" fmla="*/ 1180 w 1181"/>
                <a:gd name="T31" fmla="*/ 486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1" h="634">
                  <a:moveTo>
                    <a:pt x="1180" y="486"/>
                  </a:moveTo>
                  <a:cubicBezTo>
                    <a:pt x="1178" y="569"/>
                    <a:pt x="1107" y="634"/>
                    <a:pt x="1024" y="634"/>
                  </a:cubicBezTo>
                  <a:lnTo>
                    <a:pt x="134" y="634"/>
                  </a:lnTo>
                  <a:cubicBezTo>
                    <a:pt x="62" y="634"/>
                    <a:pt x="1" y="577"/>
                    <a:pt x="0" y="504"/>
                  </a:cubicBezTo>
                  <a:cubicBezTo>
                    <a:pt x="0" y="504"/>
                    <a:pt x="0" y="503"/>
                    <a:pt x="0" y="503"/>
                  </a:cubicBezTo>
                  <a:cubicBezTo>
                    <a:pt x="0" y="472"/>
                    <a:pt x="8" y="443"/>
                    <a:pt x="23" y="418"/>
                  </a:cubicBezTo>
                  <a:cubicBezTo>
                    <a:pt x="52" y="368"/>
                    <a:pt x="107" y="334"/>
                    <a:pt x="169" y="334"/>
                  </a:cubicBezTo>
                  <a:cubicBezTo>
                    <a:pt x="185" y="334"/>
                    <a:pt x="200" y="336"/>
                    <a:pt x="214" y="340"/>
                  </a:cubicBezTo>
                  <a:cubicBezTo>
                    <a:pt x="214" y="338"/>
                    <a:pt x="214" y="336"/>
                    <a:pt x="214" y="334"/>
                  </a:cubicBezTo>
                  <a:cubicBezTo>
                    <a:pt x="214" y="241"/>
                    <a:pt x="289" y="165"/>
                    <a:pt x="383" y="165"/>
                  </a:cubicBezTo>
                  <a:cubicBezTo>
                    <a:pt x="427" y="165"/>
                    <a:pt x="467" y="182"/>
                    <a:pt x="497" y="210"/>
                  </a:cubicBezTo>
                  <a:cubicBezTo>
                    <a:pt x="594" y="0"/>
                    <a:pt x="977" y="31"/>
                    <a:pt x="977" y="316"/>
                  </a:cubicBezTo>
                  <a:cubicBezTo>
                    <a:pt x="977" y="323"/>
                    <a:pt x="977" y="330"/>
                    <a:pt x="976" y="337"/>
                  </a:cubicBezTo>
                  <a:cubicBezTo>
                    <a:pt x="992" y="331"/>
                    <a:pt x="1009" y="328"/>
                    <a:pt x="1027" y="328"/>
                  </a:cubicBezTo>
                  <a:cubicBezTo>
                    <a:pt x="1089" y="328"/>
                    <a:pt x="1143" y="365"/>
                    <a:pt x="1167" y="418"/>
                  </a:cubicBezTo>
                  <a:cubicBezTo>
                    <a:pt x="1176" y="439"/>
                    <a:pt x="1181" y="462"/>
                    <a:pt x="1180" y="4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11" name="Freeform 42">
              <a:extLst>
                <a:ext uri="{FF2B5EF4-FFF2-40B4-BE49-F238E27FC236}">
                  <a16:creationId xmlns:a16="http://schemas.microsoft.com/office/drawing/2014/main" id="{84206DC6-9FC8-4D4B-AA93-37A903C0720F}"/>
                </a:ext>
              </a:extLst>
            </p:cNvPr>
            <p:cNvSpPr>
              <a:spLocks/>
            </p:cNvSpPr>
            <p:nvPr/>
          </p:nvSpPr>
          <p:spPr bwMode="auto">
            <a:xfrm>
              <a:off x="7269163" y="369888"/>
              <a:ext cx="625475" cy="336550"/>
            </a:xfrm>
            <a:custGeom>
              <a:avLst/>
              <a:gdLst>
                <a:gd name="T0" fmla="*/ 824 w 824"/>
                <a:gd name="T1" fmla="*/ 339 h 443"/>
                <a:gd name="T2" fmla="*/ 714 w 824"/>
                <a:gd name="T3" fmla="*/ 443 h 443"/>
                <a:gd name="T4" fmla="*/ 93 w 824"/>
                <a:gd name="T5" fmla="*/ 443 h 443"/>
                <a:gd name="T6" fmla="*/ 0 w 824"/>
                <a:gd name="T7" fmla="*/ 352 h 443"/>
                <a:gd name="T8" fmla="*/ 0 w 824"/>
                <a:gd name="T9" fmla="*/ 351 h 443"/>
                <a:gd name="T10" fmla="*/ 16 w 824"/>
                <a:gd name="T11" fmla="*/ 292 h 443"/>
                <a:gd name="T12" fmla="*/ 118 w 824"/>
                <a:gd name="T13" fmla="*/ 233 h 443"/>
                <a:gd name="T14" fmla="*/ 149 w 824"/>
                <a:gd name="T15" fmla="*/ 238 h 443"/>
                <a:gd name="T16" fmla="*/ 149 w 824"/>
                <a:gd name="T17" fmla="*/ 233 h 443"/>
                <a:gd name="T18" fmla="*/ 267 w 824"/>
                <a:gd name="T19" fmla="*/ 115 h 443"/>
                <a:gd name="T20" fmla="*/ 347 w 824"/>
                <a:gd name="T21" fmla="*/ 147 h 443"/>
                <a:gd name="T22" fmla="*/ 682 w 824"/>
                <a:gd name="T23" fmla="*/ 221 h 443"/>
                <a:gd name="T24" fmla="*/ 681 w 824"/>
                <a:gd name="T25" fmla="*/ 236 h 443"/>
                <a:gd name="T26" fmla="*/ 717 w 824"/>
                <a:gd name="T27" fmla="*/ 229 h 443"/>
                <a:gd name="T28" fmla="*/ 814 w 824"/>
                <a:gd name="T29" fmla="*/ 292 h 443"/>
                <a:gd name="T30" fmla="*/ 824 w 824"/>
                <a:gd name="T31" fmla="*/ 339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4" h="443">
                  <a:moveTo>
                    <a:pt x="824" y="339"/>
                  </a:moveTo>
                  <a:cubicBezTo>
                    <a:pt x="822" y="397"/>
                    <a:pt x="773" y="443"/>
                    <a:pt x="714" y="443"/>
                  </a:cubicBezTo>
                  <a:lnTo>
                    <a:pt x="93" y="443"/>
                  </a:lnTo>
                  <a:cubicBezTo>
                    <a:pt x="43" y="443"/>
                    <a:pt x="0" y="403"/>
                    <a:pt x="0" y="352"/>
                  </a:cubicBezTo>
                  <a:lnTo>
                    <a:pt x="0" y="351"/>
                  </a:lnTo>
                  <a:cubicBezTo>
                    <a:pt x="0" y="330"/>
                    <a:pt x="6" y="309"/>
                    <a:pt x="16" y="292"/>
                  </a:cubicBezTo>
                  <a:cubicBezTo>
                    <a:pt x="36" y="257"/>
                    <a:pt x="74" y="233"/>
                    <a:pt x="118" y="233"/>
                  </a:cubicBezTo>
                  <a:cubicBezTo>
                    <a:pt x="129" y="233"/>
                    <a:pt x="139" y="235"/>
                    <a:pt x="149" y="238"/>
                  </a:cubicBezTo>
                  <a:cubicBezTo>
                    <a:pt x="149" y="236"/>
                    <a:pt x="149" y="235"/>
                    <a:pt x="149" y="233"/>
                  </a:cubicBezTo>
                  <a:cubicBezTo>
                    <a:pt x="149" y="168"/>
                    <a:pt x="202" y="115"/>
                    <a:pt x="267" y="115"/>
                  </a:cubicBezTo>
                  <a:cubicBezTo>
                    <a:pt x="298" y="115"/>
                    <a:pt x="326" y="127"/>
                    <a:pt x="347" y="147"/>
                  </a:cubicBezTo>
                  <a:cubicBezTo>
                    <a:pt x="414" y="0"/>
                    <a:pt x="682" y="22"/>
                    <a:pt x="682" y="221"/>
                  </a:cubicBezTo>
                  <a:cubicBezTo>
                    <a:pt x="682" y="226"/>
                    <a:pt x="681" y="231"/>
                    <a:pt x="681" y="236"/>
                  </a:cubicBezTo>
                  <a:cubicBezTo>
                    <a:pt x="692" y="232"/>
                    <a:pt x="704" y="229"/>
                    <a:pt x="717" y="229"/>
                  </a:cubicBezTo>
                  <a:cubicBezTo>
                    <a:pt x="760" y="229"/>
                    <a:pt x="797" y="255"/>
                    <a:pt x="814" y="292"/>
                  </a:cubicBezTo>
                  <a:cubicBezTo>
                    <a:pt x="821" y="306"/>
                    <a:pt x="824" y="322"/>
                    <a:pt x="824" y="339"/>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p>
          </p:txBody>
        </p:sp>
      </p:grpSp>
      <p:grpSp>
        <p:nvGrpSpPr>
          <p:cNvPr id="112" name="그룹 111">
            <a:extLst>
              <a:ext uri="{FF2B5EF4-FFF2-40B4-BE49-F238E27FC236}">
                <a16:creationId xmlns:a16="http://schemas.microsoft.com/office/drawing/2014/main" id="{67CC006A-9014-40E5-9AE4-769B3FC02EF1}"/>
              </a:ext>
            </a:extLst>
          </p:cNvPr>
          <p:cNvGrpSpPr/>
          <p:nvPr/>
        </p:nvGrpSpPr>
        <p:grpSpPr>
          <a:xfrm>
            <a:off x="11627669" y="5750033"/>
            <a:ext cx="485852" cy="262646"/>
            <a:chOff x="9777413" y="344488"/>
            <a:chExt cx="919163" cy="496888"/>
          </a:xfrm>
          <a:solidFill>
            <a:schemeClr val="accent1">
              <a:lumMod val="40000"/>
              <a:lumOff val="60000"/>
            </a:schemeClr>
          </a:solidFill>
        </p:grpSpPr>
        <p:sp>
          <p:nvSpPr>
            <p:cNvPr id="113" name="Freeform 27">
              <a:extLst>
                <a:ext uri="{FF2B5EF4-FFF2-40B4-BE49-F238E27FC236}">
                  <a16:creationId xmlns:a16="http://schemas.microsoft.com/office/drawing/2014/main" id="{3742E02B-3BF2-425F-815B-0402A8DB8B5E}"/>
                </a:ext>
              </a:extLst>
            </p:cNvPr>
            <p:cNvSpPr>
              <a:spLocks/>
            </p:cNvSpPr>
            <p:nvPr/>
          </p:nvSpPr>
          <p:spPr bwMode="auto">
            <a:xfrm>
              <a:off x="9777413" y="344488"/>
              <a:ext cx="919163" cy="496888"/>
            </a:xfrm>
            <a:custGeom>
              <a:avLst/>
              <a:gdLst>
                <a:gd name="T0" fmla="*/ 1175 w 1211"/>
                <a:gd name="T1" fmla="*/ 654 h 654"/>
                <a:gd name="T2" fmla="*/ 14 w 1211"/>
                <a:gd name="T3" fmla="*/ 654 h 654"/>
                <a:gd name="T4" fmla="*/ 145 w 1211"/>
                <a:gd name="T5" fmla="*/ 583 h 654"/>
                <a:gd name="T6" fmla="*/ 0 w 1211"/>
                <a:gd name="T7" fmla="*/ 593 h 654"/>
                <a:gd name="T8" fmla="*/ 145 w 1211"/>
                <a:gd name="T9" fmla="*/ 507 h 654"/>
                <a:gd name="T10" fmla="*/ 0 w 1211"/>
                <a:gd name="T11" fmla="*/ 460 h 654"/>
                <a:gd name="T12" fmla="*/ 125 w 1211"/>
                <a:gd name="T13" fmla="*/ 450 h 654"/>
                <a:gd name="T14" fmla="*/ 11 w 1211"/>
                <a:gd name="T15" fmla="*/ 399 h 654"/>
                <a:gd name="T16" fmla="*/ 173 w 1211"/>
                <a:gd name="T17" fmla="*/ 372 h 654"/>
                <a:gd name="T18" fmla="*/ 74 w 1211"/>
                <a:gd name="T19" fmla="*/ 305 h 654"/>
                <a:gd name="T20" fmla="*/ 205 w 1211"/>
                <a:gd name="T21" fmla="*/ 290 h 654"/>
                <a:gd name="T22" fmla="*/ 137 w 1211"/>
                <a:gd name="T23" fmla="*/ 231 h 654"/>
                <a:gd name="T24" fmla="*/ 261 w 1211"/>
                <a:gd name="T25" fmla="*/ 209 h 654"/>
                <a:gd name="T26" fmla="*/ 193 w 1211"/>
                <a:gd name="T27" fmla="*/ 140 h 654"/>
                <a:gd name="T28" fmla="*/ 326 w 1211"/>
                <a:gd name="T29" fmla="*/ 136 h 654"/>
                <a:gd name="T30" fmla="*/ 279 w 1211"/>
                <a:gd name="T31" fmla="*/ 62 h 654"/>
                <a:gd name="T32" fmla="*/ 463 w 1211"/>
                <a:gd name="T33" fmla="*/ 110 h 654"/>
                <a:gd name="T34" fmla="*/ 415 w 1211"/>
                <a:gd name="T35" fmla="*/ 17 h 654"/>
                <a:gd name="T36" fmla="*/ 552 w 1211"/>
                <a:gd name="T37" fmla="*/ 96 h 654"/>
                <a:gd name="T38" fmla="*/ 557 w 1211"/>
                <a:gd name="T39" fmla="*/ 17 h 654"/>
                <a:gd name="T40" fmla="*/ 634 w 1211"/>
                <a:gd name="T41" fmla="*/ 84 h 654"/>
                <a:gd name="T42" fmla="*/ 699 w 1211"/>
                <a:gd name="T43" fmla="*/ 0 h 654"/>
                <a:gd name="T44" fmla="*/ 696 w 1211"/>
                <a:gd name="T45" fmla="*/ 96 h 654"/>
                <a:gd name="T46" fmla="*/ 814 w 1211"/>
                <a:gd name="T47" fmla="*/ 40 h 654"/>
                <a:gd name="T48" fmla="*/ 770 w 1211"/>
                <a:gd name="T49" fmla="*/ 123 h 654"/>
                <a:gd name="T50" fmla="*/ 879 w 1211"/>
                <a:gd name="T51" fmla="*/ 62 h 654"/>
                <a:gd name="T52" fmla="*/ 856 w 1211"/>
                <a:gd name="T53" fmla="*/ 155 h 654"/>
                <a:gd name="T54" fmla="*/ 972 w 1211"/>
                <a:gd name="T55" fmla="*/ 122 h 654"/>
                <a:gd name="T56" fmla="*/ 948 w 1211"/>
                <a:gd name="T57" fmla="*/ 195 h 654"/>
                <a:gd name="T58" fmla="*/ 1066 w 1211"/>
                <a:gd name="T59" fmla="*/ 184 h 654"/>
                <a:gd name="T60" fmla="*/ 1004 w 1211"/>
                <a:gd name="T61" fmla="*/ 260 h 654"/>
                <a:gd name="T62" fmla="*/ 1140 w 1211"/>
                <a:gd name="T63" fmla="*/ 266 h 654"/>
                <a:gd name="T64" fmla="*/ 1068 w 1211"/>
                <a:gd name="T65" fmla="*/ 337 h 654"/>
                <a:gd name="T66" fmla="*/ 1175 w 1211"/>
                <a:gd name="T67" fmla="*/ 357 h 654"/>
                <a:gd name="T68" fmla="*/ 1093 w 1211"/>
                <a:gd name="T69" fmla="*/ 399 h 654"/>
                <a:gd name="T70" fmla="*/ 1181 w 1211"/>
                <a:gd name="T71" fmla="*/ 448 h 654"/>
                <a:gd name="T72" fmla="*/ 1095 w 1211"/>
                <a:gd name="T73" fmla="*/ 500 h 654"/>
                <a:gd name="T74" fmla="*/ 1211 w 1211"/>
                <a:gd name="T75" fmla="*/ 561 h 654"/>
                <a:gd name="T76" fmla="*/ 1104 w 1211"/>
                <a:gd name="T77" fmla="*/ 591 h 654"/>
                <a:gd name="T78" fmla="*/ 1175 w 1211"/>
                <a:gd name="T79" fmla="*/ 65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11" h="654">
                  <a:moveTo>
                    <a:pt x="1175" y="654"/>
                  </a:moveTo>
                  <a:lnTo>
                    <a:pt x="14" y="654"/>
                  </a:lnTo>
                  <a:cubicBezTo>
                    <a:pt x="14" y="654"/>
                    <a:pt x="37" y="596"/>
                    <a:pt x="145" y="583"/>
                  </a:cubicBezTo>
                  <a:cubicBezTo>
                    <a:pt x="145" y="583"/>
                    <a:pt x="86" y="561"/>
                    <a:pt x="0" y="593"/>
                  </a:cubicBezTo>
                  <a:cubicBezTo>
                    <a:pt x="0" y="593"/>
                    <a:pt x="15" y="539"/>
                    <a:pt x="145" y="507"/>
                  </a:cubicBezTo>
                  <a:cubicBezTo>
                    <a:pt x="145" y="507"/>
                    <a:pt x="35" y="503"/>
                    <a:pt x="0" y="460"/>
                  </a:cubicBezTo>
                  <a:cubicBezTo>
                    <a:pt x="0" y="460"/>
                    <a:pt x="69" y="480"/>
                    <a:pt x="125" y="450"/>
                  </a:cubicBezTo>
                  <a:cubicBezTo>
                    <a:pt x="125" y="450"/>
                    <a:pt x="62" y="389"/>
                    <a:pt x="11" y="399"/>
                  </a:cubicBezTo>
                  <a:cubicBezTo>
                    <a:pt x="11" y="399"/>
                    <a:pt x="61" y="355"/>
                    <a:pt x="173" y="372"/>
                  </a:cubicBezTo>
                  <a:cubicBezTo>
                    <a:pt x="173" y="372"/>
                    <a:pt x="113" y="300"/>
                    <a:pt x="74" y="305"/>
                  </a:cubicBezTo>
                  <a:cubicBezTo>
                    <a:pt x="74" y="305"/>
                    <a:pt x="110" y="271"/>
                    <a:pt x="205" y="290"/>
                  </a:cubicBezTo>
                  <a:cubicBezTo>
                    <a:pt x="205" y="290"/>
                    <a:pt x="174" y="237"/>
                    <a:pt x="137" y="231"/>
                  </a:cubicBezTo>
                  <a:cubicBezTo>
                    <a:pt x="137" y="231"/>
                    <a:pt x="154" y="184"/>
                    <a:pt x="261" y="209"/>
                  </a:cubicBezTo>
                  <a:cubicBezTo>
                    <a:pt x="261" y="209"/>
                    <a:pt x="244" y="143"/>
                    <a:pt x="193" y="140"/>
                  </a:cubicBezTo>
                  <a:cubicBezTo>
                    <a:pt x="193" y="140"/>
                    <a:pt x="253" y="102"/>
                    <a:pt x="326" y="136"/>
                  </a:cubicBezTo>
                  <a:cubicBezTo>
                    <a:pt x="326" y="136"/>
                    <a:pt x="308" y="67"/>
                    <a:pt x="279" y="62"/>
                  </a:cubicBezTo>
                  <a:cubicBezTo>
                    <a:pt x="279" y="62"/>
                    <a:pt x="418" y="62"/>
                    <a:pt x="463" y="110"/>
                  </a:cubicBezTo>
                  <a:cubicBezTo>
                    <a:pt x="463" y="110"/>
                    <a:pt x="444" y="47"/>
                    <a:pt x="415" y="17"/>
                  </a:cubicBezTo>
                  <a:cubicBezTo>
                    <a:pt x="415" y="17"/>
                    <a:pt x="548" y="43"/>
                    <a:pt x="552" y="96"/>
                  </a:cubicBezTo>
                  <a:cubicBezTo>
                    <a:pt x="552" y="96"/>
                    <a:pt x="569" y="57"/>
                    <a:pt x="557" y="17"/>
                  </a:cubicBezTo>
                  <a:cubicBezTo>
                    <a:pt x="557" y="17"/>
                    <a:pt x="626" y="35"/>
                    <a:pt x="634" y="84"/>
                  </a:cubicBezTo>
                  <a:cubicBezTo>
                    <a:pt x="634" y="84"/>
                    <a:pt x="660" y="12"/>
                    <a:pt x="699" y="0"/>
                  </a:cubicBezTo>
                  <a:cubicBezTo>
                    <a:pt x="699" y="0"/>
                    <a:pt x="684" y="68"/>
                    <a:pt x="696" y="96"/>
                  </a:cubicBezTo>
                  <a:cubicBezTo>
                    <a:pt x="696" y="96"/>
                    <a:pt x="757" y="59"/>
                    <a:pt x="814" y="40"/>
                  </a:cubicBezTo>
                  <a:cubicBezTo>
                    <a:pt x="814" y="40"/>
                    <a:pt x="770" y="85"/>
                    <a:pt x="770" y="123"/>
                  </a:cubicBezTo>
                  <a:cubicBezTo>
                    <a:pt x="770" y="123"/>
                    <a:pt x="827" y="66"/>
                    <a:pt x="879" y="62"/>
                  </a:cubicBezTo>
                  <a:cubicBezTo>
                    <a:pt x="879" y="62"/>
                    <a:pt x="811" y="136"/>
                    <a:pt x="856" y="155"/>
                  </a:cubicBezTo>
                  <a:cubicBezTo>
                    <a:pt x="856" y="155"/>
                    <a:pt x="913" y="116"/>
                    <a:pt x="972" y="122"/>
                  </a:cubicBezTo>
                  <a:cubicBezTo>
                    <a:pt x="972" y="122"/>
                    <a:pt x="930" y="170"/>
                    <a:pt x="948" y="195"/>
                  </a:cubicBezTo>
                  <a:cubicBezTo>
                    <a:pt x="948" y="195"/>
                    <a:pt x="1001" y="170"/>
                    <a:pt x="1066" y="184"/>
                  </a:cubicBezTo>
                  <a:cubicBezTo>
                    <a:pt x="1066" y="184"/>
                    <a:pt x="977" y="231"/>
                    <a:pt x="1004" y="260"/>
                  </a:cubicBezTo>
                  <a:cubicBezTo>
                    <a:pt x="1004" y="260"/>
                    <a:pt x="1072" y="244"/>
                    <a:pt x="1140" y="266"/>
                  </a:cubicBezTo>
                  <a:cubicBezTo>
                    <a:pt x="1140" y="266"/>
                    <a:pt x="1057" y="310"/>
                    <a:pt x="1068" y="337"/>
                  </a:cubicBezTo>
                  <a:cubicBezTo>
                    <a:pt x="1068" y="337"/>
                    <a:pt x="1113" y="342"/>
                    <a:pt x="1175" y="357"/>
                  </a:cubicBezTo>
                  <a:cubicBezTo>
                    <a:pt x="1175" y="357"/>
                    <a:pt x="1114" y="367"/>
                    <a:pt x="1093" y="399"/>
                  </a:cubicBezTo>
                  <a:cubicBezTo>
                    <a:pt x="1093" y="399"/>
                    <a:pt x="1131" y="399"/>
                    <a:pt x="1181" y="448"/>
                  </a:cubicBezTo>
                  <a:cubicBezTo>
                    <a:pt x="1181" y="448"/>
                    <a:pt x="1101" y="453"/>
                    <a:pt x="1095" y="500"/>
                  </a:cubicBezTo>
                  <a:cubicBezTo>
                    <a:pt x="1095" y="500"/>
                    <a:pt x="1155" y="496"/>
                    <a:pt x="1211" y="561"/>
                  </a:cubicBezTo>
                  <a:cubicBezTo>
                    <a:pt x="1211" y="561"/>
                    <a:pt x="1110" y="541"/>
                    <a:pt x="1104" y="591"/>
                  </a:cubicBezTo>
                  <a:cubicBezTo>
                    <a:pt x="1158" y="591"/>
                    <a:pt x="1174" y="643"/>
                    <a:pt x="1175" y="65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14" name="Freeform 28">
              <a:extLst>
                <a:ext uri="{FF2B5EF4-FFF2-40B4-BE49-F238E27FC236}">
                  <a16:creationId xmlns:a16="http://schemas.microsoft.com/office/drawing/2014/main" id="{01A184B3-0C6A-4E72-998C-AAA99165961B}"/>
                </a:ext>
              </a:extLst>
            </p:cNvPr>
            <p:cNvSpPr>
              <a:spLocks/>
            </p:cNvSpPr>
            <p:nvPr/>
          </p:nvSpPr>
          <p:spPr bwMode="auto">
            <a:xfrm>
              <a:off x="9918700" y="441326"/>
              <a:ext cx="660400" cy="357188"/>
            </a:xfrm>
            <a:custGeom>
              <a:avLst/>
              <a:gdLst>
                <a:gd name="T0" fmla="*/ 844 w 870"/>
                <a:gd name="T1" fmla="*/ 470 h 470"/>
                <a:gd name="T2" fmla="*/ 11 w 870"/>
                <a:gd name="T3" fmla="*/ 470 h 470"/>
                <a:gd name="T4" fmla="*/ 105 w 870"/>
                <a:gd name="T5" fmla="*/ 419 h 470"/>
                <a:gd name="T6" fmla="*/ 0 w 870"/>
                <a:gd name="T7" fmla="*/ 426 h 470"/>
                <a:gd name="T8" fmla="*/ 105 w 870"/>
                <a:gd name="T9" fmla="*/ 364 h 470"/>
                <a:gd name="T10" fmla="*/ 0 w 870"/>
                <a:gd name="T11" fmla="*/ 330 h 470"/>
                <a:gd name="T12" fmla="*/ 90 w 870"/>
                <a:gd name="T13" fmla="*/ 323 h 470"/>
                <a:gd name="T14" fmla="*/ 8 w 870"/>
                <a:gd name="T15" fmla="*/ 287 h 470"/>
                <a:gd name="T16" fmla="*/ 125 w 870"/>
                <a:gd name="T17" fmla="*/ 267 h 470"/>
                <a:gd name="T18" fmla="*/ 54 w 870"/>
                <a:gd name="T19" fmla="*/ 219 h 470"/>
                <a:gd name="T20" fmla="*/ 147 w 870"/>
                <a:gd name="T21" fmla="*/ 208 h 470"/>
                <a:gd name="T22" fmla="*/ 99 w 870"/>
                <a:gd name="T23" fmla="*/ 166 h 470"/>
                <a:gd name="T24" fmla="*/ 188 w 870"/>
                <a:gd name="T25" fmla="*/ 150 h 470"/>
                <a:gd name="T26" fmla="*/ 139 w 870"/>
                <a:gd name="T27" fmla="*/ 101 h 470"/>
                <a:gd name="T28" fmla="*/ 235 w 870"/>
                <a:gd name="T29" fmla="*/ 97 h 470"/>
                <a:gd name="T30" fmla="*/ 201 w 870"/>
                <a:gd name="T31" fmla="*/ 44 h 470"/>
                <a:gd name="T32" fmla="*/ 333 w 870"/>
                <a:gd name="T33" fmla="*/ 79 h 470"/>
                <a:gd name="T34" fmla="*/ 298 w 870"/>
                <a:gd name="T35" fmla="*/ 13 h 470"/>
                <a:gd name="T36" fmla="*/ 397 w 870"/>
                <a:gd name="T37" fmla="*/ 69 h 470"/>
                <a:gd name="T38" fmla="*/ 400 w 870"/>
                <a:gd name="T39" fmla="*/ 13 h 470"/>
                <a:gd name="T40" fmla="*/ 456 w 870"/>
                <a:gd name="T41" fmla="*/ 60 h 470"/>
                <a:gd name="T42" fmla="*/ 502 w 870"/>
                <a:gd name="T43" fmla="*/ 0 h 470"/>
                <a:gd name="T44" fmla="*/ 500 w 870"/>
                <a:gd name="T45" fmla="*/ 69 h 470"/>
                <a:gd name="T46" fmla="*/ 585 w 870"/>
                <a:gd name="T47" fmla="*/ 28 h 470"/>
                <a:gd name="T48" fmla="*/ 553 w 870"/>
                <a:gd name="T49" fmla="*/ 88 h 470"/>
                <a:gd name="T50" fmla="*/ 632 w 870"/>
                <a:gd name="T51" fmla="*/ 44 h 470"/>
                <a:gd name="T52" fmla="*/ 615 w 870"/>
                <a:gd name="T53" fmla="*/ 111 h 470"/>
                <a:gd name="T54" fmla="*/ 698 w 870"/>
                <a:gd name="T55" fmla="*/ 88 h 470"/>
                <a:gd name="T56" fmla="*/ 681 w 870"/>
                <a:gd name="T57" fmla="*/ 140 h 470"/>
                <a:gd name="T58" fmla="*/ 766 w 870"/>
                <a:gd name="T59" fmla="*/ 132 h 470"/>
                <a:gd name="T60" fmla="*/ 721 w 870"/>
                <a:gd name="T61" fmla="*/ 187 h 470"/>
                <a:gd name="T62" fmla="*/ 819 w 870"/>
                <a:gd name="T63" fmla="*/ 191 h 470"/>
                <a:gd name="T64" fmla="*/ 768 w 870"/>
                <a:gd name="T65" fmla="*/ 242 h 470"/>
                <a:gd name="T66" fmla="*/ 844 w 870"/>
                <a:gd name="T67" fmla="*/ 256 h 470"/>
                <a:gd name="T68" fmla="*/ 785 w 870"/>
                <a:gd name="T69" fmla="*/ 286 h 470"/>
                <a:gd name="T70" fmla="*/ 849 w 870"/>
                <a:gd name="T71" fmla="*/ 322 h 470"/>
                <a:gd name="T72" fmla="*/ 786 w 870"/>
                <a:gd name="T73" fmla="*/ 359 h 470"/>
                <a:gd name="T74" fmla="*/ 870 w 870"/>
                <a:gd name="T75" fmla="*/ 403 h 470"/>
                <a:gd name="T76" fmla="*/ 793 w 870"/>
                <a:gd name="T77" fmla="*/ 424 h 470"/>
                <a:gd name="T78" fmla="*/ 844 w 870"/>
                <a:gd name="T79"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70" h="470">
                  <a:moveTo>
                    <a:pt x="844" y="470"/>
                  </a:moveTo>
                  <a:lnTo>
                    <a:pt x="11" y="470"/>
                  </a:lnTo>
                  <a:cubicBezTo>
                    <a:pt x="11" y="470"/>
                    <a:pt x="27" y="428"/>
                    <a:pt x="105" y="419"/>
                  </a:cubicBezTo>
                  <a:cubicBezTo>
                    <a:pt x="105" y="419"/>
                    <a:pt x="62" y="403"/>
                    <a:pt x="0" y="426"/>
                  </a:cubicBezTo>
                  <a:cubicBezTo>
                    <a:pt x="0" y="426"/>
                    <a:pt x="11" y="387"/>
                    <a:pt x="105" y="364"/>
                  </a:cubicBezTo>
                  <a:cubicBezTo>
                    <a:pt x="105" y="364"/>
                    <a:pt x="25" y="361"/>
                    <a:pt x="0" y="330"/>
                  </a:cubicBezTo>
                  <a:cubicBezTo>
                    <a:pt x="0" y="330"/>
                    <a:pt x="50" y="344"/>
                    <a:pt x="90" y="323"/>
                  </a:cubicBezTo>
                  <a:cubicBezTo>
                    <a:pt x="90" y="323"/>
                    <a:pt x="45" y="279"/>
                    <a:pt x="8" y="287"/>
                  </a:cubicBezTo>
                  <a:cubicBezTo>
                    <a:pt x="8" y="287"/>
                    <a:pt x="44" y="255"/>
                    <a:pt x="125" y="267"/>
                  </a:cubicBezTo>
                  <a:cubicBezTo>
                    <a:pt x="125" y="267"/>
                    <a:pt x="82" y="216"/>
                    <a:pt x="54" y="219"/>
                  </a:cubicBezTo>
                  <a:cubicBezTo>
                    <a:pt x="54" y="219"/>
                    <a:pt x="79" y="194"/>
                    <a:pt x="147" y="208"/>
                  </a:cubicBezTo>
                  <a:cubicBezTo>
                    <a:pt x="147" y="208"/>
                    <a:pt x="125" y="170"/>
                    <a:pt x="99" y="166"/>
                  </a:cubicBezTo>
                  <a:cubicBezTo>
                    <a:pt x="99" y="166"/>
                    <a:pt x="111" y="132"/>
                    <a:pt x="188" y="150"/>
                  </a:cubicBezTo>
                  <a:cubicBezTo>
                    <a:pt x="188" y="150"/>
                    <a:pt x="176" y="103"/>
                    <a:pt x="139" y="101"/>
                  </a:cubicBezTo>
                  <a:cubicBezTo>
                    <a:pt x="139" y="101"/>
                    <a:pt x="182" y="73"/>
                    <a:pt x="235" y="97"/>
                  </a:cubicBezTo>
                  <a:cubicBezTo>
                    <a:pt x="235" y="97"/>
                    <a:pt x="222" y="48"/>
                    <a:pt x="201" y="44"/>
                  </a:cubicBezTo>
                  <a:cubicBezTo>
                    <a:pt x="201" y="44"/>
                    <a:pt x="300" y="44"/>
                    <a:pt x="333" y="79"/>
                  </a:cubicBezTo>
                  <a:cubicBezTo>
                    <a:pt x="333" y="79"/>
                    <a:pt x="319" y="34"/>
                    <a:pt x="298" y="13"/>
                  </a:cubicBezTo>
                  <a:cubicBezTo>
                    <a:pt x="298" y="13"/>
                    <a:pt x="394" y="31"/>
                    <a:pt x="397" y="69"/>
                  </a:cubicBezTo>
                  <a:cubicBezTo>
                    <a:pt x="397" y="69"/>
                    <a:pt x="409" y="41"/>
                    <a:pt x="400" y="13"/>
                  </a:cubicBezTo>
                  <a:cubicBezTo>
                    <a:pt x="400" y="13"/>
                    <a:pt x="450" y="25"/>
                    <a:pt x="456" y="60"/>
                  </a:cubicBezTo>
                  <a:cubicBezTo>
                    <a:pt x="456" y="60"/>
                    <a:pt x="475" y="8"/>
                    <a:pt x="502" y="0"/>
                  </a:cubicBezTo>
                  <a:cubicBezTo>
                    <a:pt x="502" y="0"/>
                    <a:pt x="491" y="49"/>
                    <a:pt x="500" y="69"/>
                  </a:cubicBezTo>
                  <a:cubicBezTo>
                    <a:pt x="500" y="69"/>
                    <a:pt x="544" y="42"/>
                    <a:pt x="585" y="28"/>
                  </a:cubicBezTo>
                  <a:cubicBezTo>
                    <a:pt x="585" y="28"/>
                    <a:pt x="553" y="61"/>
                    <a:pt x="553" y="88"/>
                  </a:cubicBezTo>
                  <a:cubicBezTo>
                    <a:pt x="553" y="88"/>
                    <a:pt x="594" y="47"/>
                    <a:pt x="632" y="44"/>
                  </a:cubicBezTo>
                  <a:cubicBezTo>
                    <a:pt x="632" y="44"/>
                    <a:pt x="583" y="97"/>
                    <a:pt x="615" y="111"/>
                  </a:cubicBezTo>
                  <a:cubicBezTo>
                    <a:pt x="615" y="111"/>
                    <a:pt x="656" y="83"/>
                    <a:pt x="698" y="88"/>
                  </a:cubicBezTo>
                  <a:cubicBezTo>
                    <a:pt x="698" y="88"/>
                    <a:pt x="668" y="122"/>
                    <a:pt x="681" y="140"/>
                  </a:cubicBezTo>
                  <a:cubicBezTo>
                    <a:pt x="681" y="140"/>
                    <a:pt x="719" y="122"/>
                    <a:pt x="766" y="132"/>
                  </a:cubicBezTo>
                  <a:cubicBezTo>
                    <a:pt x="766" y="132"/>
                    <a:pt x="702" y="166"/>
                    <a:pt x="721" y="187"/>
                  </a:cubicBezTo>
                  <a:cubicBezTo>
                    <a:pt x="721" y="187"/>
                    <a:pt x="770" y="175"/>
                    <a:pt x="819" y="191"/>
                  </a:cubicBezTo>
                  <a:cubicBezTo>
                    <a:pt x="819" y="191"/>
                    <a:pt x="759" y="223"/>
                    <a:pt x="768" y="242"/>
                  </a:cubicBezTo>
                  <a:cubicBezTo>
                    <a:pt x="768" y="242"/>
                    <a:pt x="800" y="246"/>
                    <a:pt x="844" y="256"/>
                  </a:cubicBezTo>
                  <a:cubicBezTo>
                    <a:pt x="844" y="256"/>
                    <a:pt x="800" y="263"/>
                    <a:pt x="785" y="286"/>
                  </a:cubicBezTo>
                  <a:cubicBezTo>
                    <a:pt x="785" y="286"/>
                    <a:pt x="813" y="286"/>
                    <a:pt x="849" y="322"/>
                  </a:cubicBezTo>
                  <a:cubicBezTo>
                    <a:pt x="849" y="322"/>
                    <a:pt x="791" y="325"/>
                    <a:pt x="786" y="359"/>
                  </a:cubicBezTo>
                  <a:cubicBezTo>
                    <a:pt x="786" y="359"/>
                    <a:pt x="830" y="356"/>
                    <a:pt x="870" y="403"/>
                  </a:cubicBezTo>
                  <a:cubicBezTo>
                    <a:pt x="870" y="403"/>
                    <a:pt x="798" y="389"/>
                    <a:pt x="793" y="424"/>
                  </a:cubicBezTo>
                  <a:cubicBezTo>
                    <a:pt x="832" y="424"/>
                    <a:pt x="844" y="462"/>
                    <a:pt x="844" y="47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p>
          </p:txBody>
        </p:sp>
      </p:grpSp>
      <p:sp>
        <p:nvSpPr>
          <p:cNvPr id="53" name="직사각형 14">
            <a:extLst>
              <a:ext uri="{FF2B5EF4-FFF2-40B4-BE49-F238E27FC236}">
                <a16:creationId xmlns:a16="http://schemas.microsoft.com/office/drawing/2014/main" id="{D0357383-4023-4764-B559-88673AB0FB4A}"/>
              </a:ext>
            </a:extLst>
          </p:cNvPr>
          <p:cNvSpPr/>
          <p:nvPr/>
        </p:nvSpPr>
        <p:spPr>
          <a:xfrm flipH="1">
            <a:off x="0" y="5472504"/>
            <a:ext cx="12192000" cy="1385496"/>
          </a:xfrm>
          <a:custGeom>
            <a:avLst/>
            <a:gdLst>
              <a:gd name="connsiteX0" fmla="*/ 0 w 12192000"/>
              <a:gd name="connsiteY0" fmla="*/ 0 h 1136469"/>
              <a:gd name="connsiteX1" fmla="*/ 12192000 w 12192000"/>
              <a:gd name="connsiteY1" fmla="*/ 0 h 1136469"/>
              <a:gd name="connsiteX2" fmla="*/ 12192000 w 12192000"/>
              <a:gd name="connsiteY2" fmla="*/ 1136469 h 1136469"/>
              <a:gd name="connsiteX3" fmla="*/ 0 w 12192000"/>
              <a:gd name="connsiteY3" fmla="*/ 1136469 h 1136469"/>
              <a:gd name="connsiteX4" fmla="*/ 0 w 12192000"/>
              <a:gd name="connsiteY4" fmla="*/ 0 h 1136469"/>
              <a:gd name="connsiteX0" fmla="*/ 0 w 12192000"/>
              <a:gd name="connsiteY0" fmla="*/ 200395 h 1336864"/>
              <a:gd name="connsiteX1" fmla="*/ 1488332 w 12192000"/>
              <a:gd name="connsiteY1" fmla="*/ 6 h 1336864"/>
              <a:gd name="connsiteX2" fmla="*/ 12192000 w 12192000"/>
              <a:gd name="connsiteY2" fmla="*/ 200395 h 1336864"/>
              <a:gd name="connsiteX3" fmla="*/ 12192000 w 12192000"/>
              <a:gd name="connsiteY3" fmla="*/ 1336864 h 1336864"/>
              <a:gd name="connsiteX4" fmla="*/ 0 w 12192000"/>
              <a:gd name="connsiteY4" fmla="*/ 1336864 h 1336864"/>
              <a:gd name="connsiteX5" fmla="*/ 0 w 12192000"/>
              <a:gd name="connsiteY5" fmla="*/ 200395 h 1336864"/>
              <a:gd name="connsiteX0" fmla="*/ 0 w 12192000"/>
              <a:gd name="connsiteY0" fmla="*/ 794367 h 1930836"/>
              <a:gd name="connsiteX1" fmla="*/ 1488332 w 12192000"/>
              <a:gd name="connsiteY1" fmla="*/ 593978 h 1930836"/>
              <a:gd name="connsiteX2" fmla="*/ 5184843 w 12192000"/>
              <a:gd name="connsiteY2" fmla="*/ 591 h 1930836"/>
              <a:gd name="connsiteX3" fmla="*/ 12192000 w 12192000"/>
              <a:gd name="connsiteY3" fmla="*/ 794367 h 1930836"/>
              <a:gd name="connsiteX4" fmla="*/ 12192000 w 12192000"/>
              <a:gd name="connsiteY4" fmla="*/ 1930836 h 1930836"/>
              <a:gd name="connsiteX5" fmla="*/ 0 w 12192000"/>
              <a:gd name="connsiteY5" fmla="*/ 1930836 h 1930836"/>
              <a:gd name="connsiteX6" fmla="*/ 0 w 12192000"/>
              <a:gd name="connsiteY6" fmla="*/ 794367 h 1930836"/>
              <a:gd name="connsiteX0" fmla="*/ 0 w 12192000"/>
              <a:gd name="connsiteY0" fmla="*/ 794367 h 1930836"/>
              <a:gd name="connsiteX1" fmla="*/ 1488332 w 12192000"/>
              <a:gd name="connsiteY1" fmla="*/ 593978 h 1930836"/>
              <a:gd name="connsiteX2" fmla="*/ 5184843 w 12192000"/>
              <a:gd name="connsiteY2" fmla="*/ 591 h 1930836"/>
              <a:gd name="connsiteX3" fmla="*/ 8365787 w 12192000"/>
              <a:gd name="connsiteY3" fmla="*/ 623161 h 1930836"/>
              <a:gd name="connsiteX4" fmla="*/ 12192000 w 12192000"/>
              <a:gd name="connsiteY4" fmla="*/ 794367 h 1930836"/>
              <a:gd name="connsiteX5" fmla="*/ 12192000 w 12192000"/>
              <a:gd name="connsiteY5" fmla="*/ 1930836 h 1930836"/>
              <a:gd name="connsiteX6" fmla="*/ 0 w 12192000"/>
              <a:gd name="connsiteY6" fmla="*/ 1930836 h 1930836"/>
              <a:gd name="connsiteX7" fmla="*/ 0 w 12192000"/>
              <a:gd name="connsiteY7" fmla="*/ 794367 h 1930836"/>
              <a:gd name="connsiteX0" fmla="*/ 0 w 12192000"/>
              <a:gd name="connsiteY0" fmla="*/ 794367 h 1930836"/>
              <a:gd name="connsiteX1" fmla="*/ 1488332 w 12192000"/>
              <a:gd name="connsiteY1" fmla="*/ 593978 h 1930836"/>
              <a:gd name="connsiteX2" fmla="*/ 5184843 w 12192000"/>
              <a:gd name="connsiteY2" fmla="*/ 591 h 1930836"/>
              <a:gd name="connsiteX3" fmla="*/ 8365787 w 12192000"/>
              <a:gd name="connsiteY3" fmla="*/ 623161 h 1930836"/>
              <a:gd name="connsiteX4" fmla="*/ 10758791 w 12192000"/>
              <a:gd name="connsiteY4" fmla="*/ 272965 h 1930836"/>
              <a:gd name="connsiteX5" fmla="*/ 12192000 w 12192000"/>
              <a:gd name="connsiteY5" fmla="*/ 794367 h 1930836"/>
              <a:gd name="connsiteX6" fmla="*/ 12192000 w 12192000"/>
              <a:gd name="connsiteY6" fmla="*/ 1930836 h 1930836"/>
              <a:gd name="connsiteX7" fmla="*/ 0 w 12192000"/>
              <a:gd name="connsiteY7" fmla="*/ 1930836 h 1930836"/>
              <a:gd name="connsiteX8" fmla="*/ 0 w 12192000"/>
              <a:gd name="connsiteY8" fmla="*/ 794367 h 1930836"/>
              <a:gd name="connsiteX0" fmla="*/ 0 w 12192000"/>
              <a:gd name="connsiteY0" fmla="*/ 794284 h 1930753"/>
              <a:gd name="connsiteX1" fmla="*/ 1527243 w 12192000"/>
              <a:gd name="connsiteY1" fmla="*/ 700899 h 1930753"/>
              <a:gd name="connsiteX2" fmla="*/ 5184843 w 12192000"/>
              <a:gd name="connsiteY2" fmla="*/ 508 h 1930753"/>
              <a:gd name="connsiteX3" fmla="*/ 8365787 w 12192000"/>
              <a:gd name="connsiteY3" fmla="*/ 623078 h 1930753"/>
              <a:gd name="connsiteX4" fmla="*/ 10758791 w 12192000"/>
              <a:gd name="connsiteY4" fmla="*/ 272882 h 1930753"/>
              <a:gd name="connsiteX5" fmla="*/ 12192000 w 12192000"/>
              <a:gd name="connsiteY5" fmla="*/ 794284 h 1930753"/>
              <a:gd name="connsiteX6" fmla="*/ 12192000 w 12192000"/>
              <a:gd name="connsiteY6" fmla="*/ 1930753 h 1930753"/>
              <a:gd name="connsiteX7" fmla="*/ 0 w 12192000"/>
              <a:gd name="connsiteY7" fmla="*/ 1930753 h 1930753"/>
              <a:gd name="connsiteX8" fmla="*/ 0 w 12192000"/>
              <a:gd name="connsiteY8" fmla="*/ 794284 h 1930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930753">
                <a:moveTo>
                  <a:pt x="0" y="794284"/>
                </a:moveTo>
                <a:cubicBezTo>
                  <a:pt x="418289" y="795581"/>
                  <a:pt x="1108954" y="699602"/>
                  <a:pt x="1527243" y="700899"/>
                </a:cubicBezTo>
                <a:cubicBezTo>
                  <a:pt x="2778869" y="723597"/>
                  <a:pt x="3933217" y="-22190"/>
                  <a:pt x="5184843" y="508"/>
                </a:cubicBezTo>
                <a:cubicBezTo>
                  <a:pt x="6222460" y="117240"/>
                  <a:pt x="7328170" y="506346"/>
                  <a:pt x="8365787" y="623078"/>
                </a:cubicBezTo>
                <a:cubicBezTo>
                  <a:pt x="9247762" y="668474"/>
                  <a:pt x="9876816" y="227486"/>
                  <a:pt x="10758791" y="272882"/>
                </a:cubicBezTo>
                <a:lnTo>
                  <a:pt x="12192000" y="794284"/>
                </a:lnTo>
                <a:lnTo>
                  <a:pt x="12192000" y="1930753"/>
                </a:lnTo>
                <a:lnTo>
                  <a:pt x="0" y="1930753"/>
                </a:lnTo>
                <a:lnTo>
                  <a:pt x="0" y="794284"/>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6" name="자유형: 도형 45">
            <a:extLst>
              <a:ext uri="{FF2B5EF4-FFF2-40B4-BE49-F238E27FC236}">
                <a16:creationId xmlns:a16="http://schemas.microsoft.com/office/drawing/2014/main" id="{B88EE985-EA52-4FEC-922A-1B9540A40E45}"/>
              </a:ext>
            </a:extLst>
          </p:cNvPr>
          <p:cNvSpPr>
            <a:spLocks/>
          </p:cNvSpPr>
          <p:nvPr/>
        </p:nvSpPr>
        <p:spPr bwMode="auto">
          <a:xfrm rot="20979719">
            <a:off x="8130077" y="1029556"/>
            <a:ext cx="2701088" cy="5227681"/>
          </a:xfrm>
          <a:custGeom>
            <a:avLst/>
            <a:gdLst>
              <a:gd name="connsiteX0" fmla="*/ 202698 w 2322382"/>
              <a:gd name="connsiteY0" fmla="*/ 1752488 h 4494734"/>
              <a:gd name="connsiteX1" fmla="*/ 202894 w 2322382"/>
              <a:gd name="connsiteY1" fmla="*/ 1753838 h 4494734"/>
              <a:gd name="connsiteX2" fmla="*/ 202698 w 2322382"/>
              <a:gd name="connsiteY2" fmla="*/ 1754255 h 4494734"/>
              <a:gd name="connsiteX3" fmla="*/ 1327635 w 2322382"/>
              <a:gd name="connsiteY3" fmla="*/ 1083664 h 4494734"/>
              <a:gd name="connsiteX4" fmla="*/ 1308769 w 2322382"/>
              <a:gd name="connsiteY4" fmla="*/ 1102572 h 4494734"/>
              <a:gd name="connsiteX5" fmla="*/ 1295048 w 2322382"/>
              <a:gd name="connsiteY5" fmla="*/ 1121823 h 4494734"/>
              <a:gd name="connsiteX6" fmla="*/ 1281327 w 2322382"/>
              <a:gd name="connsiteY6" fmla="*/ 1212579 h 4494734"/>
              <a:gd name="connsiteX7" fmla="*/ 1289560 w 2322382"/>
              <a:gd name="connsiteY7" fmla="*/ 1240081 h 4494734"/>
              <a:gd name="connsiteX8" fmla="*/ 1314257 w 2322382"/>
              <a:gd name="connsiteY8" fmla="*/ 1264832 h 4494734"/>
              <a:gd name="connsiteX9" fmla="*/ 1344443 w 2322382"/>
              <a:gd name="connsiteY9" fmla="*/ 1259332 h 4494734"/>
              <a:gd name="connsiteX10" fmla="*/ 1435000 w 2322382"/>
              <a:gd name="connsiteY10" fmla="*/ 1237331 h 4494734"/>
              <a:gd name="connsiteX11" fmla="*/ 1503603 w 2322382"/>
              <a:gd name="connsiteY11" fmla="*/ 1212579 h 4494734"/>
              <a:gd name="connsiteX12" fmla="*/ 1506347 w 2322382"/>
              <a:gd name="connsiteY12" fmla="*/ 1198828 h 4494734"/>
              <a:gd name="connsiteX13" fmla="*/ 1500859 w 2322382"/>
              <a:gd name="connsiteY13" fmla="*/ 1190578 h 4494734"/>
              <a:gd name="connsiteX14" fmla="*/ 1454209 w 2322382"/>
              <a:gd name="connsiteY14" fmla="*/ 1157576 h 4494734"/>
              <a:gd name="connsiteX15" fmla="*/ 1352675 w 2322382"/>
              <a:gd name="connsiteY15" fmla="*/ 1091571 h 4494734"/>
              <a:gd name="connsiteX16" fmla="*/ 1327635 w 2322382"/>
              <a:gd name="connsiteY16" fmla="*/ 1083664 h 4494734"/>
              <a:gd name="connsiteX17" fmla="*/ 752333 w 2322382"/>
              <a:gd name="connsiteY17" fmla="*/ 0 h 4494734"/>
              <a:gd name="connsiteX18" fmla="*/ 777119 w 2322382"/>
              <a:gd name="connsiteY18" fmla="*/ 4130 h 4494734"/>
              <a:gd name="connsiteX19" fmla="*/ 870758 w 2322382"/>
              <a:gd name="connsiteY19" fmla="*/ 34423 h 4494734"/>
              <a:gd name="connsiteX20" fmla="*/ 914823 w 2322382"/>
              <a:gd name="connsiteY20" fmla="*/ 42684 h 4494734"/>
              <a:gd name="connsiteX21" fmla="*/ 928593 w 2322382"/>
              <a:gd name="connsiteY21" fmla="*/ 50945 h 4494734"/>
              <a:gd name="connsiteX22" fmla="*/ 961642 w 2322382"/>
              <a:gd name="connsiteY22" fmla="*/ 64715 h 4494734"/>
              <a:gd name="connsiteX23" fmla="*/ 967150 w 2322382"/>
              <a:gd name="connsiteY23" fmla="*/ 78484 h 4494734"/>
              <a:gd name="connsiteX24" fmla="*/ 980921 w 2322382"/>
              <a:gd name="connsiteY24" fmla="*/ 64715 h 4494734"/>
              <a:gd name="connsiteX25" fmla="*/ 986429 w 2322382"/>
              <a:gd name="connsiteY25" fmla="*/ 70222 h 4494734"/>
              <a:gd name="connsiteX26" fmla="*/ 989183 w 2322382"/>
              <a:gd name="connsiteY26" fmla="*/ 83991 h 4494734"/>
              <a:gd name="connsiteX27" fmla="*/ 1011216 w 2322382"/>
              <a:gd name="connsiteY27" fmla="*/ 75730 h 4494734"/>
              <a:gd name="connsiteX28" fmla="*/ 1005707 w 2322382"/>
              <a:gd name="connsiteY28" fmla="*/ 61961 h 4494734"/>
              <a:gd name="connsiteX29" fmla="*/ 1002954 w 2322382"/>
              <a:gd name="connsiteY29" fmla="*/ 45438 h 4494734"/>
              <a:gd name="connsiteX30" fmla="*/ 994691 w 2322382"/>
              <a:gd name="connsiteY30" fmla="*/ 28915 h 4494734"/>
              <a:gd name="connsiteX31" fmla="*/ 1011216 w 2322382"/>
              <a:gd name="connsiteY31" fmla="*/ 4130 h 4494734"/>
              <a:gd name="connsiteX32" fmla="*/ 1024986 w 2322382"/>
              <a:gd name="connsiteY32" fmla="*/ 12392 h 4494734"/>
              <a:gd name="connsiteX33" fmla="*/ 1041511 w 2322382"/>
              <a:gd name="connsiteY33" fmla="*/ 17900 h 4494734"/>
              <a:gd name="connsiteX34" fmla="*/ 1082822 w 2322382"/>
              <a:gd name="connsiteY34" fmla="*/ 23407 h 4494734"/>
              <a:gd name="connsiteX35" fmla="*/ 1099347 w 2322382"/>
              <a:gd name="connsiteY35" fmla="*/ 61961 h 4494734"/>
              <a:gd name="connsiteX36" fmla="*/ 1113117 w 2322382"/>
              <a:gd name="connsiteY36" fmla="*/ 177621 h 4494734"/>
              <a:gd name="connsiteX37" fmla="*/ 1102100 w 2322382"/>
              <a:gd name="connsiteY37" fmla="*/ 224436 h 4494734"/>
              <a:gd name="connsiteX38" fmla="*/ 1115871 w 2322382"/>
              <a:gd name="connsiteY38" fmla="*/ 227190 h 4494734"/>
              <a:gd name="connsiteX39" fmla="*/ 1135149 w 2322382"/>
              <a:gd name="connsiteY39" fmla="*/ 243713 h 4494734"/>
              <a:gd name="connsiteX40" fmla="*/ 1154428 w 2322382"/>
              <a:gd name="connsiteY40" fmla="*/ 249220 h 4494734"/>
              <a:gd name="connsiteX41" fmla="*/ 1140657 w 2322382"/>
              <a:gd name="connsiteY41" fmla="*/ 271251 h 4494734"/>
              <a:gd name="connsiteX42" fmla="*/ 1148920 w 2322382"/>
              <a:gd name="connsiteY42" fmla="*/ 287774 h 4494734"/>
              <a:gd name="connsiteX43" fmla="*/ 1151674 w 2322382"/>
              <a:gd name="connsiteY43" fmla="*/ 298789 h 4494734"/>
              <a:gd name="connsiteX44" fmla="*/ 1154428 w 2322382"/>
              <a:gd name="connsiteY44" fmla="*/ 359373 h 4494734"/>
              <a:gd name="connsiteX45" fmla="*/ 1157182 w 2322382"/>
              <a:gd name="connsiteY45" fmla="*/ 367635 h 4494734"/>
              <a:gd name="connsiteX46" fmla="*/ 1143412 w 2322382"/>
              <a:gd name="connsiteY46" fmla="*/ 367635 h 4494734"/>
              <a:gd name="connsiteX47" fmla="*/ 1135149 w 2322382"/>
              <a:gd name="connsiteY47" fmla="*/ 359373 h 4494734"/>
              <a:gd name="connsiteX48" fmla="*/ 1110363 w 2322382"/>
              <a:gd name="connsiteY48" fmla="*/ 356619 h 4494734"/>
              <a:gd name="connsiteX49" fmla="*/ 1102100 w 2322382"/>
              <a:gd name="connsiteY49" fmla="*/ 373142 h 4494734"/>
              <a:gd name="connsiteX50" fmla="*/ 1107608 w 2322382"/>
              <a:gd name="connsiteY50" fmla="*/ 400680 h 4494734"/>
              <a:gd name="connsiteX51" fmla="*/ 1049773 w 2322382"/>
              <a:gd name="connsiteY51" fmla="*/ 400680 h 4494734"/>
              <a:gd name="connsiteX52" fmla="*/ 1005707 w 2322382"/>
              <a:gd name="connsiteY52" fmla="*/ 422711 h 4494734"/>
              <a:gd name="connsiteX53" fmla="*/ 958889 w 2322382"/>
              <a:gd name="connsiteY53" fmla="*/ 477787 h 4494734"/>
              <a:gd name="connsiteX54" fmla="*/ 939610 w 2322382"/>
              <a:gd name="connsiteY54" fmla="*/ 513587 h 4494734"/>
              <a:gd name="connsiteX55" fmla="*/ 953380 w 2322382"/>
              <a:gd name="connsiteY55" fmla="*/ 543879 h 4494734"/>
              <a:gd name="connsiteX56" fmla="*/ 1005707 w 2322382"/>
              <a:gd name="connsiteY56" fmla="*/ 582433 h 4494734"/>
              <a:gd name="connsiteX57" fmla="*/ 1011216 w 2322382"/>
              <a:gd name="connsiteY57" fmla="*/ 604463 h 4494734"/>
              <a:gd name="connsiteX58" fmla="*/ 1024986 w 2322382"/>
              <a:gd name="connsiteY58" fmla="*/ 618232 h 4494734"/>
              <a:gd name="connsiteX59" fmla="*/ 1058035 w 2322382"/>
              <a:gd name="connsiteY59" fmla="*/ 634755 h 4494734"/>
              <a:gd name="connsiteX60" fmla="*/ 1107608 w 2322382"/>
              <a:gd name="connsiteY60" fmla="*/ 654032 h 4494734"/>
              <a:gd name="connsiteX61" fmla="*/ 1157182 w 2322382"/>
              <a:gd name="connsiteY61" fmla="*/ 665047 h 4494734"/>
              <a:gd name="connsiteX62" fmla="*/ 1248067 w 2322382"/>
              <a:gd name="connsiteY62" fmla="*/ 689832 h 4494734"/>
              <a:gd name="connsiteX63" fmla="*/ 1372000 w 2322382"/>
              <a:gd name="connsiteY63" fmla="*/ 764185 h 4494734"/>
              <a:gd name="connsiteX64" fmla="*/ 1473901 w 2322382"/>
              <a:gd name="connsiteY64" fmla="*/ 874337 h 4494734"/>
              <a:gd name="connsiteX65" fmla="*/ 1548262 w 2322382"/>
              <a:gd name="connsiteY65" fmla="*/ 954198 h 4494734"/>
              <a:gd name="connsiteX66" fmla="*/ 1677703 w 2322382"/>
              <a:gd name="connsiteY66" fmla="*/ 1050582 h 4494734"/>
              <a:gd name="connsiteX67" fmla="*/ 1694228 w 2322382"/>
              <a:gd name="connsiteY67" fmla="*/ 1067104 h 4494734"/>
              <a:gd name="connsiteX68" fmla="*/ 1774096 w 2322382"/>
              <a:gd name="connsiteY68" fmla="*/ 1180011 h 4494734"/>
              <a:gd name="connsiteX69" fmla="*/ 1782358 w 2322382"/>
              <a:gd name="connsiteY69" fmla="*/ 1193779 h 4494734"/>
              <a:gd name="connsiteX70" fmla="*/ 1801637 w 2322382"/>
              <a:gd name="connsiteY70" fmla="*/ 1254364 h 4494734"/>
              <a:gd name="connsiteX71" fmla="*/ 1801637 w 2322382"/>
              <a:gd name="connsiteY71" fmla="*/ 1270887 h 4494734"/>
              <a:gd name="connsiteX72" fmla="*/ 1749309 w 2322382"/>
              <a:gd name="connsiteY72" fmla="*/ 1339733 h 4494734"/>
              <a:gd name="connsiteX73" fmla="*/ 1683211 w 2322382"/>
              <a:gd name="connsiteY73" fmla="*/ 1353501 h 4494734"/>
              <a:gd name="connsiteX74" fmla="*/ 1614359 w 2322382"/>
              <a:gd name="connsiteY74" fmla="*/ 1372778 h 4494734"/>
              <a:gd name="connsiteX75" fmla="*/ 1570294 w 2322382"/>
              <a:gd name="connsiteY75" fmla="*/ 1381040 h 4494734"/>
              <a:gd name="connsiteX76" fmla="*/ 1498688 w 2322382"/>
              <a:gd name="connsiteY76" fmla="*/ 1386547 h 4494734"/>
              <a:gd name="connsiteX77" fmla="*/ 1468393 w 2322382"/>
              <a:gd name="connsiteY77" fmla="*/ 1394809 h 4494734"/>
              <a:gd name="connsiteX78" fmla="*/ 1440852 w 2322382"/>
              <a:gd name="connsiteY78" fmla="*/ 1400316 h 4494734"/>
              <a:gd name="connsiteX79" fmla="*/ 1432590 w 2322382"/>
              <a:gd name="connsiteY79" fmla="*/ 1400316 h 4494734"/>
              <a:gd name="connsiteX80" fmla="*/ 1305902 w 2322382"/>
              <a:gd name="connsiteY80" fmla="*/ 1405824 h 4494734"/>
              <a:gd name="connsiteX81" fmla="*/ 1311411 w 2322382"/>
              <a:gd name="connsiteY81" fmla="*/ 1477423 h 4494734"/>
              <a:gd name="connsiteX82" fmla="*/ 1322427 w 2322382"/>
              <a:gd name="connsiteY82" fmla="*/ 1526992 h 4494734"/>
              <a:gd name="connsiteX83" fmla="*/ 1347214 w 2322382"/>
              <a:gd name="connsiteY83" fmla="*/ 1617868 h 4494734"/>
              <a:gd name="connsiteX84" fmla="*/ 1377508 w 2322382"/>
              <a:gd name="connsiteY84" fmla="*/ 1711498 h 4494734"/>
              <a:gd name="connsiteX85" fmla="*/ 1394033 w 2322382"/>
              <a:gd name="connsiteY85" fmla="*/ 1758313 h 4494734"/>
              <a:gd name="connsiteX86" fmla="*/ 1432590 w 2322382"/>
              <a:gd name="connsiteY86" fmla="*/ 1843681 h 4494734"/>
              <a:gd name="connsiteX87" fmla="*/ 1471147 w 2322382"/>
              <a:gd name="connsiteY87" fmla="*/ 1942818 h 4494734"/>
              <a:gd name="connsiteX88" fmla="*/ 1476656 w 2322382"/>
              <a:gd name="connsiteY88" fmla="*/ 1984125 h 4494734"/>
              <a:gd name="connsiteX89" fmla="*/ 1493180 w 2322382"/>
              <a:gd name="connsiteY89" fmla="*/ 2011664 h 4494734"/>
              <a:gd name="connsiteX90" fmla="*/ 1506950 w 2322382"/>
              <a:gd name="connsiteY90" fmla="*/ 2077755 h 4494734"/>
              <a:gd name="connsiteX91" fmla="*/ 1517966 w 2322382"/>
              <a:gd name="connsiteY91" fmla="*/ 2157616 h 4494734"/>
              <a:gd name="connsiteX92" fmla="*/ 1539999 w 2322382"/>
              <a:gd name="connsiteY92" fmla="*/ 2237477 h 4494734"/>
              <a:gd name="connsiteX93" fmla="*/ 1559278 w 2322382"/>
              <a:gd name="connsiteY93" fmla="*/ 2309076 h 4494734"/>
              <a:gd name="connsiteX94" fmla="*/ 1570294 w 2322382"/>
              <a:gd name="connsiteY94" fmla="*/ 2366907 h 4494734"/>
              <a:gd name="connsiteX95" fmla="*/ 1584065 w 2322382"/>
              <a:gd name="connsiteY95" fmla="*/ 2424737 h 4494734"/>
              <a:gd name="connsiteX96" fmla="*/ 1567540 w 2322382"/>
              <a:gd name="connsiteY96" fmla="*/ 2446767 h 4494734"/>
              <a:gd name="connsiteX97" fmla="*/ 1490426 w 2322382"/>
              <a:gd name="connsiteY97" fmla="*/ 2452274 h 4494734"/>
              <a:gd name="connsiteX98" fmla="*/ 1427082 w 2322382"/>
              <a:gd name="connsiteY98" fmla="*/ 2460536 h 4494734"/>
              <a:gd name="connsiteX99" fmla="*/ 1366492 w 2322382"/>
              <a:gd name="connsiteY99" fmla="*/ 2466044 h 4494734"/>
              <a:gd name="connsiteX100" fmla="*/ 1349968 w 2322382"/>
              <a:gd name="connsiteY100" fmla="*/ 2488074 h 4494734"/>
              <a:gd name="connsiteX101" fmla="*/ 1319673 w 2322382"/>
              <a:gd name="connsiteY101" fmla="*/ 2576196 h 4494734"/>
              <a:gd name="connsiteX102" fmla="*/ 1275608 w 2322382"/>
              <a:gd name="connsiteY102" fmla="*/ 2713887 h 4494734"/>
              <a:gd name="connsiteX103" fmla="*/ 1256329 w 2322382"/>
              <a:gd name="connsiteY103" fmla="*/ 2804763 h 4494734"/>
              <a:gd name="connsiteX104" fmla="*/ 1248067 w 2322382"/>
              <a:gd name="connsiteY104" fmla="*/ 2832301 h 4494734"/>
              <a:gd name="connsiteX105" fmla="*/ 1253575 w 2322382"/>
              <a:gd name="connsiteY105" fmla="*/ 2873609 h 4494734"/>
              <a:gd name="connsiteX106" fmla="*/ 1275608 w 2322382"/>
              <a:gd name="connsiteY106" fmla="*/ 2950716 h 4494734"/>
              <a:gd name="connsiteX107" fmla="*/ 1294886 w 2322382"/>
              <a:gd name="connsiteY107" fmla="*/ 3022315 h 4494734"/>
              <a:gd name="connsiteX108" fmla="*/ 1352722 w 2322382"/>
              <a:gd name="connsiteY108" fmla="*/ 3121453 h 4494734"/>
              <a:gd name="connsiteX109" fmla="*/ 1413312 w 2322382"/>
              <a:gd name="connsiteY109" fmla="*/ 3148990 h 4494734"/>
              <a:gd name="connsiteX110" fmla="*/ 1471147 w 2322382"/>
              <a:gd name="connsiteY110" fmla="*/ 3162760 h 4494734"/>
              <a:gd name="connsiteX111" fmla="*/ 1539999 w 2322382"/>
              <a:gd name="connsiteY111" fmla="*/ 3182036 h 4494734"/>
              <a:gd name="connsiteX112" fmla="*/ 1655671 w 2322382"/>
              <a:gd name="connsiteY112" fmla="*/ 3237113 h 4494734"/>
              <a:gd name="connsiteX113" fmla="*/ 1672195 w 2322382"/>
              <a:gd name="connsiteY113" fmla="*/ 3250882 h 4494734"/>
              <a:gd name="connsiteX114" fmla="*/ 1741047 w 2322382"/>
              <a:gd name="connsiteY114" fmla="*/ 3319728 h 4494734"/>
              <a:gd name="connsiteX115" fmla="*/ 1831932 w 2322382"/>
              <a:gd name="connsiteY115" fmla="*/ 3391326 h 4494734"/>
              <a:gd name="connsiteX116" fmla="*/ 1898030 w 2322382"/>
              <a:gd name="connsiteY116" fmla="*/ 3443649 h 4494734"/>
              <a:gd name="connsiteX117" fmla="*/ 1997176 w 2322382"/>
              <a:gd name="connsiteY117" fmla="*/ 3515248 h 4494734"/>
              <a:gd name="connsiteX118" fmla="*/ 2002685 w 2322382"/>
              <a:gd name="connsiteY118" fmla="*/ 3518002 h 4494734"/>
              <a:gd name="connsiteX119" fmla="*/ 2043996 w 2322382"/>
              <a:gd name="connsiteY119" fmla="*/ 3526264 h 4494734"/>
              <a:gd name="connsiteX120" fmla="*/ 2060520 w 2322382"/>
              <a:gd name="connsiteY120" fmla="*/ 3520756 h 4494734"/>
              <a:gd name="connsiteX121" fmla="*/ 2099077 w 2322382"/>
              <a:gd name="connsiteY121" fmla="*/ 3512494 h 4494734"/>
              <a:gd name="connsiteX122" fmla="*/ 2167930 w 2322382"/>
              <a:gd name="connsiteY122" fmla="*/ 3506987 h 4494734"/>
              <a:gd name="connsiteX123" fmla="*/ 2181700 w 2322382"/>
              <a:gd name="connsiteY123" fmla="*/ 3506987 h 4494734"/>
              <a:gd name="connsiteX124" fmla="*/ 2203732 w 2322382"/>
              <a:gd name="connsiteY124" fmla="*/ 3506987 h 4494734"/>
              <a:gd name="connsiteX125" fmla="*/ 2211995 w 2322382"/>
              <a:gd name="connsiteY125" fmla="*/ 3504233 h 4494734"/>
              <a:gd name="connsiteX126" fmla="*/ 2242290 w 2322382"/>
              <a:gd name="connsiteY126" fmla="*/ 3512494 h 4494734"/>
              <a:gd name="connsiteX127" fmla="*/ 2272584 w 2322382"/>
              <a:gd name="connsiteY127" fmla="*/ 3506987 h 4494734"/>
              <a:gd name="connsiteX128" fmla="*/ 2313896 w 2322382"/>
              <a:gd name="connsiteY128" fmla="*/ 3537279 h 4494734"/>
              <a:gd name="connsiteX129" fmla="*/ 2311142 w 2322382"/>
              <a:gd name="connsiteY129" fmla="*/ 3553802 h 4494734"/>
              <a:gd name="connsiteX130" fmla="*/ 2311142 w 2322382"/>
              <a:gd name="connsiteY130" fmla="*/ 3564817 h 4494734"/>
              <a:gd name="connsiteX131" fmla="*/ 2322158 w 2322382"/>
              <a:gd name="connsiteY131" fmla="*/ 3600617 h 4494734"/>
              <a:gd name="connsiteX132" fmla="*/ 2322158 w 2322382"/>
              <a:gd name="connsiteY132" fmla="*/ 3669462 h 4494734"/>
              <a:gd name="connsiteX133" fmla="*/ 2313896 w 2322382"/>
              <a:gd name="connsiteY133" fmla="*/ 3730046 h 4494734"/>
              <a:gd name="connsiteX134" fmla="*/ 2297372 w 2322382"/>
              <a:gd name="connsiteY134" fmla="*/ 3763092 h 4494734"/>
              <a:gd name="connsiteX135" fmla="*/ 2286355 w 2322382"/>
              <a:gd name="connsiteY135" fmla="*/ 3782368 h 4494734"/>
              <a:gd name="connsiteX136" fmla="*/ 2275339 w 2322382"/>
              <a:gd name="connsiteY136" fmla="*/ 3820922 h 4494734"/>
              <a:gd name="connsiteX137" fmla="*/ 2289109 w 2322382"/>
              <a:gd name="connsiteY137" fmla="*/ 3853968 h 4494734"/>
              <a:gd name="connsiteX138" fmla="*/ 2294617 w 2322382"/>
              <a:gd name="connsiteY138" fmla="*/ 3862230 h 4494734"/>
              <a:gd name="connsiteX139" fmla="*/ 2300125 w 2322382"/>
              <a:gd name="connsiteY139" fmla="*/ 3936583 h 4494734"/>
              <a:gd name="connsiteX140" fmla="*/ 2300125 w 2322382"/>
              <a:gd name="connsiteY140" fmla="*/ 3947597 h 4494734"/>
              <a:gd name="connsiteX141" fmla="*/ 2294617 w 2322382"/>
              <a:gd name="connsiteY141" fmla="*/ 3983397 h 4494734"/>
              <a:gd name="connsiteX142" fmla="*/ 2278093 w 2322382"/>
              <a:gd name="connsiteY142" fmla="*/ 4046735 h 4494734"/>
              <a:gd name="connsiteX143" fmla="*/ 2267076 w 2322382"/>
              <a:gd name="connsiteY143" fmla="*/ 4082535 h 4494734"/>
              <a:gd name="connsiteX144" fmla="*/ 2256060 w 2322382"/>
              <a:gd name="connsiteY144" fmla="*/ 4112827 h 4494734"/>
              <a:gd name="connsiteX145" fmla="*/ 2239536 w 2322382"/>
              <a:gd name="connsiteY145" fmla="*/ 4140365 h 4494734"/>
              <a:gd name="connsiteX146" fmla="*/ 2187208 w 2322382"/>
              <a:gd name="connsiteY146" fmla="*/ 4187180 h 4494734"/>
              <a:gd name="connsiteX147" fmla="*/ 2145897 w 2322382"/>
              <a:gd name="connsiteY147" fmla="*/ 4192687 h 4494734"/>
              <a:gd name="connsiteX148" fmla="*/ 2079799 w 2322382"/>
              <a:gd name="connsiteY148" fmla="*/ 4159642 h 4494734"/>
              <a:gd name="connsiteX149" fmla="*/ 2074290 w 2322382"/>
              <a:gd name="connsiteY149" fmla="*/ 4107319 h 4494734"/>
              <a:gd name="connsiteX150" fmla="*/ 2093569 w 2322382"/>
              <a:gd name="connsiteY150" fmla="*/ 4054996 h 4494734"/>
              <a:gd name="connsiteX151" fmla="*/ 2093569 w 2322382"/>
              <a:gd name="connsiteY151" fmla="*/ 4013689 h 4494734"/>
              <a:gd name="connsiteX152" fmla="*/ 2066029 w 2322382"/>
              <a:gd name="connsiteY152" fmla="*/ 3942090 h 4494734"/>
              <a:gd name="connsiteX153" fmla="*/ 2041242 w 2322382"/>
              <a:gd name="connsiteY153" fmla="*/ 3903537 h 4494734"/>
              <a:gd name="connsiteX154" fmla="*/ 2027472 w 2322382"/>
              <a:gd name="connsiteY154" fmla="*/ 3903537 h 4494734"/>
              <a:gd name="connsiteX155" fmla="*/ 2005439 w 2322382"/>
              <a:gd name="connsiteY155" fmla="*/ 3895275 h 4494734"/>
              <a:gd name="connsiteX156" fmla="*/ 1983406 w 2322382"/>
              <a:gd name="connsiteY156" fmla="*/ 3856721 h 4494734"/>
              <a:gd name="connsiteX157" fmla="*/ 1972390 w 2322382"/>
              <a:gd name="connsiteY157" fmla="*/ 3851214 h 4494734"/>
              <a:gd name="connsiteX158" fmla="*/ 1944849 w 2322382"/>
              <a:gd name="connsiteY158" fmla="*/ 3853968 h 4494734"/>
              <a:gd name="connsiteX159" fmla="*/ 1922816 w 2322382"/>
              <a:gd name="connsiteY159" fmla="*/ 3831937 h 4494734"/>
              <a:gd name="connsiteX160" fmla="*/ 1947603 w 2322382"/>
              <a:gd name="connsiteY160" fmla="*/ 3809907 h 4494734"/>
              <a:gd name="connsiteX161" fmla="*/ 1953111 w 2322382"/>
              <a:gd name="connsiteY161" fmla="*/ 3801645 h 4494734"/>
              <a:gd name="connsiteX162" fmla="*/ 1955866 w 2322382"/>
              <a:gd name="connsiteY162" fmla="*/ 3752077 h 4494734"/>
              <a:gd name="connsiteX163" fmla="*/ 1953111 w 2322382"/>
              <a:gd name="connsiteY163" fmla="*/ 3735554 h 4494734"/>
              <a:gd name="connsiteX164" fmla="*/ 1928324 w 2322382"/>
              <a:gd name="connsiteY164" fmla="*/ 3710769 h 4494734"/>
              <a:gd name="connsiteX165" fmla="*/ 1815408 w 2322382"/>
              <a:gd name="connsiteY165" fmla="*/ 3630909 h 4494734"/>
              <a:gd name="connsiteX166" fmla="*/ 1699736 w 2322382"/>
              <a:gd name="connsiteY166" fmla="*/ 3573079 h 4494734"/>
              <a:gd name="connsiteX167" fmla="*/ 1625376 w 2322382"/>
              <a:gd name="connsiteY167" fmla="*/ 3542787 h 4494734"/>
              <a:gd name="connsiteX168" fmla="*/ 1575802 w 2322382"/>
              <a:gd name="connsiteY168" fmla="*/ 3523510 h 4494734"/>
              <a:gd name="connsiteX169" fmla="*/ 1528983 w 2322382"/>
              <a:gd name="connsiteY169" fmla="*/ 3504233 h 4494734"/>
              <a:gd name="connsiteX170" fmla="*/ 1465639 w 2322382"/>
              <a:gd name="connsiteY170" fmla="*/ 3471187 h 4494734"/>
              <a:gd name="connsiteX171" fmla="*/ 1438099 w 2322382"/>
              <a:gd name="connsiteY171" fmla="*/ 3471187 h 4494734"/>
              <a:gd name="connsiteX172" fmla="*/ 1405049 w 2322382"/>
              <a:gd name="connsiteY172" fmla="*/ 3471187 h 4494734"/>
              <a:gd name="connsiteX173" fmla="*/ 1256329 w 2322382"/>
              <a:gd name="connsiteY173" fmla="*/ 3424372 h 4494734"/>
              <a:gd name="connsiteX174" fmla="*/ 1212264 w 2322382"/>
              <a:gd name="connsiteY174" fmla="*/ 3407849 h 4494734"/>
              <a:gd name="connsiteX175" fmla="*/ 1151674 w 2322382"/>
              <a:gd name="connsiteY175" fmla="*/ 3383065 h 4494734"/>
              <a:gd name="connsiteX176" fmla="*/ 1110363 w 2322382"/>
              <a:gd name="connsiteY176" fmla="*/ 3355527 h 4494734"/>
              <a:gd name="connsiteX177" fmla="*/ 1058035 w 2322382"/>
              <a:gd name="connsiteY177" fmla="*/ 3292189 h 4494734"/>
              <a:gd name="connsiteX178" fmla="*/ 1019478 w 2322382"/>
              <a:gd name="connsiteY178" fmla="*/ 3212329 h 4494734"/>
              <a:gd name="connsiteX179" fmla="*/ 1000199 w 2322382"/>
              <a:gd name="connsiteY179" fmla="*/ 3179283 h 4494734"/>
              <a:gd name="connsiteX180" fmla="*/ 956134 w 2322382"/>
              <a:gd name="connsiteY180" fmla="*/ 3085653 h 4494734"/>
              <a:gd name="connsiteX181" fmla="*/ 887282 w 2322382"/>
              <a:gd name="connsiteY181" fmla="*/ 2958977 h 4494734"/>
              <a:gd name="connsiteX182" fmla="*/ 810168 w 2322382"/>
              <a:gd name="connsiteY182" fmla="*/ 3058115 h 4494734"/>
              <a:gd name="connsiteX183" fmla="*/ 771611 w 2322382"/>
              <a:gd name="connsiteY183" fmla="*/ 3121453 h 4494734"/>
              <a:gd name="connsiteX184" fmla="*/ 755086 w 2322382"/>
              <a:gd name="connsiteY184" fmla="*/ 3176529 h 4494734"/>
              <a:gd name="connsiteX185" fmla="*/ 749578 w 2322382"/>
              <a:gd name="connsiteY185" fmla="*/ 3250882 h 4494734"/>
              <a:gd name="connsiteX186" fmla="*/ 757840 w 2322382"/>
              <a:gd name="connsiteY186" fmla="*/ 3300450 h 4494734"/>
              <a:gd name="connsiteX187" fmla="*/ 763349 w 2322382"/>
              <a:gd name="connsiteY187" fmla="*/ 3347265 h 4494734"/>
              <a:gd name="connsiteX188" fmla="*/ 763349 w 2322382"/>
              <a:gd name="connsiteY188" fmla="*/ 3369296 h 4494734"/>
              <a:gd name="connsiteX189" fmla="*/ 763349 w 2322382"/>
              <a:gd name="connsiteY189" fmla="*/ 3545540 h 4494734"/>
              <a:gd name="connsiteX190" fmla="*/ 749578 w 2322382"/>
              <a:gd name="connsiteY190" fmla="*/ 3611632 h 4494734"/>
              <a:gd name="connsiteX191" fmla="*/ 708267 w 2322382"/>
              <a:gd name="connsiteY191" fmla="*/ 3743815 h 4494734"/>
              <a:gd name="connsiteX192" fmla="*/ 669710 w 2322382"/>
              <a:gd name="connsiteY192" fmla="*/ 3845707 h 4494734"/>
              <a:gd name="connsiteX193" fmla="*/ 628399 w 2322382"/>
              <a:gd name="connsiteY193" fmla="*/ 3972382 h 4494734"/>
              <a:gd name="connsiteX194" fmla="*/ 600858 w 2322382"/>
              <a:gd name="connsiteY194" fmla="*/ 4049489 h 4494734"/>
              <a:gd name="connsiteX195" fmla="*/ 600858 w 2322382"/>
              <a:gd name="connsiteY195" fmla="*/ 4063258 h 4494734"/>
              <a:gd name="connsiteX196" fmla="*/ 600858 w 2322382"/>
              <a:gd name="connsiteY196" fmla="*/ 4099058 h 4494734"/>
              <a:gd name="connsiteX197" fmla="*/ 603612 w 2322382"/>
              <a:gd name="connsiteY197" fmla="*/ 4112827 h 4494734"/>
              <a:gd name="connsiteX198" fmla="*/ 617382 w 2322382"/>
              <a:gd name="connsiteY198" fmla="*/ 4126596 h 4494734"/>
              <a:gd name="connsiteX199" fmla="*/ 621890 w 2322382"/>
              <a:gd name="connsiteY199" fmla="*/ 4136854 h 4494734"/>
              <a:gd name="connsiteX200" fmla="*/ 624225 w 2322382"/>
              <a:gd name="connsiteY200" fmla="*/ 4136808 h 4494734"/>
              <a:gd name="connsiteX201" fmla="*/ 633278 w 2322382"/>
              <a:gd name="connsiteY201" fmla="*/ 4152109 h 4494734"/>
              <a:gd name="connsiteX202" fmla="*/ 660366 w 2322382"/>
              <a:gd name="connsiteY202" fmla="*/ 4215649 h 4494734"/>
              <a:gd name="connsiteX203" fmla="*/ 664739 w 2322382"/>
              <a:gd name="connsiteY203" fmla="*/ 4228706 h 4494734"/>
              <a:gd name="connsiteX204" fmla="*/ 671735 w 2322382"/>
              <a:gd name="connsiteY204" fmla="*/ 4249597 h 4494734"/>
              <a:gd name="connsiteX205" fmla="*/ 676971 w 2322382"/>
              <a:gd name="connsiteY205" fmla="*/ 4256558 h 4494734"/>
              <a:gd name="connsiteX206" fmla="*/ 678758 w 2322382"/>
              <a:gd name="connsiteY206" fmla="*/ 4287908 h 4494734"/>
              <a:gd name="connsiteX207" fmla="*/ 693601 w 2322382"/>
              <a:gd name="connsiteY207" fmla="*/ 4314885 h 4494734"/>
              <a:gd name="connsiteX208" fmla="*/ 677996 w 2322382"/>
              <a:gd name="connsiteY208" fmla="*/ 4363678 h 4494734"/>
              <a:gd name="connsiteX209" fmla="*/ 661454 w 2322382"/>
              <a:gd name="connsiteY209" fmla="*/ 4366314 h 4494734"/>
              <a:gd name="connsiteX210" fmla="*/ 651009 w 2322382"/>
              <a:gd name="connsiteY210" fmla="*/ 4369812 h 4494734"/>
              <a:gd name="connsiteX211" fmla="*/ 620561 w 2322382"/>
              <a:gd name="connsiteY211" fmla="*/ 4391627 h 4494734"/>
              <a:gd name="connsiteX212" fmla="*/ 555280 w 2322382"/>
              <a:gd name="connsiteY212" fmla="*/ 4413490 h 4494734"/>
              <a:gd name="connsiteX213" fmla="*/ 495208 w 2322382"/>
              <a:gd name="connsiteY213" fmla="*/ 4424896 h 4494734"/>
              <a:gd name="connsiteX214" fmla="*/ 458625 w 2322382"/>
              <a:gd name="connsiteY214" fmla="*/ 4419722 h 4494734"/>
              <a:gd name="connsiteX215" fmla="*/ 436848 w 2322382"/>
              <a:gd name="connsiteY215" fmla="*/ 4415396 h 4494734"/>
              <a:gd name="connsiteX216" fmla="*/ 396792 w 2322382"/>
              <a:gd name="connsiteY216" fmla="*/ 4417194 h 4494734"/>
              <a:gd name="connsiteX217" fmla="*/ 369829 w 2322382"/>
              <a:gd name="connsiteY217" fmla="*/ 4440746 h 4494734"/>
              <a:gd name="connsiteX218" fmla="*/ 363744 w 2322382"/>
              <a:gd name="connsiteY218" fmla="*/ 4448593 h 4494734"/>
              <a:gd name="connsiteX219" fmla="*/ 294989 w 2322382"/>
              <a:gd name="connsiteY219" fmla="*/ 4477428 h 4494734"/>
              <a:gd name="connsiteX220" fmla="*/ 284545 w 2322382"/>
              <a:gd name="connsiteY220" fmla="*/ 4480926 h 4494734"/>
              <a:gd name="connsiteX221" fmla="*/ 248849 w 2322382"/>
              <a:gd name="connsiteY221" fmla="*/ 4487072 h 4494734"/>
              <a:gd name="connsiteX222" fmla="*/ 183542 w 2322382"/>
              <a:gd name="connsiteY222" fmla="*/ 4491518 h 4494734"/>
              <a:gd name="connsiteX223" fmla="*/ 146097 w 2322382"/>
              <a:gd name="connsiteY223" fmla="*/ 4492440 h 4494734"/>
              <a:gd name="connsiteX224" fmla="*/ 113875 w 2322382"/>
              <a:gd name="connsiteY224" fmla="*/ 4491614 h 4494734"/>
              <a:gd name="connsiteX225" fmla="*/ 82515 w 2322382"/>
              <a:gd name="connsiteY225" fmla="*/ 4484691 h 4494734"/>
              <a:gd name="connsiteX226" fmla="*/ 21505 w 2322382"/>
              <a:gd name="connsiteY226" fmla="*/ 4449939 h 4494734"/>
              <a:gd name="connsiteX227" fmla="*/ 3164 w 2322382"/>
              <a:gd name="connsiteY227" fmla="*/ 4412515 h 4494734"/>
              <a:gd name="connsiteX228" fmla="*/ 13508 w 2322382"/>
              <a:gd name="connsiteY228" fmla="*/ 4339344 h 4494734"/>
              <a:gd name="connsiteX229" fmla="*/ 61373 w 2322382"/>
              <a:gd name="connsiteY229" fmla="*/ 4317504 h 4494734"/>
              <a:gd name="connsiteX230" fmla="*/ 117109 w 2322382"/>
              <a:gd name="connsiteY230" fmla="*/ 4319169 h 4494734"/>
              <a:gd name="connsiteX231" fmla="*/ 156278 w 2322382"/>
              <a:gd name="connsiteY231" fmla="*/ 4306051 h 4494734"/>
              <a:gd name="connsiteX232" fmla="*/ 215425 w 2322382"/>
              <a:gd name="connsiteY232" fmla="*/ 4257199 h 4494734"/>
              <a:gd name="connsiteX233" fmla="*/ 244111 w 2322382"/>
              <a:gd name="connsiteY233" fmla="*/ 4221452 h 4494734"/>
              <a:gd name="connsiteX234" fmla="*/ 239738 w 2322382"/>
              <a:gd name="connsiteY234" fmla="*/ 4208394 h 4494734"/>
              <a:gd name="connsiteX235" fmla="*/ 239571 w 2322382"/>
              <a:gd name="connsiteY235" fmla="*/ 4207895 h 4494734"/>
              <a:gd name="connsiteX236" fmla="*/ 234316 w 2322382"/>
              <a:gd name="connsiteY236" fmla="*/ 4207895 h 4494734"/>
              <a:gd name="connsiteX237" fmla="*/ 235943 w 2322382"/>
              <a:gd name="connsiteY237" fmla="*/ 4206113 h 4494734"/>
              <a:gd name="connsiteX238" fmla="*/ 236309 w 2322382"/>
              <a:gd name="connsiteY238" fmla="*/ 4198155 h 4494734"/>
              <a:gd name="connsiteX239" fmla="*/ 235912 w 2322382"/>
              <a:gd name="connsiteY239" fmla="*/ 4196968 h 4494734"/>
              <a:gd name="connsiteX240" fmla="*/ 236424 w 2322382"/>
              <a:gd name="connsiteY240" fmla="*/ 4195639 h 4494734"/>
              <a:gd name="connsiteX241" fmla="*/ 237319 w 2322382"/>
              <a:gd name="connsiteY241" fmla="*/ 4176164 h 4494734"/>
              <a:gd name="connsiteX242" fmla="*/ 223549 w 2322382"/>
              <a:gd name="connsiteY242" fmla="*/ 4167903 h 4494734"/>
              <a:gd name="connsiteX243" fmla="*/ 212532 w 2322382"/>
              <a:gd name="connsiteY243" fmla="*/ 4145872 h 4494734"/>
              <a:gd name="connsiteX244" fmla="*/ 251090 w 2322382"/>
              <a:gd name="connsiteY244" fmla="*/ 4110073 h 4494734"/>
              <a:gd name="connsiteX245" fmla="*/ 262106 w 2322382"/>
              <a:gd name="connsiteY245" fmla="*/ 4088042 h 4494734"/>
              <a:gd name="connsiteX246" fmla="*/ 278631 w 2322382"/>
              <a:gd name="connsiteY246" fmla="*/ 4068766 h 4494734"/>
              <a:gd name="connsiteX247" fmla="*/ 292401 w 2322382"/>
              <a:gd name="connsiteY247" fmla="*/ 4071519 h 4494734"/>
              <a:gd name="connsiteX248" fmla="*/ 306172 w 2322382"/>
              <a:gd name="connsiteY248" fmla="*/ 4088042 h 4494734"/>
              <a:gd name="connsiteX249" fmla="*/ 352990 w 2322382"/>
              <a:gd name="connsiteY249" fmla="*/ 4071519 h 4494734"/>
              <a:gd name="connsiteX250" fmla="*/ 386040 w 2322382"/>
              <a:gd name="connsiteY250" fmla="*/ 4054996 h 4494734"/>
              <a:gd name="connsiteX251" fmla="*/ 424597 w 2322382"/>
              <a:gd name="connsiteY251" fmla="*/ 3966874 h 4494734"/>
              <a:gd name="connsiteX252" fmla="*/ 435613 w 2322382"/>
              <a:gd name="connsiteY252" fmla="*/ 3920060 h 4494734"/>
              <a:gd name="connsiteX253" fmla="*/ 446630 w 2322382"/>
              <a:gd name="connsiteY253" fmla="*/ 3873244 h 4494734"/>
              <a:gd name="connsiteX254" fmla="*/ 460400 w 2322382"/>
              <a:gd name="connsiteY254" fmla="*/ 3760338 h 4494734"/>
              <a:gd name="connsiteX255" fmla="*/ 465908 w 2322382"/>
              <a:gd name="connsiteY255" fmla="*/ 3666708 h 4494734"/>
              <a:gd name="connsiteX256" fmla="*/ 474170 w 2322382"/>
              <a:gd name="connsiteY256" fmla="*/ 3570324 h 4494734"/>
              <a:gd name="connsiteX257" fmla="*/ 479679 w 2322382"/>
              <a:gd name="connsiteY257" fmla="*/ 3484957 h 4494734"/>
              <a:gd name="connsiteX258" fmla="*/ 485187 w 2322382"/>
              <a:gd name="connsiteY258" fmla="*/ 3383065 h 4494734"/>
              <a:gd name="connsiteX259" fmla="*/ 490695 w 2322382"/>
              <a:gd name="connsiteY259" fmla="*/ 3369296 h 4494734"/>
              <a:gd name="connsiteX260" fmla="*/ 476924 w 2322382"/>
              <a:gd name="connsiteY260" fmla="*/ 3339004 h 4494734"/>
              <a:gd name="connsiteX261" fmla="*/ 457646 w 2322382"/>
              <a:gd name="connsiteY261" fmla="*/ 3316973 h 4494734"/>
              <a:gd name="connsiteX262" fmla="*/ 457646 w 2322382"/>
              <a:gd name="connsiteY262" fmla="*/ 3270159 h 4494734"/>
              <a:gd name="connsiteX263" fmla="*/ 446630 w 2322382"/>
              <a:gd name="connsiteY263" fmla="*/ 3184790 h 4494734"/>
              <a:gd name="connsiteX264" fmla="*/ 438367 w 2322382"/>
              <a:gd name="connsiteY264" fmla="*/ 3157252 h 4494734"/>
              <a:gd name="connsiteX265" fmla="*/ 432859 w 2322382"/>
              <a:gd name="connsiteY265" fmla="*/ 3129714 h 4494734"/>
              <a:gd name="connsiteX266" fmla="*/ 424597 w 2322382"/>
              <a:gd name="connsiteY266" fmla="*/ 3110437 h 4494734"/>
              <a:gd name="connsiteX267" fmla="*/ 435613 w 2322382"/>
              <a:gd name="connsiteY267" fmla="*/ 3033330 h 4494734"/>
              <a:gd name="connsiteX268" fmla="*/ 496203 w 2322382"/>
              <a:gd name="connsiteY268" fmla="*/ 2890132 h 4494734"/>
              <a:gd name="connsiteX269" fmla="*/ 598104 w 2322382"/>
              <a:gd name="connsiteY269" fmla="*/ 2669826 h 4494734"/>
              <a:gd name="connsiteX270" fmla="*/ 705513 w 2322382"/>
              <a:gd name="connsiteY270" fmla="*/ 2460536 h 4494734"/>
              <a:gd name="connsiteX271" fmla="*/ 713775 w 2322382"/>
              <a:gd name="connsiteY271" fmla="*/ 2446767 h 4494734"/>
              <a:gd name="connsiteX272" fmla="*/ 724791 w 2322382"/>
              <a:gd name="connsiteY272" fmla="*/ 2416475 h 4494734"/>
              <a:gd name="connsiteX273" fmla="*/ 719283 w 2322382"/>
              <a:gd name="connsiteY273" fmla="*/ 2394444 h 4494734"/>
              <a:gd name="connsiteX274" fmla="*/ 719283 w 2322382"/>
              <a:gd name="connsiteY274" fmla="*/ 2375168 h 4494734"/>
              <a:gd name="connsiteX275" fmla="*/ 741316 w 2322382"/>
              <a:gd name="connsiteY275" fmla="*/ 2306322 h 4494734"/>
              <a:gd name="connsiteX276" fmla="*/ 755086 w 2322382"/>
              <a:gd name="connsiteY276" fmla="*/ 2207185 h 4494734"/>
              <a:gd name="connsiteX277" fmla="*/ 763349 w 2322382"/>
              <a:gd name="connsiteY277" fmla="*/ 2072248 h 4494734"/>
              <a:gd name="connsiteX278" fmla="*/ 755086 w 2322382"/>
              <a:gd name="connsiteY278" fmla="*/ 2025433 h 4494734"/>
              <a:gd name="connsiteX279" fmla="*/ 755086 w 2322382"/>
              <a:gd name="connsiteY279" fmla="*/ 1975864 h 4494734"/>
              <a:gd name="connsiteX280" fmla="*/ 749578 w 2322382"/>
              <a:gd name="connsiteY280" fmla="*/ 1918034 h 4494734"/>
              <a:gd name="connsiteX281" fmla="*/ 741316 w 2322382"/>
              <a:gd name="connsiteY281" fmla="*/ 1868465 h 4494734"/>
              <a:gd name="connsiteX282" fmla="*/ 741316 w 2322382"/>
              <a:gd name="connsiteY282" fmla="*/ 1821650 h 4494734"/>
              <a:gd name="connsiteX283" fmla="*/ 730299 w 2322382"/>
              <a:gd name="connsiteY283" fmla="*/ 1755559 h 4494734"/>
              <a:gd name="connsiteX284" fmla="*/ 683481 w 2322382"/>
              <a:gd name="connsiteY284" fmla="*/ 1670190 h 4494734"/>
              <a:gd name="connsiteX285" fmla="*/ 664202 w 2322382"/>
              <a:gd name="connsiteY285" fmla="*/ 1650914 h 4494734"/>
              <a:gd name="connsiteX286" fmla="*/ 653185 w 2322382"/>
              <a:gd name="connsiteY286" fmla="*/ 1620622 h 4494734"/>
              <a:gd name="connsiteX287" fmla="*/ 639415 w 2322382"/>
              <a:gd name="connsiteY287" fmla="*/ 1609607 h 4494734"/>
              <a:gd name="connsiteX288" fmla="*/ 617382 w 2322382"/>
              <a:gd name="connsiteY288" fmla="*/ 1604098 h 4494734"/>
              <a:gd name="connsiteX289" fmla="*/ 581580 w 2322382"/>
              <a:gd name="connsiteY289" fmla="*/ 1590329 h 4494734"/>
              <a:gd name="connsiteX290" fmla="*/ 576071 w 2322382"/>
              <a:gd name="connsiteY290" fmla="*/ 1587576 h 4494734"/>
              <a:gd name="connsiteX291" fmla="*/ 540268 w 2322382"/>
              <a:gd name="connsiteY291" fmla="*/ 1560038 h 4494734"/>
              <a:gd name="connsiteX292" fmla="*/ 465908 w 2322382"/>
              <a:gd name="connsiteY292" fmla="*/ 1491192 h 4494734"/>
              <a:gd name="connsiteX293" fmla="*/ 427351 w 2322382"/>
              <a:gd name="connsiteY293" fmla="*/ 1438870 h 4494734"/>
              <a:gd name="connsiteX294" fmla="*/ 405318 w 2322382"/>
              <a:gd name="connsiteY294" fmla="*/ 1414086 h 4494734"/>
              <a:gd name="connsiteX295" fmla="*/ 388794 w 2322382"/>
              <a:gd name="connsiteY295" fmla="*/ 1386547 h 4494734"/>
              <a:gd name="connsiteX296" fmla="*/ 380532 w 2322382"/>
              <a:gd name="connsiteY296" fmla="*/ 1378286 h 4494734"/>
              <a:gd name="connsiteX297" fmla="*/ 336466 w 2322382"/>
              <a:gd name="connsiteY297" fmla="*/ 1334224 h 4494734"/>
              <a:gd name="connsiteX298" fmla="*/ 281385 w 2322382"/>
              <a:gd name="connsiteY298" fmla="*/ 1295671 h 4494734"/>
              <a:gd name="connsiteX299" fmla="*/ 270368 w 2322382"/>
              <a:gd name="connsiteY299" fmla="*/ 1279148 h 4494734"/>
              <a:gd name="connsiteX300" fmla="*/ 270368 w 2322382"/>
              <a:gd name="connsiteY300" fmla="*/ 1254364 h 4494734"/>
              <a:gd name="connsiteX301" fmla="*/ 275876 w 2322382"/>
              <a:gd name="connsiteY301" fmla="*/ 1224072 h 4494734"/>
              <a:gd name="connsiteX302" fmla="*/ 311680 w 2322382"/>
              <a:gd name="connsiteY302" fmla="*/ 1119427 h 4494734"/>
              <a:gd name="connsiteX303" fmla="*/ 325450 w 2322382"/>
              <a:gd name="connsiteY303" fmla="*/ 1089135 h 4494734"/>
              <a:gd name="connsiteX304" fmla="*/ 355745 w 2322382"/>
              <a:gd name="connsiteY304" fmla="*/ 1069858 h 4494734"/>
              <a:gd name="connsiteX305" fmla="*/ 377777 w 2322382"/>
              <a:gd name="connsiteY305" fmla="*/ 1061596 h 4494734"/>
              <a:gd name="connsiteX306" fmla="*/ 380532 w 2322382"/>
              <a:gd name="connsiteY306" fmla="*/ 1050582 h 4494734"/>
              <a:gd name="connsiteX307" fmla="*/ 399810 w 2322382"/>
              <a:gd name="connsiteY307" fmla="*/ 1047827 h 4494734"/>
              <a:gd name="connsiteX308" fmla="*/ 432859 w 2322382"/>
              <a:gd name="connsiteY308" fmla="*/ 1094643 h 4494734"/>
              <a:gd name="connsiteX309" fmla="*/ 474170 w 2322382"/>
              <a:gd name="connsiteY309" fmla="*/ 1185518 h 4494734"/>
              <a:gd name="connsiteX310" fmla="*/ 479679 w 2322382"/>
              <a:gd name="connsiteY310" fmla="*/ 1254364 h 4494734"/>
              <a:gd name="connsiteX311" fmla="*/ 485187 w 2322382"/>
              <a:gd name="connsiteY311" fmla="*/ 1287410 h 4494734"/>
              <a:gd name="connsiteX312" fmla="*/ 493449 w 2322382"/>
              <a:gd name="connsiteY312" fmla="*/ 1292917 h 4494734"/>
              <a:gd name="connsiteX313" fmla="*/ 498957 w 2322382"/>
              <a:gd name="connsiteY313" fmla="*/ 1284656 h 4494734"/>
              <a:gd name="connsiteX314" fmla="*/ 498957 w 2322382"/>
              <a:gd name="connsiteY314" fmla="*/ 1270887 h 4494734"/>
              <a:gd name="connsiteX315" fmla="*/ 507219 w 2322382"/>
              <a:gd name="connsiteY315" fmla="*/ 1135950 h 4494734"/>
              <a:gd name="connsiteX316" fmla="*/ 512727 w 2322382"/>
              <a:gd name="connsiteY316" fmla="*/ 1036812 h 4494734"/>
              <a:gd name="connsiteX317" fmla="*/ 504466 w 2322382"/>
              <a:gd name="connsiteY317" fmla="*/ 976228 h 4494734"/>
              <a:gd name="connsiteX318" fmla="*/ 512727 w 2322382"/>
              <a:gd name="connsiteY318" fmla="*/ 921152 h 4494734"/>
              <a:gd name="connsiteX319" fmla="*/ 512727 w 2322382"/>
              <a:gd name="connsiteY319" fmla="*/ 866075 h 4494734"/>
              <a:gd name="connsiteX320" fmla="*/ 537514 w 2322382"/>
              <a:gd name="connsiteY320" fmla="*/ 799984 h 4494734"/>
              <a:gd name="connsiteX321" fmla="*/ 540268 w 2322382"/>
              <a:gd name="connsiteY321" fmla="*/ 788969 h 4494734"/>
              <a:gd name="connsiteX322" fmla="*/ 540268 w 2322382"/>
              <a:gd name="connsiteY322" fmla="*/ 775199 h 4494734"/>
              <a:gd name="connsiteX323" fmla="*/ 559547 w 2322382"/>
              <a:gd name="connsiteY323" fmla="*/ 753169 h 4494734"/>
              <a:gd name="connsiteX324" fmla="*/ 554039 w 2322382"/>
              <a:gd name="connsiteY324" fmla="*/ 725630 h 4494734"/>
              <a:gd name="connsiteX325" fmla="*/ 554039 w 2322382"/>
              <a:gd name="connsiteY325" fmla="*/ 698093 h 4494734"/>
              <a:gd name="connsiteX326" fmla="*/ 567809 w 2322382"/>
              <a:gd name="connsiteY326" fmla="*/ 659539 h 4494734"/>
              <a:gd name="connsiteX327" fmla="*/ 578825 w 2322382"/>
              <a:gd name="connsiteY327" fmla="*/ 651278 h 4494734"/>
              <a:gd name="connsiteX328" fmla="*/ 592596 w 2322382"/>
              <a:gd name="connsiteY328" fmla="*/ 629247 h 4494734"/>
              <a:gd name="connsiteX329" fmla="*/ 584333 w 2322382"/>
              <a:gd name="connsiteY329" fmla="*/ 598955 h 4494734"/>
              <a:gd name="connsiteX330" fmla="*/ 570563 w 2322382"/>
              <a:gd name="connsiteY330" fmla="*/ 579678 h 4494734"/>
              <a:gd name="connsiteX331" fmla="*/ 565055 w 2322382"/>
              <a:gd name="connsiteY331" fmla="*/ 549387 h 4494734"/>
              <a:gd name="connsiteX332" fmla="*/ 559547 w 2322382"/>
              <a:gd name="connsiteY332" fmla="*/ 532864 h 4494734"/>
              <a:gd name="connsiteX333" fmla="*/ 545776 w 2322382"/>
              <a:gd name="connsiteY333" fmla="*/ 499818 h 4494734"/>
              <a:gd name="connsiteX334" fmla="*/ 529252 w 2322382"/>
              <a:gd name="connsiteY334" fmla="*/ 475034 h 4494734"/>
              <a:gd name="connsiteX335" fmla="*/ 515482 w 2322382"/>
              <a:gd name="connsiteY335" fmla="*/ 417203 h 4494734"/>
              <a:gd name="connsiteX336" fmla="*/ 526498 w 2322382"/>
              <a:gd name="connsiteY336" fmla="*/ 381403 h 4494734"/>
              <a:gd name="connsiteX337" fmla="*/ 523744 w 2322382"/>
              <a:gd name="connsiteY337" fmla="*/ 375896 h 4494734"/>
              <a:gd name="connsiteX338" fmla="*/ 512727 w 2322382"/>
              <a:gd name="connsiteY338" fmla="*/ 362127 h 4494734"/>
              <a:gd name="connsiteX339" fmla="*/ 509974 w 2322382"/>
              <a:gd name="connsiteY339" fmla="*/ 356619 h 4494734"/>
              <a:gd name="connsiteX340" fmla="*/ 493449 w 2322382"/>
              <a:gd name="connsiteY340" fmla="*/ 304297 h 4494734"/>
              <a:gd name="connsiteX341" fmla="*/ 485187 w 2322382"/>
              <a:gd name="connsiteY341" fmla="*/ 257482 h 4494734"/>
              <a:gd name="connsiteX342" fmla="*/ 504466 w 2322382"/>
              <a:gd name="connsiteY342" fmla="*/ 191390 h 4494734"/>
              <a:gd name="connsiteX343" fmla="*/ 512727 w 2322382"/>
              <a:gd name="connsiteY343" fmla="*/ 141821 h 4494734"/>
              <a:gd name="connsiteX344" fmla="*/ 529252 w 2322382"/>
              <a:gd name="connsiteY344" fmla="*/ 97761 h 4494734"/>
              <a:gd name="connsiteX345" fmla="*/ 647677 w 2322382"/>
              <a:gd name="connsiteY345" fmla="*/ 17900 h 4494734"/>
              <a:gd name="connsiteX346" fmla="*/ 727546 w 2322382"/>
              <a:gd name="connsiteY346" fmla="*/ 4130 h 4494734"/>
              <a:gd name="connsiteX347" fmla="*/ 752333 w 2322382"/>
              <a:gd name="connsiteY347" fmla="*/ 0 h 449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Lst>
            <a:rect l="l" t="t" r="r" b="b"/>
            <a:pathLst>
              <a:path w="2322382" h="4494734">
                <a:moveTo>
                  <a:pt x="202698" y="1752488"/>
                </a:moveTo>
                <a:lnTo>
                  <a:pt x="202894" y="1753838"/>
                </a:lnTo>
                <a:lnTo>
                  <a:pt x="202698" y="1754255"/>
                </a:lnTo>
                <a:close/>
                <a:moveTo>
                  <a:pt x="1327635" y="1083664"/>
                </a:moveTo>
                <a:cubicBezTo>
                  <a:pt x="1321118" y="1085383"/>
                  <a:pt x="1315629" y="1091571"/>
                  <a:pt x="1308769" y="1102572"/>
                </a:cubicBezTo>
                <a:cubicBezTo>
                  <a:pt x="1306025" y="1110822"/>
                  <a:pt x="1297792" y="1113573"/>
                  <a:pt x="1295048" y="1121823"/>
                </a:cubicBezTo>
                <a:cubicBezTo>
                  <a:pt x="1292304" y="1152075"/>
                  <a:pt x="1281327" y="1182327"/>
                  <a:pt x="1281327" y="1212579"/>
                </a:cubicBezTo>
                <a:cubicBezTo>
                  <a:pt x="1281327" y="1223580"/>
                  <a:pt x="1289560" y="1229080"/>
                  <a:pt x="1289560" y="1240081"/>
                </a:cubicBezTo>
                <a:cubicBezTo>
                  <a:pt x="1289560" y="1262082"/>
                  <a:pt x="1292304" y="1264832"/>
                  <a:pt x="1314257" y="1264832"/>
                </a:cubicBezTo>
                <a:cubicBezTo>
                  <a:pt x="1325234" y="1267583"/>
                  <a:pt x="1333467" y="1259332"/>
                  <a:pt x="1344443" y="1259332"/>
                </a:cubicBezTo>
                <a:cubicBezTo>
                  <a:pt x="1374628" y="1256582"/>
                  <a:pt x="1404814" y="1245581"/>
                  <a:pt x="1435000" y="1237331"/>
                </a:cubicBezTo>
                <a:cubicBezTo>
                  <a:pt x="1456953" y="1229080"/>
                  <a:pt x="1481650" y="1223580"/>
                  <a:pt x="1503603" y="1212579"/>
                </a:cubicBezTo>
                <a:cubicBezTo>
                  <a:pt x="1511836" y="1207079"/>
                  <a:pt x="1511836" y="1204329"/>
                  <a:pt x="1506347" y="1198828"/>
                </a:cubicBezTo>
                <a:cubicBezTo>
                  <a:pt x="1506347" y="1196078"/>
                  <a:pt x="1503603" y="1193328"/>
                  <a:pt x="1500859" y="1190578"/>
                </a:cubicBezTo>
                <a:cubicBezTo>
                  <a:pt x="1487139" y="1176827"/>
                  <a:pt x="1467930" y="1168576"/>
                  <a:pt x="1454209" y="1157576"/>
                </a:cubicBezTo>
                <a:cubicBezTo>
                  <a:pt x="1421279" y="1132824"/>
                  <a:pt x="1388349" y="1110822"/>
                  <a:pt x="1352675" y="1091571"/>
                </a:cubicBezTo>
                <a:cubicBezTo>
                  <a:pt x="1341699" y="1084696"/>
                  <a:pt x="1334152" y="1081945"/>
                  <a:pt x="1327635" y="1083664"/>
                </a:cubicBezTo>
                <a:close/>
                <a:moveTo>
                  <a:pt x="752333" y="0"/>
                </a:moveTo>
                <a:cubicBezTo>
                  <a:pt x="760595" y="0"/>
                  <a:pt x="768857" y="1377"/>
                  <a:pt x="777119" y="4130"/>
                </a:cubicBezTo>
                <a:cubicBezTo>
                  <a:pt x="810168" y="4130"/>
                  <a:pt x="843217" y="15146"/>
                  <a:pt x="870758" y="34423"/>
                </a:cubicBezTo>
                <a:cubicBezTo>
                  <a:pt x="876266" y="39930"/>
                  <a:pt x="898299" y="42684"/>
                  <a:pt x="914823" y="42684"/>
                </a:cubicBezTo>
                <a:cubicBezTo>
                  <a:pt x="923085" y="45438"/>
                  <a:pt x="925840" y="48192"/>
                  <a:pt x="928593" y="50945"/>
                </a:cubicBezTo>
                <a:cubicBezTo>
                  <a:pt x="939610" y="56453"/>
                  <a:pt x="945118" y="70222"/>
                  <a:pt x="961642" y="64715"/>
                </a:cubicBezTo>
                <a:cubicBezTo>
                  <a:pt x="967150" y="64715"/>
                  <a:pt x="961642" y="75730"/>
                  <a:pt x="967150" y="78484"/>
                </a:cubicBezTo>
                <a:cubicBezTo>
                  <a:pt x="972659" y="72976"/>
                  <a:pt x="978167" y="70222"/>
                  <a:pt x="980921" y="64715"/>
                </a:cubicBezTo>
                <a:cubicBezTo>
                  <a:pt x="983675" y="67468"/>
                  <a:pt x="983675" y="67468"/>
                  <a:pt x="986429" y="70222"/>
                </a:cubicBezTo>
                <a:cubicBezTo>
                  <a:pt x="986429" y="75730"/>
                  <a:pt x="980921" y="83991"/>
                  <a:pt x="989183" y="83991"/>
                </a:cubicBezTo>
                <a:cubicBezTo>
                  <a:pt x="997446" y="86745"/>
                  <a:pt x="1005707" y="83991"/>
                  <a:pt x="1011216" y="75730"/>
                </a:cubicBezTo>
                <a:cubicBezTo>
                  <a:pt x="1013970" y="70222"/>
                  <a:pt x="1011216" y="67468"/>
                  <a:pt x="1005707" y="61961"/>
                </a:cubicBezTo>
                <a:cubicBezTo>
                  <a:pt x="1000199" y="59207"/>
                  <a:pt x="1002954" y="53699"/>
                  <a:pt x="1002954" y="45438"/>
                </a:cubicBezTo>
                <a:cubicBezTo>
                  <a:pt x="1002954" y="39930"/>
                  <a:pt x="997446" y="34423"/>
                  <a:pt x="994691" y="28915"/>
                </a:cubicBezTo>
                <a:cubicBezTo>
                  <a:pt x="991937" y="23407"/>
                  <a:pt x="1005707" y="4130"/>
                  <a:pt x="1011216" y="4130"/>
                </a:cubicBezTo>
                <a:cubicBezTo>
                  <a:pt x="1019478" y="4130"/>
                  <a:pt x="1022232" y="9638"/>
                  <a:pt x="1024986" y="12392"/>
                </a:cubicBezTo>
                <a:cubicBezTo>
                  <a:pt x="1027740" y="26161"/>
                  <a:pt x="1030494" y="26161"/>
                  <a:pt x="1041511" y="17900"/>
                </a:cubicBezTo>
                <a:cubicBezTo>
                  <a:pt x="1058035" y="4130"/>
                  <a:pt x="1069051" y="6885"/>
                  <a:pt x="1082822" y="23407"/>
                </a:cubicBezTo>
                <a:cubicBezTo>
                  <a:pt x="1091084" y="34423"/>
                  <a:pt x="1088330" y="50945"/>
                  <a:pt x="1099347" y="61961"/>
                </a:cubicBezTo>
                <a:cubicBezTo>
                  <a:pt x="1104855" y="100514"/>
                  <a:pt x="1118625" y="136314"/>
                  <a:pt x="1113117" y="177621"/>
                </a:cubicBezTo>
                <a:cubicBezTo>
                  <a:pt x="1110363" y="194144"/>
                  <a:pt x="1104855" y="207913"/>
                  <a:pt x="1102100" y="224436"/>
                </a:cubicBezTo>
                <a:cubicBezTo>
                  <a:pt x="1104855" y="227190"/>
                  <a:pt x="1113117" y="227190"/>
                  <a:pt x="1115871" y="227190"/>
                </a:cubicBezTo>
                <a:cubicBezTo>
                  <a:pt x="1124133" y="227190"/>
                  <a:pt x="1124133" y="227190"/>
                  <a:pt x="1135149" y="243713"/>
                </a:cubicBezTo>
                <a:cubicBezTo>
                  <a:pt x="1137904" y="251974"/>
                  <a:pt x="1146165" y="243713"/>
                  <a:pt x="1154428" y="249220"/>
                </a:cubicBezTo>
                <a:cubicBezTo>
                  <a:pt x="1148920" y="257482"/>
                  <a:pt x="1143412" y="262990"/>
                  <a:pt x="1140657" y="271251"/>
                </a:cubicBezTo>
                <a:cubicBezTo>
                  <a:pt x="1140657" y="276759"/>
                  <a:pt x="1135149" y="285020"/>
                  <a:pt x="1148920" y="287774"/>
                </a:cubicBezTo>
                <a:cubicBezTo>
                  <a:pt x="1157182" y="287774"/>
                  <a:pt x="1154428" y="293281"/>
                  <a:pt x="1151674" y="298789"/>
                </a:cubicBezTo>
                <a:cubicBezTo>
                  <a:pt x="1140657" y="318066"/>
                  <a:pt x="1146165" y="340096"/>
                  <a:pt x="1154428" y="359373"/>
                </a:cubicBezTo>
                <a:cubicBezTo>
                  <a:pt x="1154428" y="362127"/>
                  <a:pt x="1162690" y="362127"/>
                  <a:pt x="1157182" y="367635"/>
                </a:cubicBezTo>
                <a:cubicBezTo>
                  <a:pt x="1154428" y="370389"/>
                  <a:pt x="1148920" y="370389"/>
                  <a:pt x="1143412" y="367635"/>
                </a:cubicBezTo>
                <a:cubicBezTo>
                  <a:pt x="1140657" y="367635"/>
                  <a:pt x="1137904" y="362127"/>
                  <a:pt x="1135149" y="359373"/>
                </a:cubicBezTo>
                <a:cubicBezTo>
                  <a:pt x="1126887" y="351112"/>
                  <a:pt x="1118625" y="353866"/>
                  <a:pt x="1110363" y="356619"/>
                </a:cubicBezTo>
                <a:cubicBezTo>
                  <a:pt x="1104855" y="356619"/>
                  <a:pt x="1093838" y="364880"/>
                  <a:pt x="1102100" y="373142"/>
                </a:cubicBezTo>
                <a:cubicBezTo>
                  <a:pt x="1110363" y="381403"/>
                  <a:pt x="1104855" y="389665"/>
                  <a:pt x="1107608" y="400680"/>
                </a:cubicBezTo>
                <a:cubicBezTo>
                  <a:pt x="1088330" y="400680"/>
                  <a:pt x="1069051" y="400680"/>
                  <a:pt x="1049773" y="400680"/>
                </a:cubicBezTo>
                <a:cubicBezTo>
                  <a:pt x="1036003" y="403434"/>
                  <a:pt x="1019478" y="414449"/>
                  <a:pt x="1005707" y="422711"/>
                </a:cubicBezTo>
                <a:cubicBezTo>
                  <a:pt x="983675" y="436480"/>
                  <a:pt x="972659" y="458511"/>
                  <a:pt x="958889" y="477787"/>
                </a:cubicBezTo>
                <a:cubicBezTo>
                  <a:pt x="950626" y="488802"/>
                  <a:pt x="950626" y="505325"/>
                  <a:pt x="939610" y="513587"/>
                </a:cubicBezTo>
                <a:cubicBezTo>
                  <a:pt x="931348" y="519094"/>
                  <a:pt x="945118" y="543879"/>
                  <a:pt x="953380" y="543879"/>
                </a:cubicBezTo>
                <a:cubicBezTo>
                  <a:pt x="983675" y="538371"/>
                  <a:pt x="994691" y="560402"/>
                  <a:pt x="1005707" y="582433"/>
                </a:cubicBezTo>
                <a:cubicBezTo>
                  <a:pt x="1008462" y="587940"/>
                  <a:pt x="1011216" y="596201"/>
                  <a:pt x="1011216" y="604463"/>
                </a:cubicBezTo>
                <a:cubicBezTo>
                  <a:pt x="1011216" y="615478"/>
                  <a:pt x="1013970" y="618232"/>
                  <a:pt x="1024986" y="618232"/>
                </a:cubicBezTo>
                <a:cubicBezTo>
                  <a:pt x="1036003" y="620986"/>
                  <a:pt x="1044265" y="634755"/>
                  <a:pt x="1058035" y="634755"/>
                </a:cubicBezTo>
                <a:cubicBezTo>
                  <a:pt x="1071806" y="648524"/>
                  <a:pt x="1091084" y="648524"/>
                  <a:pt x="1107608" y="654032"/>
                </a:cubicBezTo>
                <a:cubicBezTo>
                  <a:pt x="1121379" y="662293"/>
                  <a:pt x="1140657" y="665047"/>
                  <a:pt x="1157182" y="665047"/>
                </a:cubicBezTo>
                <a:cubicBezTo>
                  <a:pt x="1187477" y="667801"/>
                  <a:pt x="1220526" y="676062"/>
                  <a:pt x="1248067" y="689832"/>
                </a:cubicBezTo>
                <a:cubicBezTo>
                  <a:pt x="1292132" y="709108"/>
                  <a:pt x="1333443" y="736646"/>
                  <a:pt x="1372000" y="764185"/>
                </a:cubicBezTo>
                <a:cubicBezTo>
                  <a:pt x="1413312" y="794476"/>
                  <a:pt x="1443607" y="833029"/>
                  <a:pt x="1473901" y="874337"/>
                </a:cubicBezTo>
                <a:cubicBezTo>
                  <a:pt x="1498688" y="901875"/>
                  <a:pt x="1517966" y="932167"/>
                  <a:pt x="1548262" y="954198"/>
                </a:cubicBezTo>
                <a:cubicBezTo>
                  <a:pt x="1592327" y="984490"/>
                  <a:pt x="1628130" y="1025797"/>
                  <a:pt x="1677703" y="1050582"/>
                </a:cubicBezTo>
                <a:cubicBezTo>
                  <a:pt x="1683211" y="1053335"/>
                  <a:pt x="1688720" y="1061596"/>
                  <a:pt x="1694228" y="1067104"/>
                </a:cubicBezTo>
                <a:cubicBezTo>
                  <a:pt x="1724523" y="1102904"/>
                  <a:pt x="1754817" y="1138703"/>
                  <a:pt x="1774096" y="1180011"/>
                </a:cubicBezTo>
                <a:cubicBezTo>
                  <a:pt x="1776850" y="1185518"/>
                  <a:pt x="1779604" y="1193779"/>
                  <a:pt x="1782358" y="1193779"/>
                </a:cubicBezTo>
                <a:cubicBezTo>
                  <a:pt x="1804391" y="1210303"/>
                  <a:pt x="1801637" y="1232334"/>
                  <a:pt x="1801637" y="1254364"/>
                </a:cubicBezTo>
                <a:cubicBezTo>
                  <a:pt x="1801637" y="1259871"/>
                  <a:pt x="1801637" y="1265379"/>
                  <a:pt x="1801637" y="1270887"/>
                </a:cubicBezTo>
                <a:cubicBezTo>
                  <a:pt x="1801637" y="1306687"/>
                  <a:pt x="1785112" y="1334224"/>
                  <a:pt x="1749309" y="1339733"/>
                </a:cubicBezTo>
                <a:cubicBezTo>
                  <a:pt x="1727277" y="1342486"/>
                  <a:pt x="1705244" y="1350747"/>
                  <a:pt x="1683211" y="1353501"/>
                </a:cubicBezTo>
                <a:cubicBezTo>
                  <a:pt x="1661179" y="1359009"/>
                  <a:pt x="1636392" y="1361763"/>
                  <a:pt x="1614359" y="1372778"/>
                </a:cubicBezTo>
                <a:cubicBezTo>
                  <a:pt x="1603343" y="1378286"/>
                  <a:pt x="1584065" y="1370024"/>
                  <a:pt x="1570294" y="1381040"/>
                </a:cubicBezTo>
                <a:cubicBezTo>
                  <a:pt x="1548262" y="1375532"/>
                  <a:pt x="1523475" y="1392055"/>
                  <a:pt x="1498688" y="1386547"/>
                </a:cubicBezTo>
                <a:cubicBezTo>
                  <a:pt x="1487672" y="1383793"/>
                  <a:pt x="1479409" y="1394809"/>
                  <a:pt x="1468393" y="1394809"/>
                </a:cubicBezTo>
                <a:cubicBezTo>
                  <a:pt x="1460131" y="1394809"/>
                  <a:pt x="1449115" y="1389301"/>
                  <a:pt x="1440852" y="1400316"/>
                </a:cubicBezTo>
                <a:cubicBezTo>
                  <a:pt x="1440852" y="1400316"/>
                  <a:pt x="1435344" y="1400316"/>
                  <a:pt x="1432590" y="1400316"/>
                </a:cubicBezTo>
                <a:cubicBezTo>
                  <a:pt x="1388525" y="1397563"/>
                  <a:pt x="1347214" y="1414086"/>
                  <a:pt x="1305902" y="1405824"/>
                </a:cubicBezTo>
                <a:cubicBezTo>
                  <a:pt x="1294886" y="1430609"/>
                  <a:pt x="1305902" y="1455393"/>
                  <a:pt x="1311411" y="1477423"/>
                </a:cubicBezTo>
                <a:cubicBezTo>
                  <a:pt x="1314165" y="1493946"/>
                  <a:pt x="1316919" y="1510469"/>
                  <a:pt x="1322427" y="1526992"/>
                </a:cubicBezTo>
                <a:cubicBezTo>
                  <a:pt x="1330689" y="1554530"/>
                  <a:pt x="1336198" y="1587576"/>
                  <a:pt x="1347214" y="1617868"/>
                </a:cubicBezTo>
                <a:cubicBezTo>
                  <a:pt x="1355476" y="1648160"/>
                  <a:pt x="1363738" y="1681205"/>
                  <a:pt x="1377508" y="1711498"/>
                </a:cubicBezTo>
                <a:cubicBezTo>
                  <a:pt x="1383016" y="1728021"/>
                  <a:pt x="1388525" y="1744543"/>
                  <a:pt x="1394033" y="1758313"/>
                </a:cubicBezTo>
                <a:cubicBezTo>
                  <a:pt x="1407803" y="1788605"/>
                  <a:pt x="1421574" y="1816143"/>
                  <a:pt x="1432590" y="1843681"/>
                </a:cubicBezTo>
                <a:cubicBezTo>
                  <a:pt x="1446360" y="1876726"/>
                  <a:pt x="1460131" y="1909772"/>
                  <a:pt x="1471147" y="1942818"/>
                </a:cubicBezTo>
                <a:cubicBezTo>
                  <a:pt x="1473901" y="1956588"/>
                  <a:pt x="1473901" y="1970357"/>
                  <a:pt x="1476656" y="1984125"/>
                </a:cubicBezTo>
                <a:cubicBezTo>
                  <a:pt x="1479409" y="1995141"/>
                  <a:pt x="1490426" y="2000648"/>
                  <a:pt x="1493180" y="2011664"/>
                </a:cubicBezTo>
                <a:cubicBezTo>
                  <a:pt x="1495934" y="2033694"/>
                  <a:pt x="1498688" y="2055725"/>
                  <a:pt x="1506950" y="2077755"/>
                </a:cubicBezTo>
                <a:cubicBezTo>
                  <a:pt x="1515213" y="2102540"/>
                  <a:pt x="1509705" y="2130078"/>
                  <a:pt x="1517966" y="2157616"/>
                </a:cubicBezTo>
                <a:cubicBezTo>
                  <a:pt x="1526229" y="2182400"/>
                  <a:pt x="1534491" y="2209939"/>
                  <a:pt x="1539999" y="2237477"/>
                </a:cubicBezTo>
                <a:cubicBezTo>
                  <a:pt x="1545508" y="2262261"/>
                  <a:pt x="1551016" y="2284292"/>
                  <a:pt x="1559278" y="2309076"/>
                </a:cubicBezTo>
                <a:cubicBezTo>
                  <a:pt x="1564786" y="2325599"/>
                  <a:pt x="1564786" y="2347629"/>
                  <a:pt x="1570294" y="2366907"/>
                </a:cubicBezTo>
                <a:cubicBezTo>
                  <a:pt x="1578557" y="2386183"/>
                  <a:pt x="1578557" y="2405460"/>
                  <a:pt x="1584065" y="2424737"/>
                </a:cubicBezTo>
                <a:cubicBezTo>
                  <a:pt x="1589573" y="2435751"/>
                  <a:pt x="1581310" y="2446767"/>
                  <a:pt x="1567540" y="2446767"/>
                </a:cubicBezTo>
                <a:cubicBezTo>
                  <a:pt x="1539999" y="2446767"/>
                  <a:pt x="1515213" y="2457783"/>
                  <a:pt x="1490426" y="2452274"/>
                </a:cubicBezTo>
                <a:cubicBezTo>
                  <a:pt x="1471147" y="2466044"/>
                  <a:pt x="1449115" y="2457783"/>
                  <a:pt x="1427082" y="2460536"/>
                </a:cubicBezTo>
                <a:cubicBezTo>
                  <a:pt x="1421574" y="2460536"/>
                  <a:pt x="1369246" y="2463290"/>
                  <a:pt x="1366492" y="2466044"/>
                </a:cubicBezTo>
                <a:cubicBezTo>
                  <a:pt x="1360984" y="2474305"/>
                  <a:pt x="1352722" y="2477059"/>
                  <a:pt x="1349968" y="2488074"/>
                </a:cubicBezTo>
                <a:cubicBezTo>
                  <a:pt x="1344459" y="2518366"/>
                  <a:pt x="1325181" y="2545904"/>
                  <a:pt x="1319673" y="2576196"/>
                </a:cubicBezTo>
                <a:cubicBezTo>
                  <a:pt x="1308657" y="2623011"/>
                  <a:pt x="1289378" y="2667072"/>
                  <a:pt x="1275608" y="2713887"/>
                </a:cubicBezTo>
                <a:cubicBezTo>
                  <a:pt x="1267345" y="2744179"/>
                  <a:pt x="1253575" y="2771717"/>
                  <a:pt x="1256329" y="2804763"/>
                </a:cubicBezTo>
                <a:cubicBezTo>
                  <a:pt x="1245313" y="2813024"/>
                  <a:pt x="1248067" y="2824040"/>
                  <a:pt x="1248067" y="2832301"/>
                </a:cubicBezTo>
                <a:cubicBezTo>
                  <a:pt x="1248067" y="2846070"/>
                  <a:pt x="1248067" y="2859840"/>
                  <a:pt x="1253575" y="2873609"/>
                </a:cubicBezTo>
                <a:cubicBezTo>
                  <a:pt x="1264591" y="2898393"/>
                  <a:pt x="1267345" y="2925932"/>
                  <a:pt x="1275608" y="2950716"/>
                </a:cubicBezTo>
                <a:cubicBezTo>
                  <a:pt x="1281116" y="2975500"/>
                  <a:pt x="1297641" y="2997531"/>
                  <a:pt x="1294886" y="3022315"/>
                </a:cubicBezTo>
                <a:cubicBezTo>
                  <a:pt x="1311411" y="3055361"/>
                  <a:pt x="1319673" y="3093914"/>
                  <a:pt x="1352722" y="3121453"/>
                </a:cubicBezTo>
                <a:cubicBezTo>
                  <a:pt x="1369246" y="3135221"/>
                  <a:pt x="1388525" y="3146237"/>
                  <a:pt x="1413312" y="3148990"/>
                </a:cubicBezTo>
                <a:cubicBezTo>
                  <a:pt x="1432590" y="3148990"/>
                  <a:pt x="1451869" y="3157252"/>
                  <a:pt x="1471147" y="3162760"/>
                </a:cubicBezTo>
                <a:cubicBezTo>
                  <a:pt x="1493180" y="3168267"/>
                  <a:pt x="1517966" y="3173775"/>
                  <a:pt x="1539999" y="3182036"/>
                </a:cubicBezTo>
                <a:cubicBezTo>
                  <a:pt x="1581310" y="3195806"/>
                  <a:pt x="1619867" y="3215082"/>
                  <a:pt x="1655671" y="3237113"/>
                </a:cubicBezTo>
                <a:cubicBezTo>
                  <a:pt x="1661179" y="3239866"/>
                  <a:pt x="1666687" y="3245374"/>
                  <a:pt x="1672195" y="3250882"/>
                </a:cubicBezTo>
                <a:cubicBezTo>
                  <a:pt x="1696982" y="3275666"/>
                  <a:pt x="1719015" y="3297696"/>
                  <a:pt x="1741047" y="3319728"/>
                </a:cubicBezTo>
                <a:cubicBezTo>
                  <a:pt x="1768588" y="3347265"/>
                  <a:pt x="1798882" y="3369296"/>
                  <a:pt x="1831932" y="3391326"/>
                </a:cubicBezTo>
                <a:cubicBezTo>
                  <a:pt x="1853965" y="3407849"/>
                  <a:pt x="1875997" y="3424372"/>
                  <a:pt x="1898030" y="3443649"/>
                </a:cubicBezTo>
                <a:cubicBezTo>
                  <a:pt x="1931079" y="3468434"/>
                  <a:pt x="1964128" y="3493218"/>
                  <a:pt x="1997176" y="3515248"/>
                </a:cubicBezTo>
                <a:cubicBezTo>
                  <a:pt x="1999931" y="3518002"/>
                  <a:pt x="2002685" y="3520756"/>
                  <a:pt x="2002685" y="3518002"/>
                </a:cubicBezTo>
                <a:cubicBezTo>
                  <a:pt x="2019209" y="3506987"/>
                  <a:pt x="2030225" y="3520756"/>
                  <a:pt x="2043996" y="3526264"/>
                </a:cubicBezTo>
                <a:cubicBezTo>
                  <a:pt x="2049504" y="3529017"/>
                  <a:pt x="2055012" y="3526264"/>
                  <a:pt x="2060520" y="3520756"/>
                </a:cubicBezTo>
                <a:cubicBezTo>
                  <a:pt x="2071537" y="3512494"/>
                  <a:pt x="2085307" y="3512494"/>
                  <a:pt x="2099077" y="3512494"/>
                </a:cubicBezTo>
                <a:cubicBezTo>
                  <a:pt x="2121110" y="3512494"/>
                  <a:pt x="2145897" y="3515248"/>
                  <a:pt x="2167930" y="3506987"/>
                </a:cubicBezTo>
                <a:cubicBezTo>
                  <a:pt x="2173438" y="3504233"/>
                  <a:pt x="2181700" y="3504233"/>
                  <a:pt x="2181700" y="3506987"/>
                </a:cubicBezTo>
                <a:cubicBezTo>
                  <a:pt x="2189962" y="3515248"/>
                  <a:pt x="2195470" y="3512494"/>
                  <a:pt x="2203732" y="3506987"/>
                </a:cubicBezTo>
                <a:cubicBezTo>
                  <a:pt x="2206487" y="3504233"/>
                  <a:pt x="2209240" y="3506987"/>
                  <a:pt x="2211995" y="3504233"/>
                </a:cubicBezTo>
                <a:cubicBezTo>
                  <a:pt x="2223011" y="3501479"/>
                  <a:pt x="2231274" y="3518002"/>
                  <a:pt x="2242290" y="3512494"/>
                </a:cubicBezTo>
                <a:cubicBezTo>
                  <a:pt x="2250552" y="3504233"/>
                  <a:pt x="2261568" y="3504233"/>
                  <a:pt x="2272584" y="3506987"/>
                </a:cubicBezTo>
                <a:cubicBezTo>
                  <a:pt x="2286355" y="3506987"/>
                  <a:pt x="2311142" y="3523510"/>
                  <a:pt x="2313896" y="3537279"/>
                </a:cubicBezTo>
                <a:cubicBezTo>
                  <a:pt x="2316650" y="3542787"/>
                  <a:pt x="2316650" y="3548294"/>
                  <a:pt x="2311142" y="3553802"/>
                </a:cubicBezTo>
                <a:cubicBezTo>
                  <a:pt x="2305633" y="3556556"/>
                  <a:pt x="2305633" y="3562063"/>
                  <a:pt x="2311142" y="3564817"/>
                </a:cubicBezTo>
                <a:cubicBezTo>
                  <a:pt x="2324912" y="3573079"/>
                  <a:pt x="2322158" y="3586847"/>
                  <a:pt x="2322158" y="3600617"/>
                </a:cubicBezTo>
                <a:cubicBezTo>
                  <a:pt x="2322158" y="3622647"/>
                  <a:pt x="2319404" y="3644678"/>
                  <a:pt x="2322158" y="3669462"/>
                </a:cubicBezTo>
                <a:cubicBezTo>
                  <a:pt x="2322158" y="3688739"/>
                  <a:pt x="2311142" y="3708015"/>
                  <a:pt x="2313896" y="3730046"/>
                </a:cubicBezTo>
                <a:cubicBezTo>
                  <a:pt x="2313896" y="3741061"/>
                  <a:pt x="2302880" y="3752077"/>
                  <a:pt x="2297372" y="3763092"/>
                </a:cubicBezTo>
                <a:cubicBezTo>
                  <a:pt x="2291863" y="3768599"/>
                  <a:pt x="2289109" y="3774107"/>
                  <a:pt x="2286355" y="3782368"/>
                </a:cubicBezTo>
                <a:cubicBezTo>
                  <a:pt x="2278093" y="3793384"/>
                  <a:pt x="2267076" y="3807153"/>
                  <a:pt x="2275339" y="3820922"/>
                </a:cubicBezTo>
                <a:cubicBezTo>
                  <a:pt x="2283601" y="3831937"/>
                  <a:pt x="2272584" y="3848460"/>
                  <a:pt x="2289109" y="3853968"/>
                </a:cubicBezTo>
                <a:cubicBezTo>
                  <a:pt x="2291863" y="3856721"/>
                  <a:pt x="2294617" y="3859475"/>
                  <a:pt x="2294617" y="3862230"/>
                </a:cubicBezTo>
                <a:cubicBezTo>
                  <a:pt x="2294617" y="3887014"/>
                  <a:pt x="2305633" y="3911798"/>
                  <a:pt x="2300125" y="3936583"/>
                </a:cubicBezTo>
                <a:cubicBezTo>
                  <a:pt x="2300125" y="3942090"/>
                  <a:pt x="2302880" y="3947597"/>
                  <a:pt x="2300125" y="3947597"/>
                </a:cubicBezTo>
                <a:cubicBezTo>
                  <a:pt x="2280847" y="3955859"/>
                  <a:pt x="2297372" y="3972382"/>
                  <a:pt x="2294617" y="3983397"/>
                </a:cubicBezTo>
                <a:cubicBezTo>
                  <a:pt x="2286355" y="4005428"/>
                  <a:pt x="2294617" y="4027459"/>
                  <a:pt x="2278093" y="4046735"/>
                </a:cubicBezTo>
                <a:cubicBezTo>
                  <a:pt x="2269831" y="4054996"/>
                  <a:pt x="2269831" y="4071519"/>
                  <a:pt x="2267076" y="4082535"/>
                </a:cubicBezTo>
                <a:cubicBezTo>
                  <a:pt x="2267076" y="4093550"/>
                  <a:pt x="2261568" y="4104565"/>
                  <a:pt x="2256060" y="4112827"/>
                </a:cubicBezTo>
                <a:cubicBezTo>
                  <a:pt x="2250552" y="4121088"/>
                  <a:pt x="2245044" y="4129349"/>
                  <a:pt x="2239536" y="4140365"/>
                </a:cubicBezTo>
                <a:cubicBezTo>
                  <a:pt x="2228519" y="4162395"/>
                  <a:pt x="2206487" y="4173411"/>
                  <a:pt x="2187208" y="4187180"/>
                </a:cubicBezTo>
                <a:cubicBezTo>
                  <a:pt x="2176191" y="4195441"/>
                  <a:pt x="2159667" y="4195441"/>
                  <a:pt x="2145897" y="4192687"/>
                </a:cubicBezTo>
                <a:cubicBezTo>
                  <a:pt x="2121110" y="4189934"/>
                  <a:pt x="2096324" y="4181672"/>
                  <a:pt x="2079799" y="4159642"/>
                </a:cubicBezTo>
                <a:cubicBezTo>
                  <a:pt x="2068782" y="4143119"/>
                  <a:pt x="2068782" y="4123842"/>
                  <a:pt x="2074290" y="4107319"/>
                </a:cubicBezTo>
                <a:cubicBezTo>
                  <a:pt x="2079799" y="4088042"/>
                  <a:pt x="2088061" y="4071519"/>
                  <a:pt x="2093569" y="4054996"/>
                </a:cubicBezTo>
                <a:cubicBezTo>
                  <a:pt x="2099077" y="4038473"/>
                  <a:pt x="2099077" y="4027459"/>
                  <a:pt x="2093569" y="4013689"/>
                </a:cubicBezTo>
                <a:cubicBezTo>
                  <a:pt x="2079799" y="3991659"/>
                  <a:pt x="2071537" y="3966874"/>
                  <a:pt x="2066029" y="3942090"/>
                </a:cubicBezTo>
                <a:cubicBezTo>
                  <a:pt x="2060520" y="3925567"/>
                  <a:pt x="2052258" y="3914552"/>
                  <a:pt x="2041242" y="3903537"/>
                </a:cubicBezTo>
                <a:cubicBezTo>
                  <a:pt x="2035733" y="3895275"/>
                  <a:pt x="2032980" y="3900783"/>
                  <a:pt x="2027472" y="3903537"/>
                </a:cubicBezTo>
                <a:cubicBezTo>
                  <a:pt x="2019209" y="3906290"/>
                  <a:pt x="2010947" y="3903537"/>
                  <a:pt x="2005439" y="3895275"/>
                </a:cubicBezTo>
                <a:cubicBezTo>
                  <a:pt x="1999931" y="3884260"/>
                  <a:pt x="1988915" y="3870491"/>
                  <a:pt x="1983406" y="3856721"/>
                </a:cubicBezTo>
                <a:cubicBezTo>
                  <a:pt x="1980652" y="3848460"/>
                  <a:pt x="1977898" y="3848460"/>
                  <a:pt x="1972390" y="3851214"/>
                </a:cubicBezTo>
                <a:cubicBezTo>
                  <a:pt x="1961374" y="3859475"/>
                  <a:pt x="1953111" y="3859475"/>
                  <a:pt x="1944849" y="3853968"/>
                </a:cubicBezTo>
                <a:cubicBezTo>
                  <a:pt x="1933832" y="3848460"/>
                  <a:pt x="1920062" y="3845707"/>
                  <a:pt x="1922816" y="3831937"/>
                </a:cubicBezTo>
                <a:cubicBezTo>
                  <a:pt x="1925571" y="3818168"/>
                  <a:pt x="1933832" y="3812661"/>
                  <a:pt x="1947603" y="3809907"/>
                </a:cubicBezTo>
                <a:cubicBezTo>
                  <a:pt x="1950358" y="3807153"/>
                  <a:pt x="1958619" y="3812661"/>
                  <a:pt x="1953111" y="3801645"/>
                </a:cubicBezTo>
                <a:cubicBezTo>
                  <a:pt x="1944849" y="3785122"/>
                  <a:pt x="1933832" y="3768599"/>
                  <a:pt x="1955866" y="3752077"/>
                </a:cubicBezTo>
                <a:cubicBezTo>
                  <a:pt x="1958619" y="3749323"/>
                  <a:pt x="1958619" y="3741061"/>
                  <a:pt x="1953111" y="3735554"/>
                </a:cubicBezTo>
                <a:cubicBezTo>
                  <a:pt x="1944849" y="3727292"/>
                  <a:pt x="1939341" y="3719031"/>
                  <a:pt x="1928324" y="3710769"/>
                </a:cubicBezTo>
                <a:cubicBezTo>
                  <a:pt x="1889767" y="3685985"/>
                  <a:pt x="1853965" y="3655693"/>
                  <a:pt x="1815408" y="3630909"/>
                </a:cubicBezTo>
                <a:cubicBezTo>
                  <a:pt x="1779604" y="3606124"/>
                  <a:pt x="1741047" y="3586847"/>
                  <a:pt x="1699736" y="3573079"/>
                </a:cubicBezTo>
                <a:cubicBezTo>
                  <a:pt x="1674949" y="3564817"/>
                  <a:pt x="1650163" y="3551048"/>
                  <a:pt x="1625376" y="3542787"/>
                </a:cubicBezTo>
                <a:cubicBezTo>
                  <a:pt x="1608851" y="3534525"/>
                  <a:pt x="1592327" y="3529017"/>
                  <a:pt x="1575802" y="3523510"/>
                </a:cubicBezTo>
                <a:cubicBezTo>
                  <a:pt x="1559278" y="3520756"/>
                  <a:pt x="1545508" y="3509741"/>
                  <a:pt x="1528983" y="3504233"/>
                </a:cubicBezTo>
                <a:cubicBezTo>
                  <a:pt x="1506950" y="3498725"/>
                  <a:pt x="1487672" y="3482203"/>
                  <a:pt x="1465639" y="3471187"/>
                </a:cubicBezTo>
                <a:cubicBezTo>
                  <a:pt x="1457377" y="3465680"/>
                  <a:pt x="1446360" y="3462925"/>
                  <a:pt x="1438099" y="3471187"/>
                </a:cubicBezTo>
                <a:cubicBezTo>
                  <a:pt x="1427082" y="3479448"/>
                  <a:pt x="1416066" y="3482203"/>
                  <a:pt x="1405049" y="3471187"/>
                </a:cubicBezTo>
                <a:cubicBezTo>
                  <a:pt x="1355476" y="3460172"/>
                  <a:pt x="1305902" y="3438141"/>
                  <a:pt x="1256329" y="3424372"/>
                </a:cubicBezTo>
                <a:cubicBezTo>
                  <a:pt x="1242558" y="3418865"/>
                  <a:pt x="1228788" y="3413357"/>
                  <a:pt x="1212264" y="3407849"/>
                </a:cubicBezTo>
                <a:cubicBezTo>
                  <a:pt x="1192985" y="3399588"/>
                  <a:pt x="1176461" y="3385819"/>
                  <a:pt x="1151674" y="3383065"/>
                </a:cubicBezTo>
                <a:cubicBezTo>
                  <a:pt x="1132395" y="3383065"/>
                  <a:pt x="1126887" y="3361035"/>
                  <a:pt x="1110363" y="3355527"/>
                </a:cubicBezTo>
                <a:cubicBezTo>
                  <a:pt x="1091084" y="3336250"/>
                  <a:pt x="1069051" y="3319728"/>
                  <a:pt x="1058035" y="3292189"/>
                </a:cubicBezTo>
                <a:cubicBezTo>
                  <a:pt x="1047019" y="3264651"/>
                  <a:pt x="1030494" y="3239866"/>
                  <a:pt x="1019478" y="3212329"/>
                </a:cubicBezTo>
                <a:cubicBezTo>
                  <a:pt x="1013970" y="3201313"/>
                  <a:pt x="1005707" y="3190298"/>
                  <a:pt x="1000199" y="3179283"/>
                </a:cubicBezTo>
                <a:cubicBezTo>
                  <a:pt x="983675" y="3148990"/>
                  <a:pt x="972659" y="3115945"/>
                  <a:pt x="956134" y="3085653"/>
                </a:cubicBezTo>
                <a:cubicBezTo>
                  <a:pt x="936856" y="3041592"/>
                  <a:pt x="917577" y="2997531"/>
                  <a:pt x="887282" y="2958977"/>
                </a:cubicBezTo>
                <a:cubicBezTo>
                  <a:pt x="856988" y="2989269"/>
                  <a:pt x="834955" y="3025069"/>
                  <a:pt x="810168" y="3058115"/>
                </a:cubicBezTo>
                <a:cubicBezTo>
                  <a:pt x="796398" y="3077391"/>
                  <a:pt x="782627" y="3096668"/>
                  <a:pt x="771611" y="3121453"/>
                </a:cubicBezTo>
                <a:cubicBezTo>
                  <a:pt x="766103" y="3137975"/>
                  <a:pt x="760595" y="3157252"/>
                  <a:pt x="755086" y="3176529"/>
                </a:cubicBezTo>
                <a:cubicBezTo>
                  <a:pt x="749578" y="3201313"/>
                  <a:pt x="752332" y="3226097"/>
                  <a:pt x="749578" y="3250882"/>
                </a:cubicBezTo>
                <a:cubicBezTo>
                  <a:pt x="746824" y="3270159"/>
                  <a:pt x="757840" y="3283928"/>
                  <a:pt x="757840" y="3300450"/>
                </a:cubicBezTo>
                <a:cubicBezTo>
                  <a:pt x="755086" y="3316973"/>
                  <a:pt x="749578" y="3333496"/>
                  <a:pt x="763349" y="3347265"/>
                </a:cubicBezTo>
                <a:cubicBezTo>
                  <a:pt x="766103" y="3352773"/>
                  <a:pt x="763349" y="3361035"/>
                  <a:pt x="763349" y="3369296"/>
                </a:cubicBezTo>
                <a:cubicBezTo>
                  <a:pt x="763349" y="3427126"/>
                  <a:pt x="763349" y="3487710"/>
                  <a:pt x="763349" y="3545540"/>
                </a:cubicBezTo>
                <a:cubicBezTo>
                  <a:pt x="763349" y="3570324"/>
                  <a:pt x="755086" y="3589601"/>
                  <a:pt x="749578" y="3611632"/>
                </a:cubicBezTo>
                <a:cubicBezTo>
                  <a:pt x="738562" y="3655693"/>
                  <a:pt x="724791" y="3699754"/>
                  <a:pt x="708267" y="3743815"/>
                </a:cubicBezTo>
                <a:cubicBezTo>
                  <a:pt x="694497" y="3776861"/>
                  <a:pt x="680726" y="3812661"/>
                  <a:pt x="669710" y="3845707"/>
                </a:cubicBezTo>
                <a:cubicBezTo>
                  <a:pt x="655940" y="3887014"/>
                  <a:pt x="633907" y="3928321"/>
                  <a:pt x="628399" y="3972382"/>
                </a:cubicBezTo>
                <a:cubicBezTo>
                  <a:pt x="609120" y="3994413"/>
                  <a:pt x="620137" y="4027459"/>
                  <a:pt x="600858" y="4049489"/>
                </a:cubicBezTo>
                <a:cubicBezTo>
                  <a:pt x="598104" y="4052243"/>
                  <a:pt x="598104" y="4060504"/>
                  <a:pt x="600858" y="4063258"/>
                </a:cubicBezTo>
                <a:cubicBezTo>
                  <a:pt x="611874" y="4074273"/>
                  <a:pt x="609120" y="4085289"/>
                  <a:pt x="600858" y="4099058"/>
                </a:cubicBezTo>
                <a:cubicBezTo>
                  <a:pt x="598104" y="4101812"/>
                  <a:pt x="598104" y="4112827"/>
                  <a:pt x="603612" y="4112827"/>
                </a:cubicBezTo>
                <a:cubicBezTo>
                  <a:pt x="617382" y="4110073"/>
                  <a:pt x="614628" y="4123842"/>
                  <a:pt x="617382" y="4126596"/>
                </a:cubicBezTo>
                <a:lnTo>
                  <a:pt x="621890" y="4136854"/>
                </a:lnTo>
                <a:lnTo>
                  <a:pt x="624225" y="4136808"/>
                </a:lnTo>
                <a:lnTo>
                  <a:pt x="633278" y="4152109"/>
                </a:lnTo>
                <a:cubicBezTo>
                  <a:pt x="640275" y="4173001"/>
                  <a:pt x="645535" y="4197380"/>
                  <a:pt x="660366" y="4215649"/>
                </a:cubicBezTo>
                <a:cubicBezTo>
                  <a:pt x="664726" y="4219997"/>
                  <a:pt x="667350" y="4227831"/>
                  <a:pt x="664739" y="4228706"/>
                </a:cubicBezTo>
                <a:cubicBezTo>
                  <a:pt x="659529" y="4239163"/>
                  <a:pt x="663890" y="4243512"/>
                  <a:pt x="671735" y="4249597"/>
                </a:cubicBezTo>
                <a:cubicBezTo>
                  <a:pt x="675222" y="4251335"/>
                  <a:pt x="673484" y="4254820"/>
                  <a:pt x="676971" y="4256558"/>
                </a:cubicBezTo>
                <a:cubicBezTo>
                  <a:pt x="683081" y="4266129"/>
                  <a:pt x="670037" y="4279212"/>
                  <a:pt x="678758" y="4287908"/>
                </a:cubicBezTo>
                <a:cubicBezTo>
                  <a:pt x="689215" y="4293119"/>
                  <a:pt x="692714" y="4303565"/>
                  <a:pt x="693601" y="4314885"/>
                </a:cubicBezTo>
                <a:cubicBezTo>
                  <a:pt x="697974" y="4327943"/>
                  <a:pt x="690178" y="4356694"/>
                  <a:pt x="677996" y="4363678"/>
                </a:cubicBezTo>
                <a:cubicBezTo>
                  <a:pt x="673648" y="4368039"/>
                  <a:pt x="668426" y="4369788"/>
                  <a:pt x="661454" y="4366314"/>
                </a:cubicBezTo>
                <a:cubicBezTo>
                  <a:pt x="657093" y="4361965"/>
                  <a:pt x="651871" y="4363714"/>
                  <a:pt x="651009" y="4369812"/>
                </a:cubicBezTo>
                <a:cubicBezTo>
                  <a:pt x="647548" y="4385493"/>
                  <a:pt x="633618" y="4387254"/>
                  <a:pt x="620561" y="4391627"/>
                </a:cubicBezTo>
                <a:cubicBezTo>
                  <a:pt x="599671" y="4398623"/>
                  <a:pt x="577906" y="4403008"/>
                  <a:pt x="555280" y="4413490"/>
                </a:cubicBezTo>
                <a:cubicBezTo>
                  <a:pt x="537001" y="4419612"/>
                  <a:pt x="515224" y="4415288"/>
                  <a:pt x="495208" y="4424896"/>
                </a:cubicBezTo>
                <a:cubicBezTo>
                  <a:pt x="484763" y="4428394"/>
                  <a:pt x="470819" y="4421446"/>
                  <a:pt x="458625" y="4419722"/>
                </a:cubicBezTo>
                <a:cubicBezTo>
                  <a:pt x="451654" y="4416247"/>
                  <a:pt x="445556" y="4415384"/>
                  <a:pt x="436848" y="4415396"/>
                </a:cubicBezTo>
                <a:cubicBezTo>
                  <a:pt x="423779" y="4411060"/>
                  <a:pt x="407224" y="4404986"/>
                  <a:pt x="396792" y="4417194"/>
                </a:cubicBezTo>
                <a:cubicBezTo>
                  <a:pt x="388971" y="4428527"/>
                  <a:pt x="369804" y="4423327"/>
                  <a:pt x="369829" y="4440746"/>
                </a:cubicBezTo>
                <a:cubicBezTo>
                  <a:pt x="368093" y="4444232"/>
                  <a:pt x="366357" y="4447718"/>
                  <a:pt x="363744" y="4448593"/>
                </a:cubicBezTo>
                <a:cubicBezTo>
                  <a:pt x="340243" y="4456463"/>
                  <a:pt x="320240" y="4474780"/>
                  <a:pt x="294989" y="4477428"/>
                </a:cubicBezTo>
                <a:cubicBezTo>
                  <a:pt x="289767" y="4479177"/>
                  <a:pt x="285420" y="4483538"/>
                  <a:pt x="284545" y="4480926"/>
                </a:cubicBezTo>
                <a:cubicBezTo>
                  <a:pt x="270589" y="4465269"/>
                  <a:pt x="260169" y="4486186"/>
                  <a:pt x="248849" y="4487072"/>
                </a:cubicBezTo>
                <a:cubicBezTo>
                  <a:pt x="225335" y="4486234"/>
                  <a:pt x="207068" y="4501065"/>
                  <a:pt x="183542" y="4491518"/>
                </a:cubicBezTo>
                <a:cubicBezTo>
                  <a:pt x="173085" y="4486307"/>
                  <a:pt x="157418" y="4491554"/>
                  <a:pt x="146097" y="4492440"/>
                </a:cubicBezTo>
                <a:cubicBezTo>
                  <a:pt x="135652" y="4495938"/>
                  <a:pt x="123458" y="4494213"/>
                  <a:pt x="113875" y="4491614"/>
                </a:cubicBezTo>
                <a:cubicBezTo>
                  <a:pt x="104292" y="4489015"/>
                  <a:pt x="94710" y="4486415"/>
                  <a:pt x="82515" y="4484691"/>
                </a:cubicBezTo>
                <a:cubicBezTo>
                  <a:pt x="58126" y="4481240"/>
                  <a:pt x="40684" y="4463847"/>
                  <a:pt x="21505" y="4449939"/>
                </a:cubicBezTo>
                <a:cubicBezTo>
                  <a:pt x="10173" y="4442115"/>
                  <a:pt x="4926" y="4426447"/>
                  <a:pt x="3164" y="4412515"/>
                </a:cubicBezTo>
                <a:cubicBezTo>
                  <a:pt x="-2097" y="4388137"/>
                  <a:pt x="-2134" y="4362010"/>
                  <a:pt x="13508" y="4339344"/>
                </a:cubicBezTo>
                <a:cubicBezTo>
                  <a:pt x="25677" y="4323650"/>
                  <a:pt x="43956" y="4317529"/>
                  <a:pt x="61373" y="4317504"/>
                </a:cubicBezTo>
                <a:cubicBezTo>
                  <a:pt x="81401" y="4316606"/>
                  <a:pt x="99693" y="4319193"/>
                  <a:pt x="117109" y="4319169"/>
                </a:cubicBezTo>
                <a:cubicBezTo>
                  <a:pt x="134526" y="4319145"/>
                  <a:pt x="144970" y="4315647"/>
                  <a:pt x="156278" y="4306051"/>
                </a:cubicBezTo>
                <a:cubicBezTo>
                  <a:pt x="172795" y="4285998"/>
                  <a:pt x="193673" y="4270292"/>
                  <a:pt x="215425" y="4257199"/>
                </a:cubicBezTo>
                <a:cubicBezTo>
                  <a:pt x="229343" y="4246728"/>
                  <a:pt x="237164" y="4235395"/>
                  <a:pt x="244111" y="4221452"/>
                </a:cubicBezTo>
                <a:cubicBezTo>
                  <a:pt x="250196" y="4213604"/>
                  <a:pt x="244098" y="4212743"/>
                  <a:pt x="239738" y="4208394"/>
                </a:cubicBezTo>
                <a:lnTo>
                  <a:pt x="239571" y="4207895"/>
                </a:lnTo>
                <a:lnTo>
                  <a:pt x="234316" y="4207895"/>
                </a:lnTo>
                <a:lnTo>
                  <a:pt x="235943" y="4206113"/>
                </a:lnTo>
                <a:lnTo>
                  <a:pt x="236309" y="4198155"/>
                </a:lnTo>
                <a:lnTo>
                  <a:pt x="235912" y="4196968"/>
                </a:lnTo>
                <a:lnTo>
                  <a:pt x="236424" y="4195639"/>
                </a:lnTo>
                <a:lnTo>
                  <a:pt x="237319" y="4176164"/>
                </a:lnTo>
                <a:cubicBezTo>
                  <a:pt x="234566" y="4167903"/>
                  <a:pt x="231811" y="4167903"/>
                  <a:pt x="223549" y="4167903"/>
                </a:cubicBezTo>
                <a:cubicBezTo>
                  <a:pt x="207024" y="4165149"/>
                  <a:pt x="207024" y="4162395"/>
                  <a:pt x="212532" y="4145872"/>
                </a:cubicBezTo>
                <a:cubicBezTo>
                  <a:pt x="220795" y="4129349"/>
                  <a:pt x="231811" y="4115581"/>
                  <a:pt x="251090" y="4110073"/>
                </a:cubicBezTo>
                <a:cubicBezTo>
                  <a:pt x="262106" y="4104565"/>
                  <a:pt x="264860" y="4099058"/>
                  <a:pt x="262106" y="4088042"/>
                </a:cubicBezTo>
                <a:cubicBezTo>
                  <a:pt x="259352" y="4074273"/>
                  <a:pt x="270368" y="4074273"/>
                  <a:pt x="278631" y="4068766"/>
                </a:cubicBezTo>
                <a:cubicBezTo>
                  <a:pt x="284139" y="4063258"/>
                  <a:pt x="286893" y="4066012"/>
                  <a:pt x="292401" y="4071519"/>
                </a:cubicBezTo>
                <a:cubicBezTo>
                  <a:pt x="295155" y="4077027"/>
                  <a:pt x="300663" y="4082535"/>
                  <a:pt x="306172" y="4088042"/>
                </a:cubicBezTo>
                <a:cubicBezTo>
                  <a:pt x="322696" y="4079781"/>
                  <a:pt x="336466" y="4068766"/>
                  <a:pt x="352990" y="4071519"/>
                </a:cubicBezTo>
                <a:cubicBezTo>
                  <a:pt x="369516" y="4077027"/>
                  <a:pt x="377777" y="4066012"/>
                  <a:pt x="386040" y="4054996"/>
                </a:cubicBezTo>
                <a:cubicBezTo>
                  <a:pt x="405318" y="4027459"/>
                  <a:pt x="413581" y="3994413"/>
                  <a:pt x="424597" y="3966874"/>
                </a:cubicBezTo>
                <a:cubicBezTo>
                  <a:pt x="430105" y="3950352"/>
                  <a:pt x="432859" y="3936583"/>
                  <a:pt x="435613" y="3920060"/>
                </a:cubicBezTo>
                <a:cubicBezTo>
                  <a:pt x="441122" y="3906290"/>
                  <a:pt x="443875" y="3889767"/>
                  <a:pt x="446630" y="3873244"/>
                </a:cubicBezTo>
                <a:cubicBezTo>
                  <a:pt x="452138" y="3834691"/>
                  <a:pt x="454892" y="3798891"/>
                  <a:pt x="460400" y="3760338"/>
                </a:cubicBezTo>
                <a:cubicBezTo>
                  <a:pt x="465908" y="3730046"/>
                  <a:pt x="460400" y="3697000"/>
                  <a:pt x="465908" y="3666708"/>
                </a:cubicBezTo>
                <a:cubicBezTo>
                  <a:pt x="471416" y="3633662"/>
                  <a:pt x="468662" y="3600617"/>
                  <a:pt x="474170" y="3570324"/>
                </a:cubicBezTo>
                <a:cubicBezTo>
                  <a:pt x="479679" y="3542787"/>
                  <a:pt x="474170" y="3512494"/>
                  <a:pt x="479679" y="3484957"/>
                </a:cubicBezTo>
                <a:cubicBezTo>
                  <a:pt x="487940" y="3451911"/>
                  <a:pt x="485187" y="3418865"/>
                  <a:pt x="485187" y="3383065"/>
                </a:cubicBezTo>
                <a:cubicBezTo>
                  <a:pt x="485187" y="3377558"/>
                  <a:pt x="487940" y="3374804"/>
                  <a:pt x="490695" y="3369296"/>
                </a:cubicBezTo>
                <a:cubicBezTo>
                  <a:pt x="496203" y="3352773"/>
                  <a:pt x="490695" y="3339004"/>
                  <a:pt x="476924" y="3339004"/>
                </a:cubicBezTo>
                <a:cubicBezTo>
                  <a:pt x="460400" y="3336250"/>
                  <a:pt x="457646" y="3330742"/>
                  <a:pt x="457646" y="3316973"/>
                </a:cubicBezTo>
                <a:cubicBezTo>
                  <a:pt x="460400" y="3303205"/>
                  <a:pt x="457646" y="3286682"/>
                  <a:pt x="457646" y="3270159"/>
                </a:cubicBezTo>
                <a:cubicBezTo>
                  <a:pt x="460400" y="3242620"/>
                  <a:pt x="449383" y="3215082"/>
                  <a:pt x="446630" y="3184790"/>
                </a:cubicBezTo>
                <a:cubicBezTo>
                  <a:pt x="435613" y="3179283"/>
                  <a:pt x="443875" y="3165513"/>
                  <a:pt x="438367" y="3157252"/>
                </a:cubicBezTo>
                <a:cubicBezTo>
                  <a:pt x="430105" y="3148990"/>
                  <a:pt x="432859" y="3140729"/>
                  <a:pt x="432859" y="3129714"/>
                </a:cubicBezTo>
                <a:cubicBezTo>
                  <a:pt x="432859" y="3121453"/>
                  <a:pt x="427351" y="3115945"/>
                  <a:pt x="424597" y="3110437"/>
                </a:cubicBezTo>
                <a:cubicBezTo>
                  <a:pt x="421843" y="3082899"/>
                  <a:pt x="424597" y="3058115"/>
                  <a:pt x="435613" y="3033330"/>
                </a:cubicBezTo>
                <a:cubicBezTo>
                  <a:pt x="457646" y="2986515"/>
                  <a:pt x="479679" y="2936946"/>
                  <a:pt x="496203" y="2890132"/>
                </a:cubicBezTo>
                <a:cubicBezTo>
                  <a:pt x="526498" y="2813024"/>
                  <a:pt x="559547" y="2738671"/>
                  <a:pt x="598104" y="2669826"/>
                </a:cubicBezTo>
                <a:cubicBezTo>
                  <a:pt x="636661" y="2600981"/>
                  <a:pt x="669710" y="2529382"/>
                  <a:pt x="705513" y="2460536"/>
                </a:cubicBezTo>
                <a:cubicBezTo>
                  <a:pt x="708267" y="2455028"/>
                  <a:pt x="708267" y="2449521"/>
                  <a:pt x="713775" y="2446767"/>
                </a:cubicBezTo>
                <a:cubicBezTo>
                  <a:pt x="724791" y="2441260"/>
                  <a:pt x="719283" y="2427490"/>
                  <a:pt x="724791" y="2416475"/>
                </a:cubicBezTo>
                <a:cubicBezTo>
                  <a:pt x="727546" y="2413721"/>
                  <a:pt x="724791" y="2399952"/>
                  <a:pt x="719283" y="2394444"/>
                </a:cubicBezTo>
                <a:cubicBezTo>
                  <a:pt x="716529" y="2386183"/>
                  <a:pt x="716529" y="2383429"/>
                  <a:pt x="719283" y="2375168"/>
                </a:cubicBezTo>
                <a:cubicBezTo>
                  <a:pt x="733054" y="2355891"/>
                  <a:pt x="735808" y="2331107"/>
                  <a:pt x="741316" y="2306322"/>
                </a:cubicBezTo>
                <a:cubicBezTo>
                  <a:pt x="749578" y="2276030"/>
                  <a:pt x="760595" y="2242985"/>
                  <a:pt x="755086" y="2207185"/>
                </a:cubicBezTo>
                <a:cubicBezTo>
                  <a:pt x="768857" y="2163124"/>
                  <a:pt x="757840" y="2119063"/>
                  <a:pt x="763349" y="2072248"/>
                </a:cubicBezTo>
                <a:cubicBezTo>
                  <a:pt x="763349" y="2055725"/>
                  <a:pt x="752332" y="2041955"/>
                  <a:pt x="755086" y="2025433"/>
                </a:cubicBezTo>
                <a:cubicBezTo>
                  <a:pt x="757840" y="2008910"/>
                  <a:pt x="760595" y="1989634"/>
                  <a:pt x="755086" y="1975864"/>
                </a:cubicBezTo>
                <a:cubicBezTo>
                  <a:pt x="746824" y="1956588"/>
                  <a:pt x="749578" y="1937311"/>
                  <a:pt x="749578" y="1918034"/>
                </a:cubicBezTo>
                <a:cubicBezTo>
                  <a:pt x="749578" y="1898758"/>
                  <a:pt x="738562" y="1884988"/>
                  <a:pt x="741316" y="1868465"/>
                </a:cubicBezTo>
                <a:cubicBezTo>
                  <a:pt x="744070" y="1854696"/>
                  <a:pt x="746824" y="1835419"/>
                  <a:pt x="741316" y="1821650"/>
                </a:cubicBezTo>
                <a:cubicBezTo>
                  <a:pt x="730299" y="1799620"/>
                  <a:pt x="738562" y="1777589"/>
                  <a:pt x="730299" y="1755559"/>
                </a:cubicBezTo>
                <a:cubicBezTo>
                  <a:pt x="719283" y="1725267"/>
                  <a:pt x="708267" y="1694975"/>
                  <a:pt x="683481" y="1670190"/>
                </a:cubicBezTo>
                <a:cubicBezTo>
                  <a:pt x="677972" y="1664683"/>
                  <a:pt x="672464" y="1656421"/>
                  <a:pt x="664202" y="1650914"/>
                </a:cubicBezTo>
                <a:cubicBezTo>
                  <a:pt x="655940" y="1642652"/>
                  <a:pt x="653185" y="1634391"/>
                  <a:pt x="653185" y="1620622"/>
                </a:cubicBezTo>
                <a:cubicBezTo>
                  <a:pt x="655940" y="1609607"/>
                  <a:pt x="653185" y="1609607"/>
                  <a:pt x="639415" y="1609607"/>
                </a:cubicBezTo>
                <a:cubicBezTo>
                  <a:pt x="633907" y="1609607"/>
                  <a:pt x="625645" y="1609607"/>
                  <a:pt x="617382" y="1604098"/>
                </a:cubicBezTo>
                <a:cubicBezTo>
                  <a:pt x="606366" y="1598591"/>
                  <a:pt x="595350" y="1587576"/>
                  <a:pt x="581580" y="1590329"/>
                </a:cubicBezTo>
                <a:cubicBezTo>
                  <a:pt x="578825" y="1590329"/>
                  <a:pt x="576071" y="1587576"/>
                  <a:pt x="576071" y="1587576"/>
                </a:cubicBezTo>
                <a:cubicBezTo>
                  <a:pt x="573317" y="1568299"/>
                  <a:pt x="551284" y="1568299"/>
                  <a:pt x="540268" y="1560038"/>
                </a:cubicBezTo>
                <a:cubicBezTo>
                  <a:pt x="515482" y="1535253"/>
                  <a:pt x="487940" y="1518731"/>
                  <a:pt x="465908" y="1491192"/>
                </a:cubicBezTo>
                <a:cubicBezTo>
                  <a:pt x="452138" y="1474669"/>
                  <a:pt x="441122" y="1455393"/>
                  <a:pt x="427351" y="1438870"/>
                </a:cubicBezTo>
                <a:cubicBezTo>
                  <a:pt x="419089" y="1430609"/>
                  <a:pt x="413581" y="1419593"/>
                  <a:pt x="405318" y="1414086"/>
                </a:cubicBezTo>
                <a:cubicBezTo>
                  <a:pt x="397056" y="1405824"/>
                  <a:pt x="397056" y="1392055"/>
                  <a:pt x="388794" y="1386547"/>
                </a:cubicBezTo>
                <a:cubicBezTo>
                  <a:pt x="386040" y="1383793"/>
                  <a:pt x="380532" y="1383793"/>
                  <a:pt x="380532" y="1378286"/>
                </a:cubicBezTo>
                <a:cubicBezTo>
                  <a:pt x="375024" y="1356255"/>
                  <a:pt x="355745" y="1347994"/>
                  <a:pt x="336466" y="1334224"/>
                </a:cubicBezTo>
                <a:cubicBezTo>
                  <a:pt x="317188" y="1323210"/>
                  <a:pt x="300663" y="1309440"/>
                  <a:pt x="281385" y="1295671"/>
                </a:cubicBezTo>
                <a:cubicBezTo>
                  <a:pt x="278631" y="1290164"/>
                  <a:pt x="273123" y="1287410"/>
                  <a:pt x="270368" y="1279148"/>
                </a:cubicBezTo>
                <a:cubicBezTo>
                  <a:pt x="267615" y="1270887"/>
                  <a:pt x="259352" y="1265379"/>
                  <a:pt x="270368" y="1254364"/>
                </a:cubicBezTo>
                <a:cubicBezTo>
                  <a:pt x="275876" y="1248857"/>
                  <a:pt x="278631" y="1235087"/>
                  <a:pt x="275876" y="1224072"/>
                </a:cubicBezTo>
                <a:cubicBezTo>
                  <a:pt x="275876" y="1185518"/>
                  <a:pt x="284139" y="1149719"/>
                  <a:pt x="311680" y="1119427"/>
                </a:cubicBezTo>
                <a:cubicBezTo>
                  <a:pt x="308925" y="1105658"/>
                  <a:pt x="325450" y="1102904"/>
                  <a:pt x="325450" y="1089135"/>
                </a:cubicBezTo>
                <a:cubicBezTo>
                  <a:pt x="325450" y="1075366"/>
                  <a:pt x="341974" y="1064350"/>
                  <a:pt x="355745" y="1069858"/>
                </a:cubicBezTo>
                <a:cubicBezTo>
                  <a:pt x="369516" y="1075366"/>
                  <a:pt x="372269" y="1067104"/>
                  <a:pt x="377777" y="1061596"/>
                </a:cubicBezTo>
                <a:cubicBezTo>
                  <a:pt x="377777" y="1058843"/>
                  <a:pt x="380532" y="1053335"/>
                  <a:pt x="380532" y="1050582"/>
                </a:cubicBezTo>
                <a:cubicBezTo>
                  <a:pt x="386040" y="1039566"/>
                  <a:pt x="394302" y="1039566"/>
                  <a:pt x="399810" y="1047827"/>
                </a:cubicBezTo>
                <a:cubicBezTo>
                  <a:pt x="410826" y="1064350"/>
                  <a:pt x="424597" y="1078120"/>
                  <a:pt x="432859" y="1094643"/>
                </a:cubicBezTo>
                <a:cubicBezTo>
                  <a:pt x="449383" y="1124935"/>
                  <a:pt x="463154" y="1155226"/>
                  <a:pt x="474170" y="1185518"/>
                </a:cubicBezTo>
                <a:cubicBezTo>
                  <a:pt x="479679" y="1210303"/>
                  <a:pt x="476924" y="1232334"/>
                  <a:pt x="479679" y="1254364"/>
                </a:cubicBezTo>
                <a:cubicBezTo>
                  <a:pt x="479679" y="1265379"/>
                  <a:pt x="479679" y="1276394"/>
                  <a:pt x="485187" y="1287410"/>
                </a:cubicBezTo>
                <a:cubicBezTo>
                  <a:pt x="487940" y="1290164"/>
                  <a:pt x="490695" y="1292917"/>
                  <a:pt x="493449" y="1292917"/>
                </a:cubicBezTo>
                <a:cubicBezTo>
                  <a:pt x="498957" y="1292917"/>
                  <a:pt x="498957" y="1290164"/>
                  <a:pt x="498957" y="1284656"/>
                </a:cubicBezTo>
                <a:cubicBezTo>
                  <a:pt x="498957" y="1281902"/>
                  <a:pt x="498957" y="1276394"/>
                  <a:pt x="498957" y="1270887"/>
                </a:cubicBezTo>
                <a:cubicBezTo>
                  <a:pt x="493449" y="1226825"/>
                  <a:pt x="509974" y="1182765"/>
                  <a:pt x="507219" y="1135950"/>
                </a:cubicBezTo>
                <a:cubicBezTo>
                  <a:pt x="518236" y="1102904"/>
                  <a:pt x="512727" y="1069858"/>
                  <a:pt x="512727" y="1036812"/>
                </a:cubicBezTo>
                <a:cubicBezTo>
                  <a:pt x="512727" y="1017536"/>
                  <a:pt x="504466" y="998259"/>
                  <a:pt x="504466" y="976228"/>
                </a:cubicBezTo>
                <a:cubicBezTo>
                  <a:pt x="507219" y="956951"/>
                  <a:pt x="515482" y="940428"/>
                  <a:pt x="512727" y="921152"/>
                </a:cubicBezTo>
                <a:cubicBezTo>
                  <a:pt x="509974" y="901875"/>
                  <a:pt x="509974" y="882598"/>
                  <a:pt x="512727" y="866075"/>
                </a:cubicBezTo>
                <a:cubicBezTo>
                  <a:pt x="520990" y="844045"/>
                  <a:pt x="515482" y="816507"/>
                  <a:pt x="537514" y="799984"/>
                </a:cubicBezTo>
                <a:cubicBezTo>
                  <a:pt x="540268" y="797230"/>
                  <a:pt x="540268" y="791722"/>
                  <a:pt x="540268" y="788969"/>
                </a:cubicBezTo>
                <a:cubicBezTo>
                  <a:pt x="540268" y="783461"/>
                  <a:pt x="540268" y="777953"/>
                  <a:pt x="540268" y="775199"/>
                </a:cubicBezTo>
                <a:cubicBezTo>
                  <a:pt x="545776" y="766938"/>
                  <a:pt x="562301" y="761430"/>
                  <a:pt x="559547" y="753169"/>
                </a:cubicBezTo>
                <a:cubicBezTo>
                  <a:pt x="556793" y="744908"/>
                  <a:pt x="554039" y="733892"/>
                  <a:pt x="554039" y="725630"/>
                </a:cubicBezTo>
                <a:cubicBezTo>
                  <a:pt x="554039" y="717369"/>
                  <a:pt x="554039" y="706354"/>
                  <a:pt x="554039" y="698093"/>
                </a:cubicBezTo>
                <a:cubicBezTo>
                  <a:pt x="551284" y="684323"/>
                  <a:pt x="556793" y="670554"/>
                  <a:pt x="567809" y="659539"/>
                </a:cubicBezTo>
                <a:cubicBezTo>
                  <a:pt x="570563" y="656786"/>
                  <a:pt x="576071" y="654032"/>
                  <a:pt x="578825" y="651278"/>
                </a:cubicBezTo>
                <a:cubicBezTo>
                  <a:pt x="581580" y="643016"/>
                  <a:pt x="595350" y="640263"/>
                  <a:pt x="592596" y="629247"/>
                </a:cubicBezTo>
                <a:cubicBezTo>
                  <a:pt x="592596" y="618232"/>
                  <a:pt x="589841" y="607217"/>
                  <a:pt x="584333" y="598955"/>
                </a:cubicBezTo>
                <a:cubicBezTo>
                  <a:pt x="578825" y="590694"/>
                  <a:pt x="576071" y="585186"/>
                  <a:pt x="570563" y="579678"/>
                </a:cubicBezTo>
                <a:cubicBezTo>
                  <a:pt x="565055" y="568663"/>
                  <a:pt x="554039" y="563155"/>
                  <a:pt x="565055" y="549387"/>
                </a:cubicBezTo>
                <a:cubicBezTo>
                  <a:pt x="565055" y="546633"/>
                  <a:pt x="562301" y="535617"/>
                  <a:pt x="559547" y="532864"/>
                </a:cubicBezTo>
                <a:cubicBezTo>
                  <a:pt x="545776" y="524602"/>
                  <a:pt x="545776" y="513587"/>
                  <a:pt x="545776" y="499818"/>
                </a:cubicBezTo>
                <a:cubicBezTo>
                  <a:pt x="548531" y="486049"/>
                  <a:pt x="543023" y="480541"/>
                  <a:pt x="529252" y="475034"/>
                </a:cubicBezTo>
                <a:cubicBezTo>
                  <a:pt x="498957" y="461265"/>
                  <a:pt x="498957" y="447495"/>
                  <a:pt x="515482" y="417203"/>
                </a:cubicBezTo>
                <a:cubicBezTo>
                  <a:pt x="520990" y="406188"/>
                  <a:pt x="515482" y="392419"/>
                  <a:pt x="526498" y="381403"/>
                </a:cubicBezTo>
                <a:cubicBezTo>
                  <a:pt x="526498" y="381403"/>
                  <a:pt x="523744" y="375896"/>
                  <a:pt x="523744" y="375896"/>
                </a:cubicBezTo>
                <a:cubicBezTo>
                  <a:pt x="512727" y="375896"/>
                  <a:pt x="512727" y="370389"/>
                  <a:pt x="512727" y="362127"/>
                </a:cubicBezTo>
                <a:cubicBezTo>
                  <a:pt x="512727" y="359373"/>
                  <a:pt x="512727" y="356619"/>
                  <a:pt x="509974" y="356619"/>
                </a:cubicBezTo>
                <a:cubicBezTo>
                  <a:pt x="487940" y="342850"/>
                  <a:pt x="493449" y="323573"/>
                  <a:pt x="493449" y="304297"/>
                </a:cubicBezTo>
                <a:cubicBezTo>
                  <a:pt x="490695" y="290527"/>
                  <a:pt x="498957" y="271251"/>
                  <a:pt x="485187" y="257482"/>
                </a:cubicBezTo>
                <a:cubicBezTo>
                  <a:pt x="496203" y="235451"/>
                  <a:pt x="490695" y="210667"/>
                  <a:pt x="504466" y="191390"/>
                </a:cubicBezTo>
                <a:cubicBezTo>
                  <a:pt x="515482" y="177621"/>
                  <a:pt x="529252" y="161098"/>
                  <a:pt x="512727" y="141821"/>
                </a:cubicBezTo>
                <a:cubicBezTo>
                  <a:pt x="518236" y="128052"/>
                  <a:pt x="520990" y="111529"/>
                  <a:pt x="529252" y="97761"/>
                </a:cubicBezTo>
                <a:cubicBezTo>
                  <a:pt x="554039" y="53699"/>
                  <a:pt x="600858" y="34423"/>
                  <a:pt x="647677" y="17900"/>
                </a:cubicBezTo>
                <a:cubicBezTo>
                  <a:pt x="672464" y="9638"/>
                  <a:pt x="700005" y="-1377"/>
                  <a:pt x="727546" y="4130"/>
                </a:cubicBezTo>
                <a:cubicBezTo>
                  <a:pt x="735808" y="1377"/>
                  <a:pt x="744070" y="0"/>
                  <a:pt x="752333"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5" name="TextBox 114">
            <a:extLst>
              <a:ext uri="{FF2B5EF4-FFF2-40B4-BE49-F238E27FC236}">
                <a16:creationId xmlns:a16="http://schemas.microsoft.com/office/drawing/2014/main" id="{52473C13-986E-4AB1-B14A-8B3E4C0EEB4A}"/>
              </a:ext>
            </a:extLst>
          </p:cNvPr>
          <p:cNvSpPr txBox="1"/>
          <p:nvPr/>
        </p:nvSpPr>
        <p:spPr>
          <a:xfrm>
            <a:off x="889537" y="523285"/>
            <a:ext cx="4500291" cy="1200329"/>
          </a:xfrm>
          <a:prstGeom prst="rect">
            <a:avLst/>
          </a:prstGeom>
          <a:noFill/>
        </p:spPr>
        <p:txBody>
          <a:bodyPr wrap="square" rtlCol="0">
            <a:spAutoFit/>
          </a:bodyPr>
          <a:lstStyle/>
          <a:p>
            <a:r>
              <a:rPr lang="en-US" altLang="ko-KR" sz="3600" b="1">
                <a:solidFill>
                  <a:schemeClr val="tx1">
                    <a:lumMod val="65000"/>
                    <a:lumOff val="35000"/>
                  </a:schemeClr>
                </a:solidFill>
                <a:latin typeface="+mj-lt"/>
                <a:cs typeface="Arial" pitchFamily="34" charset="0"/>
              </a:rPr>
              <a:t>Latar Belakang Produk</a:t>
            </a:r>
            <a:endParaRPr lang="ko-KR" altLang="en-US" sz="3600" b="1" dirty="0">
              <a:solidFill>
                <a:schemeClr val="tx1">
                  <a:lumMod val="65000"/>
                  <a:lumOff val="35000"/>
                </a:schemeClr>
              </a:solidFill>
              <a:latin typeface="+mj-lt"/>
              <a:cs typeface="Arial" pitchFamily="34" charset="0"/>
            </a:endParaRPr>
          </a:p>
        </p:txBody>
      </p:sp>
      <p:sp>
        <p:nvSpPr>
          <p:cNvPr id="116" name="TextBox 115">
            <a:extLst>
              <a:ext uri="{FF2B5EF4-FFF2-40B4-BE49-F238E27FC236}">
                <a16:creationId xmlns:a16="http://schemas.microsoft.com/office/drawing/2014/main" id="{AF18B9A7-58FC-43D7-B087-347BE003B6CD}"/>
              </a:ext>
            </a:extLst>
          </p:cNvPr>
          <p:cNvSpPr txBox="1"/>
          <p:nvPr/>
        </p:nvSpPr>
        <p:spPr>
          <a:xfrm>
            <a:off x="889537" y="1720534"/>
            <a:ext cx="6026515" cy="2677656"/>
          </a:xfrm>
          <a:prstGeom prst="rect">
            <a:avLst/>
          </a:prstGeom>
          <a:noFill/>
        </p:spPr>
        <p:txBody>
          <a:bodyPr wrap="square" rtlCol="0">
            <a:spAutoFit/>
          </a:bodyPr>
          <a:lstStyle/>
          <a:p>
            <a:pPr algn="just"/>
            <a:r>
              <a:rPr lang="en-US" altLang="ko-KR" sz="1400">
                <a:solidFill>
                  <a:schemeClr val="tx1">
                    <a:lumMod val="75000"/>
                    <a:lumOff val="25000"/>
                  </a:schemeClr>
                </a:solidFill>
                <a:cs typeface="Arial" pitchFamily="34" charset="0"/>
              </a:rPr>
              <a:t>Ketika ingin membentuk badan menjadi lebih bagus, sebagian besar orang terkadang bingung untuk menentukan gerakan workout yang sesuai. Alhasil, mencari panduan dari internet yang mengakibatkan terlalu lamanya menggali informasi. Sering kali juga mencari panduan atau saran dari ahli kebugaran atau pelatih fitness serta bergabung dengan pusat pusat kebugaran atau kelas olahraga. Namun setiap individu memiliki kebutuhan dan finansial yang berbeda mengingat bergabung dengan pusat kebugaran atau kelas olahraga membutuhkan biaya yang lumayan tinggi. Maka dari itu produk ini saya buat untuk mempersingkat waktu untuk mencari informasi mulai dari gerakan workout, informasi gizi makanan dan lainnya yang berhubungan dengan workout untuk membentuk tubuh yang lebih baik.</a:t>
            </a:r>
            <a:endParaRPr lang="en-US" altLang="ko-KR" sz="14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747309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24">
            <a:extLst>
              <a:ext uri="{FF2B5EF4-FFF2-40B4-BE49-F238E27FC236}">
                <a16:creationId xmlns:a16="http://schemas.microsoft.com/office/drawing/2014/main" id="{9885BCBE-8FB2-4A13-85A9-B98F9D52608C}"/>
              </a:ext>
            </a:extLst>
          </p:cNvPr>
          <p:cNvGrpSpPr/>
          <p:nvPr/>
        </p:nvGrpSpPr>
        <p:grpSpPr>
          <a:xfrm>
            <a:off x="164757" y="2833321"/>
            <a:ext cx="5544359" cy="2981607"/>
            <a:chOff x="395534" y="3691279"/>
            <a:chExt cx="3972999" cy="2981607"/>
          </a:xfrm>
        </p:grpSpPr>
        <p:sp>
          <p:nvSpPr>
            <p:cNvPr id="14" name="TextBox 13">
              <a:extLst>
                <a:ext uri="{FF2B5EF4-FFF2-40B4-BE49-F238E27FC236}">
                  <a16:creationId xmlns:a16="http://schemas.microsoft.com/office/drawing/2014/main" id="{791DDFA8-5F04-402C-B7FE-B11FEC2CB928}"/>
                </a:ext>
              </a:extLst>
            </p:cNvPr>
            <p:cNvSpPr txBox="1"/>
            <p:nvPr/>
          </p:nvSpPr>
          <p:spPr>
            <a:xfrm>
              <a:off x="395534" y="3691279"/>
              <a:ext cx="3972999" cy="369332"/>
            </a:xfrm>
            <a:prstGeom prst="rect">
              <a:avLst/>
            </a:prstGeom>
            <a:solidFill>
              <a:schemeClr val="accent1"/>
            </a:solidFill>
          </p:spPr>
          <p:txBody>
            <a:bodyPr wrap="square" rtlCol="0" anchor="ctr">
              <a:spAutoFit/>
            </a:bodyPr>
            <a:lstStyle/>
            <a:p>
              <a:r>
                <a:rPr lang="en-US" altLang="ko-KR" b="1">
                  <a:solidFill>
                    <a:schemeClr val="bg1"/>
                  </a:solidFill>
                  <a:cs typeface="Arial" pitchFamily="34" charset="0"/>
                </a:rPr>
                <a:t>Tujuan Produk</a:t>
              </a:r>
              <a:endParaRPr lang="ko-KR" altLang="en-US" b="1" dirty="0">
                <a:solidFill>
                  <a:schemeClr val="bg1"/>
                </a:solidFill>
                <a:cs typeface="Arial" pitchFamily="34" charset="0"/>
              </a:endParaRPr>
            </a:p>
          </p:txBody>
        </p:sp>
        <p:sp>
          <p:nvSpPr>
            <p:cNvPr id="15" name="TextBox 14">
              <a:extLst>
                <a:ext uri="{FF2B5EF4-FFF2-40B4-BE49-F238E27FC236}">
                  <a16:creationId xmlns:a16="http://schemas.microsoft.com/office/drawing/2014/main" id="{A662D5C2-03DF-4AA9-9D58-7F3DD2FE4CA1}"/>
                </a:ext>
              </a:extLst>
            </p:cNvPr>
            <p:cNvSpPr txBox="1"/>
            <p:nvPr/>
          </p:nvSpPr>
          <p:spPr>
            <a:xfrm>
              <a:off x="395536" y="3995230"/>
              <a:ext cx="3972997" cy="2677656"/>
            </a:xfrm>
            <a:prstGeom prst="rect">
              <a:avLst/>
            </a:prstGeom>
            <a:noFill/>
          </p:spPr>
          <p:txBody>
            <a:bodyPr wrap="square" rtlCol="0">
              <a:spAutoFit/>
            </a:bodyPr>
            <a:lstStyle/>
            <a:p>
              <a:pPr algn="just"/>
              <a:r>
                <a:rPr lang="en-US" altLang="ko-KR" sz="1400" b="1">
                  <a:solidFill>
                    <a:schemeClr val="tx1">
                      <a:lumMod val="75000"/>
                      <a:lumOff val="25000"/>
                    </a:schemeClr>
                  </a:solidFill>
                  <a:cs typeface="Arial" pitchFamily="34" charset="0"/>
                </a:rPr>
                <a:t>Memudahkan Pemula:</a:t>
              </a:r>
            </a:p>
            <a:p>
              <a:pPr algn="just"/>
              <a:r>
                <a:rPr lang="en-US" altLang="ko-KR" sz="1400">
                  <a:solidFill>
                    <a:schemeClr val="tx1">
                      <a:lumMod val="75000"/>
                      <a:lumOff val="25000"/>
                    </a:schemeClr>
                  </a:solidFill>
                  <a:cs typeface="Arial" pitchFamily="34" charset="0"/>
                </a:rPr>
                <a:t>Workout QA bertujuan untuk memberikan kemudahan kepada pemula yang ingin memulai perjalanan kebugaran. Dengan menyediakan informasi yang tepat, jelas, dan terkini, produk ini membantu mengatasi kebingungan yang sering dialami oleh pemula dalam menentukan gerakan workout yang sesuai.</a:t>
              </a:r>
            </a:p>
            <a:p>
              <a:pPr algn="just"/>
              <a:r>
                <a:rPr lang="en-US" altLang="ko-KR" sz="1400" b="1">
                  <a:solidFill>
                    <a:schemeClr val="tx1">
                      <a:lumMod val="75000"/>
                      <a:lumOff val="25000"/>
                    </a:schemeClr>
                  </a:solidFill>
                  <a:cs typeface="Arial" pitchFamily="34" charset="0"/>
                </a:rPr>
                <a:t>Memberikan Informasi Holistik:</a:t>
              </a:r>
            </a:p>
            <a:p>
              <a:pPr algn="just"/>
              <a:r>
                <a:rPr lang="en-US" altLang="ko-KR" sz="1400">
                  <a:solidFill>
                    <a:schemeClr val="tx1">
                      <a:lumMod val="75000"/>
                      <a:lumOff val="25000"/>
                    </a:schemeClr>
                  </a:solidFill>
                  <a:cs typeface="Arial" pitchFamily="34" charset="0"/>
                </a:rPr>
                <a:t>Workout QA tidak hanya memberikan informasi tentang gerakan workout, tetapi juga menyediakan pengetahuan gizi makanan, tips kebugaran, dan elemen-elemen lain yang diperlukan untuk membentuk tubuh secara holistik. Tujuannya adalah membantu pengguna memahami konsep kebugaran secara menyeluruh.</a:t>
              </a:r>
              <a:endParaRPr lang="en-US" altLang="ko-KR" sz="1400" dirty="0">
                <a:solidFill>
                  <a:schemeClr val="tx1">
                    <a:lumMod val="75000"/>
                    <a:lumOff val="25000"/>
                  </a:schemeClr>
                </a:solidFill>
                <a:cs typeface="Arial" pitchFamily="34" charset="0"/>
              </a:endParaRPr>
            </a:p>
          </p:txBody>
        </p:sp>
      </p:grpSp>
      <p:grpSp>
        <p:nvGrpSpPr>
          <p:cNvPr id="16" name="Group 33">
            <a:extLst>
              <a:ext uri="{FF2B5EF4-FFF2-40B4-BE49-F238E27FC236}">
                <a16:creationId xmlns:a16="http://schemas.microsoft.com/office/drawing/2014/main" id="{DAE18A53-0F24-40AE-87DC-28A64200C2EF}"/>
              </a:ext>
            </a:extLst>
          </p:cNvPr>
          <p:cNvGrpSpPr/>
          <p:nvPr/>
        </p:nvGrpSpPr>
        <p:grpSpPr>
          <a:xfrm>
            <a:off x="6482885" y="2833321"/>
            <a:ext cx="5544355" cy="2598109"/>
            <a:chOff x="395536" y="3643890"/>
            <a:chExt cx="3972999" cy="2598109"/>
          </a:xfrm>
        </p:grpSpPr>
        <p:sp>
          <p:nvSpPr>
            <p:cNvPr id="17" name="TextBox 16">
              <a:extLst>
                <a:ext uri="{FF2B5EF4-FFF2-40B4-BE49-F238E27FC236}">
                  <a16:creationId xmlns:a16="http://schemas.microsoft.com/office/drawing/2014/main" id="{BA38D290-07C6-475C-A65E-4C2D31E1F272}"/>
                </a:ext>
              </a:extLst>
            </p:cNvPr>
            <p:cNvSpPr txBox="1"/>
            <p:nvPr/>
          </p:nvSpPr>
          <p:spPr>
            <a:xfrm>
              <a:off x="395536" y="3643890"/>
              <a:ext cx="3972999" cy="400110"/>
            </a:xfrm>
            <a:prstGeom prst="rect">
              <a:avLst/>
            </a:prstGeom>
            <a:solidFill>
              <a:schemeClr val="accent4"/>
            </a:solidFill>
          </p:spPr>
          <p:txBody>
            <a:bodyPr wrap="square" rtlCol="0" anchor="ctr">
              <a:spAutoFit/>
            </a:bodyPr>
            <a:lstStyle/>
            <a:p>
              <a:r>
                <a:rPr lang="en-US" altLang="ko-KR" sz="2000" b="1">
                  <a:solidFill>
                    <a:schemeClr val="bg1"/>
                  </a:solidFill>
                  <a:cs typeface="Arial" pitchFamily="34" charset="0"/>
                </a:rPr>
                <a:t>Segmentasi Produk</a:t>
              </a:r>
              <a:endParaRPr lang="ko-KR" altLang="en-US" sz="2000" b="1" dirty="0">
                <a:solidFill>
                  <a:schemeClr val="bg1"/>
                </a:solidFill>
                <a:cs typeface="Arial" pitchFamily="34" charset="0"/>
              </a:endParaRPr>
            </a:p>
          </p:txBody>
        </p:sp>
        <p:sp>
          <p:nvSpPr>
            <p:cNvPr id="18" name="TextBox 17">
              <a:extLst>
                <a:ext uri="{FF2B5EF4-FFF2-40B4-BE49-F238E27FC236}">
                  <a16:creationId xmlns:a16="http://schemas.microsoft.com/office/drawing/2014/main" id="{FE1E929C-ABFC-4F00-A5D8-AFB61334989B}"/>
                </a:ext>
              </a:extLst>
            </p:cNvPr>
            <p:cNvSpPr txBox="1"/>
            <p:nvPr/>
          </p:nvSpPr>
          <p:spPr>
            <a:xfrm>
              <a:off x="395536" y="3995230"/>
              <a:ext cx="3972997" cy="2246769"/>
            </a:xfrm>
            <a:prstGeom prst="rect">
              <a:avLst/>
            </a:prstGeom>
            <a:noFill/>
          </p:spPr>
          <p:txBody>
            <a:bodyPr wrap="square" rtlCol="0">
              <a:spAutoFit/>
            </a:bodyPr>
            <a:lstStyle/>
            <a:p>
              <a:r>
                <a:rPr lang="en-US" altLang="ko-KR" sz="1400" b="1">
                  <a:solidFill>
                    <a:schemeClr val="tx1">
                      <a:lumMod val="75000"/>
                      <a:lumOff val="25000"/>
                    </a:schemeClr>
                  </a:solidFill>
                  <a:cs typeface="Arial" pitchFamily="34" charset="0"/>
                </a:rPr>
                <a:t>Pemula dalam Kebugaran:</a:t>
              </a:r>
            </a:p>
            <a:p>
              <a:r>
                <a:rPr lang="en-US" altLang="ko-KR" sz="1400">
                  <a:solidFill>
                    <a:schemeClr val="tx1">
                      <a:lumMod val="75000"/>
                      <a:lumOff val="25000"/>
                    </a:schemeClr>
                  </a:solidFill>
                  <a:cs typeface="Arial" pitchFamily="34" charset="0"/>
                </a:rPr>
                <a:t>Produk ini difokuskan pada mereka yang baru memasuki dunia kebugaran dan mungkin merasa bingung atau overwhelemed dengan informasi yang ada. Segmen ini mencakup individu yang ingin memahami dasar-dasar workout dan mencari panduan yang sesuai dengan tingkat kebugaran awal mereka.</a:t>
              </a:r>
            </a:p>
            <a:p>
              <a:r>
                <a:rPr lang="en-US" altLang="ko-KR" sz="1400" b="1">
                  <a:solidFill>
                    <a:schemeClr val="tx1">
                      <a:lumMod val="75000"/>
                      <a:lumOff val="25000"/>
                    </a:schemeClr>
                  </a:solidFill>
                  <a:cs typeface="Arial" pitchFamily="34" charset="0"/>
                </a:rPr>
                <a:t>Individu yang Memiliki Keterbatasan Waktu:</a:t>
              </a:r>
            </a:p>
            <a:p>
              <a:r>
                <a:rPr lang="en-US" altLang="ko-KR" sz="1400">
                  <a:solidFill>
                    <a:schemeClr val="tx1">
                      <a:lumMod val="75000"/>
                      <a:lumOff val="25000"/>
                    </a:schemeClr>
                  </a:solidFill>
                  <a:cs typeface="Arial" pitchFamily="34" charset="0"/>
                </a:rPr>
                <a:t>Segmentasi juga ditujukan kepada mereka yang memiliki jadwal padat dan membutuhkan akses cepat dan mudah ke informasi kebugaran.</a:t>
              </a:r>
              <a:endParaRPr lang="en-US" altLang="ko-KR" sz="1400" dirty="0">
                <a:solidFill>
                  <a:schemeClr val="tx1">
                    <a:lumMod val="75000"/>
                    <a:lumOff val="25000"/>
                  </a:schemeClr>
                </a:solidFill>
                <a:cs typeface="Arial" pitchFamily="34" charset="0"/>
              </a:endParaRPr>
            </a:p>
          </p:txBody>
        </p:sp>
      </p:grpSp>
      <p:sp>
        <p:nvSpPr>
          <p:cNvPr id="22" name="TextBox 21">
            <a:extLst>
              <a:ext uri="{FF2B5EF4-FFF2-40B4-BE49-F238E27FC236}">
                <a16:creationId xmlns:a16="http://schemas.microsoft.com/office/drawing/2014/main" id="{41E03008-AF75-4854-8F0A-E48ABB21D141}"/>
              </a:ext>
            </a:extLst>
          </p:cNvPr>
          <p:cNvSpPr txBox="1"/>
          <p:nvPr/>
        </p:nvSpPr>
        <p:spPr>
          <a:xfrm>
            <a:off x="2718518" y="1918732"/>
            <a:ext cx="6754963" cy="430887"/>
          </a:xfrm>
          <a:prstGeom prst="rect">
            <a:avLst/>
          </a:prstGeom>
          <a:noFill/>
        </p:spPr>
        <p:txBody>
          <a:bodyPr wrap="square" lIns="72000" tIns="0" rIns="36000" bIns="0" rtlCol="0">
            <a:spAutoFit/>
          </a:bodyPr>
          <a:lstStyle/>
          <a:p>
            <a:r>
              <a:rPr lang="en-US" altLang="ko-KR" sz="2800" b="1">
                <a:solidFill>
                  <a:schemeClr val="tx1">
                    <a:lumMod val="75000"/>
                    <a:lumOff val="25000"/>
                  </a:schemeClr>
                </a:solidFill>
                <a:cs typeface="Arial" pitchFamily="34" charset="0"/>
              </a:rPr>
              <a:t>Tujuan Produk dan Segmentasi Produk</a:t>
            </a:r>
            <a:endParaRPr lang="ko-KR" altLang="en-US" sz="28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689864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atin typeface="Poppins" panose="00000500000000000000" pitchFamily="2" charset="0"/>
                <a:cs typeface="Poppins" panose="00000500000000000000" pitchFamily="2" charset="0"/>
              </a:rPr>
              <a:t>Manfaat Produk</a:t>
            </a:r>
            <a:endParaRPr lang="en-US" dirty="0">
              <a:latin typeface="Poppins" panose="00000500000000000000" pitchFamily="2" charset="0"/>
              <a:cs typeface="Poppins" panose="00000500000000000000" pitchFamily="2" charset="0"/>
            </a:endParaRPr>
          </a:p>
        </p:txBody>
      </p:sp>
      <p:sp>
        <p:nvSpPr>
          <p:cNvPr id="46" name="Oval 90">
            <a:extLst>
              <a:ext uri="{FF2B5EF4-FFF2-40B4-BE49-F238E27FC236}">
                <a16:creationId xmlns:a16="http://schemas.microsoft.com/office/drawing/2014/main" id="{000A1E5B-11DD-4E72-8BCB-53F01A9C0BEF}"/>
              </a:ext>
            </a:extLst>
          </p:cNvPr>
          <p:cNvSpPr/>
          <p:nvPr/>
        </p:nvSpPr>
        <p:spPr>
          <a:xfrm>
            <a:off x="863561" y="1310272"/>
            <a:ext cx="693414" cy="6934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7" name="Group 92">
            <a:extLst>
              <a:ext uri="{FF2B5EF4-FFF2-40B4-BE49-F238E27FC236}">
                <a16:creationId xmlns:a16="http://schemas.microsoft.com/office/drawing/2014/main" id="{2F9BE6FE-838A-46CD-A2C9-6E4CA08EA90F}"/>
              </a:ext>
            </a:extLst>
          </p:cNvPr>
          <p:cNvGrpSpPr/>
          <p:nvPr/>
        </p:nvGrpSpPr>
        <p:grpSpPr>
          <a:xfrm>
            <a:off x="1652590" y="1215602"/>
            <a:ext cx="5272236" cy="2143093"/>
            <a:chOff x="1775729" y="2204864"/>
            <a:chExt cx="1716151" cy="2143093"/>
          </a:xfrm>
        </p:grpSpPr>
        <p:sp>
          <p:nvSpPr>
            <p:cNvPr id="48" name="TextBox 47">
              <a:extLst>
                <a:ext uri="{FF2B5EF4-FFF2-40B4-BE49-F238E27FC236}">
                  <a16:creationId xmlns:a16="http://schemas.microsoft.com/office/drawing/2014/main" id="{2FF2FE17-7878-41D9-944D-95AE2BF4E519}"/>
                </a:ext>
              </a:extLst>
            </p:cNvPr>
            <p:cNvSpPr txBox="1"/>
            <p:nvPr/>
          </p:nvSpPr>
          <p:spPr>
            <a:xfrm>
              <a:off x="1775729" y="2408965"/>
              <a:ext cx="1709467" cy="1938992"/>
            </a:xfrm>
            <a:prstGeom prst="rect">
              <a:avLst/>
            </a:prstGeom>
            <a:noFill/>
          </p:spPr>
          <p:txBody>
            <a:bodyPr wrap="square" rtlCol="0">
              <a:spAutoFit/>
            </a:bodyPr>
            <a:lstStyle/>
            <a:p>
              <a:r>
                <a:rPr lang="en-US" altLang="ko-KR" sz="1200">
                  <a:solidFill>
                    <a:schemeClr val="tx1">
                      <a:lumMod val="75000"/>
                      <a:lumOff val="25000"/>
                    </a:schemeClr>
                  </a:solidFill>
                </a:rPr>
                <a:t>- Memberikan panduan latihan yang disesuaikan dengan kebutuhan dan keterampilan individu. Dengan memasukkan informasi seperti tingkat kebugaran, tujuan spesifik, dan batasan fisik, pengguna dapat menerima rekomendasi latihan yang sesuai secara langsung. Hal ini membantu pengguna menjalani sesi latihan yang efektif dan aman tanpa perlu menyusun program mereka sendiri.</a:t>
              </a:r>
            </a:p>
            <a:p>
              <a:r>
                <a:rPr lang="en-US" altLang="ko-KR" sz="1200">
                  <a:solidFill>
                    <a:schemeClr val="tx1">
                      <a:lumMod val="75000"/>
                      <a:lumOff val="25000"/>
                    </a:schemeClr>
                  </a:solidFill>
                </a:rPr>
                <a:t>- Menyediakan informasi yang mudah dipahami dan cepat tentang dunia workout. Dengan menyajikan fakta, tips, dan tren terkini dalam kebugaran, pengguna dapat memperoleh wawasan instan mengenai konsep-konsep penting, teknik latihan terbaru, serta informasi seputar nutrisi yang relevan.</a:t>
              </a:r>
              <a:endParaRPr lang="ko-KR" altLang="en-US" sz="1200" dirty="0">
                <a:solidFill>
                  <a:schemeClr val="tx1">
                    <a:lumMod val="75000"/>
                    <a:lumOff val="25000"/>
                  </a:schemeClr>
                </a:solidFill>
              </a:endParaRPr>
            </a:p>
          </p:txBody>
        </p:sp>
        <p:sp>
          <p:nvSpPr>
            <p:cNvPr id="49" name="TextBox 48">
              <a:extLst>
                <a:ext uri="{FF2B5EF4-FFF2-40B4-BE49-F238E27FC236}">
                  <a16:creationId xmlns:a16="http://schemas.microsoft.com/office/drawing/2014/main" id="{CB44DD0B-D213-43AB-9CB6-38EDBBC743CC}"/>
                </a:ext>
              </a:extLst>
            </p:cNvPr>
            <p:cNvSpPr txBox="1"/>
            <p:nvPr/>
          </p:nvSpPr>
          <p:spPr>
            <a:xfrm>
              <a:off x="1777330" y="2204864"/>
              <a:ext cx="1714550" cy="276999"/>
            </a:xfrm>
            <a:prstGeom prst="rect">
              <a:avLst/>
            </a:prstGeom>
            <a:noFill/>
          </p:spPr>
          <p:txBody>
            <a:bodyPr wrap="square" rtlCol="0">
              <a:spAutoFit/>
            </a:bodyPr>
            <a:lstStyle/>
            <a:p>
              <a:r>
                <a:rPr lang="en-US" altLang="ko-KR" sz="1200">
                  <a:solidFill>
                    <a:schemeClr val="tx1">
                      <a:lumMod val="75000"/>
                      <a:lumOff val="25000"/>
                    </a:schemeClr>
                  </a:solidFill>
                </a:rPr>
                <a:t>Manfaat Jangka Pendek</a:t>
              </a:r>
              <a:endParaRPr lang="ko-KR" altLang="en-US" sz="1200" dirty="0">
                <a:solidFill>
                  <a:schemeClr val="tx1">
                    <a:lumMod val="75000"/>
                    <a:lumOff val="25000"/>
                  </a:schemeClr>
                </a:solidFill>
              </a:endParaRPr>
            </a:p>
          </p:txBody>
        </p:sp>
      </p:grpSp>
      <p:sp>
        <p:nvSpPr>
          <p:cNvPr id="50" name="Oval 95">
            <a:extLst>
              <a:ext uri="{FF2B5EF4-FFF2-40B4-BE49-F238E27FC236}">
                <a16:creationId xmlns:a16="http://schemas.microsoft.com/office/drawing/2014/main" id="{6256B5C0-6B01-4B51-AF23-091493ACAB48}"/>
              </a:ext>
            </a:extLst>
          </p:cNvPr>
          <p:cNvSpPr/>
          <p:nvPr/>
        </p:nvSpPr>
        <p:spPr>
          <a:xfrm>
            <a:off x="884095" y="3610394"/>
            <a:ext cx="693414" cy="6934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1" name="Group 97">
            <a:extLst>
              <a:ext uri="{FF2B5EF4-FFF2-40B4-BE49-F238E27FC236}">
                <a16:creationId xmlns:a16="http://schemas.microsoft.com/office/drawing/2014/main" id="{401E5487-1EB5-4B0A-A8F3-9932D83AB682}"/>
              </a:ext>
            </a:extLst>
          </p:cNvPr>
          <p:cNvGrpSpPr/>
          <p:nvPr/>
        </p:nvGrpSpPr>
        <p:grpSpPr>
          <a:xfrm>
            <a:off x="1652590" y="3610394"/>
            <a:ext cx="5272236" cy="1404430"/>
            <a:chOff x="1775729" y="2204864"/>
            <a:chExt cx="1716151" cy="1404430"/>
          </a:xfrm>
        </p:grpSpPr>
        <p:sp>
          <p:nvSpPr>
            <p:cNvPr id="52" name="TextBox 51">
              <a:extLst>
                <a:ext uri="{FF2B5EF4-FFF2-40B4-BE49-F238E27FC236}">
                  <a16:creationId xmlns:a16="http://schemas.microsoft.com/office/drawing/2014/main" id="{F512C4BB-279F-4A48-9DFB-E8E293DEA6B4}"/>
                </a:ext>
              </a:extLst>
            </p:cNvPr>
            <p:cNvSpPr txBox="1"/>
            <p:nvPr/>
          </p:nvSpPr>
          <p:spPr>
            <a:xfrm>
              <a:off x="1775729" y="2408965"/>
              <a:ext cx="1709467" cy="1200329"/>
            </a:xfrm>
            <a:prstGeom prst="rect">
              <a:avLst/>
            </a:prstGeom>
            <a:noFill/>
          </p:spPr>
          <p:txBody>
            <a:bodyPr wrap="square" rtlCol="0">
              <a:spAutoFit/>
            </a:bodyPr>
            <a:lstStyle/>
            <a:p>
              <a:r>
                <a:rPr lang="en-US" altLang="ko-KR" sz="1200">
                  <a:solidFill>
                    <a:schemeClr val="tx1">
                      <a:lumMod val="75000"/>
                      <a:lumOff val="25000"/>
                    </a:schemeClr>
                  </a:solidFill>
                </a:rPr>
                <a:t>- Pengguna dapat menerima rekomendasi latihan yang terus beradaptasi seiring perubahan kebugaran dan tujuan mereka.</a:t>
              </a:r>
            </a:p>
            <a:p>
              <a:r>
                <a:rPr lang="en-US" altLang="ko-KR" sz="1200">
                  <a:solidFill>
                    <a:schemeClr val="tx1">
                      <a:lumMod val="75000"/>
                      <a:lumOff val="25000"/>
                    </a:schemeClr>
                  </a:solidFill>
                </a:rPr>
                <a:t>- Berfungsi sebagai sumber informasi dan edukasi kebugaran yang berkelanjutan. Selain memberikan panduan latihan, dapat memberikan pengetahuan tentang nutrisi, istirahat yang cukup, dan praktik kesehatan lainnya.</a:t>
              </a:r>
              <a:endParaRPr lang="ko-KR" altLang="en-US" sz="1200" dirty="0">
                <a:solidFill>
                  <a:schemeClr val="tx1">
                    <a:lumMod val="75000"/>
                    <a:lumOff val="25000"/>
                  </a:schemeClr>
                </a:solidFill>
              </a:endParaRPr>
            </a:p>
          </p:txBody>
        </p:sp>
        <p:sp>
          <p:nvSpPr>
            <p:cNvPr id="53" name="TextBox 52">
              <a:extLst>
                <a:ext uri="{FF2B5EF4-FFF2-40B4-BE49-F238E27FC236}">
                  <a16:creationId xmlns:a16="http://schemas.microsoft.com/office/drawing/2014/main" id="{FD3FA946-1043-440E-A60C-4A25FB10D351}"/>
                </a:ext>
              </a:extLst>
            </p:cNvPr>
            <p:cNvSpPr txBox="1"/>
            <p:nvPr/>
          </p:nvSpPr>
          <p:spPr>
            <a:xfrm>
              <a:off x="1777330" y="2204864"/>
              <a:ext cx="1714550" cy="276999"/>
            </a:xfrm>
            <a:prstGeom prst="rect">
              <a:avLst/>
            </a:prstGeom>
            <a:noFill/>
          </p:spPr>
          <p:txBody>
            <a:bodyPr wrap="square" rtlCol="0">
              <a:spAutoFit/>
            </a:bodyPr>
            <a:lstStyle/>
            <a:p>
              <a:r>
                <a:rPr lang="en-US" altLang="ko-KR" sz="1200">
                  <a:solidFill>
                    <a:schemeClr val="tx1">
                      <a:lumMod val="75000"/>
                      <a:lumOff val="25000"/>
                    </a:schemeClr>
                  </a:solidFill>
                </a:rPr>
                <a:t>Manfaat Jangka Panjang</a:t>
              </a:r>
              <a:endParaRPr lang="ko-KR" altLang="en-US" sz="1200" dirty="0">
                <a:solidFill>
                  <a:schemeClr val="tx1">
                    <a:lumMod val="75000"/>
                    <a:lumOff val="25000"/>
                  </a:schemeClr>
                </a:solidFill>
              </a:endParaRPr>
            </a:p>
          </p:txBody>
        </p:sp>
      </p:grpSp>
      <p:grpSp>
        <p:nvGrpSpPr>
          <p:cNvPr id="87" name="그룹 86">
            <a:extLst>
              <a:ext uri="{FF2B5EF4-FFF2-40B4-BE49-F238E27FC236}">
                <a16:creationId xmlns:a16="http://schemas.microsoft.com/office/drawing/2014/main" id="{D09EB039-F799-4807-BFCE-41C8D10E4FD7}"/>
              </a:ext>
            </a:extLst>
          </p:cNvPr>
          <p:cNvGrpSpPr/>
          <p:nvPr/>
        </p:nvGrpSpPr>
        <p:grpSpPr>
          <a:xfrm>
            <a:off x="8694957" y="4737974"/>
            <a:ext cx="1971274" cy="1217078"/>
            <a:chOff x="8566658" y="4660939"/>
            <a:chExt cx="1971274" cy="1217078"/>
          </a:xfrm>
          <a:solidFill>
            <a:schemeClr val="accent1"/>
          </a:solidFill>
        </p:grpSpPr>
        <p:sp>
          <p:nvSpPr>
            <p:cNvPr id="81" name="Freeform 5">
              <a:extLst>
                <a:ext uri="{FF2B5EF4-FFF2-40B4-BE49-F238E27FC236}">
                  <a16:creationId xmlns:a16="http://schemas.microsoft.com/office/drawing/2014/main" id="{669B64C1-2378-49E0-8DCF-35884BA3935C}"/>
                </a:ext>
              </a:extLst>
            </p:cNvPr>
            <p:cNvSpPr>
              <a:spLocks/>
            </p:cNvSpPr>
            <p:nvPr/>
          </p:nvSpPr>
          <p:spPr bwMode="auto">
            <a:xfrm>
              <a:off x="8566658" y="4660939"/>
              <a:ext cx="595298" cy="1217078"/>
            </a:xfrm>
            <a:custGeom>
              <a:avLst/>
              <a:gdLst>
                <a:gd name="T0" fmla="*/ 508 w 1081"/>
                <a:gd name="T1" fmla="*/ 340 h 2212"/>
                <a:gd name="T2" fmla="*/ 533 w 1081"/>
                <a:gd name="T3" fmla="*/ 1223 h 2212"/>
                <a:gd name="T4" fmla="*/ 516 w 1081"/>
                <a:gd name="T5" fmla="*/ 1223 h 2212"/>
                <a:gd name="T6" fmla="*/ 516 w 1081"/>
                <a:gd name="T7" fmla="*/ 1247 h 2212"/>
                <a:gd name="T8" fmla="*/ 500 w 1081"/>
                <a:gd name="T9" fmla="*/ 1362 h 2212"/>
                <a:gd name="T10" fmla="*/ 426 w 1081"/>
                <a:gd name="T11" fmla="*/ 1386 h 2212"/>
                <a:gd name="T12" fmla="*/ 394 w 1081"/>
                <a:gd name="T13" fmla="*/ 1443 h 2212"/>
                <a:gd name="T14" fmla="*/ 336 w 1081"/>
                <a:gd name="T15" fmla="*/ 1517 h 2212"/>
                <a:gd name="T16" fmla="*/ 295 w 1081"/>
                <a:gd name="T17" fmla="*/ 1623 h 2212"/>
                <a:gd name="T18" fmla="*/ 279 w 1081"/>
                <a:gd name="T19" fmla="*/ 1664 h 2212"/>
                <a:gd name="T20" fmla="*/ 263 w 1081"/>
                <a:gd name="T21" fmla="*/ 1713 h 2212"/>
                <a:gd name="T22" fmla="*/ 230 w 1081"/>
                <a:gd name="T23" fmla="*/ 1754 h 2212"/>
                <a:gd name="T24" fmla="*/ 181 w 1081"/>
                <a:gd name="T25" fmla="*/ 1787 h 2212"/>
                <a:gd name="T26" fmla="*/ 58 w 1081"/>
                <a:gd name="T27" fmla="*/ 1885 h 2212"/>
                <a:gd name="T28" fmla="*/ 33 w 1081"/>
                <a:gd name="T29" fmla="*/ 1926 h 2212"/>
                <a:gd name="T30" fmla="*/ 9 w 1081"/>
                <a:gd name="T31" fmla="*/ 1975 h 2212"/>
                <a:gd name="T32" fmla="*/ 0 w 1081"/>
                <a:gd name="T33" fmla="*/ 2024 h 2212"/>
                <a:gd name="T34" fmla="*/ 344 w 1081"/>
                <a:gd name="T35" fmla="*/ 2138 h 2212"/>
                <a:gd name="T36" fmla="*/ 394 w 1081"/>
                <a:gd name="T37" fmla="*/ 2122 h 2212"/>
                <a:gd name="T38" fmla="*/ 443 w 1081"/>
                <a:gd name="T39" fmla="*/ 2097 h 2212"/>
                <a:gd name="T40" fmla="*/ 566 w 1081"/>
                <a:gd name="T41" fmla="*/ 1991 h 2212"/>
                <a:gd name="T42" fmla="*/ 607 w 1081"/>
                <a:gd name="T43" fmla="*/ 1975 h 2212"/>
                <a:gd name="T44" fmla="*/ 787 w 1081"/>
                <a:gd name="T45" fmla="*/ 1893 h 2212"/>
                <a:gd name="T46" fmla="*/ 828 w 1081"/>
                <a:gd name="T47" fmla="*/ 1877 h 2212"/>
                <a:gd name="T48" fmla="*/ 803 w 1081"/>
                <a:gd name="T49" fmla="*/ 1558 h 2212"/>
                <a:gd name="T50" fmla="*/ 795 w 1081"/>
                <a:gd name="T51" fmla="*/ 1517 h 2212"/>
                <a:gd name="T52" fmla="*/ 795 w 1081"/>
                <a:gd name="T53" fmla="*/ 1468 h 2212"/>
                <a:gd name="T54" fmla="*/ 787 w 1081"/>
                <a:gd name="T55" fmla="*/ 1419 h 2212"/>
                <a:gd name="T56" fmla="*/ 795 w 1081"/>
                <a:gd name="T57" fmla="*/ 1378 h 2212"/>
                <a:gd name="T58" fmla="*/ 795 w 1081"/>
                <a:gd name="T59" fmla="*/ 1329 h 2212"/>
                <a:gd name="T60" fmla="*/ 803 w 1081"/>
                <a:gd name="T61" fmla="*/ 1272 h 2212"/>
                <a:gd name="T62" fmla="*/ 795 w 1081"/>
                <a:gd name="T63" fmla="*/ 1264 h 2212"/>
                <a:gd name="T64" fmla="*/ 852 w 1081"/>
                <a:gd name="T65" fmla="*/ 994 h 2212"/>
                <a:gd name="T66" fmla="*/ 861 w 1081"/>
                <a:gd name="T67" fmla="*/ 961 h 2212"/>
                <a:gd name="T68" fmla="*/ 1065 w 1081"/>
                <a:gd name="T69" fmla="*/ 373 h 2212"/>
                <a:gd name="T70" fmla="*/ 1073 w 1081"/>
                <a:gd name="T71" fmla="*/ 316 h 2212"/>
                <a:gd name="T72" fmla="*/ 1081 w 1081"/>
                <a:gd name="T73" fmla="*/ 0 h 2212"/>
                <a:gd name="T74" fmla="*/ 589 w 1081"/>
                <a:gd name="T75" fmla="*/ 0 h 2212"/>
                <a:gd name="T76" fmla="*/ 508 w 1081"/>
                <a:gd name="T77" fmla="*/ 340 h 2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81" h="2212">
                  <a:moveTo>
                    <a:pt x="508" y="340"/>
                  </a:moveTo>
                  <a:cubicBezTo>
                    <a:pt x="484" y="586"/>
                    <a:pt x="533" y="1223"/>
                    <a:pt x="533" y="1223"/>
                  </a:cubicBezTo>
                  <a:lnTo>
                    <a:pt x="516" y="1223"/>
                  </a:lnTo>
                  <a:lnTo>
                    <a:pt x="516" y="1247"/>
                  </a:lnTo>
                  <a:cubicBezTo>
                    <a:pt x="508" y="1264"/>
                    <a:pt x="500" y="1362"/>
                    <a:pt x="500" y="1362"/>
                  </a:cubicBezTo>
                  <a:cubicBezTo>
                    <a:pt x="500" y="1362"/>
                    <a:pt x="459" y="1354"/>
                    <a:pt x="426" y="1386"/>
                  </a:cubicBezTo>
                  <a:cubicBezTo>
                    <a:pt x="402" y="1419"/>
                    <a:pt x="410" y="1435"/>
                    <a:pt x="394" y="1443"/>
                  </a:cubicBezTo>
                  <a:cubicBezTo>
                    <a:pt x="377" y="1460"/>
                    <a:pt x="353" y="1476"/>
                    <a:pt x="336" y="1517"/>
                  </a:cubicBezTo>
                  <a:cubicBezTo>
                    <a:pt x="328" y="1533"/>
                    <a:pt x="312" y="1582"/>
                    <a:pt x="295" y="1623"/>
                  </a:cubicBezTo>
                  <a:cubicBezTo>
                    <a:pt x="287" y="1640"/>
                    <a:pt x="287" y="1656"/>
                    <a:pt x="279" y="1664"/>
                  </a:cubicBezTo>
                  <a:cubicBezTo>
                    <a:pt x="271" y="1680"/>
                    <a:pt x="271" y="1697"/>
                    <a:pt x="263" y="1713"/>
                  </a:cubicBezTo>
                  <a:cubicBezTo>
                    <a:pt x="254" y="1729"/>
                    <a:pt x="238" y="1746"/>
                    <a:pt x="230" y="1754"/>
                  </a:cubicBezTo>
                  <a:cubicBezTo>
                    <a:pt x="213" y="1770"/>
                    <a:pt x="197" y="1778"/>
                    <a:pt x="181" y="1787"/>
                  </a:cubicBezTo>
                  <a:cubicBezTo>
                    <a:pt x="131" y="1811"/>
                    <a:pt x="91" y="1844"/>
                    <a:pt x="58" y="1885"/>
                  </a:cubicBezTo>
                  <a:cubicBezTo>
                    <a:pt x="50" y="1893"/>
                    <a:pt x="41" y="1909"/>
                    <a:pt x="33" y="1926"/>
                  </a:cubicBezTo>
                  <a:cubicBezTo>
                    <a:pt x="17" y="1942"/>
                    <a:pt x="9" y="1958"/>
                    <a:pt x="9" y="1975"/>
                  </a:cubicBezTo>
                  <a:cubicBezTo>
                    <a:pt x="0" y="1991"/>
                    <a:pt x="0" y="2007"/>
                    <a:pt x="0" y="2024"/>
                  </a:cubicBezTo>
                  <a:cubicBezTo>
                    <a:pt x="0" y="2212"/>
                    <a:pt x="230" y="2179"/>
                    <a:pt x="344" y="2138"/>
                  </a:cubicBezTo>
                  <a:cubicBezTo>
                    <a:pt x="361" y="2138"/>
                    <a:pt x="377" y="2130"/>
                    <a:pt x="394" y="2122"/>
                  </a:cubicBezTo>
                  <a:lnTo>
                    <a:pt x="443" y="2097"/>
                  </a:lnTo>
                  <a:cubicBezTo>
                    <a:pt x="484" y="2064"/>
                    <a:pt x="525" y="2032"/>
                    <a:pt x="566" y="1991"/>
                  </a:cubicBezTo>
                  <a:cubicBezTo>
                    <a:pt x="582" y="1991"/>
                    <a:pt x="590" y="1983"/>
                    <a:pt x="607" y="1975"/>
                  </a:cubicBezTo>
                  <a:cubicBezTo>
                    <a:pt x="664" y="1950"/>
                    <a:pt x="721" y="1926"/>
                    <a:pt x="787" y="1893"/>
                  </a:cubicBezTo>
                  <a:cubicBezTo>
                    <a:pt x="803" y="1893"/>
                    <a:pt x="820" y="1885"/>
                    <a:pt x="828" y="1877"/>
                  </a:cubicBezTo>
                  <a:cubicBezTo>
                    <a:pt x="926" y="1778"/>
                    <a:pt x="803" y="1672"/>
                    <a:pt x="803" y="1558"/>
                  </a:cubicBezTo>
                  <a:cubicBezTo>
                    <a:pt x="803" y="1542"/>
                    <a:pt x="795" y="1533"/>
                    <a:pt x="795" y="1517"/>
                  </a:cubicBezTo>
                  <a:lnTo>
                    <a:pt x="795" y="1468"/>
                  </a:lnTo>
                  <a:cubicBezTo>
                    <a:pt x="795" y="1452"/>
                    <a:pt x="795" y="1435"/>
                    <a:pt x="787" y="1419"/>
                  </a:cubicBezTo>
                  <a:cubicBezTo>
                    <a:pt x="787" y="1403"/>
                    <a:pt x="795" y="1394"/>
                    <a:pt x="795" y="1378"/>
                  </a:cubicBezTo>
                  <a:lnTo>
                    <a:pt x="795" y="1329"/>
                  </a:lnTo>
                  <a:cubicBezTo>
                    <a:pt x="803" y="1305"/>
                    <a:pt x="803" y="1280"/>
                    <a:pt x="803" y="1272"/>
                  </a:cubicBezTo>
                  <a:lnTo>
                    <a:pt x="795" y="1264"/>
                  </a:lnTo>
                  <a:cubicBezTo>
                    <a:pt x="795" y="1264"/>
                    <a:pt x="820" y="1125"/>
                    <a:pt x="852" y="994"/>
                  </a:cubicBezTo>
                  <a:cubicBezTo>
                    <a:pt x="852" y="978"/>
                    <a:pt x="852" y="970"/>
                    <a:pt x="861" y="961"/>
                  </a:cubicBezTo>
                  <a:cubicBezTo>
                    <a:pt x="959" y="765"/>
                    <a:pt x="1057" y="602"/>
                    <a:pt x="1065" y="373"/>
                  </a:cubicBezTo>
                  <a:cubicBezTo>
                    <a:pt x="1065" y="357"/>
                    <a:pt x="1073" y="340"/>
                    <a:pt x="1073" y="316"/>
                  </a:cubicBezTo>
                  <a:cubicBezTo>
                    <a:pt x="1079" y="209"/>
                    <a:pt x="1077" y="82"/>
                    <a:pt x="1081" y="0"/>
                  </a:cubicBezTo>
                  <a:lnTo>
                    <a:pt x="589" y="0"/>
                  </a:lnTo>
                  <a:cubicBezTo>
                    <a:pt x="554" y="103"/>
                    <a:pt x="521" y="217"/>
                    <a:pt x="508"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82" name="Freeform 6">
              <a:extLst>
                <a:ext uri="{FF2B5EF4-FFF2-40B4-BE49-F238E27FC236}">
                  <a16:creationId xmlns:a16="http://schemas.microsoft.com/office/drawing/2014/main" id="{840504C9-D291-4C82-A0EB-A19B6D5340A9}"/>
                </a:ext>
              </a:extLst>
            </p:cNvPr>
            <p:cNvSpPr>
              <a:spLocks/>
            </p:cNvSpPr>
            <p:nvPr/>
          </p:nvSpPr>
          <p:spPr bwMode="auto">
            <a:xfrm>
              <a:off x="9932272" y="4660939"/>
              <a:ext cx="605660" cy="1158354"/>
            </a:xfrm>
            <a:custGeom>
              <a:avLst/>
              <a:gdLst>
                <a:gd name="T0" fmla="*/ 18 w 1099"/>
                <a:gd name="T1" fmla="*/ 373 h 2105"/>
                <a:gd name="T2" fmla="*/ 26 w 1099"/>
                <a:gd name="T3" fmla="*/ 422 h 2105"/>
                <a:gd name="T4" fmla="*/ 59 w 1099"/>
                <a:gd name="T5" fmla="*/ 561 h 2105"/>
                <a:gd name="T6" fmla="*/ 83 w 1099"/>
                <a:gd name="T7" fmla="*/ 610 h 2105"/>
                <a:gd name="T8" fmla="*/ 231 w 1099"/>
                <a:gd name="T9" fmla="*/ 986 h 2105"/>
                <a:gd name="T10" fmla="*/ 239 w 1099"/>
                <a:gd name="T11" fmla="*/ 1019 h 2105"/>
                <a:gd name="T12" fmla="*/ 288 w 1099"/>
                <a:gd name="T13" fmla="*/ 1256 h 2105"/>
                <a:gd name="T14" fmla="*/ 280 w 1099"/>
                <a:gd name="T15" fmla="*/ 1272 h 2105"/>
                <a:gd name="T16" fmla="*/ 288 w 1099"/>
                <a:gd name="T17" fmla="*/ 1329 h 2105"/>
                <a:gd name="T18" fmla="*/ 280 w 1099"/>
                <a:gd name="T19" fmla="*/ 1828 h 2105"/>
                <a:gd name="T20" fmla="*/ 329 w 1099"/>
                <a:gd name="T21" fmla="*/ 1901 h 2105"/>
                <a:gd name="T22" fmla="*/ 436 w 1099"/>
                <a:gd name="T23" fmla="*/ 1926 h 2105"/>
                <a:gd name="T24" fmla="*/ 468 w 1099"/>
                <a:gd name="T25" fmla="*/ 1942 h 2105"/>
                <a:gd name="T26" fmla="*/ 509 w 1099"/>
                <a:gd name="T27" fmla="*/ 1999 h 2105"/>
                <a:gd name="T28" fmla="*/ 558 w 1099"/>
                <a:gd name="T29" fmla="*/ 2024 h 2105"/>
                <a:gd name="T30" fmla="*/ 673 w 1099"/>
                <a:gd name="T31" fmla="*/ 2064 h 2105"/>
                <a:gd name="T32" fmla="*/ 730 w 1099"/>
                <a:gd name="T33" fmla="*/ 2081 h 2105"/>
                <a:gd name="T34" fmla="*/ 780 w 1099"/>
                <a:gd name="T35" fmla="*/ 2097 h 2105"/>
                <a:gd name="T36" fmla="*/ 837 w 1099"/>
                <a:gd name="T37" fmla="*/ 2105 h 2105"/>
                <a:gd name="T38" fmla="*/ 1099 w 1099"/>
                <a:gd name="T39" fmla="*/ 2007 h 2105"/>
                <a:gd name="T40" fmla="*/ 878 w 1099"/>
                <a:gd name="T41" fmla="*/ 1754 h 2105"/>
                <a:gd name="T42" fmla="*/ 845 w 1099"/>
                <a:gd name="T43" fmla="*/ 1721 h 2105"/>
                <a:gd name="T44" fmla="*/ 829 w 1099"/>
                <a:gd name="T45" fmla="*/ 1689 h 2105"/>
                <a:gd name="T46" fmla="*/ 812 w 1099"/>
                <a:gd name="T47" fmla="*/ 1648 h 2105"/>
                <a:gd name="T48" fmla="*/ 771 w 1099"/>
                <a:gd name="T49" fmla="*/ 1582 h 2105"/>
                <a:gd name="T50" fmla="*/ 763 w 1099"/>
                <a:gd name="T51" fmla="*/ 1550 h 2105"/>
                <a:gd name="T52" fmla="*/ 747 w 1099"/>
                <a:gd name="T53" fmla="*/ 1509 h 2105"/>
                <a:gd name="T54" fmla="*/ 689 w 1099"/>
                <a:gd name="T55" fmla="*/ 1435 h 2105"/>
                <a:gd name="T56" fmla="*/ 657 w 1099"/>
                <a:gd name="T57" fmla="*/ 1378 h 2105"/>
                <a:gd name="T58" fmla="*/ 583 w 1099"/>
                <a:gd name="T59" fmla="*/ 1354 h 2105"/>
                <a:gd name="T60" fmla="*/ 575 w 1099"/>
                <a:gd name="T61" fmla="*/ 1239 h 2105"/>
                <a:gd name="T62" fmla="*/ 567 w 1099"/>
                <a:gd name="T63" fmla="*/ 1223 h 2105"/>
                <a:gd name="T64" fmla="*/ 558 w 1099"/>
                <a:gd name="T65" fmla="*/ 1223 h 2105"/>
                <a:gd name="T66" fmla="*/ 583 w 1099"/>
                <a:gd name="T67" fmla="*/ 724 h 2105"/>
                <a:gd name="T68" fmla="*/ 583 w 1099"/>
                <a:gd name="T69" fmla="*/ 684 h 2105"/>
                <a:gd name="T70" fmla="*/ 583 w 1099"/>
                <a:gd name="T71" fmla="*/ 577 h 2105"/>
                <a:gd name="T72" fmla="*/ 583 w 1099"/>
                <a:gd name="T73" fmla="*/ 537 h 2105"/>
                <a:gd name="T74" fmla="*/ 575 w 1099"/>
                <a:gd name="T75" fmla="*/ 332 h 2105"/>
                <a:gd name="T76" fmla="*/ 494 w 1099"/>
                <a:gd name="T77" fmla="*/ 0 h 2105"/>
                <a:gd name="T78" fmla="*/ 1 w 1099"/>
                <a:gd name="T79" fmla="*/ 0 h 2105"/>
                <a:gd name="T80" fmla="*/ 18 w 1099"/>
                <a:gd name="T81" fmla="*/ 373 h 2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99" h="2105">
                  <a:moveTo>
                    <a:pt x="18" y="373"/>
                  </a:moveTo>
                  <a:cubicBezTo>
                    <a:pt x="18" y="389"/>
                    <a:pt x="26" y="406"/>
                    <a:pt x="26" y="422"/>
                  </a:cubicBezTo>
                  <a:cubicBezTo>
                    <a:pt x="34" y="471"/>
                    <a:pt x="42" y="520"/>
                    <a:pt x="59" y="561"/>
                  </a:cubicBezTo>
                  <a:cubicBezTo>
                    <a:pt x="67" y="577"/>
                    <a:pt x="75" y="594"/>
                    <a:pt x="83" y="610"/>
                  </a:cubicBezTo>
                  <a:cubicBezTo>
                    <a:pt x="116" y="724"/>
                    <a:pt x="247" y="823"/>
                    <a:pt x="231" y="986"/>
                  </a:cubicBezTo>
                  <a:cubicBezTo>
                    <a:pt x="239" y="994"/>
                    <a:pt x="239" y="1010"/>
                    <a:pt x="239" y="1019"/>
                  </a:cubicBezTo>
                  <a:cubicBezTo>
                    <a:pt x="272" y="1141"/>
                    <a:pt x="288" y="1256"/>
                    <a:pt x="288" y="1256"/>
                  </a:cubicBezTo>
                  <a:lnTo>
                    <a:pt x="280" y="1272"/>
                  </a:lnTo>
                  <a:cubicBezTo>
                    <a:pt x="280" y="1272"/>
                    <a:pt x="280" y="1296"/>
                    <a:pt x="288" y="1329"/>
                  </a:cubicBezTo>
                  <a:cubicBezTo>
                    <a:pt x="329" y="1501"/>
                    <a:pt x="272" y="1672"/>
                    <a:pt x="280" y="1828"/>
                  </a:cubicBezTo>
                  <a:cubicBezTo>
                    <a:pt x="288" y="1860"/>
                    <a:pt x="296" y="1885"/>
                    <a:pt x="329" y="1901"/>
                  </a:cubicBezTo>
                  <a:cubicBezTo>
                    <a:pt x="354" y="1917"/>
                    <a:pt x="386" y="1926"/>
                    <a:pt x="436" y="1926"/>
                  </a:cubicBezTo>
                  <a:cubicBezTo>
                    <a:pt x="452" y="1926"/>
                    <a:pt x="468" y="1934"/>
                    <a:pt x="468" y="1942"/>
                  </a:cubicBezTo>
                  <a:cubicBezTo>
                    <a:pt x="476" y="1950"/>
                    <a:pt x="485" y="1975"/>
                    <a:pt x="509" y="1999"/>
                  </a:cubicBezTo>
                  <a:cubicBezTo>
                    <a:pt x="517" y="2007"/>
                    <a:pt x="542" y="2015"/>
                    <a:pt x="558" y="2024"/>
                  </a:cubicBezTo>
                  <a:cubicBezTo>
                    <a:pt x="599" y="2040"/>
                    <a:pt x="640" y="2048"/>
                    <a:pt x="673" y="2064"/>
                  </a:cubicBezTo>
                  <a:cubicBezTo>
                    <a:pt x="689" y="2073"/>
                    <a:pt x="714" y="2073"/>
                    <a:pt x="730" y="2081"/>
                  </a:cubicBezTo>
                  <a:cubicBezTo>
                    <a:pt x="747" y="2089"/>
                    <a:pt x="763" y="2097"/>
                    <a:pt x="780" y="2097"/>
                  </a:cubicBezTo>
                  <a:cubicBezTo>
                    <a:pt x="796" y="2105"/>
                    <a:pt x="812" y="2105"/>
                    <a:pt x="837" y="2105"/>
                  </a:cubicBezTo>
                  <a:cubicBezTo>
                    <a:pt x="935" y="2105"/>
                    <a:pt x="1066" y="2105"/>
                    <a:pt x="1099" y="2007"/>
                  </a:cubicBezTo>
                  <a:cubicBezTo>
                    <a:pt x="1099" y="1877"/>
                    <a:pt x="960" y="1811"/>
                    <a:pt x="878" y="1754"/>
                  </a:cubicBezTo>
                  <a:cubicBezTo>
                    <a:pt x="870" y="1746"/>
                    <a:pt x="853" y="1729"/>
                    <a:pt x="845" y="1721"/>
                  </a:cubicBezTo>
                  <a:cubicBezTo>
                    <a:pt x="837" y="1713"/>
                    <a:pt x="837" y="1697"/>
                    <a:pt x="829" y="1689"/>
                  </a:cubicBezTo>
                  <a:cubicBezTo>
                    <a:pt x="821" y="1672"/>
                    <a:pt x="821" y="1664"/>
                    <a:pt x="812" y="1648"/>
                  </a:cubicBezTo>
                  <a:cubicBezTo>
                    <a:pt x="796" y="1631"/>
                    <a:pt x="788" y="1607"/>
                    <a:pt x="771" y="1582"/>
                  </a:cubicBezTo>
                  <a:cubicBezTo>
                    <a:pt x="771" y="1574"/>
                    <a:pt x="763" y="1566"/>
                    <a:pt x="763" y="1550"/>
                  </a:cubicBezTo>
                  <a:cubicBezTo>
                    <a:pt x="755" y="1533"/>
                    <a:pt x="747" y="1517"/>
                    <a:pt x="747" y="1509"/>
                  </a:cubicBezTo>
                  <a:cubicBezTo>
                    <a:pt x="730" y="1468"/>
                    <a:pt x="706" y="1452"/>
                    <a:pt x="689" y="1435"/>
                  </a:cubicBezTo>
                  <a:cubicBezTo>
                    <a:pt x="673" y="1427"/>
                    <a:pt x="681" y="1419"/>
                    <a:pt x="657" y="1378"/>
                  </a:cubicBezTo>
                  <a:cubicBezTo>
                    <a:pt x="632" y="1345"/>
                    <a:pt x="583" y="1354"/>
                    <a:pt x="583" y="1354"/>
                  </a:cubicBezTo>
                  <a:cubicBezTo>
                    <a:pt x="583" y="1354"/>
                    <a:pt x="575" y="1256"/>
                    <a:pt x="575" y="1239"/>
                  </a:cubicBezTo>
                  <a:lnTo>
                    <a:pt x="567" y="1223"/>
                  </a:lnTo>
                  <a:cubicBezTo>
                    <a:pt x="567" y="1215"/>
                    <a:pt x="558" y="1223"/>
                    <a:pt x="558" y="1223"/>
                  </a:cubicBezTo>
                  <a:cubicBezTo>
                    <a:pt x="558" y="1223"/>
                    <a:pt x="575" y="970"/>
                    <a:pt x="583" y="724"/>
                  </a:cubicBezTo>
                  <a:lnTo>
                    <a:pt x="583" y="684"/>
                  </a:lnTo>
                  <a:cubicBezTo>
                    <a:pt x="567" y="643"/>
                    <a:pt x="567" y="610"/>
                    <a:pt x="583" y="577"/>
                  </a:cubicBezTo>
                  <a:lnTo>
                    <a:pt x="583" y="537"/>
                  </a:lnTo>
                  <a:cubicBezTo>
                    <a:pt x="583" y="455"/>
                    <a:pt x="583" y="389"/>
                    <a:pt x="575" y="332"/>
                  </a:cubicBezTo>
                  <a:cubicBezTo>
                    <a:pt x="563" y="212"/>
                    <a:pt x="529" y="101"/>
                    <a:pt x="494" y="0"/>
                  </a:cubicBezTo>
                  <a:lnTo>
                    <a:pt x="1" y="0"/>
                  </a:lnTo>
                  <a:cubicBezTo>
                    <a:pt x="4" y="99"/>
                    <a:pt x="0" y="257"/>
                    <a:pt x="18" y="3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sp>
        <p:nvSpPr>
          <p:cNvPr id="83" name="Freeform 7">
            <a:extLst>
              <a:ext uri="{FF2B5EF4-FFF2-40B4-BE49-F238E27FC236}">
                <a16:creationId xmlns:a16="http://schemas.microsoft.com/office/drawing/2014/main" id="{FAE84AB1-E9F2-452E-837A-0E788B812C86}"/>
              </a:ext>
            </a:extLst>
          </p:cNvPr>
          <p:cNvSpPr>
            <a:spLocks/>
          </p:cNvSpPr>
          <p:nvPr/>
        </p:nvSpPr>
        <p:spPr bwMode="auto">
          <a:xfrm>
            <a:off x="7346614" y="958522"/>
            <a:ext cx="4533240" cy="1240107"/>
          </a:xfrm>
          <a:custGeom>
            <a:avLst/>
            <a:gdLst>
              <a:gd name="T0" fmla="*/ 2540 w 8233"/>
              <a:gd name="T1" fmla="*/ 2042 h 2252"/>
              <a:gd name="T2" fmla="*/ 2605 w 8233"/>
              <a:gd name="T3" fmla="*/ 1634 h 2252"/>
              <a:gd name="T4" fmla="*/ 3244 w 8233"/>
              <a:gd name="T5" fmla="*/ 1527 h 2252"/>
              <a:gd name="T6" fmla="*/ 2785 w 8233"/>
              <a:gd name="T7" fmla="*/ 2067 h 2252"/>
              <a:gd name="T8" fmla="*/ 5669 w 8233"/>
              <a:gd name="T9" fmla="*/ 2067 h 2252"/>
              <a:gd name="T10" fmla="*/ 5210 w 8233"/>
              <a:gd name="T11" fmla="*/ 1527 h 2252"/>
              <a:gd name="T12" fmla="*/ 5988 w 8233"/>
              <a:gd name="T13" fmla="*/ 1707 h 2252"/>
              <a:gd name="T14" fmla="*/ 5778 w 8233"/>
              <a:gd name="T15" fmla="*/ 2248 h 2252"/>
              <a:gd name="T16" fmla="*/ 6332 w 8233"/>
              <a:gd name="T17" fmla="*/ 1593 h 2252"/>
              <a:gd name="T18" fmla="*/ 6766 w 8233"/>
              <a:gd name="T19" fmla="*/ 2042 h 2252"/>
              <a:gd name="T20" fmla="*/ 7061 w 8233"/>
              <a:gd name="T21" fmla="*/ 2042 h 2252"/>
              <a:gd name="T22" fmla="*/ 7069 w 8233"/>
              <a:gd name="T23" fmla="*/ 1952 h 2252"/>
              <a:gd name="T24" fmla="*/ 7315 w 8233"/>
              <a:gd name="T25" fmla="*/ 1952 h 2252"/>
              <a:gd name="T26" fmla="*/ 7618 w 8233"/>
              <a:gd name="T27" fmla="*/ 1764 h 2252"/>
              <a:gd name="T28" fmla="*/ 8175 w 8233"/>
              <a:gd name="T29" fmla="*/ 1527 h 2252"/>
              <a:gd name="T30" fmla="*/ 7618 w 8233"/>
              <a:gd name="T31" fmla="*/ 1413 h 2252"/>
              <a:gd name="T32" fmla="*/ 7315 w 8233"/>
              <a:gd name="T33" fmla="*/ 1078 h 2252"/>
              <a:gd name="T34" fmla="*/ 7135 w 8233"/>
              <a:gd name="T35" fmla="*/ 923 h 2252"/>
              <a:gd name="T36" fmla="*/ 7061 w 8233"/>
              <a:gd name="T37" fmla="*/ 1413 h 2252"/>
              <a:gd name="T38" fmla="*/ 6848 w 8233"/>
              <a:gd name="T39" fmla="*/ 817 h 2252"/>
              <a:gd name="T40" fmla="*/ 6308 w 8233"/>
              <a:gd name="T41" fmla="*/ 1413 h 2252"/>
              <a:gd name="T42" fmla="*/ 6193 w 8233"/>
              <a:gd name="T43" fmla="*/ 1364 h 2252"/>
              <a:gd name="T44" fmla="*/ 6037 w 8233"/>
              <a:gd name="T45" fmla="*/ 1299 h 2252"/>
              <a:gd name="T46" fmla="*/ 5882 w 8233"/>
              <a:gd name="T47" fmla="*/ 1364 h 2252"/>
              <a:gd name="T48" fmla="*/ 4899 w 8233"/>
              <a:gd name="T49" fmla="*/ 1413 h 2252"/>
              <a:gd name="T50" fmla="*/ 4776 w 8233"/>
              <a:gd name="T51" fmla="*/ 1421 h 2252"/>
              <a:gd name="T52" fmla="*/ 4522 w 8233"/>
              <a:gd name="T53" fmla="*/ 956 h 2252"/>
              <a:gd name="T54" fmla="*/ 4661 w 8233"/>
              <a:gd name="T55" fmla="*/ 710 h 2252"/>
              <a:gd name="T56" fmla="*/ 4620 w 8233"/>
              <a:gd name="T57" fmla="*/ 522 h 2252"/>
              <a:gd name="T58" fmla="*/ 4538 w 8233"/>
              <a:gd name="T59" fmla="*/ 237 h 2252"/>
              <a:gd name="T60" fmla="*/ 4424 w 8233"/>
              <a:gd name="T61" fmla="*/ 130 h 2252"/>
              <a:gd name="T62" fmla="*/ 4301 w 8233"/>
              <a:gd name="T63" fmla="*/ 89 h 2252"/>
              <a:gd name="T64" fmla="*/ 4186 w 8233"/>
              <a:gd name="T65" fmla="*/ 114 h 2252"/>
              <a:gd name="T66" fmla="*/ 4079 w 8233"/>
              <a:gd name="T67" fmla="*/ 114 h 2252"/>
              <a:gd name="T68" fmla="*/ 3948 w 8233"/>
              <a:gd name="T69" fmla="*/ 196 h 2252"/>
              <a:gd name="T70" fmla="*/ 3891 w 8233"/>
              <a:gd name="T71" fmla="*/ 245 h 2252"/>
              <a:gd name="T72" fmla="*/ 3842 w 8233"/>
              <a:gd name="T73" fmla="*/ 392 h 2252"/>
              <a:gd name="T74" fmla="*/ 3817 w 8233"/>
              <a:gd name="T75" fmla="*/ 596 h 2252"/>
              <a:gd name="T76" fmla="*/ 3809 w 8233"/>
              <a:gd name="T77" fmla="*/ 768 h 2252"/>
              <a:gd name="T78" fmla="*/ 3899 w 8233"/>
              <a:gd name="T79" fmla="*/ 923 h 2252"/>
              <a:gd name="T80" fmla="*/ 3645 w 8233"/>
              <a:gd name="T81" fmla="*/ 1413 h 2252"/>
              <a:gd name="T82" fmla="*/ 3563 w 8233"/>
              <a:gd name="T83" fmla="*/ 1413 h 2252"/>
              <a:gd name="T84" fmla="*/ 2187 w 8233"/>
              <a:gd name="T85" fmla="*/ 1364 h 2252"/>
              <a:gd name="T86" fmla="*/ 1696 w 8233"/>
              <a:gd name="T87" fmla="*/ 1413 h 2252"/>
              <a:gd name="T88" fmla="*/ 1483 w 8233"/>
              <a:gd name="T89" fmla="*/ 817 h 2252"/>
              <a:gd name="T90" fmla="*/ 1393 w 8233"/>
              <a:gd name="T91" fmla="*/ 1413 h 2252"/>
              <a:gd name="T92" fmla="*/ 1221 w 8233"/>
              <a:gd name="T93" fmla="*/ 923 h 2252"/>
              <a:gd name="T94" fmla="*/ 1000 w 8233"/>
              <a:gd name="T95" fmla="*/ 1029 h 2252"/>
              <a:gd name="T96" fmla="*/ 58 w 8233"/>
              <a:gd name="T97" fmla="*/ 1413 h 2252"/>
              <a:gd name="T98" fmla="*/ 590 w 8233"/>
              <a:gd name="T99" fmla="*/ 1527 h 2252"/>
              <a:gd name="T100" fmla="*/ 1000 w 8233"/>
              <a:gd name="T101" fmla="*/ 1961 h 2252"/>
              <a:gd name="T102" fmla="*/ 1221 w 8233"/>
              <a:gd name="T103" fmla="*/ 2018 h 2252"/>
              <a:gd name="T104" fmla="*/ 1393 w 8233"/>
              <a:gd name="T105" fmla="*/ 1527 h 2252"/>
              <a:gd name="T106" fmla="*/ 1483 w 8233"/>
              <a:gd name="T107" fmla="*/ 2124 h 2252"/>
              <a:gd name="T108" fmla="*/ 1696 w 8233"/>
              <a:gd name="T109" fmla="*/ 1527 h 2252"/>
              <a:gd name="T110" fmla="*/ 2155 w 8233"/>
              <a:gd name="T111" fmla="*/ 1724 h 2252"/>
              <a:gd name="T112" fmla="*/ 2254 w 8233"/>
              <a:gd name="T113" fmla="*/ 2252 h 2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33" h="2252">
                <a:moveTo>
                  <a:pt x="2654" y="2206"/>
                </a:moveTo>
                <a:cubicBezTo>
                  <a:pt x="2621" y="2165"/>
                  <a:pt x="2597" y="2140"/>
                  <a:pt x="2572" y="2108"/>
                </a:cubicBezTo>
                <a:cubicBezTo>
                  <a:pt x="2564" y="2091"/>
                  <a:pt x="2548" y="2067"/>
                  <a:pt x="2540" y="2042"/>
                </a:cubicBezTo>
                <a:cubicBezTo>
                  <a:pt x="2531" y="1944"/>
                  <a:pt x="2466" y="1879"/>
                  <a:pt x="2466" y="1789"/>
                </a:cubicBezTo>
                <a:cubicBezTo>
                  <a:pt x="2458" y="1756"/>
                  <a:pt x="2458" y="1740"/>
                  <a:pt x="2458" y="1724"/>
                </a:cubicBezTo>
                <a:cubicBezTo>
                  <a:pt x="2531" y="1683"/>
                  <a:pt x="2564" y="1650"/>
                  <a:pt x="2605" y="1634"/>
                </a:cubicBezTo>
                <a:cubicBezTo>
                  <a:pt x="2638" y="1617"/>
                  <a:pt x="2654" y="1601"/>
                  <a:pt x="2662" y="1585"/>
                </a:cubicBezTo>
                <a:cubicBezTo>
                  <a:pt x="2671" y="1568"/>
                  <a:pt x="2679" y="1544"/>
                  <a:pt x="2687" y="1527"/>
                </a:cubicBezTo>
                <a:lnTo>
                  <a:pt x="3244" y="1527"/>
                </a:lnTo>
                <a:cubicBezTo>
                  <a:pt x="3228" y="1536"/>
                  <a:pt x="3211" y="1552"/>
                  <a:pt x="3195" y="1568"/>
                </a:cubicBezTo>
                <a:cubicBezTo>
                  <a:pt x="3097" y="1658"/>
                  <a:pt x="3006" y="1871"/>
                  <a:pt x="2990" y="1895"/>
                </a:cubicBezTo>
                <a:cubicBezTo>
                  <a:pt x="2974" y="1912"/>
                  <a:pt x="2834" y="1985"/>
                  <a:pt x="2785" y="2067"/>
                </a:cubicBezTo>
                <a:cubicBezTo>
                  <a:pt x="2753" y="2116"/>
                  <a:pt x="2727" y="2200"/>
                  <a:pt x="2714" y="2252"/>
                </a:cubicBezTo>
                <a:lnTo>
                  <a:pt x="5739" y="2248"/>
                </a:lnTo>
                <a:cubicBezTo>
                  <a:pt x="5725" y="2196"/>
                  <a:pt x="5700" y="2114"/>
                  <a:pt x="5669" y="2067"/>
                </a:cubicBezTo>
                <a:cubicBezTo>
                  <a:pt x="5619" y="1985"/>
                  <a:pt x="5480" y="1912"/>
                  <a:pt x="5464" y="1895"/>
                </a:cubicBezTo>
                <a:cubicBezTo>
                  <a:pt x="5447" y="1871"/>
                  <a:pt x="5357" y="1658"/>
                  <a:pt x="5259" y="1568"/>
                </a:cubicBezTo>
                <a:cubicBezTo>
                  <a:pt x="5243" y="1552"/>
                  <a:pt x="5226" y="1536"/>
                  <a:pt x="5210" y="1527"/>
                </a:cubicBezTo>
                <a:lnTo>
                  <a:pt x="5767" y="1527"/>
                </a:lnTo>
                <a:cubicBezTo>
                  <a:pt x="5775" y="1560"/>
                  <a:pt x="5791" y="1609"/>
                  <a:pt x="5841" y="1634"/>
                </a:cubicBezTo>
                <a:cubicBezTo>
                  <a:pt x="5898" y="1658"/>
                  <a:pt x="5980" y="1691"/>
                  <a:pt x="5988" y="1707"/>
                </a:cubicBezTo>
                <a:cubicBezTo>
                  <a:pt x="5996" y="1724"/>
                  <a:pt x="6004" y="1732"/>
                  <a:pt x="5947" y="1928"/>
                </a:cubicBezTo>
                <a:cubicBezTo>
                  <a:pt x="5898" y="2124"/>
                  <a:pt x="5857" y="2116"/>
                  <a:pt x="5800" y="2206"/>
                </a:cubicBezTo>
                <a:cubicBezTo>
                  <a:pt x="5791" y="2223"/>
                  <a:pt x="5784" y="2237"/>
                  <a:pt x="5778" y="2248"/>
                </a:cubicBezTo>
                <a:lnTo>
                  <a:pt x="6220" y="2247"/>
                </a:lnTo>
                <a:cubicBezTo>
                  <a:pt x="6224" y="2097"/>
                  <a:pt x="6226" y="1947"/>
                  <a:pt x="6250" y="1862"/>
                </a:cubicBezTo>
                <a:cubicBezTo>
                  <a:pt x="6299" y="1691"/>
                  <a:pt x="6324" y="1634"/>
                  <a:pt x="6332" y="1593"/>
                </a:cubicBezTo>
                <a:cubicBezTo>
                  <a:pt x="6340" y="1577"/>
                  <a:pt x="6332" y="1552"/>
                  <a:pt x="6332" y="1527"/>
                </a:cubicBezTo>
                <a:lnTo>
                  <a:pt x="6766" y="1527"/>
                </a:lnTo>
                <a:lnTo>
                  <a:pt x="6766" y="2042"/>
                </a:lnTo>
                <a:cubicBezTo>
                  <a:pt x="6766" y="2091"/>
                  <a:pt x="6807" y="2124"/>
                  <a:pt x="6848" y="2124"/>
                </a:cubicBezTo>
                <a:lnTo>
                  <a:pt x="6979" y="2124"/>
                </a:lnTo>
                <a:cubicBezTo>
                  <a:pt x="7028" y="2124"/>
                  <a:pt x="7061" y="2091"/>
                  <a:pt x="7061" y="2042"/>
                </a:cubicBezTo>
                <a:lnTo>
                  <a:pt x="7061" y="1527"/>
                </a:lnTo>
                <a:lnTo>
                  <a:pt x="7069" y="1527"/>
                </a:lnTo>
                <a:lnTo>
                  <a:pt x="7069" y="1952"/>
                </a:lnTo>
                <a:cubicBezTo>
                  <a:pt x="7069" y="1985"/>
                  <a:pt x="7094" y="2018"/>
                  <a:pt x="7135" y="2018"/>
                </a:cubicBezTo>
                <a:lnTo>
                  <a:pt x="7241" y="2018"/>
                </a:lnTo>
                <a:cubicBezTo>
                  <a:pt x="7282" y="2018"/>
                  <a:pt x="7315" y="1985"/>
                  <a:pt x="7315" y="1952"/>
                </a:cubicBezTo>
                <a:lnTo>
                  <a:pt x="7315" y="1846"/>
                </a:lnTo>
                <a:cubicBezTo>
                  <a:pt x="7340" y="1895"/>
                  <a:pt x="7397" y="1928"/>
                  <a:pt x="7454" y="1928"/>
                </a:cubicBezTo>
                <a:cubicBezTo>
                  <a:pt x="7544" y="1928"/>
                  <a:pt x="7618" y="1854"/>
                  <a:pt x="7618" y="1764"/>
                </a:cubicBezTo>
                <a:lnTo>
                  <a:pt x="7618" y="1527"/>
                </a:lnTo>
                <a:lnTo>
                  <a:pt x="7872" y="1527"/>
                </a:lnTo>
                <a:lnTo>
                  <a:pt x="8175" y="1527"/>
                </a:lnTo>
                <a:cubicBezTo>
                  <a:pt x="8208" y="1527"/>
                  <a:pt x="8233" y="1503"/>
                  <a:pt x="8233" y="1470"/>
                </a:cubicBezTo>
                <a:cubicBezTo>
                  <a:pt x="8233" y="1438"/>
                  <a:pt x="8208" y="1413"/>
                  <a:pt x="8175" y="1413"/>
                </a:cubicBezTo>
                <a:lnTo>
                  <a:pt x="7618" y="1413"/>
                </a:lnTo>
                <a:lnTo>
                  <a:pt x="7618" y="1160"/>
                </a:lnTo>
                <a:cubicBezTo>
                  <a:pt x="7618" y="1070"/>
                  <a:pt x="7544" y="996"/>
                  <a:pt x="7454" y="996"/>
                </a:cubicBezTo>
                <a:cubicBezTo>
                  <a:pt x="7397" y="996"/>
                  <a:pt x="7340" y="1029"/>
                  <a:pt x="7315" y="1078"/>
                </a:cubicBezTo>
                <a:lnTo>
                  <a:pt x="7315" y="988"/>
                </a:lnTo>
                <a:cubicBezTo>
                  <a:pt x="7315" y="956"/>
                  <a:pt x="7282" y="923"/>
                  <a:pt x="7241" y="923"/>
                </a:cubicBezTo>
                <a:lnTo>
                  <a:pt x="7135" y="923"/>
                </a:lnTo>
                <a:cubicBezTo>
                  <a:pt x="7094" y="923"/>
                  <a:pt x="7069" y="956"/>
                  <a:pt x="7069" y="988"/>
                </a:cubicBezTo>
                <a:lnTo>
                  <a:pt x="7069" y="1413"/>
                </a:lnTo>
                <a:lnTo>
                  <a:pt x="7061" y="1413"/>
                </a:lnTo>
                <a:lnTo>
                  <a:pt x="7061" y="898"/>
                </a:lnTo>
                <a:cubicBezTo>
                  <a:pt x="7061" y="849"/>
                  <a:pt x="7028" y="817"/>
                  <a:pt x="6979" y="817"/>
                </a:cubicBezTo>
                <a:lnTo>
                  <a:pt x="6848" y="817"/>
                </a:lnTo>
                <a:cubicBezTo>
                  <a:pt x="6807" y="817"/>
                  <a:pt x="6766" y="849"/>
                  <a:pt x="6766" y="898"/>
                </a:cubicBezTo>
                <a:lnTo>
                  <a:pt x="6766" y="1413"/>
                </a:lnTo>
                <a:lnTo>
                  <a:pt x="6308" y="1413"/>
                </a:lnTo>
                <a:cubicBezTo>
                  <a:pt x="6299" y="1405"/>
                  <a:pt x="6299" y="1397"/>
                  <a:pt x="6299" y="1397"/>
                </a:cubicBezTo>
                <a:cubicBezTo>
                  <a:pt x="6291" y="1364"/>
                  <a:pt x="6250" y="1356"/>
                  <a:pt x="6234" y="1356"/>
                </a:cubicBezTo>
                <a:cubicBezTo>
                  <a:pt x="6209" y="1356"/>
                  <a:pt x="6193" y="1364"/>
                  <a:pt x="6193" y="1364"/>
                </a:cubicBezTo>
                <a:cubicBezTo>
                  <a:pt x="6193" y="1364"/>
                  <a:pt x="6168" y="1315"/>
                  <a:pt x="6144" y="1307"/>
                </a:cubicBezTo>
                <a:cubicBezTo>
                  <a:pt x="6111" y="1299"/>
                  <a:pt x="6086" y="1323"/>
                  <a:pt x="6086" y="1323"/>
                </a:cubicBezTo>
                <a:cubicBezTo>
                  <a:pt x="6086" y="1323"/>
                  <a:pt x="6078" y="1299"/>
                  <a:pt x="6037" y="1299"/>
                </a:cubicBezTo>
                <a:cubicBezTo>
                  <a:pt x="5988" y="1299"/>
                  <a:pt x="5988" y="1323"/>
                  <a:pt x="5988" y="1323"/>
                </a:cubicBezTo>
                <a:cubicBezTo>
                  <a:pt x="5988" y="1323"/>
                  <a:pt x="5955" y="1307"/>
                  <a:pt x="5923" y="1323"/>
                </a:cubicBezTo>
                <a:cubicBezTo>
                  <a:pt x="5898" y="1340"/>
                  <a:pt x="5890" y="1356"/>
                  <a:pt x="5882" y="1364"/>
                </a:cubicBezTo>
                <a:cubicBezTo>
                  <a:pt x="5882" y="1380"/>
                  <a:pt x="5873" y="1405"/>
                  <a:pt x="5873" y="1405"/>
                </a:cubicBezTo>
                <a:cubicBezTo>
                  <a:pt x="5873" y="1405"/>
                  <a:pt x="5857" y="1397"/>
                  <a:pt x="5832" y="1413"/>
                </a:cubicBezTo>
                <a:lnTo>
                  <a:pt x="4899" y="1413"/>
                </a:lnTo>
                <a:lnTo>
                  <a:pt x="4849" y="1413"/>
                </a:lnTo>
                <a:cubicBezTo>
                  <a:pt x="4833" y="1413"/>
                  <a:pt x="4817" y="1421"/>
                  <a:pt x="4792" y="1421"/>
                </a:cubicBezTo>
                <a:lnTo>
                  <a:pt x="4776" y="1421"/>
                </a:lnTo>
                <a:cubicBezTo>
                  <a:pt x="4759" y="1421"/>
                  <a:pt x="4751" y="1413"/>
                  <a:pt x="4735" y="1413"/>
                </a:cubicBezTo>
                <a:cubicBezTo>
                  <a:pt x="4546" y="1364"/>
                  <a:pt x="4424" y="1168"/>
                  <a:pt x="4522" y="972"/>
                </a:cubicBezTo>
                <a:lnTo>
                  <a:pt x="4522" y="956"/>
                </a:lnTo>
                <a:cubicBezTo>
                  <a:pt x="4530" y="882"/>
                  <a:pt x="4661" y="849"/>
                  <a:pt x="4645" y="751"/>
                </a:cubicBezTo>
                <a:lnTo>
                  <a:pt x="4645" y="743"/>
                </a:lnTo>
                <a:cubicBezTo>
                  <a:pt x="4645" y="735"/>
                  <a:pt x="4653" y="719"/>
                  <a:pt x="4661" y="710"/>
                </a:cubicBezTo>
                <a:cubicBezTo>
                  <a:pt x="4694" y="653"/>
                  <a:pt x="4694" y="588"/>
                  <a:pt x="4628" y="572"/>
                </a:cubicBezTo>
                <a:lnTo>
                  <a:pt x="4628" y="547"/>
                </a:lnTo>
                <a:cubicBezTo>
                  <a:pt x="4628" y="539"/>
                  <a:pt x="4628" y="531"/>
                  <a:pt x="4620" y="522"/>
                </a:cubicBezTo>
                <a:cubicBezTo>
                  <a:pt x="4620" y="498"/>
                  <a:pt x="4612" y="449"/>
                  <a:pt x="4604" y="392"/>
                </a:cubicBezTo>
                <a:cubicBezTo>
                  <a:pt x="4604" y="335"/>
                  <a:pt x="4596" y="326"/>
                  <a:pt x="4579" y="294"/>
                </a:cubicBezTo>
                <a:cubicBezTo>
                  <a:pt x="4571" y="277"/>
                  <a:pt x="4555" y="261"/>
                  <a:pt x="4538" y="237"/>
                </a:cubicBezTo>
                <a:cubicBezTo>
                  <a:pt x="4530" y="204"/>
                  <a:pt x="4514" y="171"/>
                  <a:pt x="4505" y="196"/>
                </a:cubicBezTo>
                <a:cubicBezTo>
                  <a:pt x="4489" y="138"/>
                  <a:pt x="4481" y="187"/>
                  <a:pt x="4464" y="163"/>
                </a:cubicBezTo>
                <a:cubicBezTo>
                  <a:pt x="4448" y="163"/>
                  <a:pt x="4432" y="228"/>
                  <a:pt x="4424" y="130"/>
                </a:cubicBezTo>
                <a:cubicBezTo>
                  <a:pt x="4407" y="106"/>
                  <a:pt x="4391" y="65"/>
                  <a:pt x="4374" y="114"/>
                </a:cubicBezTo>
                <a:cubicBezTo>
                  <a:pt x="4366" y="65"/>
                  <a:pt x="4350" y="65"/>
                  <a:pt x="4342" y="73"/>
                </a:cubicBezTo>
                <a:cubicBezTo>
                  <a:pt x="4325" y="40"/>
                  <a:pt x="4317" y="65"/>
                  <a:pt x="4301" y="89"/>
                </a:cubicBezTo>
                <a:cubicBezTo>
                  <a:pt x="4292" y="16"/>
                  <a:pt x="4276" y="81"/>
                  <a:pt x="4268" y="57"/>
                </a:cubicBezTo>
                <a:cubicBezTo>
                  <a:pt x="4252" y="0"/>
                  <a:pt x="4243" y="32"/>
                  <a:pt x="4227" y="81"/>
                </a:cubicBezTo>
                <a:cubicBezTo>
                  <a:pt x="4211" y="114"/>
                  <a:pt x="4202" y="98"/>
                  <a:pt x="4186" y="114"/>
                </a:cubicBezTo>
                <a:cubicBezTo>
                  <a:pt x="4178" y="106"/>
                  <a:pt x="4161" y="187"/>
                  <a:pt x="4153" y="89"/>
                </a:cubicBezTo>
                <a:cubicBezTo>
                  <a:pt x="4137" y="32"/>
                  <a:pt x="4129" y="73"/>
                  <a:pt x="4112" y="73"/>
                </a:cubicBezTo>
                <a:cubicBezTo>
                  <a:pt x="4104" y="89"/>
                  <a:pt x="4088" y="122"/>
                  <a:pt x="4079" y="114"/>
                </a:cubicBezTo>
                <a:cubicBezTo>
                  <a:pt x="4063" y="130"/>
                  <a:pt x="4047" y="114"/>
                  <a:pt x="4030" y="138"/>
                </a:cubicBezTo>
                <a:cubicBezTo>
                  <a:pt x="4014" y="163"/>
                  <a:pt x="4006" y="187"/>
                  <a:pt x="3989" y="163"/>
                </a:cubicBezTo>
                <a:cubicBezTo>
                  <a:pt x="3973" y="122"/>
                  <a:pt x="3965" y="130"/>
                  <a:pt x="3948" y="196"/>
                </a:cubicBezTo>
                <a:cubicBezTo>
                  <a:pt x="3940" y="237"/>
                  <a:pt x="3940" y="220"/>
                  <a:pt x="3932" y="253"/>
                </a:cubicBezTo>
                <a:cubicBezTo>
                  <a:pt x="3924" y="269"/>
                  <a:pt x="3924" y="237"/>
                  <a:pt x="3916" y="237"/>
                </a:cubicBezTo>
                <a:cubicBezTo>
                  <a:pt x="3907" y="196"/>
                  <a:pt x="3899" y="228"/>
                  <a:pt x="3891" y="245"/>
                </a:cubicBezTo>
                <a:cubicBezTo>
                  <a:pt x="3883" y="237"/>
                  <a:pt x="3875" y="253"/>
                  <a:pt x="3867" y="294"/>
                </a:cubicBezTo>
                <a:cubicBezTo>
                  <a:pt x="3867" y="310"/>
                  <a:pt x="3858" y="269"/>
                  <a:pt x="3858" y="335"/>
                </a:cubicBezTo>
                <a:cubicBezTo>
                  <a:pt x="3850" y="318"/>
                  <a:pt x="3850" y="375"/>
                  <a:pt x="3842" y="392"/>
                </a:cubicBezTo>
                <a:cubicBezTo>
                  <a:pt x="3842" y="424"/>
                  <a:pt x="3842" y="457"/>
                  <a:pt x="3834" y="457"/>
                </a:cubicBezTo>
                <a:cubicBezTo>
                  <a:pt x="3834" y="424"/>
                  <a:pt x="3834" y="506"/>
                  <a:pt x="3826" y="522"/>
                </a:cubicBezTo>
                <a:cubicBezTo>
                  <a:pt x="3826" y="563"/>
                  <a:pt x="3817" y="596"/>
                  <a:pt x="3817" y="596"/>
                </a:cubicBezTo>
                <a:lnTo>
                  <a:pt x="3801" y="604"/>
                </a:lnTo>
                <a:cubicBezTo>
                  <a:pt x="3801" y="604"/>
                  <a:pt x="3793" y="612"/>
                  <a:pt x="3785" y="612"/>
                </a:cubicBezTo>
                <a:cubicBezTo>
                  <a:pt x="3776" y="686"/>
                  <a:pt x="3776" y="719"/>
                  <a:pt x="3809" y="768"/>
                </a:cubicBezTo>
                <a:cubicBezTo>
                  <a:pt x="3817" y="776"/>
                  <a:pt x="3817" y="784"/>
                  <a:pt x="3826" y="792"/>
                </a:cubicBezTo>
                <a:cubicBezTo>
                  <a:pt x="3850" y="825"/>
                  <a:pt x="3875" y="857"/>
                  <a:pt x="3891" y="882"/>
                </a:cubicBezTo>
                <a:cubicBezTo>
                  <a:pt x="3899" y="890"/>
                  <a:pt x="3899" y="907"/>
                  <a:pt x="3899" y="923"/>
                </a:cubicBezTo>
                <a:cubicBezTo>
                  <a:pt x="3907" y="939"/>
                  <a:pt x="3907" y="947"/>
                  <a:pt x="3916" y="964"/>
                </a:cubicBezTo>
                <a:cubicBezTo>
                  <a:pt x="4006" y="1127"/>
                  <a:pt x="3907" y="1356"/>
                  <a:pt x="3703" y="1405"/>
                </a:cubicBezTo>
                <a:cubicBezTo>
                  <a:pt x="3686" y="1413"/>
                  <a:pt x="3662" y="1413"/>
                  <a:pt x="3645" y="1413"/>
                </a:cubicBezTo>
                <a:lnTo>
                  <a:pt x="3637" y="1413"/>
                </a:lnTo>
                <a:lnTo>
                  <a:pt x="3604" y="1413"/>
                </a:lnTo>
                <a:lnTo>
                  <a:pt x="3563" y="1413"/>
                </a:lnTo>
                <a:lnTo>
                  <a:pt x="2646" y="1413"/>
                </a:lnTo>
                <a:cubicBezTo>
                  <a:pt x="2531" y="1291"/>
                  <a:pt x="2400" y="1258"/>
                  <a:pt x="2220" y="1356"/>
                </a:cubicBezTo>
                <a:cubicBezTo>
                  <a:pt x="2212" y="1356"/>
                  <a:pt x="2195" y="1356"/>
                  <a:pt x="2187" y="1364"/>
                </a:cubicBezTo>
                <a:cubicBezTo>
                  <a:pt x="2171" y="1372"/>
                  <a:pt x="2155" y="1380"/>
                  <a:pt x="2155" y="1397"/>
                </a:cubicBezTo>
                <a:cubicBezTo>
                  <a:pt x="2155" y="1397"/>
                  <a:pt x="2146" y="1405"/>
                  <a:pt x="2146" y="1413"/>
                </a:cubicBezTo>
                <a:lnTo>
                  <a:pt x="1696" y="1413"/>
                </a:lnTo>
                <a:lnTo>
                  <a:pt x="1696" y="898"/>
                </a:lnTo>
                <a:cubicBezTo>
                  <a:pt x="1696" y="849"/>
                  <a:pt x="1655" y="817"/>
                  <a:pt x="1614" y="817"/>
                </a:cubicBezTo>
                <a:lnTo>
                  <a:pt x="1483" y="817"/>
                </a:lnTo>
                <a:cubicBezTo>
                  <a:pt x="1434" y="817"/>
                  <a:pt x="1401" y="849"/>
                  <a:pt x="1401" y="898"/>
                </a:cubicBezTo>
                <a:lnTo>
                  <a:pt x="1401" y="1413"/>
                </a:lnTo>
                <a:lnTo>
                  <a:pt x="1393" y="1413"/>
                </a:lnTo>
                <a:lnTo>
                  <a:pt x="1393" y="988"/>
                </a:lnTo>
                <a:cubicBezTo>
                  <a:pt x="1393" y="956"/>
                  <a:pt x="1360" y="923"/>
                  <a:pt x="1327" y="923"/>
                </a:cubicBezTo>
                <a:lnTo>
                  <a:pt x="1221" y="923"/>
                </a:lnTo>
                <a:cubicBezTo>
                  <a:pt x="1180" y="923"/>
                  <a:pt x="1147" y="956"/>
                  <a:pt x="1147" y="988"/>
                </a:cubicBezTo>
                <a:lnTo>
                  <a:pt x="1147" y="1119"/>
                </a:lnTo>
                <a:cubicBezTo>
                  <a:pt x="1122" y="1062"/>
                  <a:pt x="1065" y="1029"/>
                  <a:pt x="1000" y="1029"/>
                </a:cubicBezTo>
                <a:cubicBezTo>
                  <a:pt x="909" y="1029"/>
                  <a:pt x="836" y="1103"/>
                  <a:pt x="836" y="1192"/>
                </a:cubicBezTo>
                <a:lnTo>
                  <a:pt x="836" y="1413"/>
                </a:lnTo>
                <a:lnTo>
                  <a:pt x="58" y="1413"/>
                </a:lnTo>
                <a:cubicBezTo>
                  <a:pt x="25" y="1413"/>
                  <a:pt x="0" y="1438"/>
                  <a:pt x="0" y="1470"/>
                </a:cubicBezTo>
                <a:cubicBezTo>
                  <a:pt x="0" y="1503"/>
                  <a:pt x="25" y="1527"/>
                  <a:pt x="58" y="1527"/>
                </a:cubicBezTo>
                <a:lnTo>
                  <a:pt x="590" y="1527"/>
                </a:lnTo>
                <a:lnTo>
                  <a:pt x="836" y="1527"/>
                </a:lnTo>
                <a:lnTo>
                  <a:pt x="836" y="1797"/>
                </a:lnTo>
                <a:cubicBezTo>
                  <a:pt x="836" y="1887"/>
                  <a:pt x="909" y="1961"/>
                  <a:pt x="1000" y="1961"/>
                </a:cubicBezTo>
                <a:cubicBezTo>
                  <a:pt x="1065" y="1961"/>
                  <a:pt x="1122" y="1928"/>
                  <a:pt x="1147" y="1879"/>
                </a:cubicBezTo>
                <a:lnTo>
                  <a:pt x="1147" y="1952"/>
                </a:lnTo>
                <a:cubicBezTo>
                  <a:pt x="1147" y="1985"/>
                  <a:pt x="1180" y="2018"/>
                  <a:pt x="1221" y="2018"/>
                </a:cubicBezTo>
                <a:lnTo>
                  <a:pt x="1327" y="2018"/>
                </a:lnTo>
                <a:cubicBezTo>
                  <a:pt x="1360" y="2018"/>
                  <a:pt x="1393" y="1985"/>
                  <a:pt x="1393" y="1952"/>
                </a:cubicBezTo>
                <a:lnTo>
                  <a:pt x="1393" y="1527"/>
                </a:lnTo>
                <a:lnTo>
                  <a:pt x="1401" y="1527"/>
                </a:lnTo>
                <a:lnTo>
                  <a:pt x="1401" y="2042"/>
                </a:lnTo>
                <a:cubicBezTo>
                  <a:pt x="1401" y="2091"/>
                  <a:pt x="1434" y="2124"/>
                  <a:pt x="1483" y="2124"/>
                </a:cubicBezTo>
                <a:lnTo>
                  <a:pt x="1614" y="2124"/>
                </a:lnTo>
                <a:cubicBezTo>
                  <a:pt x="1655" y="2124"/>
                  <a:pt x="1696" y="2091"/>
                  <a:pt x="1696" y="2042"/>
                </a:cubicBezTo>
                <a:lnTo>
                  <a:pt x="1696" y="1527"/>
                </a:lnTo>
                <a:lnTo>
                  <a:pt x="2122" y="1527"/>
                </a:lnTo>
                <a:cubicBezTo>
                  <a:pt x="2114" y="1552"/>
                  <a:pt x="2114" y="1577"/>
                  <a:pt x="2122" y="1593"/>
                </a:cubicBezTo>
                <a:cubicBezTo>
                  <a:pt x="2130" y="1617"/>
                  <a:pt x="2138" y="1650"/>
                  <a:pt x="2155" y="1724"/>
                </a:cubicBezTo>
                <a:cubicBezTo>
                  <a:pt x="2163" y="1740"/>
                  <a:pt x="2171" y="1764"/>
                  <a:pt x="2179" y="1789"/>
                </a:cubicBezTo>
                <a:cubicBezTo>
                  <a:pt x="2236" y="1912"/>
                  <a:pt x="2204" y="2108"/>
                  <a:pt x="2253" y="2247"/>
                </a:cubicBezTo>
                <a:cubicBezTo>
                  <a:pt x="2253" y="2249"/>
                  <a:pt x="2254" y="2250"/>
                  <a:pt x="2254" y="2252"/>
                </a:cubicBezTo>
                <a:lnTo>
                  <a:pt x="2678" y="2252"/>
                </a:lnTo>
                <a:cubicBezTo>
                  <a:pt x="2672" y="2240"/>
                  <a:pt x="2664" y="2225"/>
                  <a:pt x="2654" y="2206"/>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84" name="Freeform 8">
            <a:extLst>
              <a:ext uri="{FF2B5EF4-FFF2-40B4-BE49-F238E27FC236}">
                <a16:creationId xmlns:a16="http://schemas.microsoft.com/office/drawing/2014/main" id="{6C5174C3-D1F1-4774-8275-4CD788E2C1C3}"/>
              </a:ext>
            </a:extLst>
          </p:cNvPr>
          <p:cNvSpPr>
            <a:spLocks/>
          </p:cNvSpPr>
          <p:nvPr/>
        </p:nvSpPr>
        <p:spPr bwMode="auto">
          <a:xfrm>
            <a:off x="8997786" y="3493894"/>
            <a:ext cx="1348343" cy="1195200"/>
          </a:xfrm>
          <a:custGeom>
            <a:avLst/>
            <a:gdLst>
              <a:gd name="T0" fmla="*/ 2294 w 2449"/>
              <a:gd name="T1" fmla="*/ 1277 h 2170"/>
              <a:gd name="T2" fmla="*/ 2425 w 2449"/>
              <a:gd name="T3" fmla="*/ 1146 h 2170"/>
              <a:gd name="T4" fmla="*/ 2441 w 2449"/>
              <a:gd name="T5" fmla="*/ 1007 h 2170"/>
              <a:gd name="T6" fmla="*/ 2376 w 2449"/>
              <a:gd name="T7" fmla="*/ 835 h 2170"/>
              <a:gd name="T8" fmla="*/ 2368 w 2449"/>
              <a:gd name="T9" fmla="*/ 713 h 2170"/>
              <a:gd name="T10" fmla="*/ 2310 w 2449"/>
              <a:gd name="T11" fmla="*/ 492 h 2170"/>
              <a:gd name="T12" fmla="*/ 2310 w 2449"/>
              <a:gd name="T13" fmla="*/ 460 h 2170"/>
              <a:gd name="T14" fmla="*/ 2294 w 2449"/>
              <a:gd name="T15" fmla="*/ 321 h 2170"/>
              <a:gd name="T16" fmla="*/ 2286 w 2449"/>
              <a:gd name="T17" fmla="*/ 198 h 2170"/>
              <a:gd name="T18" fmla="*/ 208 w 2449"/>
              <a:gd name="T19" fmla="*/ 3 h 2170"/>
              <a:gd name="T20" fmla="*/ 197 w 2449"/>
              <a:gd name="T21" fmla="*/ 133 h 2170"/>
              <a:gd name="T22" fmla="*/ 156 w 2449"/>
              <a:gd name="T23" fmla="*/ 353 h 2170"/>
              <a:gd name="T24" fmla="*/ 139 w 2449"/>
              <a:gd name="T25" fmla="*/ 517 h 2170"/>
              <a:gd name="T26" fmla="*/ 131 w 2449"/>
              <a:gd name="T27" fmla="*/ 647 h 2170"/>
              <a:gd name="T28" fmla="*/ 90 w 2449"/>
              <a:gd name="T29" fmla="*/ 835 h 2170"/>
              <a:gd name="T30" fmla="*/ 25 w 2449"/>
              <a:gd name="T31" fmla="*/ 933 h 2170"/>
              <a:gd name="T32" fmla="*/ 66 w 2449"/>
              <a:gd name="T33" fmla="*/ 1203 h 2170"/>
              <a:gd name="T34" fmla="*/ 164 w 2449"/>
              <a:gd name="T35" fmla="*/ 1277 h 2170"/>
              <a:gd name="T36" fmla="*/ 131 w 2449"/>
              <a:gd name="T37" fmla="*/ 1906 h 2170"/>
              <a:gd name="T38" fmla="*/ 532 w 2449"/>
              <a:gd name="T39" fmla="*/ 2170 h 2170"/>
              <a:gd name="T40" fmla="*/ 639 w 2449"/>
              <a:gd name="T41" fmla="*/ 1922 h 2170"/>
              <a:gd name="T42" fmla="*/ 729 w 2449"/>
              <a:gd name="T43" fmla="*/ 1530 h 2170"/>
              <a:gd name="T44" fmla="*/ 852 w 2449"/>
              <a:gd name="T45" fmla="*/ 1383 h 2170"/>
              <a:gd name="T46" fmla="*/ 991 w 2449"/>
              <a:gd name="T47" fmla="*/ 1113 h 2170"/>
              <a:gd name="T48" fmla="*/ 1237 w 2449"/>
              <a:gd name="T49" fmla="*/ 582 h 2170"/>
              <a:gd name="T50" fmla="*/ 1409 w 2449"/>
              <a:gd name="T51" fmla="*/ 999 h 2170"/>
              <a:gd name="T52" fmla="*/ 1450 w 2449"/>
              <a:gd name="T53" fmla="*/ 1072 h 2170"/>
              <a:gd name="T54" fmla="*/ 1516 w 2449"/>
              <a:gd name="T55" fmla="*/ 1195 h 2170"/>
              <a:gd name="T56" fmla="*/ 1540 w 2449"/>
              <a:gd name="T57" fmla="*/ 1309 h 2170"/>
              <a:gd name="T58" fmla="*/ 1647 w 2449"/>
              <a:gd name="T59" fmla="*/ 1367 h 2170"/>
              <a:gd name="T60" fmla="*/ 1770 w 2449"/>
              <a:gd name="T61" fmla="*/ 1636 h 2170"/>
              <a:gd name="T62" fmla="*/ 1925 w 2449"/>
              <a:gd name="T63" fmla="*/ 2086 h 2170"/>
              <a:gd name="T64" fmla="*/ 2426 w 2449"/>
              <a:gd name="T65" fmla="*/ 2170 h 2170"/>
              <a:gd name="T66" fmla="*/ 2294 w 2449"/>
              <a:gd name="T67" fmla="*/ 1375 h 2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49" h="2170">
                <a:moveTo>
                  <a:pt x="2294" y="1375"/>
                </a:moveTo>
                <a:cubicBezTo>
                  <a:pt x="2302" y="1293"/>
                  <a:pt x="2294" y="1277"/>
                  <a:pt x="2294" y="1277"/>
                </a:cubicBezTo>
                <a:cubicBezTo>
                  <a:pt x="2294" y="1277"/>
                  <a:pt x="2351" y="1277"/>
                  <a:pt x="2400" y="1195"/>
                </a:cubicBezTo>
                <a:cubicBezTo>
                  <a:pt x="2408" y="1179"/>
                  <a:pt x="2417" y="1162"/>
                  <a:pt x="2425" y="1146"/>
                </a:cubicBezTo>
                <a:cubicBezTo>
                  <a:pt x="2433" y="1130"/>
                  <a:pt x="2441" y="1113"/>
                  <a:pt x="2441" y="1097"/>
                </a:cubicBezTo>
                <a:cubicBezTo>
                  <a:pt x="2449" y="1072"/>
                  <a:pt x="2449" y="1040"/>
                  <a:pt x="2441" y="1007"/>
                </a:cubicBezTo>
                <a:cubicBezTo>
                  <a:pt x="2433" y="982"/>
                  <a:pt x="2425" y="950"/>
                  <a:pt x="2417" y="925"/>
                </a:cubicBezTo>
                <a:cubicBezTo>
                  <a:pt x="2400" y="893"/>
                  <a:pt x="2417" y="827"/>
                  <a:pt x="2376" y="835"/>
                </a:cubicBezTo>
                <a:cubicBezTo>
                  <a:pt x="2392" y="786"/>
                  <a:pt x="2400" y="754"/>
                  <a:pt x="2335" y="746"/>
                </a:cubicBezTo>
                <a:cubicBezTo>
                  <a:pt x="2351" y="737"/>
                  <a:pt x="2368" y="721"/>
                  <a:pt x="2368" y="713"/>
                </a:cubicBezTo>
                <a:lnTo>
                  <a:pt x="2368" y="696"/>
                </a:lnTo>
                <a:cubicBezTo>
                  <a:pt x="2318" y="647"/>
                  <a:pt x="2318" y="549"/>
                  <a:pt x="2310" y="492"/>
                </a:cubicBezTo>
                <a:lnTo>
                  <a:pt x="2310" y="476"/>
                </a:lnTo>
                <a:lnTo>
                  <a:pt x="2310" y="460"/>
                </a:lnTo>
                <a:lnTo>
                  <a:pt x="2310" y="411"/>
                </a:lnTo>
                <a:cubicBezTo>
                  <a:pt x="2310" y="378"/>
                  <a:pt x="2302" y="353"/>
                  <a:pt x="2294" y="321"/>
                </a:cubicBezTo>
                <a:cubicBezTo>
                  <a:pt x="2294" y="296"/>
                  <a:pt x="2302" y="247"/>
                  <a:pt x="2277" y="239"/>
                </a:cubicBezTo>
                <a:cubicBezTo>
                  <a:pt x="2277" y="223"/>
                  <a:pt x="2286" y="206"/>
                  <a:pt x="2286" y="198"/>
                </a:cubicBezTo>
                <a:cubicBezTo>
                  <a:pt x="2286" y="127"/>
                  <a:pt x="2255" y="63"/>
                  <a:pt x="2253" y="0"/>
                </a:cubicBezTo>
                <a:lnTo>
                  <a:pt x="208" y="3"/>
                </a:lnTo>
                <a:cubicBezTo>
                  <a:pt x="205" y="42"/>
                  <a:pt x="202" y="78"/>
                  <a:pt x="197" y="108"/>
                </a:cubicBezTo>
                <a:lnTo>
                  <a:pt x="197" y="133"/>
                </a:lnTo>
                <a:cubicBezTo>
                  <a:pt x="221" y="223"/>
                  <a:pt x="123" y="288"/>
                  <a:pt x="131" y="337"/>
                </a:cubicBezTo>
                <a:cubicBezTo>
                  <a:pt x="139" y="345"/>
                  <a:pt x="148" y="345"/>
                  <a:pt x="156" y="353"/>
                </a:cubicBezTo>
                <a:cubicBezTo>
                  <a:pt x="115" y="370"/>
                  <a:pt x="131" y="402"/>
                  <a:pt x="148" y="435"/>
                </a:cubicBezTo>
                <a:cubicBezTo>
                  <a:pt x="131" y="451"/>
                  <a:pt x="139" y="484"/>
                  <a:pt x="139" y="517"/>
                </a:cubicBezTo>
                <a:lnTo>
                  <a:pt x="139" y="598"/>
                </a:lnTo>
                <a:cubicBezTo>
                  <a:pt x="131" y="615"/>
                  <a:pt x="131" y="631"/>
                  <a:pt x="131" y="647"/>
                </a:cubicBezTo>
                <a:cubicBezTo>
                  <a:pt x="123" y="680"/>
                  <a:pt x="115" y="713"/>
                  <a:pt x="107" y="746"/>
                </a:cubicBezTo>
                <a:cubicBezTo>
                  <a:pt x="99" y="770"/>
                  <a:pt x="41" y="835"/>
                  <a:pt x="90" y="835"/>
                </a:cubicBezTo>
                <a:cubicBezTo>
                  <a:pt x="33" y="876"/>
                  <a:pt x="0" y="901"/>
                  <a:pt x="66" y="917"/>
                </a:cubicBezTo>
                <a:cubicBezTo>
                  <a:pt x="41" y="925"/>
                  <a:pt x="33" y="925"/>
                  <a:pt x="25" y="933"/>
                </a:cubicBezTo>
                <a:cubicBezTo>
                  <a:pt x="17" y="942"/>
                  <a:pt x="17" y="950"/>
                  <a:pt x="25" y="958"/>
                </a:cubicBezTo>
                <a:cubicBezTo>
                  <a:pt x="58" y="1040"/>
                  <a:pt x="25" y="1138"/>
                  <a:pt x="66" y="1203"/>
                </a:cubicBezTo>
                <a:cubicBezTo>
                  <a:pt x="66" y="1211"/>
                  <a:pt x="74" y="1211"/>
                  <a:pt x="74" y="1219"/>
                </a:cubicBezTo>
                <a:cubicBezTo>
                  <a:pt x="123" y="1277"/>
                  <a:pt x="164" y="1277"/>
                  <a:pt x="164" y="1277"/>
                </a:cubicBezTo>
                <a:cubicBezTo>
                  <a:pt x="164" y="1277"/>
                  <a:pt x="164" y="1301"/>
                  <a:pt x="172" y="1383"/>
                </a:cubicBezTo>
                <a:cubicBezTo>
                  <a:pt x="180" y="1465"/>
                  <a:pt x="172" y="1759"/>
                  <a:pt x="131" y="1906"/>
                </a:cubicBezTo>
                <a:cubicBezTo>
                  <a:pt x="111" y="1979"/>
                  <a:pt x="74" y="2069"/>
                  <a:pt x="40" y="2170"/>
                </a:cubicBezTo>
                <a:lnTo>
                  <a:pt x="532" y="2170"/>
                </a:lnTo>
                <a:cubicBezTo>
                  <a:pt x="533" y="2134"/>
                  <a:pt x="536" y="2106"/>
                  <a:pt x="541" y="2094"/>
                </a:cubicBezTo>
                <a:cubicBezTo>
                  <a:pt x="557" y="2037"/>
                  <a:pt x="582" y="2020"/>
                  <a:pt x="639" y="1922"/>
                </a:cubicBezTo>
                <a:cubicBezTo>
                  <a:pt x="672" y="1857"/>
                  <a:pt x="705" y="1677"/>
                  <a:pt x="729" y="1546"/>
                </a:cubicBezTo>
                <a:lnTo>
                  <a:pt x="729" y="1530"/>
                </a:lnTo>
                <a:cubicBezTo>
                  <a:pt x="746" y="1465"/>
                  <a:pt x="746" y="1399"/>
                  <a:pt x="836" y="1383"/>
                </a:cubicBezTo>
                <a:lnTo>
                  <a:pt x="852" y="1383"/>
                </a:lnTo>
                <a:cubicBezTo>
                  <a:pt x="967" y="1367"/>
                  <a:pt x="918" y="1203"/>
                  <a:pt x="975" y="1154"/>
                </a:cubicBezTo>
                <a:cubicBezTo>
                  <a:pt x="983" y="1138"/>
                  <a:pt x="983" y="1130"/>
                  <a:pt x="991" y="1113"/>
                </a:cubicBezTo>
                <a:cubicBezTo>
                  <a:pt x="1000" y="1097"/>
                  <a:pt x="1008" y="1089"/>
                  <a:pt x="1016" y="1072"/>
                </a:cubicBezTo>
                <a:cubicBezTo>
                  <a:pt x="1114" y="917"/>
                  <a:pt x="1172" y="746"/>
                  <a:pt x="1237" y="582"/>
                </a:cubicBezTo>
                <a:cubicBezTo>
                  <a:pt x="1368" y="680"/>
                  <a:pt x="1327" y="844"/>
                  <a:pt x="1393" y="950"/>
                </a:cubicBezTo>
                <a:cubicBezTo>
                  <a:pt x="1401" y="966"/>
                  <a:pt x="1401" y="982"/>
                  <a:pt x="1409" y="999"/>
                </a:cubicBezTo>
                <a:cubicBezTo>
                  <a:pt x="1417" y="1007"/>
                  <a:pt x="1426" y="1023"/>
                  <a:pt x="1434" y="1040"/>
                </a:cubicBezTo>
                <a:cubicBezTo>
                  <a:pt x="1434" y="1048"/>
                  <a:pt x="1442" y="1064"/>
                  <a:pt x="1450" y="1072"/>
                </a:cubicBezTo>
                <a:cubicBezTo>
                  <a:pt x="1475" y="1097"/>
                  <a:pt x="1491" y="1130"/>
                  <a:pt x="1499" y="1162"/>
                </a:cubicBezTo>
                <a:cubicBezTo>
                  <a:pt x="1507" y="1179"/>
                  <a:pt x="1507" y="1187"/>
                  <a:pt x="1516" y="1195"/>
                </a:cubicBezTo>
                <a:cubicBezTo>
                  <a:pt x="1507" y="1236"/>
                  <a:pt x="1516" y="1260"/>
                  <a:pt x="1532" y="1285"/>
                </a:cubicBezTo>
                <a:cubicBezTo>
                  <a:pt x="1532" y="1293"/>
                  <a:pt x="1540" y="1301"/>
                  <a:pt x="1540" y="1309"/>
                </a:cubicBezTo>
                <a:cubicBezTo>
                  <a:pt x="1565" y="1326"/>
                  <a:pt x="1598" y="1342"/>
                  <a:pt x="1622" y="1358"/>
                </a:cubicBezTo>
                <a:cubicBezTo>
                  <a:pt x="1630" y="1358"/>
                  <a:pt x="1639" y="1367"/>
                  <a:pt x="1647" y="1367"/>
                </a:cubicBezTo>
                <a:cubicBezTo>
                  <a:pt x="1761" y="1399"/>
                  <a:pt x="1729" y="1530"/>
                  <a:pt x="1770" y="1628"/>
                </a:cubicBezTo>
                <a:lnTo>
                  <a:pt x="1770" y="1636"/>
                </a:lnTo>
                <a:cubicBezTo>
                  <a:pt x="1786" y="1742"/>
                  <a:pt x="1811" y="1881"/>
                  <a:pt x="1827" y="1914"/>
                </a:cubicBezTo>
                <a:cubicBezTo>
                  <a:pt x="1884" y="2020"/>
                  <a:pt x="1909" y="2028"/>
                  <a:pt x="1925" y="2086"/>
                </a:cubicBezTo>
                <a:cubicBezTo>
                  <a:pt x="1930" y="2100"/>
                  <a:pt x="1932" y="2130"/>
                  <a:pt x="1933" y="2170"/>
                </a:cubicBezTo>
                <a:lnTo>
                  <a:pt x="2426" y="2170"/>
                </a:lnTo>
                <a:cubicBezTo>
                  <a:pt x="2390" y="2065"/>
                  <a:pt x="2352" y="1973"/>
                  <a:pt x="2335" y="1898"/>
                </a:cubicBezTo>
                <a:cubicBezTo>
                  <a:pt x="2294" y="1751"/>
                  <a:pt x="2286" y="1465"/>
                  <a:pt x="2294" y="137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85" name="Freeform 9">
            <a:extLst>
              <a:ext uri="{FF2B5EF4-FFF2-40B4-BE49-F238E27FC236}">
                <a16:creationId xmlns:a16="http://schemas.microsoft.com/office/drawing/2014/main" id="{6BDFD831-1CF1-4EDB-B930-EF23D292E0E5}"/>
              </a:ext>
            </a:extLst>
          </p:cNvPr>
          <p:cNvSpPr>
            <a:spLocks/>
          </p:cNvSpPr>
          <p:nvPr/>
        </p:nvSpPr>
        <p:spPr bwMode="auto">
          <a:xfrm>
            <a:off x="8587872" y="2247510"/>
            <a:ext cx="2183140" cy="1197503"/>
          </a:xfrm>
          <a:custGeom>
            <a:avLst/>
            <a:gdLst>
              <a:gd name="T0" fmla="*/ 2997 w 3966"/>
              <a:gd name="T1" fmla="*/ 2108 h 2174"/>
              <a:gd name="T2" fmla="*/ 2972 w 3966"/>
              <a:gd name="T3" fmla="*/ 1977 h 2174"/>
              <a:gd name="T4" fmla="*/ 2956 w 3966"/>
              <a:gd name="T5" fmla="*/ 1846 h 2174"/>
              <a:gd name="T6" fmla="*/ 2759 w 3966"/>
              <a:gd name="T7" fmla="*/ 1372 h 2174"/>
              <a:gd name="T8" fmla="*/ 2735 w 3966"/>
              <a:gd name="T9" fmla="*/ 1184 h 2174"/>
              <a:gd name="T10" fmla="*/ 2710 w 3966"/>
              <a:gd name="T11" fmla="*/ 1094 h 2174"/>
              <a:gd name="T12" fmla="*/ 2718 w 3966"/>
              <a:gd name="T13" fmla="*/ 849 h 2174"/>
              <a:gd name="T14" fmla="*/ 2718 w 3966"/>
              <a:gd name="T15" fmla="*/ 719 h 2174"/>
              <a:gd name="T16" fmla="*/ 2767 w 3966"/>
              <a:gd name="T17" fmla="*/ 449 h 2174"/>
              <a:gd name="T18" fmla="*/ 2817 w 3966"/>
              <a:gd name="T19" fmla="*/ 302 h 2174"/>
              <a:gd name="T20" fmla="*/ 2858 w 3966"/>
              <a:gd name="T21" fmla="*/ 179 h 2174"/>
              <a:gd name="T22" fmla="*/ 2964 w 3966"/>
              <a:gd name="T23" fmla="*/ 351 h 2174"/>
              <a:gd name="T24" fmla="*/ 3546 w 3966"/>
              <a:gd name="T25" fmla="*/ 776 h 2174"/>
              <a:gd name="T26" fmla="*/ 3922 w 3966"/>
              <a:gd name="T27" fmla="*/ 392 h 2174"/>
              <a:gd name="T28" fmla="*/ 3524 w 3966"/>
              <a:gd name="T29" fmla="*/ 1 h 2174"/>
              <a:gd name="T30" fmla="*/ 3485 w 3966"/>
              <a:gd name="T31" fmla="*/ 1 h 2174"/>
              <a:gd name="T32" fmla="*/ 449 w 3966"/>
              <a:gd name="T33" fmla="*/ 49 h 2174"/>
              <a:gd name="T34" fmla="*/ 0 w 3966"/>
              <a:gd name="T35" fmla="*/ 5 h 2174"/>
              <a:gd name="T36" fmla="*/ 73 w 3966"/>
              <a:gd name="T37" fmla="*/ 384 h 2174"/>
              <a:gd name="T38" fmla="*/ 441 w 3966"/>
              <a:gd name="T39" fmla="*/ 759 h 2174"/>
              <a:gd name="T40" fmla="*/ 982 w 3966"/>
              <a:gd name="T41" fmla="*/ 351 h 2174"/>
              <a:gd name="T42" fmla="*/ 1080 w 3966"/>
              <a:gd name="T43" fmla="*/ 179 h 2174"/>
              <a:gd name="T44" fmla="*/ 1121 w 3966"/>
              <a:gd name="T45" fmla="*/ 302 h 2174"/>
              <a:gd name="T46" fmla="*/ 1178 w 3966"/>
              <a:gd name="T47" fmla="*/ 449 h 2174"/>
              <a:gd name="T48" fmla="*/ 1228 w 3966"/>
              <a:gd name="T49" fmla="*/ 719 h 2174"/>
              <a:gd name="T50" fmla="*/ 1228 w 3966"/>
              <a:gd name="T51" fmla="*/ 915 h 2174"/>
              <a:gd name="T52" fmla="*/ 1228 w 3966"/>
              <a:gd name="T53" fmla="*/ 996 h 2174"/>
              <a:gd name="T54" fmla="*/ 1228 w 3966"/>
              <a:gd name="T55" fmla="*/ 1135 h 2174"/>
              <a:gd name="T56" fmla="*/ 1187 w 3966"/>
              <a:gd name="T57" fmla="*/ 1176 h 2174"/>
              <a:gd name="T58" fmla="*/ 1162 w 3966"/>
              <a:gd name="T59" fmla="*/ 1454 h 2174"/>
              <a:gd name="T60" fmla="*/ 1154 w 3966"/>
              <a:gd name="T61" fmla="*/ 1519 h 2174"/>
              <a:gd name="T62" fmla="*/ 1113 w 3966"/>
              <a:gd name="T63" fmla="*/ 1642 h 2174"/>
              <a:gd name="T64" fmla="*/ 1079 w 3966"/>
              <a:gd name="T65" fmla="*/ 1713 h 2174"/>
              <a:gd name="T66" fmla="*/ 1079 w 3966"/>
              <a:gd name="T67" fmla="*/ 1713 h 2174"/>
              <a:gd name="T68" fmla="*/ 1031 w 3966"/>
              <a:gd name="T69" fmla="*/ 1789 h 2174"/>
              <a:gd name="T70" fmla="*/ 982 w 3966"/>
              <a:gd name="T71" fmla="*/ 1920 h 2174"/>
              <a:gd name="T72" fmla="*/ 2997 w 3966"/>
              <a:gd name="T73" fmla="*/ 2171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66" h="2174">
                <a:moveTo>
                  <a:pt x="2997" y="2165"/>
                </a:moveTo>
                <a:lnTo>
                  <a:pt x="2997" y="2108"/>
                </a:lnTo>
                <a:cubicBezTo>
                  <a:pt x="2989" y="2067"/>
                  <a:pt x="2980" y="2034"/>
                  <a:pt x="2980" y="2018"/>
                </a:cubicBezTo>
                <a:cubicBezTo>
                  <a:pt x="2989" y="2010"/>
                  <a:pt x="2980" y="1993"/>
                  <a:pt x="2972" y="1977"/>
                </a:cubicBezTo>
                <a:cubicBezTo>
                  <a:pt x="2972" y="1952"/>
                  <a:pt x="2972" y="1936"/>
                  <a:pt x="2964" y="1912"/>
                </a:cubicBezTo>
                <a:cubicBezTo>
                  <a:pt x="2964" y="1887"/>
                  <a:pt x="2964" y="1871"/>
                  <a:pt x="2956" y="1846"/>
                </a:cubicBezTo>
                <a:cubicBezTo>
                  <a:pt x="2948" y="1830"/>
                  <a:pt x="2940" y="1822"/>
                  <a:pt x="2931" y="1805"/>
                </a:cubicBezTo>
                <a:cubicBezTo>
                  <a:pt x="2735" y="1740"/>
                  <a:pt x="2866" y="1511"/>
                  <a:pt x="2759" y="1372"/>
                </a:cubicBezTo>
                <a:lnTo>
                  <a:pt x="2735" y="1323"/>
                </a:lnTo>
                <a:cubicBezTo>
                  <a:pt x="2718" y="1274"/>
                  <a:pt x="2710" y="1233"/>
                  <a:pt x="2735" y="1184"/>
                </a:cubicBezTo>
                <a:cubicBezTo>
                  <a:pt x="2727" y="1168"/>
                  <a:pt x="2718" y="1152"/>
                  <a:pt x="2710" y="1135"/>
                </a:cubicBezTo>
                <a:lnTo>
                  <a:pt x="2710" y="1094"/>
                </a:lnTo>
                <a:cubicBezTo>
                  <a:pt x="2710" y="1078"/>
                  <a:pt x="2702" y="1054"/>
                  <a:pt x="2702" y="1037"/>
                </a:cubicBezTo>
                <a:cubicBezTo>
                  <a:pt x="2702" y="972"/>
                  <a:pt x="2702" y="915"/>
                  <a:pt x="2718" y="849"/>
                </a:cubicBezTo>
                <a:lnTo>
                  <a:pt x="2718" y="800"/>
                </a:lnTo>
                <a:cubicBezTo>
                  <a:pt x="2718" y="768"/>
                  <a:pt x="2702" y="776"/>
                  <a:pt x="2718" y="719"/>
                </a:cubicBezTo>
                <a:cubicBezTo>
                  <a:pt x="2727" y="661"/>
                  <a:pt x="2735" y="629"/>
                  <a:pt x="2727" y="612"/>
                </a:cubicBezTo>
                <a:cubicBezTo>
                  <a:pt x="2727" y="604"/>
                  <a:pt x="2751" y="506"/>
                  <a:pt x="2767" y="449"/>
                </a:cubicBezTo>
                <a:cubicBezTo>
                  <a:pt x="2784" y="392"/>
                  <a:pt x="2784" y="392"/>
                  <a:pt x="2800" y="375"/>
                </a:cubicBezTo>
                <a:cubicBezTo>
                  <a:pt x="2808" y="351"/>
                  <a:pt x="2817" y="343"/>
                  <a:pt x="2817" y="302"/>
                </a:cubicBezTo>
                <a:cubicBezTo>
                  <a:pt x="2825" y="269"/>
                  <a:pt x="2866" y="212"/>
                  <a:pt x="2866" y="212"/>
                </a:cubicBezTo>
                <a:cubicBezTo>
                  <a:pt x="2866" y="204"/>
                  <a:pt x="2858" y="179"/>
                  <a:pt x="2858" y="179"/>
                </a:cubicBezTo>
                <a:lnTo>
                  <a:pt x="2882" y="147"/>
                </a:lnTo>
                <a:cubicBezTo>
                  <a:pt x="2882" y="147"/>
                  <a:pt x="2899" y="261"/>
                  <a:pt x="2964" y="351"/>
                </a:cubicBezTo>
                <a:cubicBezTo>
                  <a:pt x="3030" y="433"/>
                  <a:pt x="3251" y="604"/>
                  <a:pt x="3349" y="661"/>
                </a:cubicBezTo>
                <a:cubicBezTo>
                  <a:pt x="3439" y="727"/>
                  <a:pt x="3497" y="768"/>
                  <a:pt x="3546" y="776"/>
                </a:cubicBezTo>
                <a:cubicBezTo>
                  <a:pt x="3595" y="776"/>
                  <a:pt x="3677" y="808"/>
                  <a:pt x="3726" y="776"/>
                </a:cubicBezTo>
                <a:cubicBezTo>
                  <a:pt x="3775" y="751"/>
                  <a:pt x="3857" y="563"/>
                  <a:pt x="3922" y="392"/>
                </a:cubicBezTo>
                <a:cubicBezTo>
                  <a:pt x="3956" y="309"/>
                  <a:pt x="3962" y="155"/>
                  <a:pt x="3966" y="0"/>
                </a:cubicBezTo>
                <a:lnTo>
                  <a:pt x="3524" y="1"/>
                </a:lnTo>
                <a:cubicBezTo>
                  <a:pt x="3497" y="54"/>
                  <a:pt x="3497" y="49"/>
                  <a:pt x="3497" y="49"/>
                </a:cubicBezTo>
                <a:cubicBezTo>
                  <a:pt x="3497" y="49"/>
                  <a:pt x="3492" y="29"/>
                  <a:pt x="3485" y="1"/>
                </a:cubicBezTo>
                <a:lnTo>
                  <a:pt x="460" y="5"/>
                </a:lnTo>
                <a:cubicBezTo>
                  <a:pt x="453" y="31"/>
                  <a:pt x="449" y="49"/>
                  <a:pt x="449" y="49"/>
                </a:cubicBezTo>
                <a:cubicBezTo>
                  <a:pt x="449" y="49"/>
                  <a:pt x="449" y="54"/>
                  <a:pt x="424" y="5"/>
                </a:cubicBezTo>
                <a:lnTo>
                  <a:pt x="0" y="5"/>
                </a:lnTo>
                <a:cubicBezTo>
                  <a:pt x="7" y="28"/>
                  <a:pt x="7" y="50"/>
                  <a:pt x="7" y="65"/>
                </a:cubicBezTo>
                <a:cubicBezTo>
                  <a:pt x="23" y="196"/>
                  <a:pt x="40" y="310"/>
                  <a:pt x="73" y="384"/>
                </a:cubicBezTo>
                <a:cubicBezTo>
                  <a:pt x="138" y="555"/>
                  <a:pt x="220" y="743"/>
                  <a:pt x="269" y="768"/>
                </a:cubicBezTo>
                <a:cubicBezTo>
                  <a:pt x="318" y="792"/>
                  <a:pt x="400" y="768"/>
                  <a:pt x="441" y="759"/>
                </a:cubicBezTo>
                <a:cubicBezTo>
                  <a:pt x="490" y="759"/>
                  <a:pt x="548" y="710"/>
                  <a:pt x="646" y="653"/>
                </a:cubicBezTo>
                <a:cubicBezTo>
                  <a:pt x="736" y="596"/>
                  <a:pt x="916" y="433"/>
                  <a:pt x="982" y="351"/>
                </a:cubicBezTo>
                <a:cubicBezTo>
                  <a:pt x="1047" y="261"/>
                  <a:pt x="1064" y="147"/>
                  <a:pt x="1064" y="147"/>
                </a:cubicBezTo>
                <a:lnTo>
                  <a:pt x="1080" y="179"/>
                </a:lnTo>
                <a:lnTo>
                  <a:pt x="1080" y="212"/>
                </a:lnTo>
                <a:cubicBezTo>
                  <a:pt x="1080" y="212"/>
                  <a:pt x="1121" y="269"/>
                  <a:pt x="1121" y="302"/>
                </a:cubicBezTo>
                <a:cubicBezTo>
                  <a:pt x="1129" y="343"/>
                  <a:pt x="1129" y="351"/>
                  <a:pt x="1146" y="375"/>
                </a:cubicBezTo>
                <a:cubicBezTo>
                  <a:pt x="1154" y="392"/>
                  <a:pt x="1162" y="392"/>
                  <a:pt x="1178" y="449"/>
                </a:cubicBezTo>
                <a:cubicBezTo>
                  <a:pt x="1195" y="506"/>
                  <a:pt x="1211" y="604"/>
                  <a:pt x="1211" y="612"/>
                </a:cubicBezTo>
                <a:cubicBezTo>
                  <a:pt x="1211" y="629"/>
                  <a:pt x="1219" y="661"/>
                  <a:pt x="1228" y="719"/>
                </a:cubicBezTo>
                <a:cubicBezTo>
                  <a:pt x="1244" y="776"/>
                  <a:pt x="1228" y="768"/>
                  <a:pt x="1228" y="800"/>
                </a:cubicBezTo>
                <a:cubicBezTo>
                  <a:pt x="1219" y="833"/>
                  <a:pt x="1228" y="857"/>
                  <a:pt x="1228" y="915"/>
                </a:cubicBezTo>
                <a:lnTo>
                  <a:pt x="1228" y="956"/>
                </a:lnTo>
                <a:lnTo>
                  <a:pt x="1228" y="996"/>
                </a:lnTo>
                <a:cubicBezTo>
                  <a:pt x="1228" y="1013"/>
                  <a:pt x="1211" y="1037"/>
                  <a:pt x="1219" y="1037"/>
                </a:cubicBezTo>
                <a:cubicBezTo>
                  <a:pt x="1211" y="1078"/>
                  <a:pt x="1170" y="1119"/>
                  <a:pt x="1228" y="1135"/>
                </a:cubicBezTo>
                <a:cubicBezTo>
                  <a:pt x="1211" y="1143"/>
                  <a:pt x="1203" y="1152"/>
                  <a:pt x="1195" y="1160"/>
                </a:cubicBezTo>
                <a:cubicBezTo>
                  <a:pt x="1187" y="1160"/>
                  <a:pt x="1187" y="1168"/>
                  <a:pt x="1187" y="1176"/>
                </a:cubicBezTo>
                <a:cubicBezTo>
                  <a:pt x="1195" y="1250"/>
                  <a:pt x="1129" y="1315"/>
                  <a:pt x="1162" y="1380"/>
                </a:cubicBezTo>
                <a:lnTo>
                  <a:pt x="1162" y="1454"/>
                </a:lnTo>
                <a:cubicBezTo>
                  <a:pt x="1162" y="1462"/>
                  <a:pt x="1154" y="1470"/>
                  <a:pt x="1154" y="1478"/>
                </a:cubicBezTo>
                <a:lnTo>
                  <a:pt x="1154" y="1519"/>
                </a:lnTo>
                <a:cubicBezTo>
                  <a:pt x="1146" y="1536"/>
                  <a:pt x="1146" y="1552"/>
                  <a:pt x="1137" y="1560"/>
                </a:cubicBezTo>
                <a:cubicBezTo>
                  <a:pt x="1129" y="1593"/>
                  <a:pt x="1121" y="1617"/>
                  <a:pt x="1113" y="1642"/>
                </a:cubicBezTo>
                <a:cubicBezTo>
                  <a:pt x="1105" y="1650"/>
                  <a:pt x="1105" y="1658"/>
                  <a:pt x="1096" y="1675"/>
                </a:cubicBezTo>
                <a:cubicBezTo>
                  <a:pt x="1091" y="1686"/>
                  <a:pt x="1085" y="1698"/>
                  <a:pt x="1079" y="1713"/>
                </a:cubicBezTo>
                <a:cubicBezTo>
                  <a:pt x="1077" y="1718"/>
                  <a:pt x="1075" y="1724"/>
                  <a:pt x="1072" y="1732"/>
                </a:cubicBezTo>
                <a:cubicBezTo>
                  <a:pt x="1074" y="1725"/>
                  <a:pt x="1076" y="1719"/>
                  <a:pt x="1079" y="1713"/>
                </a:cubicBezTo>
                <a:cubicBezTo>
                  <a:pt x="1092" y="1674"/>
                  <a:pt x="1077" y="1706"/>
                  <a:pt x="1056" y="1756"/>
                </a:cubicBezTo>
                <a:cubicBezTo>
                  <a:pt x="1072" y="1715"/>
                  <a:pt x="1047" y="1756"/>
                  <a:pt x="1031" y="1789"/>
                </a:cubicBezTo>
                <a:cubicBezTo>
                  <a:pt x="1039" y="1781"/>
                  <a:pt x="1015" y="1813"/>
                  <a:pt x="1006" y="1822"/>
                </a:cubicBezTo>
                <a:cubicBezTo>
                  <a:pt x="998" y="1854"/>
                  <a:pt x="990" y="1887"/>
                  <a:pt x="982" y="1920"/>
                </a:cubicBezTo>
                <a:cubicBezTo>
                  <a:pt x="965" y="1982"/>
                  <a:pt x="959" y="2084"/>
                  <a:pt x="952" y="2174"/>
                </a:cubicBezTo>
                <a:lnTo>
                  <a:pt x="2997" y="2171"/>
                </a:lnTo>
                <a:cubicBezTo>
                  <a:pt x="2997" y="2169"/>
                  <a:pt x="2997" y="2167"/>
                  <a:pt x="2997" y="216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88" name="화살표: 위쪽/아래쪽 87">
            <a:extLst>
              <a:ext uri="{FF2B5EF4-FFF2-40B4-BE49-F238E27FC236}">
                <a16:creationId xmlns:a16="http://schemas.microsoft.com/office/drawing/2014/main" id="{37D1D1BF-1715-4889-B03B-75977CF052F6}"/>
              </a:ext>
            </a:extLst>
          </p:cNvPr>
          <p:cNvSpPr/>
          <p:nvPr/>
        </p:nvSpPr>
        <p:spPr>
          <a:xfrm>
            <a:off x="9431448" y="1770460"/>
            <a:ext cx="495985" cy="924482"/>
          </a:xfrm>
          <a:prstGeom prst="up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9" name="화살표: 위쪽/아래쪽 88">
            <a:extLst>
              <a:ext uri="{FF2B5EF4-FFF2-40B4-BE49-F238E27FC236}">
                <a16:creationId xmlns:a16="http://schemas.microsoft.com/office/drawing/2014/main" id="{D053D4C3-F03F-4DB3-8C31-1FE7ADF4F931}"/>
              </a:ext>
            </a:extLst>
          </p:cNvPr>
          <p:cNvSpPr/>
          <p:nvPr/>
        </p:nvSpPr>
        <p:spPr>
          <a:xfrm>
            <a:off x="9431448" y="2996028"/>
            <a:ext cx="495985" cy="924482"/>
          </a:xfrm>
          <a:prstGeom prst="up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화살표: 위쪽/아래쪽 89">
            <a:extLst>
              <a:ext uri="{FF2B5EF4-FFF2-40B4-BE49-F238E27FC236}">
                <a16:creationId xmlns:a16="http://schemas.microsoft.com/office/drawing/2014/main" id="{123D1E82-26AE-4BF1-AB6C-CBB03B5C7376}"/>
              </a:ext>
            </a:extLst>
          </p:cNvPr>
          <p:cNvSpPr/>
          <p:nvPr/>
        </p:nvSpPr>
        <p:spPr>
          <a:xfrm>
            <a:off x="9431448" y="4236143"/>
            <a:ext cx="495985" cy="924482"/>
          </a:xfrm>
          <a:prstGeom prst="upDown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62991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Flow Penggunaan Produk</a:t>
            </a:r>
            <a:endParaRPr lang="en-US" dirty="0"/>
          </a:p>
        </p:txBody>
      </p:sp>
      <p:grpSp>
        <p:nvGrpSpPr>
          <p:cNvPr id="3" name="Group 13">
            <a:extLst>
              <a:ext uri="{FF2B5EF4-FFF2-40B4-BE49-F238E27FC236}">
                <a16:creationId xmlns:a16="http://schemas.microsoft.com/office/drawing/2014/main" id="{36643B63-428C-4A60-A899-CF78E010F37F}"/>
              </a:ext>
            </a:extLst>
          </p:cNvPr>
          <p:cNvGrpSpPr/>
          <p:nvPr/>
        </p:nvGrpSpPr>
        <p:grpSpPr>
          <a:xfrm>
            <a:off x="3551422" y="2937667"/>
            <a:ext cx="4986351" cy="1512168"/>
            <a:chOff x="2271138" y="2708920"/>
            <a:chExt cx="4507021" cy="1512168"/>
          </a:xfrm>
        </p:grpSpPr>
        <p:sp>
          <p:nvSpPr>
            <p:cNvPr id="5" name="Chevron 9">
              <a:extLst>
                <a:ext uri="{FF2B5EF4-FFF2-40B4-BE49-F238E27FC236}">
                  <a16:creationId xmlns:a16="http://schemas.microsoft.com/office/drawing/2014/main" id="{50F43B59-AFDD-4A88-AC11-5ECFFB909914}"/>
                </a:ext>
              </a:extLst>
            </p:cNvPr>
            <p:cNvSpPr/>
            <p:nvPr/>
          </p:nvSpPr>
          <p:spPr>
            <a:xfrm>
              <a:off x="2271138" y="2708920"/>
              <a:ext cx="1875088" cy="1512168"/>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10">
              <a:extLst>
                <a:ext uri="{FF2B5EF4-FFF2-40B4-BE49-F238E27FC236}">
                  <a16:creationId xmlns:a16="http://schemas.microsoft.com/office/drawing/2014/main" id="{776CC087-A294-4082-94BC-A1CEEDA8685C}"/>
                </a:ext>
              </a:extLst>
            </p:cNvPr>
            <p:cNvSpPr/>
            <p:nvPr/>
          </p:nvSpPr>
          <p:spPr>
            <a:xfrm>
              <a:off x="3587104" y="2708920"/>
              <a:ext cx="1875088" cy="151216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11">
              <a:extLst>
                <a:ext uri="{FF2B5EF4-FFF2-40B4-BE49-F238E27FC236}">
                  <a16:creationId xmlns:a16="http://schemas.microsoft.com/office/drawing/2014/main" id="{4FADD18F-00B9-4FE6-8E73-9FE7D884ABC3}"/>
                </a:ext>
              </a:extLst>
            </p:cNvPr>
            <p:cNvSpPr/>
            <p:nvPr/>
          </p:nvSpPr>
          <p:spPr>
            <a:xfrm>
              <a:off x="4903071" y="2708920"/>
              <a:ext cx="1875088" cy="1512168"/>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 name="Group 24">
            <a:extLst>
              <a:ext uri="{FF2B5EF4-FFF2-40B4-BE49-F238E27FC236}">
                <a16:creationId xmlns:a16="http://schemas.microsoft.com/office/drawing/2014/main" id="{3AA53FF1-5409-4DBC-B222-359C264C621A}"/>
              </a:ext>
            </a:extLst>
          </p:cNvPr>
          <p:cNvGrpSpPr/>
          <p:nvPr/>
        </p:nvGrpSpPr>
        <p:grpSpPr>
          <a:xfrm>
            <a:off x="4858896" y="4980347"/>
            <a:ext cx="2045528" cy="726732"/>
            <a:chOff x="1418442" y="3789040"/>
            <a:chExt cx="2045528" cy="726732"/>
          </a:xfrm>
        </p:grpSpPr>
        <p:sp>
          <p:nvSpPr>
            <p:cNvPr id="14" name="TextBox 13">
              <a:extLst>
                <a:ext uri="{FF2B5EF4-FFF2-40B4-BE49-F238E27FC236}">
                  <a16:creationId xmlns:a16="http://schemas.microsoft.com/office/drawing/2014/main" id="{0035355B-C71C-4AD3-BACE-957713F5943A}"/>
                </a:ext>
              </a:extLst>
            </p:cNvPr>
            <p:cNvSpPr txBox="1"/>
            <p:nvPr/>
          </p:nvSpPr>
          <p:spPr>
            <a:xfrm>
              <a:off x="1418442" y="3789040"/>
              <a:ext cx="2038788" cy="307777"/>
            </a:xfrm>
            <a:prstGeom prst="rect">
              <a:avLst/>
            </a:prstGeom>
            <a:noFill/>
          </p:spPr>
          <p:txBody>
            <a:bodyPr wrap="square" lIns="0" rIns="0" rtlCol="0">
              <a:spAutoFit/>
            </a:bodyPr>
            <a:lstStyle/>
            <a:p>
              <a:r>
                <a:rPr lang="en-US" altLang="ko-KR" sz="1400" b="1">
                  <a:solidFill>
                    <a:schemeClr val="tx1">
                      <a:lumMod val="75000"/>
                      <a:lumOff val="25000"/>
                    </a:schemeClr>
                  </a:solidFill>
                  <a:latin typeface="Calibri" pitchFamily="34" charset="0"/>
                  <a:cs typeface="Calibri" pitchFamily="34" charset="0"/>
                </a:rPr>
                <a:t>Step 2</a:t>
              </a:r>
              <a:endParaRPr lang="ko-KR" altLang="en-US" sz="1400" b="1" dirty="0">
                <a:solidFill>
                  <a:schemeClr val="tx1">
                    <a:lumMod val="75000"/>
                    <a:lumOff val="25000"/>
                  </a:schemeClr>
                </a:solidFill>
                <a:latin typeface="Calibri" pitchFamily="34" charset="0"/>
                <a:cs typeface="Calibri" pitchFamily="34" charset="0"/>
              </a:endParaRPr>
            </a:p>
          </p:txBody>
        </p:sp>
        <p:sp>
          <p:nvSpPr>
            <p:cNvPr id="15" name="TextBox 14">
              <a:extLst>
                <a:ext uri="{FF2B5EF4-FFF2-40B4-BE49-F238E27FC236}">
                  <a16:creationId xmlns:a16="http://schemas.microsoft.com/office/drawing/2014/main" id="{A1BFF1E2-E3D5-46BF-AF9C-EFA83EFE49E0}"/>
                </a:ext>
              </a:extLst>
            </p:cNvPr>
            <p:cNvSpPr txBox="1"/>
            <p:nvPr/>
          </p:nvSpPr>
          <p:spPr>
            <a:xfrm>
              <a:off x="1419255" y="4054107"/>
              <a:ext cx="2044715" cy="461665"/>
            </a:xfrm>
            <a:prstGeom prst="rect">
              <a:avLst/>
            </a:prstGeom>
            <a:noFill/>
          </p:spPr>
          <p:txBody>
            <a:bodyPr wrap="square" lIns="0" rIns="0" rtlCol="0">
              <a:spAutoFit/>
            </a:bodyPr>
            <a:lstStyle/>
            <a:p>
              <a:r>
                <a:rPr lang="en-US" altLang="ko-KR" sz="1200">
                  <a:solidFill>
                    <a:schemeClr val="tx1">
                      <a:lumMod val="75000"/>
                      <a:lumOff val="25000"/>
                    </a:schemeClr>
                  </a:solidFill>
                </a:rPr>
                <a:t>Sistem akan memproses prompt yang ingin ditampilkan</a:t>
              </a:r>
              <a:endParaRPr lang="ko-KR" altLang="en-US" sz="1200" dirty="0">
                <a:solidFill>
                  <a:schemeClr val="tx1">
                    <a:lumMod val="75000"/>
                    <a:lumOff val="25000"/>
                  </a:schemeClr>
                </a:solidFill>
              </a:endParaRPr>
            </a:p>
          </p:txBody>
        </p:sp>
      </p:grpSp>
      <p:cxnSp>
        <p:nvCxnSpPr>
          <p:cNvPr id="19" name="Elbow Connector 30">
            <a:extLst>
              <a:ext uri="{FF2B5EF4-FFF2-40B4-BE49-F238E27FC236}">
                <a16:creationId xmlns:a16="http://schemas.microsoft.com/office/drawing/2014/main" id="{1CF6C6EC-DF0F-4FF3-B31F-587451921570}"/>
              </a:ext>
            </a:extLst>
          </p:cNvPr>
          <p:cNvCxnSpPr/>
          <p:nvPr/>
        </p:nvCxnSpPr>
        <p:spPr>
          <a:xfrm flipV="1">
            <a:off x="4664738" y="4613333"/>
            <a:ext cx="919468" cy="520902"/>
          </a:xfrm>
          <a:prstGeom prst="bentConnector3">
            <a:avLst>
              <a:gd name="adj1" fmla="val -30138"/>
            </a:avLst>
          </a:prstGeom>
          <a:ln w="25400">
            <a:solidFill>
              <a:schemeClr val="accent2">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21" name="Group 40">
            <a:extLst>
              <a:ext uri="{FF2B5EF4-FFF2-40B4-BE49-F238E27FC236}">
                <a16:creationId xmlns:a16="http://schemas.microsoft.com/office/drawing/2014/main" id="{01DBA22A-B73B-49B3-A803-5DCD422BDA5D}"/>
              </a:ext>
            </a:extLst>
          </p:cNvPr>
          <p:cNvGrpSpPr/>
          <p:nvPr/>
        </p:nvGrpSpPr>
        <p:grpSpPr>
          <a:xfrm>
            <a:off x="1860560" y="1733011"/>
            <a:ext cx="2045528" cy="911398"/>
            <a:chOff x="1418442" y="3789040"/>
            <a:chExt cx="2045528" cy="911398"/>
          </a:xfrm>
        </p:grpSpPr>
        <p:sp>
          <p:nvSpPr>
            <p:cNvPr id="22" name="TextBox 21">
              <a:extLst>
                <a:ext uri="{FF2B5EF4-FFF2-40B4-BE49-F238E27FC236}">
                  <a16:creationId xmlns:a16="http://schemas.microsoft.com/office/drawing/2014/main" id="{C2EABA1E-E86A-4D4F-A259-523DD79DF486}"/>
                </a:ext>
              </a:extLst>
            </p:cNvPr>
            <p:cNvSpPr txBox="1"/>
            <p:nvPr/>
          </p:nvSpPr>
          <p:spPr>
            <a:xfrm>
              <a:off x="1418442" y="3789040"/>
              <a:ext cx="2038788" cy="307777"/>
            </a:xfrm>
            <a:prstGeom prst="rect">
              <a:avLst/>
            </a:prstGeom>
            <a:noFill/>
          </p:spPr>
          <p:txBody>
            <a:bodyPr wrap="square" lIns="0" rIns="0" rtlCol="0">
              <a:spAutoFit/>
            </a:bodyPr>
            <a:lstStyle/>
            <a:p>
              <a:r>
                <a:rPr lang="en-US" altLang="ko-KR" sz="1400" b="1">
                  <a:solidFill>
                    <a:schemeClr val="tx1">
                      <a:lumMod val="75000"/>
                      <a:lumOff val="25000"/>
                    </a:schemeClr>
                  </a:solidFill>
                  <a:latin typeface="Calibri" pitchFamily="34" charset="0"/>
                  <a:cs typeface="Calibri" pitchFamily="34" charset="0"/>
                </a:rPr>
                <a:t>Step 1</a:t>
              </a:r>
              <a:endParaRPr lang="ko-KR" altLang="en-US" sz="1400" b="1" dirty="0">
                <a:solidFill>
                  <a:schemeClr val="tx1">
                    <a:lumMod val="75000"/>
                    <a:lumOff val="25000"/>
                  </a:schemeClr>
                </a:solidFill>
                <a:latin typeface="Calibri" pitchFamily="34" charset="0"/>
                <a:cs typeface="Calibri" pitchFamily="34" charset="0"/>
              </a:endParaRPr>
            </a:p>
          </p:txBody>
        </p:sp>
        <p:sp>
          <p:nvSpPr>
            <p:cNvPr id="23" name="TextBox 22">
              <a:extLst>
                <a:ext uri="{FF2B5EF4-FFF2-40B4-BE49-F238E27FC236}">
                  <a16:creationId xmlns:a16="http://schemas.microsoft.com/office/drawing/2014/main" id="{78718418-1B0A-4676-ACF6-EE790357AB4D}"/>
                </a:ext>
              </a:extLst>
            </p:cNvPr>
            <p:cNvSpPr txBox="1"/>
            <p:nvPr/>
          </p:nvSpPr>
          <p:spPr>
            <a:xfrm>
              <a:off x="1419255" y="4054107"/>
              <a:ext cx="2044715" cy="646331"/>
            </a:xfrm>
            <a:prstGeom prst="rect">
              <a:avLst/>
            </a:prstGeom>
            <a:noFill/>
          </p:spPr>
          <p:txBody>
            <a:bodyPr wrap="square" lIns="0" rIns="0" rtlCol="0">
              <a:spAutoFit/>
            </a:bodyPr>
            <a:lstStyle/>
            <a:p>
              <a:r>
                <a:rPr lang="en-US" altLang="ko-KR" sz="1200">
                  <a:solidFill>
                    <a:schemeClr val="tx1">
                      <a:lumMod val="75000"/>
                      <a:lumOff val="25000"/>
                    </a:schemeClr>
                  </a:solidFill>
                </a:rPr>
                <a:t>Masukkan pertanyaan atau informasi yang ingin anda ketahui</a:t>
              </a:r>
              <a:endParaRPr lang="ko-KR" altLang="en-US" sz="1200" dirty="0">
                <a:solidFill>
                  <a:schemeClr val="tx1">
                    <a:lumMod val="75000"/>
                    <a:lumOff val="25000"/>
                  </a:schemeClr>
                </a:solidFill>
              </a:endParaRPr>
            </a:p>
          </p:txBody>
        </p:sp>
      </p:grpSp>
      <p:cxnSp>
        <p:nvCxnSpPr>
          <p:cNvPr id="24" name="Elbow Connector 43">
            <a:extLst>
              <a:ext uri="{FF2B5EF4-FFF2-40B4-BE49-F238E27FC236}">
                <a16:creationId xmlns:a16="http://schemas.microsoft.com/office/drawing/2014/main" id="{930558D3-349F-4428-930F-646A31DDF380}"/>
              </a:ext>
            </a:extLst>
          </p:cNvPr>
          <p:cNvCxnSpPr/>
          <p:nvPr/>
        </p:nvCxnSpPr>
        <p:spPr>
          <a:xfrm>
            <a:off x="1673027" y="1886899"/>
            <a:ext cx="2542346" cy="854225"/>
          </a:xfrm>
          <a:prstGeom prst="bentConnector3">
            <a:avLst>
              <a:gd name="adj1" fmla="val -6919"/>
            </a:avLst>
          </a:prstGeom>
          <a:ln w="25400">
            <a:solidFill>
              <a:schemeClr val="accent1">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25" name="Group 52">
            <a:extLst>
              <a:ext uri="{FF2B5EF4-FFF2-40B4-BE49-F238E27FC236}">
                <a16:creationId xmlns:a16="http://schemas.microsoft.com/office/drawing/2014/main" id="{63739611-9037-44F5-9576-137A7DD9ECA8}"/>
              </a:ext>
            </a:extLst>
          </p:cNvPr>
          <p:cNvGrpSpPr/>
          <p:nvPr/>
        </p:nvGrpSpPr>
        <p:grpSpPr>
          <a:xfrm>
            <a:off x="7875280" y="1733011"/>
            <a:ext cx="2045528" cy="1096064"/>
            <a:chOff x="1418442" y="3789040"/>
            <a:chExt cx="2045528" cy="1096064"/>
          </a:xfrm>
        </p:grpSpPr>
        <p:sp>
          <p:nvSpPr>
            <p:cNvPr id="26" name="TextBox 25">
              <a:extLst>
                <a:ext uri="{FF2B5EF4-FFF2-40B4-BE49-F238E27FC236}">
                  <a16:creationId xmlns:a16="http://schemas.microsoft.com/office/drawing/2014/main" id="{F286060F-E914-4D61-8A7E-7316F776072C}"/>
                </a:ext>
              </a:extLst>
            </p:cNvPr>
            <p:cNvSpPr txBox="1"/>
            <p:nvPr/>
          </p:nvSpPr>
          <p:spPr>
            <a:xfrm>
              <a:off x="1418442" y="3789040"/>
              <a:ext cx="2038788" cy="307777"/>
            </a:xfrm>
            <a:prstGeom prst="rect">
              <a:avLst/>
            </a:prstGeom>
            <a:noFill/>
          </p:spPr>
          <p:txBody>
            <a:bodyPr wrap="square" lIns="0" rIns="0" rtlCol="0">
              <a:spAutoFit/>
            </a:bodyPr>
            <a:lstStyle/>
            <a:p>
              <a:r>
                <a:rPr lang="en-US" altLang="ko-KR" sz="1400" b="1">
                  <a:solidFill>
                    <a:schemeClr val="tx1">
                      <a:lumMod val="75000"/>
                      <a:lumOff val="25000"/>
                    </a:schemeClr>
                  </a:solidFill>
                  <a:latin typeface="Calibri" pitchFamily="34" charset="0"/>
                  <a:cs typeface="Calibri" pitchFamily="34" charset="0"/>
                </a:rPr>
                <a:t>Step 3</a:t>
              </a:r>
              <a:endParaRPr lang="ko-KR" altLang="en-US" sz="1400" b="1" dirty="0">
                <a:solidFill>
                  <a:schemeClr val="tx1">
                    <a:lumMod val="75000"/>
                    <a:lumOff val="25000"/>
                  </a:schemeClr>
                </a:solidFill>
                <a:latin typeface="Calibri" pitchFamily="34" charset="0"/>
                <a:cs typeface="Calibri" pitchFamily="34" charset="0"/>
              </a:endParaRPr>
            </a:p>
          </p:txBody>
        </p:sp>
        <p:sp>
          <p:nvSpPr>
            <p:cNvPr id="27" name="TextBox 26">
              <a:extLst>
                <a:ext uri="{FF2B5EF4-FFF2-40B4-BE49-F238E27FC236}">
                  <a16:creationId xmlns:a16="http://schemas.microsoft.com/office/drawing/2014/main" id="{9A09D497-9037-44FF-8892-02C25E16AC9B}"/>
                </a:ext>
              </a:extLst>
            </p:cNvPr>
            <p:cNvSpPr txBox="1"/>
            <p:nvPr/>
          </p:nvSpPr>
          <p:spPr>
            <a:xfrm>
              <a:off x="1419255" y="4054107"/>
              <a:ext cx="2044715" cy="830997"/>
            </a:xfrm>
            <a:prstGeom prst="rect">
              <a:avLst/>
            </a:prstGeom>
            <a:noFill/>
          </p:spPr>
          <p:txBody>
            <a:bodyPr wrap="square" lIns="0" rIns="0" rtlCol="0">
              <a:spAutoFit/>
            </a:bodyPr>
            <a:lstStyle/>
            <a:p>
              <a:r>
                <a:rPr lang="en-US" altLang="ko-KR" sz="1200">
                  <a:solidFill>
                    <a:schemeClr val="tx1">
                      <a:lumMod val="75000"/>
                      <a:lumOff val="25000"/>
                    </a:schemeClr>
                  </a:solidFill>
                </a:rPr>
                <a:t>Sistem akan menampilkan informasi yang dicari berdasarkan prompt yang di masukkan</a:t>
              </a:r>
              <a:endParaRPr lang="ko-KR" altLang="en-US" sz="1200" dirty="0">
                <a:solidFill>
                  <a:schemeClr val="tx1">
                    <a:lumMod val="75000"/>
                    <a:lumOff val="25000"/>
                  </a:schemeClr>
                </a:solidFill>
              </a:endParaRPr>
            </a:p>
          </p:txBody>
        </p:sp>
      </p:grpSp>
      <p:cxnSp>
        <p:nvCxnSpPr>
          <p:cNvPr id="28" name="Elbow Connector 55">
            <a:extLst>
              <a:ext uri="{FF2B5EF4-FFF2-40B4-BE49-F238E27FC236}">
                <a16:creationId xmlns:a16="http://schemas.microsoft.com/office/drawing/2014/main" id="{4BA18E30-1AE5-499A-87BF-F9BB2BA6D4E7}"/>
              </a:ext>
            </a:extLst>
          </p:cNvPr>
          <p:cNvCxnSpPr/>
          <p:nvPr/>
        </p:nvCxnSpPr>
        <p:spPr>
          <a:xfrm flipV="1">
            <a:off x="7259636" y="1886899"/>
            <a:ext cx="2755744" cy="926235"/>
          </a:xfrm>
          <a:prstGeom prst="bentConnector3">
            <a:avLst>
              <a:gd name="adj1" fmla="val 117007"/>
            </a:avLst>
          </a:prstGeom>
          <a:ln w="25400">
            <a:solidFill>
              <a:schemeClr val="accent3">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6919881-8CEF-4981-B2DA-C2E5B01DE07A}"/>
              </a:ext>
            </a:extLst>
          </p:cNvPr>
          <p:cNvSpPr txBox="1"/>
          <p:nvPr/>
        </p:nvSpPr>
        <p:spPr>
          <a:xfrm>
            <a:off x="4354854" y="3555251"/>
            <a:ext cx="1009710" cy="276999"/>
          </a:xfrm>
          <a:prstGeom prst="rect">
            <a:avLst/>
          </a:prstGeom>
          <a:noFill/>
        </p:spPr>
        <p:txBody>
          <a:bodyPr wrap="square" lIns="0" rIns="0" rtlCol="0">
            <a:spAutoFit/>
          </a:bodyPr>
          <a:lstStyle/>
          <a:p>
            <a:pPr algn="ctr"/>
            <a:r>
              <a:rPr lang="en-US" altLang="ko-KR" sz="1200" b="1">
                <a:solidFill>
                  <a:schemeClr val="bg1"/>
                </a:solidFill>
                <a:ea typeface="+mj-ea"/>
                <a:cs typeface="Calibri" pitchFamily="34" charset="0"/>
              </a:rPr>
              <a:t>Input Prompt</a:t>
            </a:r>
            <a:endParaRPr lang="ko-KR" altLang="en-US" sz="1200" b="1" dirty="0">
              <a:solidFill>
                <a:schemeClr val="bg1"/>
              </a:solidFill>
              <a:ea typeface="+mj-ea"/>
              <a:cs typeface="Calibri" pitchFamily="34" charset="0"/>
            </a:endParaRPr>
          </a:p>
        </p:txBody>
      </p:sp>
      <p:sp>
        <p:nvSpPr>
          <p:cNvPr id="31" name="TextBox 30">
            <a:extLst>
              <a:ext uri="{FF2B5EF4-FFF2-40B4-BE49-F238E27FC236}">
                <a16:creationId xmlns:a16="http://schemas.microsoft.com/office/drawing/2014/main" id="{816811C1-6E4F-4B7E-94A2-2A73BE709E77}"/>
              </a:ext>
            </a:extLst>
          </p:cNvPr>
          <p:cNvSpPr txBox="1"/>
          <p:nvPr/>
        </p:nvSpPr>
        <p:spPr>
          <a:xfrm>
            <a:off x="5845327" y="3462917"/>
            <a:ext cx="866181" cy="461665"/>
          </a:xfrm>
          <a:prstGeom prst="rect">
            <a:avLst/>
          </a:prstGeom>
          <a:noFill/>
        </p:spPr>
        <p:txBody>
          <a:bodyPr wrap="square" lIns="0" rIns="0" rtlCol="0">
            <a:spAutoFit/>
          </a:bodyPr>
          <a:lstStyle/>
          <a:p>
            <a:pPr algn="ctr"/>
            <a:r>
              <a:rPr lang="en-US" altLang="ko-KR" sz="1200" b="1">
                <a:solidFill>
                  <a:schemeClr val="bg1"/>
                </a:solidFill>
                <a:ea typeface="+mj-ea"/>
                <a:cs typeface="Calibri" pitchFamily="34" charset="0"/>
              </a:rPr>
              <a:t>Generating Information</a:t>
            </a:r>
            <a:endParaRPr lang="ko-KR" altLang="en-US" sz="1200" b="1" dirty="0">
              <a:solidFill>
                <a:schemeClr val="bg1"/>
              </a:solidFill>
              <a:ea typeface="+mj-ea"/>
              <a:cs typeface="Calibri" pitchFamily="34" charset="0"/>
            </a:endParaRPr>
          </a:p>
        </p:txBody>
      </p:sp>
      <p:sp>
        <p:nvSpPr>
          <p:cNvPr id="32" name="TextBox 31">
            <a:extLst>
              <a:ext uri="{FF2B5EF4-FFF2-40B4-BE49-F238E27FC236}">
                <a16:creationId xmlns:a16="http://schemas.microsoft.com/office/drawing/2014/main" id="{97B0C4D8-FC62-49CA-AFEA-A4941EACAD77}"/>
              </a:ext>
            </a:extLst>
          </p:cNvPr>
          <p:cNvSpPr txBox="1"/>
          <p:nvPr/>
        </p:nvSpPr>
        <p:spPr>
          <a:xfrm>
            <a:off x="7301248" y="3462917"/>
            <a:ext cx="866181" cy="461665"/>
          </a:xfrm>
          <a:prstGeom prst="rect">
            <a:avLst/>
          </a:prstGeom>
          <a:noFill/>
        </p:spPr>
        <p:txBody>
          <a:bodyPr wrap="square" lIns="0" rIns="0" rtlCol="0">
            <a:spAutoFit/>
          </a:bodyPr>
          <a:lstStyle/>
          <a:p>
            <a:pPr algn="ctr"/>
            <a:r>
              <a:rPr lang="en-US" altLang="ko-KR" sz="1200" b="1">
                <a:solidFill>
                  <a:schemeClr val="bg1"/>
                </a:solidFill>
                <a:ea typeface="+mj-ea"/>
                <a:cs typeface="Calibri" pitchFamily="34" charset="0"/>
              </a:rPr>
              <a:t>Showing Information</a:t>
            </a:r>
            <a:endParaRPr lang="ko-KR" altLang="en-US" sz="1200" b="1" dirty="0">
              <a:solidFill>
                <a:schemeClr val="bg1"/>
              </a:solidFill>
              <a:ea typeface="+mj-ea"/>
              <a:cs typeface="Calibri" pitchFamily="34" charset="0"/>
            </a:endParaRPr>
          </a:p>
        </p:txBody>
      </p:sp>
    </p:spTree>
    <p:extLst>
      <p:ext uri="{BB962C8B-B14F-4D97-AF65-F5344CB8AC3E}">
        <p14:creationId xmlns:p14="http://schemas.microsoft.com/office/powerpoint/2010/main" val="1821095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atin typeface="Poppins" panose="00000500000000000000" pitchFamily="2" charset="0"/>
                <a:cs typeface="Poppins" panose="00000500000000000000" pitchFamily="2" charset="0"/>
              </a:rPr>
              <a:t>Kesimpulan</a:t>
            </a:r>
            <a:endParaRPr lang="en-US" dirty="0">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03F50C05-B3C8-443E-9DE1-072C29AACA02}"/>
              </a:ext>
            </a:extLst>
          </p:cNvPr>
          <p:cNvSpPr txBox="1"/>
          <p:nvPr/>
        </p:nvSpPr>
        <p:spPr>
          <a:xfrm>
            <a:off x="641445" y="1492433"/>
            <a:ext cx="6190979" cy="3693319"/>
          </a:xfrm>
          <a:prstGeom prst="rect">
            <a:avLst/>
          </a:prstGeom>
          <a:noFill/>
        </p:spPr>
        <p:txBody>
          <a:bodyPr wrap="square" rtlCol="0">
            <a:spAutoFit/>
          </a:bodyPr>
          <a:lstStyle/>
          <a:p>
            <a:r>
              <a:rPr lang="en-US" altLang="ko-KR">
                <a:solidFill>
                  <a:schemeClr val="bg1"/>
                </a:solidFill>
                <a:latin typeface="Poppins" panose="00000500000000000000" pitchFamily="2" charset="0"/>
                <a:cs typeface="Poppins" panose="00000500000000000000" pitchFamily="2" charset="0"/>
              </a:rPr>
              <a:t>Kesulitan mencari informasi workout yang tepat dan cepat mendorong kebutuhan akan solusi yang efisien. Proses mencari panduan dari internet atau berkonsultasi dengan ahli kebugaran dan bergabung dengan pusat kebugaran dapat memakan waktu dan biaya yang signifikan. Produk ini hadir sebagai solusi praktis dengan tujuan memberikan panduan workout, informasi gizi, dan elemen-elemen terkait pembentukan tubuh secara efisien dan ekonomis. Dengan demikian, produk ini menjadi solusi bagi individu yang ingin meningkatkan kebugaran tanpa kendala waktu dan biaya berlebihan.</a:t>
            </a:r>
            <a:endParaRPr lang="ko-KR" altLang="en-US" dirty="0">
              <a:solidFill>
                <a:schemeClr val="bg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594538011"/>
      </p:ext>
    </p:extLst>
  </p:cSld>
  <p:clrMapOvr>
    <a:masterClrMapping/>
  </p:clrMapOvr>
</p:sld>
</file>

<file path=ppt/theme/theme1.xml><?xml version="1.0" encoding="utf-8"?>
<a:theme xmlns:a="http://schemas.openxmlformats.org/drawingml/2006/main" name="Cover and End Slide Master">
  <a:themeElements>
    <a:clrScheme name="allppt-dumbbell">
      <a:dk1>
        <a:sysClr val="windowText" lastClr="000000"/>
      </a:dk1>
      <a:lt1>
        <a:sysClr val="window" lastClr="FFFFFF"/>
      </a:lt1>
      <a:dk2>
        <a:srgbClr val="44546A"/>
      </a:dk2>
      <a:lt2>
        <a:srgbClr val="E7E6E6"/>
      </a:lt2>
      <a:accent1>
        <a:srgbClr val="F48E0C"/>
      </a:accent1>
      <a:accent2>
        <a:srgbClr val="3C3E4A"/>
      </a:accent2>
      <a:accent3>
        <a:srgbClr val="F48E0C"/>
      </a:accent3>
      <a:accent4>
        <a:srgbClr val="3C3E4A"/>
      </a:accent4>
      <a:accent5>
        <a:srgbClr val="F48E0C"/>
      </a:accent5>
      <a:accent6>
        <a:srgbClr val="3C3E4A"/>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dumbbell">
      <a:dk1>
        <a:sysClr val="windowText" lastClr="000000"/>
      </a:dk1>
      <a:lt1>
        <a:sysClr val="window" lastClr="FFFFFF"/>
      </a:lt1>
      <a:dk2>
        <a:srgbClr val="44546A"/>
      </a:dk2>
      <a:lt2>
        <a:srgbClr val="E7E6E6"/>
      </a:lt2>
      <a:accent1>
        <a:srgbClr val="F48E0C"/>
      </a:accent1>
      <a:accent2>
        <a:srgbClr val="3C3E4A"/>
      </a:accent2>
      <a:accent3>
        <a:srgbClr val="F48E0C"/>
      </a:accent3>
      <a:accent4>
        <a:srgbClr val="3C3E4A"/>
      </a:accent4>
      <a:accent5>
        <a:srgbClr val="F48E0C"/>
      </a:accent5>
      <a:accent6>
        <a:srgbClr val="3C3E4A"/>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dumbbell">
      <a:dk1>
        <a:sysClr val="windowText" lastClr="000000"/>
      </a:dk1>
      <a:lt1>
        <a:sysClr val="window" lastClr="FFFFFF"/>
      </a:lt1>
      <a:dk2>
        <a:srgbClr val="44546A"/>
      </a:dk2>
      <a:lt2>
        <a:srgbClr val="E7E6E6"/>
      </a:lt2>
      <a:accent1>
        <a:srgbClr val="F48E0C"/>
      </a:accent1>
      <a:accent2>
        <a:srgbClr val="3C3E4A"/>
      </a:accent2>
      <a:accent3>
        <a:srgbClr val="F48E0C"/>
      </a:accent3>
      <a:accent4>
        <a:srgbClr val="3C3E4A"/>
      </a:accent4>
      <a:accent5>
        <a:srgbClr val="F48E0C"/>
      </a:accent5>
      <a:accent6>
        <a:srgbClr val="3C3E4A"/>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6536</TotalTime>
  <Words>569</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6</vt:i4>
      </vt:variant>
    </vt:vector>
  </HeadingPairs>
  <TitlesOfParts>
    <vt:vector size="14" baseType="lpstr">
      <vt:lpstr>맑은 고딕</vt:lpstr>
      <vt:lpstr>Arial</vt:lpstr>
      <vt:lpstr>Calibri</vt:lpstr>
      <vt:lpstr>Poppins</vt:lpstr>
      <vt:lpstr>Roboto</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Dream Liceee</cp:lastModifiedBy>
  <cp:revision>118</cp:revision>
  <dcterms:created xsi:type="dcterms:W3CDTF">2018-04-24T17:14:44Z</dcterms:created>
  <dcterms:modified xsi:type="dcterms:W3CDTF">2023-11-30T16:51:41Z</dcterms:modified>
</cp:coreProperties>
</file>