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3"/>
    <p:restoredTop sz="93350"/>
  </p:normalViewPr>
  <p:slideViewPr>
    <p:cSldViewPr snapToGrid="0" snapToObjects="1">
      <p:cViewPr varScale="1">
        <p:scale>
          <a:sx n="109" d="100"/>
          <a:sy n="109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93F3-3429-BB4C-BD31-23E9D180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73692-43F9-EA47-AFF9-A8390871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8B07F-9188-7E4C-8044-9FA29ECE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07FE-9F11-944A-9BF2-4E2F94EF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8EB6-CD9F-1E4C-8C5C-F8CAE53A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6E49-B6D8-3341-8FFA-92B1EA86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85343-390F-3249-AD78-27AF1F6C4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FDB-656D-D141-BF09-8CC8D81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6D73-5B8F-B84D-B89C-A30636FD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4FB-98FC-A441-B55D-3BFA99C9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CA728-6302-EF43-8BE8-24657DB4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BAB4-35C1-1043-A3E3-EBCCF72D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850E-EAFA-494E-B8AA-0A575EE4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E2FB-1976-CD48-9085-190D075D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DBFA-F041-F441-88F6-7EF8B335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7314-A5AB-9642-B20C-77FB3145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36D9-5FA9-1D45-AFDE-1DDE48F5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01A7-103B-B14D-9B5A-6CB5C94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B1E8-CC93-9346-B4F2-AD241743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D819-8715-3F48-845E-3A52C4B2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2B13-7B42-B141-8D39-9218E193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3001-AB18-E747-81F5-E33A60078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0690-3F9B-B844-8CBF-C50CF9BE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9AA1-CD79-B845-84F9-2101BD50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9AD7-DB7A-BA4D-A5C3-8339EE9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8701-E2E9-7043-865E-69AAFA99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1E63-F69A-874E-A378-39F1B7BC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7CA3-5F6C-A044-9A29-F53848E9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8018-0EED-EB43-A3BB-9B64CCDE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24C6-4FCE-294B-9044-A04EC50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304E-FE01-5546-AE06-F0DFE5BB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B6C-DA95-D345-A9B6-17B52F10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BDEFA-5595-024D-92A9-6C69DF50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54C96-9564-1946-A73D-87BB5DF2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49657-9E18-1343-824E-B7A201F0D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789F1-21DE-144D-A486-161B56FD3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32256-5502-2D44-9812-C25BF763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1A09D-3FF7-5B44-8D4D-11249CE1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0884-B8AD-8345-868F-B28B2AB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7431-2F25-FC41-A786-80305CEB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40B30-19B1-EB4B-9805-E685E259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503B2-7E14-0E42-B8C1-2D64020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E365-2E95-2F4E-A9C0-8807B53E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18231-D47B-094B-A658-BC0F651E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6FDC-5041-F240-82CE-9CD92937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D6BE-065A-2F4D-84DE-B2588BFF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0033-922F-EE4C-B7F5-7BBF6213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9800-2F65-A04B-97E8-5E6A2019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D2117-C389-5A47-87EB-A2B9F9E5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7684-2D2E-DD4D-85AA-5C95224F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1B92-F30E-2143-9752-5C3EB114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8210-EC22-3541-BDE9-A3007D30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74E4-9596-394D-834A-BCE2E33D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C685-D8E1-394A-9E3F-20566FA9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B1A3C-1B5B-154F-8D18-9CB5ECB6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559C-E4CC-7B49-9B39-29A324F4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DE926-CD51-6B46-9F18-D82F9925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028B-6910-D541-A875-009576B5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8D54B-ACE9-5D4B-AD6B-07F7A43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A08F-D2A1-1A4A-88A9-0973A6094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35CAD-AE3D-E545-9B21-93F5F30F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E177-589B-1647-A43B-730064FB690A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5296-366C-3047-94FB-6E3E4A867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BE4A-7164-7E43-B11B-C64E9188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D36E-AE98-7E4D-BAEF-760FF1FA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81CD-C623-8F41-96EE-767942C4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B6BB-52FC-7E4B-B102-D2AA14DC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7"/>
            <a:ext cx="10515600" cy="47350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3 orang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protocol </a:t>
            </a:r>
            <a:r>
              <a:rPr lang="en-US" dirty="0" err="1"/>
              <a:t>dari</a:t>
            </a:r>
            <a:r>
              <a:rPr lang="en-US" dirty="0"/>
              <a:t> chat server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</a:p>
          <a:p>
            <a:r>
              <a:rPr lang="en-US" dirty="0" err="1"/>
              <a:t>Tambahkan</a:t>
            </a:r>
            <a:r>
              <a:rPr lang="en-US" dirty="0"/>
              <a:t> protocol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 dirty="0"/>
              <a:t>Group messaging</a:t>
            </a:r>
          </a:p>
          <a:p>
            <a:pPr lvl="1"/>
            <a:r>
              <a:rPr lang="en-US" dirty="0"/>
              <a:t>Send/Receive  File/Image</a:t>
            </a:r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Implementasikan</a:t>
            </a:r>
            <a:r>
              <a:rPr lang="en-US" dirty="0"/>
              <a:t> protocol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  <a:p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chat client </a:t>
            </a:r>
            <a:r>
              <a:rPr lang="en-US" dirty="0" err="1"/>
              <a:t>dengan</a:t>
            </a:r>
            <a:r>
              <a:rPr lang="en-US" dirty="0"/>
              <a:t> GUI </a:t>
            </a:r>
            <a:r>
              <a:rPr lang="en-US" dirty="0" err="1"/>
              <a:t>untuk</a:t>
            </a:r>
            <a:r>
              <a:rPr lang="en-US" dirty="0"/>
              <a:t> chat server </a:t>
            </a:r>
            <a:r>
              <a:rPr lang="en-US" dirty="0" err="1"/>
              <a:t>tersebut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</dc:title>
  <dc:creator>Royyana Muslim Ijtihadie</dc:creator>
  <cp:lastModifiedBy>Royyana Muslim Ijtihadie</cp:lastModifiedBy>
  <cp:revision>1</cp:revision>
  <dcterms:created xsi:type="dcterms:W3CDTF">2019-05-08T03:04:19Z</dcterms:created>
  <dcterms:modified xsi:type="dcterms:W3CDTF">2019-05-08T03:13:50Z</dcterms:modified>
</cp:coreProperties>
</file>