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4" r:id="rId5"/>
    <p:sldId id="286" r:id="rId6"/>
    <p:sldId id="287" r:id="rId7"/>
    <p:sldId id="261" r:id="rId8"/>
    <p:sldId id="285" r:id="rId9"/>
    <p:sldId id="288" r:id="rId10"/>
    <p:sldId id="297" r:id="rId11"/>
    <p:sldId id="299" r:id="rId12"/>
    <p:sldId id="294" r:id="rId13"/>
    <p:sldId id="300" r:id="rId14"/>
    <p:sldId id="298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304"/>
    <a:srgbClr val="00FFC7"/>
    <a:srgbClr val="132A37"/>
    <a:srgbClr val="F3D6CD"/>
    <a:srgbClr val="E9C46A"/>
    <a:srgbClr val="97EFD3"/>
    <a:srgbClr val="F15574"/>
    <a:srgbClr val="F4EBE8"/>
    <a:srgbClr val="ECC4BF"/>
    <a:srgbClr val="C9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>
        <p:scale>
          <a:sx n="75" d="100"/>
          <a:sy n="75" d="100"/>
        </p:scale>
        <p:origin x="974" y="21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1879600"/>
            <a:ext cx="4944872" cy="2070608"/>
          </a:xfrm>
        </p:spPr>
        <p:txBody>
          <a:bodyPr/>
          <a:lstStyle/>
          <a:p>
            <a:r>
              <a:rPr lang="en-US" dirty="0"/>
              <a:t>Ourtutors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050" name="Picture 2" descr="Brain Doodle Images - Free Download on Freepik">
            <a:extLst>
              <a:ext uri="{FF2B5EF4-FFF2-40B4-BE49-F238E27FC236}">
                <a16:creationId xmlns:a16="http://schemas.microsoft.com/office/drawing/2014/main" id="{0431058B-19F3-B4A0-7FCB-DD5BDEA81E6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3" r="1295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56418-CDBD-8B86-6E74-9F7A787D9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7FE6580-A5BC-15D6-8109-DDC92B1E7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1612392" cy="251968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7500E44-4FD6-C458-C54E-B255BD218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440" y="1901952"/>
            <a:ext cx="5120640" cy="322884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Having trouble finding a tutor that meets your specific requirements? Don't worry!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Simply raise a request, and we'll keep an eye out for the perfect match.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Once we find a tutor that fits your needs, we'll notify you right away.</a:t>
            </a: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D1B1513A-304B-F7D4-7EC2-0145D6F051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7"/>
          <a:stretch/>
        </p:blipFill>
        <p:spPr>
          <a:xfrm>
            <a:off x="6979919" y="793750"/>
            <a:ext cx="4099243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6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D7E4-5491-D974-7D6D-81A9B7B6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4813-98A4-4E4A-3D99-DC628DC6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BB71-CAD1-1009-6073-5B8A1C6F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959820" cy="2298192"/>
          </a:xfrm>
        </p:spPr>
        <p:txBody>
          <a:bodyPr/>
          <a:lstStyle/>
          <a:p>
            <a:r>
              <a:rPr lang="en-US" dirty="0"/>
              <a:t>In our digital era, balancing learning and health is vital. Our platform connects students with tailored tutors while prioritizing well-being. With location-based searches, finding the perfect tutor is effortless. Let's seize this opportunity for personalized learning and self-care.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A04AA2D-8534-0D3A-E1F8-EC3C4AA6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5B9A9F2-7FB8-86F0-8B80-468ECDE35F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850" r="28850"/>
          <a:stretch>
            <a:fillRect/>
          </a:stretch>
        </p:blipFill>
        <p:spPr>
          <a:xfrm>
            <a:off x="0" y="0"/>
            <a:ext cx="4351128" cy="6858000"/>
          </a:xfrm>
        </p:spPr>
      </p:pic>
    </p:spTree>
    <p:extLst>
      <p:ext uri="{BB962C8B-B14F-4D97-AF65-F5344CB8AC3E}">
        <p14:creationId xmlns:p14="http://schemas.microsoft.com/office/powerpoint/2010/main" val="104355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pan dir="u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 descr="Doodle Person Opening Thank You Letter Graphic by GwensGraphicstudio ·  Creative Fabrica">
            <a:extLst>
              <a:ext uri="{FF2B5EF4-FFF2-40B4-BE49-F238E27FC236}">
                <a16:creationId xmlns:a16="http://schemas.microsoft.com/office/drawing/2014/main" id="{CF885C51-84C4-A927-6B5B-0A10984E7A3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7" r="1863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14:flythrough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1"/>
            <a:ext cx="2012414" cy="651571"/>
          </a:xfrm>
        </p:spPr>
        <p:txBody>
          <a:bodyPr>
            <a:noAutofit/>
          </a:bodyPr>
          <a:lstStyle/>
          <a:p>
            <a:r>
              <a:rPr lang="en-US" dirty="0"/>
              <a:t>Lack Of Interaction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2012414" cy="664630"/>
          </a:xfrm>
        </p:spPr>
        <p:txBody>
          <a:bodyPr>
            <a:noAutofit/>
          </a:bodyPr>
          <a:lstStyle/>
          <a:p>
            <a:r>
              <a:rPr lang="en-US" dirty="0"/>
              <a:t>Social Media</a:t>
            </a:r>
          </a:p>
          <a:p>
            <a:r>
              <a:rPr lang="en-US" dirty="0"/>
              <a:t>Distraction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7" y="3054095"/>
            <a:ext cx="5476133" cy="23039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you maximizing your learning resources, or are you finding yourself constantly distracted by the internet, </a:t>
            </a:r>
          </a:p>
          <a:p>
            <a:endParaRPr lang="en-US" dirty="0"/>
          </a:p>
          <a:p>
            <a:r>
              <a:rPr lang="en-US" dirty="0"/>
              <a:t>Is your health being impacted by extended exposure to mobile screens? </a:t>
            </a:r>
          </a:p>
          <a:p>
            <a:endParaRPr lang="en-US" dirty="0"/>
          </a:p>
          <a:p>
            <a:r>
              <a:rPr lang="en-US" dirty="0"/>
              <a:t>Let's find a balance and make the most of our learning opportunities while also taking care of ourselves."</a:t>
            </a:r>
          </a:p>
          <a:p>
            <a:endParaRPr lang="en-US" dirty="0"/>
          </a:p>
        </p:txBody>
      </p:sp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6E9F6C39-4256-BED2-78A5-605CF36B59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396" r="7396"/>
          <a:stretch>
            <a:fillRect/>
          </a:stretch>
        </p:blipFill>
        <p:spPr>
          <a:xfrm>
            <a:off x="8296275" y="0"/>
            <a:ext cx="3895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/>
              <a:t>Lack</a:t>
            </a:r>
            <a:r>
              <a:rPr lang="en-US" dirty="0"/>
              <a:t> of interaction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9E5607-9537-FB6C-979F-BAC5FEF2D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2189956"/>
            <a:ext cx="8096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2905760" y="2057440"/>
            <a:ext cx="1981200" cy="206677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18" y="2947289"/>
            <a:ext cx="3281177" cy="1246885"/>
          </a:xfrm>
        </p:spPr>
        <p:txBody>
          <a:bodyPr>
            <a:normAutofit/>
          </a:bodyPr>
          <a:lstStyle/>
          <a:p>
            <a:pPr algn="r"/>
            <a:r>
              <a:rPr lang="en-US" altLang="zh-CN" sz="2200" dirty="0"/>
              <a:t>Social media distractions can</a:t>
            </a:r>
          </a:p>
          <a:p>
            <a:pPr algn="r"/>
            <a:r>
              <a:rPr lang="en-US" altLang="zh-CN" sz="2200" dirty="0"/>
              <a:t>decrease productivity by</a:t>
            </a:r>
          </a:p>
          <a:p>
            <a:pPr algn="r"/>
            <a:r>
              <a:rPr lang="en-US" altLang="zh-CN" sz="2200" b="1" dirty="0"/>
              <a:t>nearly 40%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4132269-511D-11F2-97DA-5CDC7ED33D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26A4E6-6F75-5218-910A-62198973D605}"/>
              </a:ext>
            </a:extLst>
          </p:cNvPr>
          <p:cNvSpPr/>
          <p:nvPr/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rgbClr val="00FF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FFC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46D83-B5BF-B339-2B8B-9297E6DF3475}"/>
              </a:ext>
            </a:extLst>
          </p:cNvPr>
          <p:cNvSpPr txBox="1"/>
          <p:nvPr/>
        </p:nvSpPr>
        <p:spPr>
          <a:xfrm>
            <a:off x="6614160" y="2482836"/>
            <a:ext cx="436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</a:t>
            </a:r>
            <a:r>
              <a:rPr lang="en-US" sz="10000" dirty="0">
                <a:latin typeface="Bahnschrift" panose="020B0502040204020203" pitchFamily="34" charset="0"/>
                <a:ea typeface="Microsoft JhengHei UI" panose="020B0604030504040204" pitchFamily="34" charset="-120"/>
              </a:rPr>
              <a:t>%</a:t>
            </a:r>
            <a:endParaRPr lang="en-IN" sz="10000" dirty="0">
              <a:latin typeface="Bahnschrift" panose="020B0502040204020203" pitchFamily="34" charset="0"/>
              <a:ea typeface="Microsoft JhengHei UI" panose="020B0604030504040204" pitchFamily="34" charset="-12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52AB4D-6D37-BF97-FB7D-76C444838C38}"/>
              </a:ext>
            </a:extLst>
          </p:cNvPr>
          <p:cNvCxnSpPr>
            <a:cxnSpLocks/>
          </p:cNvCxnSpPr>
          <p:nvPr/>
        </p:nvCxnSpPr>
        <p:spPr>
          <a:xfrm flipH="1">
            <a:off x="3556000" y="3369564"/>
            <a:ext cx="1468627" cy="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444B97-1A55-82B6-EA06-FCB9AF40A1C6}"/>
              </a:ext>
            </a:extLst>
          </p:cNvPr>
          <p:cNvSpPr/>
          <p:nvPr/>
        </p:nvSpPr>
        <p:spPr>
          <a:xfrm>
            <a:off x="3472688" y="3168396"/>
            <a:ext cx="45719" cy="402336"/>
          </a:xfrm>
          <a:prstGeom prst="roundRect">
            <a:avLst/>
          </a:prstGeom>
          <a:solidFill>
            <a:srgbClr val="EE53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576568" cy="2011680"/>
          </a:xfrm>
        </p:spPr>
        <p:txBody>
          <a:bodyPr/>
          <a:lstStyle/>
          <a:p>
            <a:r>
              <a:rPr lang="en-US" sz="5000" i="1" dirty="0"/>
              <a:t>What’s The Solution?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1984248" cy="50190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89D95-C697-E9A4-C998-26E7EBF4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4ABD2C-F750-AC7E-0F58-49976B2D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9472" y="1710944"/>
            <a:ext cx="510032" cy="45719"/>
          </a:xfrm>
        </p:spPr>
        <p:txBody>
          <a:bodyPr/>
          <a:lstStyle/>
          <a:p>
            <a:r>
              <a:rPr lang="en-US" dirty="0">
                <a:sym typeface="DM Sans Medium"/>
              </a:rPr>
              <a:t> 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EDC79-CBAE-487A-3137-974FF7AF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541" y="1392935"/>
            <a:ext cx="5960819" cy="372262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We're excited to introduce our latest solution: </a:t>
            </a:r>
          </a:p>
          <a:p>
            <a:endParaRPr lang="en-IN" dirty="0"/>
          </a:p>
          <a:p>
            <a:r>
              <a:rPr lang="en-IN" dirty="0"/>
              <a:t>a platform that enables you to easily locate the nearest tutors tailored to your specific requirements. </a:t>
            </a:r>
          </a:p>
          <a:p>
            <a:endParaRPr lang="en-IN" dirty="0"/>
          </a:p>
          <a:p>
            <a:r>
              <a:rPr lang="en-IN" dirty="0"/>
              <a:t>With our innovative technology, you can now explore and connect with tutors who match your preferences seamlessly. </a:t>
            </a:r>
          </a:p>
          <a:p>
            <a:endParaRPr lang="en-IN" dirty="0"/>
          </a:p>
          <a:p>
            <a:r>
              <a:rPr lang="en-IN" dirty="0"/>
              <a:t>Whether you're looking for academic support, language learning, or skill development, our platform provides a comprehensive database of qualified tutors ready to assist you. </a:t>
            </a:r>
          </a:p>
          <a:p>
            <a:endParaRPr lang="en-IN" dirty="0"/>
          </a:p>
          <a:p>
            <a:r>
              <a:rPr lang="en-IN" dirty="0"/>
              <a:t>Say goodbye to the hassle of searching for tutors; with our solution, finding the perfect tutor is just a few clicks away.</a:t>
            </a:r>
          </a:p>
        </p:txBody>
      </p:sp>
      <p:pic>
        <p:nvPicPr>
          <p:cNvPr id="6" name="Image 0" descr="preencoded.pn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880" b="10880"/>
          <a:stretch>
            <a:fillRect/>
          </a:stretch>
        </p:blipFill>
        <p:spPr>
          <a:xfrm>
            <a:off x="8296275" y="0"/>
            <a:ext cx="3895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70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6F4AB-37D5-A889-5C0D-C0B1032B3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7492B643-4923-3D21-BC05-1DD6779F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1612392" cy="251968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AC0BB4DB-4E0E-EC24-710A-0045B9000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2153920"/>
            <a:ext cx="4640072" cy="2357120"/>
          </a:xfrm>
        </p:spPr>
        <p:txBody>
          <a:bodyPr>
            <a:normAutofit/>
          </a:bodyPr>
          <a:lstStyle/>
          <a:p>
            <a:r>
              <a:rPr lang="en-US" altLang="zh-CN" dirty="0"/>
              <a:t>At our website, we prioritize fostering local talent by providing equal opportunities for both tutors and students.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tutors need to register themselves with their details, location and the subject they deal with.</a:t>
            </a:r>
          </a:p>
          <a:p>
            <a:endParaRPr lang="en-US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F1E0BC66-73A4-D838-0E3C-C5F13D7F18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" t="3175" r="65137" b="5692"/>
          <a:stretch/>
        </p:blipFill>
        <p:spPr>
          <a:xfrm>
            <a:off x="6897815" y="782320"/>
            <a:ext cx="4163488" cy="49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24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61175" y="2898649"/>
            <a:ext cx="1459095" cy="4571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1944624"/>
            <a:ext cx="5384800" cy="2968752"/>
          </a:xfrm>
        </p:spPr>
        <p:txBody>
          <a:bodyPr/>
          <a:lstStyle/>
          <a:p>
            <a:r>
              <a:rPr lang="en-US" altLang="zh-CN" dirty="0"/>
              <a:t>At our website, we prioritize fostering local talent by providing equal opportunities for both tutors and students.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tutors need to register themselves with their details, location and the subject they deal with.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E2491B-9612-C615-794A-9A02836C5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4CB810-DE85-5D56-2C59-E7E718E5D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3" t="5229" r="32751" b="3259"/>
          <a:stretch/>
        </p:blipFill>
        <p:spPr>
          <a:xfrm>
            <a:off x="465677" y="955040"/>
            <a:ext cx="3467925" cy="4021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{C1E0735E-E75C-4216-BB70-C8BDE26D4502}tf11429527_win32</Template>
  <TotalTime>100</TotalTime>
  <Words>369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Microsoft JhengHei UI</vt:lpstr>
      <vt:lpstr>Arial</vt:lpstr>
      <vt:lpstr>Bahnschrift</vt:lpstr>
      <vt:lpstr>Calibri</vt:lpstr>
      <vt:lpstr>Century Gothic</vt:lpstr>
      <vt:lpstr>DM Sans Medium</vt:lpstr>
      <vt:lpstr>Karla</vt:lpstr>
      <vt:lpstr>Univers Condensed Light</vt:lpstr>
      <vt:lpstr>Office Theme</vt:lpstr>
      <vt:lpstr>Ourtutors</vt:lpstr>
      <vt:lpstr>Agenda</vt:lpstr>
      <vt:lpstr>Introduction </vt:lpstr>
      <vt:lpstr>Lack of interaction</vt:lpstr>
      <vt:lpstr> </vt:lpstr>
      <vt:lpstr>What’s The Solution?</vt:lpstr>
      <vt:lpstr>  </vt:lpstr>
      <vt:lpstr>  </vt:lpstr>
      <vt:lpstr> </vt:lpstr>
      <vt:lpstr> 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Ourtutors</dc:title>
  <dc:creator>Azzan Ramala</dc:creator>
  <cp:lastModifiedBy>Azzan Ramala</cp:lastModifiedBy>
  <cp:revision>1</cp:revision>
  <dcterms:created xsi:type="dcterms:W3CDTF">2024-02-21T09:03:13Z</dcterms:created>
  <dcterms:modified xsi:type="dcterms:W3CDTF">2024-02-21T10:43:50Z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