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-bio/SimpleSEDML/blob/main/examples/usage_examples.ipyn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Task: Simulate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236784" cy="857256"/>
            <a:chOff x="5764567" y="4214500"/>
            <a:chExt cx="3236784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3236784" cy="857256"/>
              <a:chOff x="7138676" y="4416518"/>
              <a:chExt cx="3236784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323678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phrasedml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815870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00010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166657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Time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2913-E4E8-4F34-B484-6DA4DBB12E8A}"/>
              </a:ext>
            </a:extLst>
          </p:cNvPr>
          <p:cNvSpPr txBox="1"/>
          <p:nvPr/>
        </p:nvSpPr>
        <p:spPr>
          <a:xfrm>
            <a:off x="7002064" y="2090597"/>
            <a:ext cx="3604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Specify models (optionally change parameters)</a:t>
            </a:r>
          </a:p>
          <a:p>
            <a:r>
              <a:rPr lang="en-US" sz="1400" dirty="0"/>
              <a:t>Outputs: reports, plots</a:t>
            </a:r>
          </a:p>
          <a:p>
            <a:r>
              <a:rPr lang="en-US" sz="1400" dirty="0"/>
              <a:t>66% reduction in statements vs. </a:t>
            </a:r>
            <a:r>
              <a:rPr lang="en-US" sz="1400" dirty="0" err="1"/>
              <a:t>PhraSED</a:t>
            </a:r>
            <a:r>
              <a:rPr lang="en-US" sz="1400" dirty="0"/>
              <a:t>-ML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EC917-77E4-DE3B-D33C-F4B42D20BABD}"/>
              </a:ext>
            </a:extLst>
          </p:cNvPr>
          <p:cNvSpPr txBox="1"/>
          <p:nvPr/>
        </p:nvSpPr>
        <p:spPr>
          <a:xfrm>
            <a:off x="571979" y="2182930"/>
            <a:ext cx="243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API call, 1 required 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03178" y="3891673"/>
            <a:ext cx="454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r>
              <a:rPr lang="en-US" sz="1400" dirty="0"/>
              <a:t>Generalize model source (file, string, URL, Antimony, SBML)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7C37B-6A85-C7D5-84F1-E991FF56E9DE}"/>
              </a:ext>
            </a:extLst>
          </p:cNvPr>
          <p:cNvGrpSpPr/>
          <p:nvPr/>
        </p:nvGrpSpPr>
        <p:grpSpPr>
          <a:xfrm>
            <a:off x="561341" y="1594884"/>
            <a:ext cx="10522038" cy="1601556"/>
            <a:chOff x="561341" y="1594884"/>
            <a:chExt cx="10522038" cy="16015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F3911-5031-DA0C-07C1-D16AEA08D3D6}"/>
                </a:ext>
              </a:extLst>
            </p:cNvPr>
            <p:cNvSpPr/>
            <p:nvPr/>
          </p:nvSpPr>
          <p:spPr>
            <a:xfrm>
              <a:off x="561341" y="1594884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2BF84-0F4D-D330-E0EE-6C268B0A7D4C}"/>
                </a:ext>
              </a:extLst>
            </p:cNvPr>
            <p:cNvSpPr txBox="1"/>
            <p:nvPr/>
          </p:nvSpPr>
          <p:spPr>
            <a:xfrm>
              <a:off x="4472663" y="1637523"/>
              <a:ext cx="1052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Task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44FD1-E54B-16F2-2CBC-CCE1F56DBFF7}"/>
              </a:ext>
            </a:extLst>
          </p:cNvPr>
          <p:cNvGrpSpPr/>
          <p:nvPr/>
        </p:nvGrpSpPr>
        <p:grpSpPr>
          <a:xfrm>
            <a:off x="586145" y="3416597"/>
            <a:ext cx="10522038" cy="1601556"/>
            <a:chOff x="586145" y="3416597"/>
            <a:chExt cx="10522038" cy="160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A3B464-A5F6-0E1F-10D0-168EF5767715}"/>
                </a:ext>
              </a:extLst>
            </p:cNvPr>
            <p:cNvSpPr/>
            <p:nvPr/>
          </p:nvSpPr>
          <p:spPr>
            <a:xfrm>
              <a:off x="586145" y="3416597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3D345-570D-7E84-ECF5-51D0F886D556}"/>
                </a:ext>
              </a:extLst>
            </p:cNvPr>
            <p:cNvSpPr txBox="1"/>
            <p:nvPr/>
          </p:nvSpPr>
          <p:spPr>
            <a:xfrm>
              <a:off x="3967765" y="3426436"/>
              <a:ext cx="1833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Virtualization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FC-8334-126D-EDBB-D24599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202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Task: Simulate a single model</vt:lpstr>
      <vt:lpstr>Structure of SimpleSEDML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32</cp:revision>
  <dcterms:created xsi:type="dcterms:W3CDTF">2025-05-10T18:47:16Z</dcterms:created>
  <dcterms:modified xsi:type="dcterms:W3CDTF">2025-05-11T07:06:02Z</dcterms:modified>
</cp:coreProperties>
</file>