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oardo Azzolin" userId="9f36eeb751a9fc96" providerId="LiveId" clId="{C6E6E57D-4F67-4258-9DD7-9526B14E1A15}"/>
    <pc:docChg chg="undo custSel addSld delSld modSld">
      <pc:chgData name="Edoardo Azzolin" userId="9f36eeb751a9fc96" providerId="LiveId" clId="{C6E6E57D-4F67-4258-9DD7-9526B14E1A15}" dt="2022-11-28T22:26:57.822" v="6793" actId="113"/>
      <pc:docMkLst>
        <pc:docMk/>
      </pc:docMkLst>
      <pc:sldChg chg="addSp delSp modSp new mod">
        <pc:chgData name="Edoardo Azzolin" userId="9f36eeb751a9fc96" providerId="LiveId" clId="{C6E6E57D-4F67-4258-9DD7-9526B14E1A15}" dt="2022-11-28T20:21:07.935" v="76" actId="20577"/>
        <pc:sldMkLst>
          <pc:docMk/>
          <pc:sldMk cId="4193590764" sldId="256"/>
        </pc:sldMkLst>
        <pc:spChg chg="mod">
          <ac:chgData name="Edoardo Azzolin" userId="9f36eeb751a9fc96" providerId="LiveId" clId="{C6E6E57D-4F67-4258-9DD7-9526B14E1A15}" dt="2022-11-28T20:20:33.353" v="73" actId="404"/>
          <ac:spMkLst>
            <pc:docMk/>
            <pc:sldMk cId="4193590764" sldId="256"/>
            <ac:spMk id="2" creationId="{5B668EDC-9AD8-B720-EF53-6D706450587C}"/>
          </ac:spMkLst>
        </pc:spChg>
        <pc:spChg chg="mod">
          <ac:chgData name="Edoardo Azzolin" userId="9f36eeb751a9fc96" providerId="LiveId" clId="{C6E6E57D-4F67-4258-9DD7-9526B14E1A15}" dt="2022-11-28T20:21:07.935" v="76" actId="20577"/>
          <ac:spMkLst>
            <pc:docMk/>
            <pc:sldMk cId="4193590764" sldId="256"/>
            <ac:spMk id="3" creationId="{165BD4BB-18D7-6D22-801D-CAA230CE2D86}"/>
          </ac:spMkLst>
        </pc:spChg>
        <pc:picChg chg="add del mod ord">
          <ac:chgData name="Edoardo Azzolin" userId="9f36eeb751a9fc96" providerId="LiveId" clId="{C6E6E57D-4F67-4258-9DD7-9526B14E1A15}" dt="2022-11-28T20:18:18.597" v="5" actId="478"/>
          <ac:picMkLst>
            <pc:docMk/>
            <pc:sldMk cId="4193590764" sldId="256"/>
            <ac:picMk id="5" creationId="{F944A649-25B3-B41C-92B5-EFAAA3D07EA5}"/>
          </ac:picMkLst>
        </pc:picChg>
        <pc:picChg chg="add del mod ord modCrop">
          <ac:chgData name="Edoardo Azzolin" userId="9f36eeb751a9fc96" providerId="LiveId" clId="{C6E6E57D-4F67-4258-9DD7-9526B14E1A15}" dt="2022-11-28T20:20:04.144" v="67" actId="1076"/>
          <ac:picMkLst>
            <pc:docMk/>
            <pc:sldMk cId="4193590764" sldId="256"/>
            <ac:picMk id="7" creationId="{8A824FDD-906D-FA7F-C83B-C9B9810FA885}"/>
          </ac:picMkLst>
        </pc:picChg>
      </pc:sldChg>
      <pc:sldChg chg="addSp delSp modSp new mod modClrScheme chgLayout">
        <pc:chgData name="Edoardo Azzolin" userId="9f36eeb751a9fc96" providerId="LiveId" clId="{C6E6E57D-4F67-4258-9DD7-9526B14E1A15}" dt="2022-11-28T20:43:43.316" v="901" actId="20577"/>
        <pc:sldMkLst>
          <pc:docMk/>
          <pc:sldMk cId="46818350" sldId="257"/>
        </pc:sldMkLst>
        <pc:spChg chg="del mod ord">
          <ac:chgData name="Edoardo Azzolin" userId="9f36eeb751a9fc96" providerId="LiveId" clId="{C6E6E57D-4F67-4258-9DD7-9526B14E1A15}" dt="2022-11-28T20:24:50.727" v="113" actId="700"/>
          <ac:spMkLst>
            <pc:docMk/>
            <pc:sldMk cId="46818350" sldId="257"/>
            <ac:spMk id="2" creationId="{D5A430D8-5D10-C8DA-A637-DE097D5F7700}"/>
          </ac:spMkLst>
        </pc:spChg>
        <pc:spChg chg="add del">
          <ac:chgData name="Edoardo Azzolin" userId="9f36eeb751a9fc96" providerId="LiveId" clId="{C6E6E57D-4F67-4258-9DD7-9526B14E1A15}" dt="2022-11-28T20:23:18.159" v="98"/>
          <ac:spMkLst>
            <pc:docMk/>
            <pc:sldMk cId="46818350" sldId="257"/>
            <ac:spMk id="3" creationId="{E3F4CC27-41F0-04A3-0B0C-1FB7D8AB6E32}"/>
          </ac:spMkLst>
        </pc:spChg>
        <pc:spChg chg="add mod ord">
          <ac:chgData name="Edoardo Azzolin" userId="9f36eeb751a9fc96" providerId="LiveId" clId="{C6E6E57D-4F67-4258-9DD7-9526B14E1A15}" dt="2022-11-28T20:28:58.526" v="184" actId="20577"/>
          <ac:spMkLst>
            <pc:docMk/>
            <pc:sldMk cId="46818350" sldId="257"/>
            <ac:spMk id="11" creationId="{281B6894-6491-D97C-B1B9-839D76ED424F}"/>
          </ac:spMkLst>
        </pc:spChg>
        <pc:spChg chg="add del mod ord">
          <ac:chgData name="Edoardo Azzolin" userId="9f36eeb751a9fc96" providerId="LiveId" clId="{C6E6E57D-4F67-4258-9DD7-9526B14E1A15}" dt="2022-11-28T20:25:47.891" v="121"/>
          <ac:spMkLst>
            <pc:docMk/>
            <pc:sldMk cId="46818350" sldId="257"/>
            <ac:spMk id="12" creationId="{DA05EF99-CB33-6741-77C7-CE64997F7BE7}"/>
          </ac:spMkLst>
        </pc:spChg>
        <pc:spChg chg="add del mod">
          <ac:chgData name="Edoardo Azzolin" userId="9f36eeb751a9fc96" providerId="LiveId" clId="{C6E6E57D-4F67-4258-9DD7-9526B14E1A15}" dt="2022-11-28T20:28:20.033" v="144"/>
          <ac:spMkLst>
            <pc:docMk/>
            <pc:sldMk cId="46818350" sldId="257"/>
            <ac:spMk id="19" creationId="{28D28F1B-0F5C-6EC3-42C9-953D2BCF8D0E}"/>
          </ac:spMkLst>
        </pc:spChg>
        <pc:spChg chg="add mod">
          <ac:chgData name="Edoardo Azzolin" userId="9f36eeb751a9fc96" providerId="LiveId" clId="{C6E6E57D-4F67-4258-9DD7-9526B14E1A15}" dt="2022-11-28T20:43:43.316" v="901" actId="20577"/>
          <ac:spMkLst>
            <pc:docMk/>
            <pc:sldMk cId="46818350" sldId="257"/>
            <ac:spMk id="20" creationId="{2468F7FD-3A8F-4691-9C4B-1874BCEC6D72}"/>
          </ac:spMkLst>
        </pc:spChg>
        <pc:picChg chg="add del mod ord">
          <ac:chgData name="Edoardo Azzolin" userId="9f36eeb751a9fc96" providerId="LiveId" clId="{C6E6E57D-4F67-4258-9DD7-9526B14E1A15}" dt="2022-11-28T20:22:50.350" v="91" actId="478"/>
          <ac:picMkLst>
            <pc:docMk/>
            <pc:sldMk cId="46818350" sldId="257"/>
            <ac:picMk id="4" creationId="{908E0888-DA40-4C5B-F48B-E2611E504D18}"/>
          </ac:picMkLst>
        </pc:picChg>
        <pc:picChg chg="add del mod">
          <ac:chgData name="Edoardo Azzolin" userId="9f36eeb751a9fc96" providerId="LiveId" clId="{C6E6E57D-4F67-4258-9DD7-9526B14E1A15}" dt="2022-11-28T20:23:14.776" v="97"/>
          <ac:picMkLst>
            <pc:docMk/>
            <pc:sldMk cId="46818350" sldId="257"/>
            <ac:picMk id="6" creationId="{FF0DBB9C-693A-C021-C137-36CB430BEF5E}"/>
          </ac:picMkLst>
        </pc:picChg>
        <pc:picChg chg="add mod ord modCrop">
          <ac:chgData name="Edoardo Azzolin" userId="9f36eeb751a9fc96" providerId="LiveId" clId="{C6E6E57D-4F67-4258-9DD7-9526B14E1A15}" dt="2022-11-28T20:25:26.654" v="120" actId="1076"/>
          <ac:picMkLst>
            <pc:docMk/>
            <pc:sldMk cId="46818350" sldId="257"/>
            <ac:picMk id="8" creationId="{6A2C505A-58F8-FE30-C696-137E74642593}"/>
          </ac:picMkLst>
        </pc:picChg>
        <pc:picChg chg="add del mod">
          <ac:chgData name="Edoardo Azzolin" userId="9f36eeb751a9fc96" providerId="LiveId" clId="{C6E6E57D-4F67-4258-9DD7-9526B14E1A15}" dt="2022-11-28T20:24:38.335" v="112" actId="478"/>
          <ac:picMkLst>
            <pc:docMk/>
            <pc:sldMk cId="46818350" sldId="257"/>
            <ac:picMk id="10" creationId="{F4059C56-A9B2-4339-E6EA-E281C9E00637}"/>
          </ac:picMkLst>
        </pc:picChg>
        <pc:picChg chg="add mod modCrop">
          <ac:chgData name="Edoardo Azzolin" userId="9f36eeb751a9fc96" providerId="LiveId" clId="{C6E6E57D-4F67-4258-9DD7-9526B14E1A15}" dt="2022-11-28T20:26:19.630" v="127" actId="1076"/>
          <ac:picMkLst>
            <pc:docMk/>
            <pc:sldMk cId="46818350" sldId="257"/>
            <ac:picMk id="14" creationId="{5C6B23C7-999C-B91D-0014-41C12874BC3F}"/>
          </ac:picMkLst>
        </pc:picChg>
        <pc:picChg chg="add mod modCrop">
          <ac:chgData name="Edoardo Azzolin" userId="9f36eeb751a9fc96" providerId="LiveId" clId="{C6E6E57D-4F67-4258-9DD7-9526B14E1A15}" dt="2022-11-28T20:27:11.630" v="135" actId="1076"/>
          <ac:picMkLst>
            <pc:docMk/>
            <pc:sldMk cId="46818350" sldId="257"/>
            <ac:picMk id="16" creationId="{7FC2B4C5-6CDE-8268-3091-B73C9B5F406F}"/>
          </ac:picMkLst>
        </pc:picChg>
        <pc:picChg chg="add mod modCrop">
          <ac:chgData name="Edoardo Azzolin" userId="9f36eeb751a9fc96" providerId="LiveId" clId="{C6E6E57D-4F67-4258-9DD7-9526B14E1A15}" dt="2022-11-28T20:28:03.374" v="141" actId="14100"/>
          <ac:picMkLst>
            <pc:docMk/>
            <pc:sldMk cId="46818350" sldId="257"/>
            <ac:picMk id="18" creationId="{03197C33-338A-7756-B162-DBA8D4F6F218}"/>
          </ac:picMkLst>
        </pc:picChg>
      </pc:sldChg>
      <pc:sldChg chg="addSp delSp modSp new mod">
        <pc:chgData name="Edoardo Azzolin" userId="9f36eeb751a9fc96" providerId="LiveId" clId="{C6E6E57D-4F67-4258-9DD7-9526B14E1A15}" dt="2022-11-28T22:26:42.191" v="6790" actId="113"/>
        <pc:sldMkLst>
          <pc:docMk/>
          <pc:sldMk cId="1781015224" sldId="258"/>
        </pc:sldMkLst>
        <pc:spChg chg="mod">
          <ac:chgData name="Edoardo Azzolin" userId="9f36eeb751a9fc96" providerId="LiveId" clId="{C6E6E57D-4F67-4258-9DD7-9526B14E1A15}" dt="2022-11-28T22:26:42.191" v="6790" actId="113"/>
          <ac:spMkLst>
            <pc:docMk/>
            <pc:sldMk cId="1781015224" sldId="258"/>
            <ac:spMk id="2" creationId="{D990256E-4280-A648-D7E3-967EC5BBF9C6}"/>
          </ac:spMkLst>
        </pc:spChg>
        <pc:spChg chg="del">
          <ac:chgData name="Edoardo Azzolin" userId="9f36eeb751a9fc96" providerId="LiveId" clId="{C6E6E57D-4F67-4258-9DD7-9526B14E1A15}" dt="2022-11-28T20:58:00.584" v="903"/>
          <ac:spMkLst>
            <pc:docMk/>
            <pc:sldMk cId="1781015224" sldId="258"/>
            <ac:spMk id="3" creationId="{CD869883-0862-C257-50D2-E397C5887E28}"/>
          </ac:spMkLst>
        </pc:spChg>
        <pc:spChg chg="add del">
          <ac:chgData name="Edoardo Azzolin" userId="9f36eeb751a9fc96" providerId="LiveId" clId="{C6E6E57D-4F67-4258-9DD7-9526B14E1A15}" dt="2022-11-28T21:02:01.595" v="943"/>
          <ac:spMkLst>
            <pc:docMk/>
            <pc:sldMk cId="1781015224" sldId="258"/>
            <ac:spMk id="4" creationId="{6503913B-A222-EAB5-3D09-F027736E6E94}"/>
          </ac:spMkLst>
        </pc:spChg>
        <pc:spChg chg="add mod">
          <ac:chgData name="Edoardo Azzolin" userId="9f36eeb751a9fc96" providerId="LiveId" clId="{C6E6E57D-4F67-4258-9DD7-9526B14E1A15}" dt="2022-11-28T22:25:25.461" v="6775" actId="20577"/>
          <ac:spMkLst>
            <pc:docMk/>
            <pc:sldMk cId="1781015224" sldId="258"/>
            <ac:spMk id="19" creationId="{939EC423-F1C0-F201-0770-640C8D5210FB}"/>
          </ac:spMkLst>
        </pc:spChg>
        <pc:picChg chg="add mod modCrop">
          <ac:chgData name="Edoardo Azzolin" userId="9f36eeb751a9fc96" providerId="LiveId" clId="{C6E6E57D-4F67-4258-9DD7-9526B14E1A15}" dt="2022-11-28T21:01:33.265" v="939" actId="1076"/>
          <ac:picMkLst>
            <pc:docMk/>
            <pc:sldMk cId="1781015224" sldId="258"/>
            <ac:picMk id="6" creationId="{74C88F5A-36FC-EF3D-F588-3CBD90DEA26D}"/>
          </ac:picMkLst>
        </pc:picChg>
        <pc:picChg chg="add mod modCrop">
          <ac:chgData name="Edoardo Azzolin" userId="9f36eeb751a9fc96" providerId="LiveId" clId="{C6E6E57D-4F67-4258-9DD7-9526B14E1A15}" dt="2022-11-28T21:01:38.553" v="940" actId="1076"/>
          <ac:picMkLst>
            <pc:docMk/>
            <pc:sldMk cId="1781015224" sldId="258"/>
            <ac:picMk id="7" creationId="{3C519C0A-DF6A-B239-4933-12DE70CBE9BF}"/>
          </ac:picMkLst>
        </pc:picChg>
        <pc:picChg chg="add mod modCrop">
          <ac:chgData name="Edoardo Azzolin" userId="9f36eeb751a9fc96" providerId="LiveId" clId="{C6E6E57D-4F67-4258-9DD7-9526B14E1A15}" dt="2022-11-28T21:03:17.552" v="953" actId="1076"/>
          <ac:picMkLst>
            <pc:docMk/>
            <pc:sldMk cId="1781015224" sldId="258"/>
            <ac:picMk id="8" creationId="{6733B2EC-2A1D-4B07-5FAF-BFFC640BF255}"/>
          </ac:picMkLst>
        </pc:picChg>
        <pc:picChg chg="add del mod">
          <ac:chgData name="Edoardo Azzolin" userId="9f36eeb751a9fc96" providerId="LiveId" clId="{C6E6E57D-4F67-4258-9DD7-9526B14E1A15}" dt="2022-11-28T20:58:25.798" v="920" actId="478"/>
          <ac:picMkLst>
            <pc:docMk/>
            <pc:sldMk cId="1781015224" sldId="258"/>
            <ac:picMk id="9" creationId="{E317B84E-5608-654C-3CC0-D145E8C73DDC}"/>
          </ac:picMkLst>
        </pc:picChg>
        <pc:picChg chg="add del mod">
          <ac:chgData name="Edoardo Azzolin" userId="9f36eeb751a9fc96" providerId="LiveId" clId="{C6E6E57D-4F67-4258-9DD7-9526B14E1A15}" dt="2022-11-28T20:58:26.537" v="921" actId="478"/>
          <ac:picMkLst>
            <pc:docMk/>
            <pc:sldMk cId="1781015224" sldId="258"/>
            <ac:picMk id="10" creationId="{AC250C4F-3E32-B9EA-5388-64F523CCB4D2}"/>
          </ac:picMkLst>
        </pc:picChg>
        <pc:picChg chg="add mod modCrop">
          <ac:chgData name="Edoardo Azzolin" userId="9f36eeb751a9fc96" providerId="LiveId" clId="{C6E6E57D-4F67-4258-9DD7-9526B14E1A15}" dt="2022-11-28T21:03:20.032" v="954" actId="1076"/>
          <ac:picMkLst>
            <pc:docMk/>
            <pc:sldMk cId="1781015224" sldId="258"/>
            <ac:picMk id="11" creationId="{A16A2E81-6E2E-DA7F-558D-5099AF675D20}"/>
          </ac:picMkLst>
        </pc:picChg>
        <pc:picChg chg="add mod modCrop">
          <ac:chgData name="Edoardo Azzolin" userId="9f36eeb751a9fc96" providerId="LiveId" clId="{C6E6E57D-4F67-4258-9DD7-9526B14E1A15}" dt="2022-11-28T21:03:21.376" v="955" actId="1076"/>
          <ac:picMkLst>
            <pc:docMk/>
            <pc:sldMk cId="1781015224" sldId="258"/>
            <ac:picMk id="12" creationId="{672E86B8-71C1-E4FF-3E6C-F8C45D049DF2}"/>
          </ac:picMkLst>
        </pc:picChg>
        <pc:picChg chg="add mod modCrop">
          <ac:chgData name="Edoardo Azzolin" userId="9f36eeb751a9fc96" providerId="LiveId" clId="{C6E6E57D-4F67-4258-9DD7-9526B14E1A15}" dt="2022-11-28T21:03:32.121" v="957" actId="732"/>
          <ac:picMkLst>
            <pc:docMk/>
            <pc:sldMk cId="1781015224" sldId="258"/>
            <ac:picMk id="13" creationId="{D6B48DC2-46A8-2CC6-8C20-9FC38F999830}"/>
          </ac:picMkLst>
        </pc:picChg>
        <pc:picChg chg="add del mod">
          <ac:chgData name="Edoardo Azzolin" userId="9f36eeb751a9fc96" providerId="LiveId" clId="{C6E6E57D-4F67-4258-9DD7-9526B14E1A15}" dt="2022-11-28T21:01:49.917" v="942"/>
          <ac:picMkLst>
            <pc:docMk/>
            <pc:sldMk cId="1781015224" sldId="258"/>
            <ac:picMk id="15" creationId="{B5AD05E0-3BD0-A083-26E6-DFCD9FE76F50}"/>
          </ac:picMkLst>
        </pc:picChg>
        <pc:picChg chg="add mod modCrop">
          <ac:chgData name="Edoardo Azzolin" userId="9f36eeb751a9fc96" providerId="LiveId" clId="{C6E6E57D-4F67-4258-9DD7-9526B14E1A15}" dt="2022-11-28T21:03:40.937" v="959" actId="732"/>
          <ac:picMkLst>
            <pc:docMk/>
            <pc:sldMk cId="1781015224" sldId="258"/>
            <ac:picMk id="17" creationId="{F47CF08B-BCA2-1039-0B5D-969D517D3FFC}"/>
          </ac:picMkLst>
        </pc:picChg>
        <pc:picChg chg="add mod modCrop">
          <ac:chgData name="Edoardo Azzolin" userId="9f36eeb751a9fc96" providerId="LiveId" clId="{C6E6E57D-4F67-4258-9DD7-9526B14E1A15}" dt="2022-11-28T21:03:36.649" v="958" actId="732"/>
          <ac:picMkLst>
            <pc:docMk/>
            <pc:sldMk cId="1781015224" sldId="258"/>
            <ac:picMk id="18" creationId="{9739A842-18B4-86AC-76F0-45A7B1B3712F}"/>
          </ac:picMkLst>
        </pc:picChg>
      </pc:sldChg>
      <pc:sldChg chg="addSp delSp modSp new mod">
        <pc:chgData name="Edoardo Azzolin" userId="9f36eeb751a9fc96" providerId="LiveId" clId="{C6E6E57D-4F67-4258-9DD7-9526B14E1A15}" dt="2022-11-28T22:26:12.905" v="6778" actId="113"/>
        <pc:sldMkLst>
          <pc:docMk/>
          <pc:sldMk cId="3071400635" sldId="259"/>
        </pc:sldMkLst>
        <pc:spChg chg="mod">
          <ac:chgData name="Edoardo Azzolin" userId="9f36eeb751a9fc96" providerId="LiveId" clId="{C6E6E57D-4F67-4258-9DD7-9526B14E1A15}" dt="2022-11-28T22:26:12.905" v="6778" actId="113"/>
          <ac:spMkLst>
            <pc:docMk/>
            <pc:sldMk cId="3071400635" sldId="259"/>
            <ac:spMk id="2" creationId="{929FE27C-1CF2-06CB-966E-049F0921CB04}"/>
          </ac:spMkLst>
        </pc:spChg>
        <pc:spChg chg="del">
          <ac:chgData name="Edoardo Azzolin" userId="9f36eeb751a9fc96" providerId="LiveId" clId="{C6E6E57D-4F67-4258-9DD7-9526B14E1A15}" dt="2022-11-28T21:18:05.111" v="2043" actId="478"/>
          <ac:spMkLst>
            <pc:docMk/>
            <pc:sldMk cId="3071400635" sldId="259"/>
            <ac:spMk id="3" creationId="{AFE59D24-3B45-7ED3-7D25-830B33892545}"/>
          </ac:spMkLst>
        </pc:spChg>
        <pc:spChg chg="mod">
          <ac:chgData name="Edoardo Azzolin" userId="9f36eeb751a9fc96" providerId="LiveId" clId="{C6E6E57D-4F67-4258-9DD7-9526B14E1A15}" dt="2022-11-28T22:25:40.852" v="6776" actId="1076"/>
          <ac:spMkLst>
            <pc:docMk/>
            <pc:sldMk cId="3071400635" sldId="259"/>
            <ac:spMk id="4" creationId="{63D1DF55-6F98-B2D8-7648-DF8AC54FE6F7}"/>
          </ac:spMkLst>
        </pc:spChg>
        <pc:spChg chg="add mod">
          <ac:chgData name="Edoardo Azzolin" userId="9f36eeb751a9fc96" providerId="LiveId" clId="{C6E6E57D-4F67-4258-9DD7-9526B14E1A15}" dt="2022-11-28T21:18:54.334" v="2053" actId="14100"/>
          <ac:spMkLst>
            <pc:docMk/>
            <pc:sldMk cId="3071400635" sldId="259"/>
            <ac:spMk id="5" creationId="{2803C809-DE92-0BE3-E8F1-F787E264BE6E}"/>
          </ac:spMkLst>
        </pc:spChg>
        <pc:spChg chg="add mod">
          <ac:chgData name="Edoardo Azzolin" userId="9f36eeb751a9fc96" providerId="LiveId" clId="{C6E6E57D-4F67-4258-9DD7-9526B14E1A15}" dt="2022-11-28T21:18:49.158" v="2052" actId="1076"/>
          <ac:spMkLst>
            <pc:docMk/>
            <pc:sldMk cId="3071400635" sldId="259"/>
            <ac:spMk id="6" creationId="{BF0145F1-C7BD-D618-E158-608F94736C4B}"/>
          </ac:spMkLst>
        </pc:spChg>
      </pc:sldChg>
      <pc:sldChg chg="addSp delSp modSp new mod">
        <pc:chgData name="Edoardo Azzolin" userId="9f36eeb751a9fc96" providerId="LiveId" clId="{C6E6E57D-4F67-4258-9DD7-9526B14E1A15}" dt="2022-11-28T22:26:22.215" v="6780" actId="113"/>
        <pc:sldMkLst>
          <pc:docMk/>
          <pc:sldMk cId="1753382141" sldId="260"/>
        </pc:sldMkLst>
        <pc:spChg chg="mod">
          <ac:chgData name="Edoardo Azzolin" userId="9f36eeb751a9fc96" providerId="LiveId" clId="{C6E6E57D-4F67-4258-9DD7-9526B14E1A15}" dt="2022-11-28T22:26:22.215" v="6780" actId="113"/>
          <ac:spMkLst>
            <pc:docMk/>
            <pc:sldMk cId="1753382141" sldId="260"/>
            <ac:spMk id="2" creationId="{986742D8-09FB-0672-1EE2-2343F7EC1136}"/>
          </ac:spMkLst>
        </pc:spChg>
        <pc:spChg chg="del">
          <ac:chgData name="Edoardo Azzolin" userId="9f36eeb751a9fc96" providerId="LiveId" clId="{C6E6E57D-4F67-4258-9DD7-9526B14E1A15}" dt="2022-11-28T21:32:43.934" v="3033" actId="478"/>
          <ac:spMkLst>
            <pc:docMk/>
            <pc:sldMk cId="1753382141" sldId="260"/>
            <ac:spMk id="3" creationId="{7F158032-BFFA-EC4D-B9C8-3D431AEA772B}"/>
          </ac:spMkLst>
        </pc:spChg>
        <pc:spChg chg="mod">
          <ac:chgData name="Edoardo Azzolin" userId="9f36eeb751a9fc96" providerId="LiveId" clId="{C6E6E57D-4F67-4258-9DD7-9526B14E1A15}" dt="2022-11-28T21:42:04.277" v="3706" actId="20577"/>
          <ac:spMkLst>
            <pc:docMk/>
            <pc:sldMk cId="1753382141" sldId="260"/>
            <ac:spMk id="4" creationId="{A720D3B3-FEF9-AFAA-819B-5360E47911C7}"/>
          </ac:spMkLst>
        </pc:spChg>
        <pc:spChg chg="add mod">
          <ac:chgData name="Edoardo Azzolin" userId="9f36eeb751a9fc96" providerId="LiveId" clId="{C6E6E57D-4F67-4258-9DD7-9526B14E1A15}" dt="2022-11-28T21:32:50.933" v="3034"/>
          <ac:spMkLst>
            <pc:docMk/>
            <pc:sldMk cId="1753382141" sldId="260"/>
            <ac:spMk id="5" creationId="{237D9550-4DFC-FFE2-9F80-D467E77C6431}"/>
          </ac:spMkLst>
        </pc:spChg>
        <pc:spChg chg="add mod">
          <ac:chgData name="Edoardo Azzolin" userId="9f36eeb751a9fc96" providerId="LiveId" clId="{C6E6E57D-4F67-4258-9DD7-9526B14E1A15}" dt="2022-11-28T21:33:37.804" v="3048" actId="1076"/>
          <ac:spMkLst>
            <pc:docMk/>
            <pc:sldMk cId="1753382141" sldId="260"/>
            <ac:spMk id="6" creationId="{C03A0820-1BF8-35CD-B991-EE12D136B1B0}"/>
          </ac:spMkLst>
        </pc:spChg>
        <pc:spChg chg="add mod">
          <ac:chgData name="Edoardo Azzolin" userId="9f36eeb751a9fc96" providerId="LiveId" clId="{C6E6E57D-4F67-4258-9DD7-9526B14E1A15}" dt="2022-11-28T21:33:11.500" v="3040" actId="1076"/>
          <ac:spMkLst>
            <pc:docMk/>
            <pc:sldMk cId="1753382141" sldId="260"/>
            <ac:spMk id="7" creationId="{96E11D37-DC80-CAF6-A897-54EED7ABDFD6}"/>
          </ac:spMkLst>
        </pc:spChg>
        <pc:spChg chg="add mod">
          <ac:chgData name="Edoardo Azzolin" userId="9f36eeb751a9fc96" providerId="LiveId" clId="{C6E6E57D-4F67-4258-9DD7-9526B14E1A15}" dt="2022-11-28T21:33:19.004" v="3042" actId="1076"/>
          <ac:spMkLst>
            <pc:docMk/>
            <pc:sldMk cId="1753382141" sldId="260"/>
            <ac:spMk id="8" creationId="{912E442C-04DF-0A1F-9A4D-84648BDDD6D5}"/>
          </ac:spMkLst>
        </pc:spChg>
        <pc:spChg chg="add mod">
          <ac:chgData name="Edoardo Azzolin" userId="9f36eeb751a9fc96" providerId="LiveId" clId="{C6E6E57D-4F67-4258-9DD7-9526B14E1A15}" dt="2022-11-28T21:33:22.413" v="3044" actId="1076"/>
          <ac:spMkLst>
            <pc:docMk/>
            <pc:sldMk cId="1753382141" sldId="260"/>
            <ac:spMk id="9" creationId="{535FF5BA-015C-15E0-DDB6-929F03DC5DDB}"/>
          </ac:spMkLst>
        </pc:spChg>
        <pc:spChg chg="add mod">
          <ac:chgData name="Edoardo Azzolin" userId="9f36eeb751a9fc96" providerId="LiveId" clId="{C6E6E57D-4F67-4258-9DD7-9526B14E1A15}" dt="2022-11-28T21:33:33.460" v="3047" actId="14100"/>
          <ac:spMkLst>
            <pc:docMk/>
            <pc:sldMk cId="1753382141" sldId="260"/>
            <ac:spMk id="10" creationId="{3EA297E3-4A16-20C7-8F90-D6BDCE8CBABE}"/>
          </ac:spMkLst>
        </pc:spChg>
      </pc:sldChg>
      <pc:sldChg chg="addSp delSp modSp new mod">
        <pc:chgData name="Edoardo Azzolin" userId="9f36eeb751a9fc96" providerId="LiveId" clId="{C6E6E57D-4F67-4258-9DD7-9526B14E1A15}" dt="2022-11-28T22:26:25.366" v="6781" actId="113"/>
        <pc:sldMkLst>
          <pc:docMk/>
          <pc:sldMk cId="1570360601" sldId="261"/>
        </pc:sldMkLst>
        <pc:spChg chg="mod">
          <ac:chgData name="Edoardo Azzolin" userId="9f36eeb751a9fc96" providerId="LiveId" clId="{C6E6E57D-4F67-4258-9DD7-9526B14E1A15}" dt="2022-11-28T22:26:25.366" v="6781" actId="113"/>
          <ac:spMkLst>
            <pc:docMk/>
            <pc:sldMk cId="1570360601" sldId="261"/>
            <ac:spMk id="2" creationId="{47D47FE1-FA91-E0A5-905D-B524C44954BD}"/>
          </ac:spMkLst>
        </pc:spChg>
        <pc:spChg chg="del">
          <ac:chgData name="Edoardo Azzolin" userId="9f36eeb751a9fc96" providerId="LiveId" clId="{C6E6E57D-4F67-4258-9DD7-9526B14E1A15}" dt="2022-11-28T21:42:26.533" v="3708" actId="478"/>
          <ac:spMkLst>
            <pc:docMk/>
            <pc:sldMk cId="1570360601" sldId="261"/>
            <ac:spMk id="3" creationId="{587B6C3D-3183-4C7B-3382-6ACB355EB72A}"/>
          </ac:spMkLst>
        </pc:spChg>
        <pc:spChg chg="mod">
          <ac:chgData name="Edoardo Azzolin" userId="9f36eeb751a9fc96" providerId="LiveId" clId="{C6E6E57D-4F67-4258-9DD7-9526B14E1A15}" dt="2022-11-28T21:44:10.019" v="3723" actId="1076"/>
          <ac:spMkLst>
            <pc:docMk/>
            <pc:sldMk cId="1570360601" sldId="261"/>
            <ac:spMk id="4" creationId="{11A1DAA6-669F-93E5-7658-07964BD99B57}"/>
          </ac:spMkLst>
        </pc:spChg>
        <pc:spChg chg="add mod">
          <ac:chgData name="Edoardo Azzolin" userId="9f36eeb751a9fc96" providerId="LiveId" clId="{C6E6E57D-4F67-4258-9DD7-9526B14E1A15}" dt="2022-11-28T21:42:24.151" v="3707"/>
          <ac:spMkLst>
            <pc:docMk/>
            <pc:sldMk cId="1570360601" sldId="261"/>
            <ac:spMk id="5" creationId="{F948D7A3-56BE-5C0C-E237-6D788B822094}"/>
          </ac:spMkLst>
        </pc:spChg>
        <pc:spChg chg="add mod">
          <ac:chgData name="Edoardo Azzolin" userId="9f36eeb751a9fc96" providerId="LiveId" clId="{C6E6E57D-4F67-4258-9DD7-9526B14E1A15}" dt="2022-11-28T21:42:33.114" v="3710" actId="1076"/>
          <ac:spMkLst>
            <pc:docMk/>
            <pc:sldMk cId="1570360601" sldId="261"/>
            <ac:spMk id="6" creationId="{D721C620-AF22-850D-FD7A-1082C2B362BD}"/>
          </ac:spMkLst>
        </pc:spChg>
        <pc:spChg chg="add mod">
          <ac:chgData name="Edoardo Azzolin" userId="9f36eeb751a9fc96" providerId="LiveId" clId="{C6E6E57D-4F67-4258-9DD7-9526B14E1A15}" dt="2022-11-28T21:42:24.151" v="3707"/>
          <ac:spMkLst>
            <pc:docMk/>
            <pc:sldMk cId="1570360601" sldId="261"/>
            <ac:spMk id="7" creationId="{78E8D0F0-0833-CCCC-C641-613E6AE511AA}"/>
          </ac:spMkLst>
        </pc:spChg>
        <pc:spChg chg="add mod">
          <ac:chgData name="Edoardo Azzolin" userId="9f36eeb751a9fc96" providerId="LiveId" clId="{C6E6E57D-4F67-4258-9DD7-9526B14E1A15}" dt="2022-11-28T21:42:24.151" v="3707"/>
          <ac:spMkLst>
            <pc:docMk/>
            <pc:sldMk cId="1570360601" sldId="261"/>
            <ac:spMk id="8" creationId="{0450A29C-D970-E5D5-2BA5-9A7212FD0AD2}"/>
          </ac:spMkLst>
        </pc:spChg>
        <pc:spChg chg="add mod">
          <ac:chgData name="Edoardo Azzolin" userId="9f36eeb751a9fc96" providerId="LiveId" clId="{C6E6E57D-4F67-4258-9DD7-9526B14E1A15}" dt="2022-11-28T21:42:24.151" v="3707"/>
          <ac:spMkLst>
            <pc:docMk/>
            <pc:sldMk cId="1570360601" sldId="261"/>
            <ac:spMk id="9" creationId="{C1F5FBF4-C552-0EE8-DF6F-918C96AC670D}"/>
          </ac:spMkLst>
        </pc:spChg>
        <pc:spChg chg="add mod">
          <ac:chgData name="Edoardo Azzolin" userId="9f36eeb751a9fc96" providerId="LiveId" clId="{C6E6E57D-4F67-4258-9DD7-9526B14E1A15}" dt="2022-11-28T21:42:24.151" v="3707"/>
          <ac:spMkLst>
            <pc:docMk/>
            <pc:sldMk cId="1570360601" sldId="261"/>
            <ac:spMk id="10" creationId="{984F457D-5FA1-2B22-CFF1-7B1A65A0F92A}"/>
          </ac:spMkLst>
        </pc:spChg>
        <pc:spChg chg="add mod">
          <ac:chgData name="Edoardo Azzolin" userId="9f36eeb751a9fc96" providerId="LiveId" clId="{C6E6E57D-4F67-4258-9DD7-9526B14E1A15}" dt="2022-11-28T21:43:59.570" v="3722" actId="14100"/>
          <ac:spMkLst>
            <pc:docMk/>
            <pc:sldMk cId="1570360601" sldId="261"/>
            <ac:spMk id="11" creationId="{26FD6C61-1A7B-F944-AC74-23CB92D276FE}"/>
          </ac:spMkLst>
        </pc:spChg>
        <pc:spChg chg="add mod">
          <ac:chgData name="Edoardo Azzolin" userId="9f36eeb751a9fc96" providerId="LiveId" clId="{C6E6E57D-4F67-4258-9DD7-9526B14E1A15}" dt="2022-11-28T21:43:39.253" v="3717" actId="196"/>
          <ac:spMkLst>
            <pc:docMk/>
            <pc:sldMk cId="1570360601" sldId="261"/>
            <ac:spMk id="12" creationId="{317C7144-4FC3-AA47-AB54-7DF7A88D1F44}"/>
          </ac:spMkLst>
        </pc:spChg>
        <pc:spChg chg="add mod">
          <ac:chgData name="Edoardo Azzolin" userId="9f36eeb751a9fc96" providerId="LiveId" clId="{C6E6E57D-4F67-4258-9DD7-9526B14E1A15}" dt="2022-11-28T21:43:45.308" v="3719" actId="1076"/>
          <ac:spMkLst>
            <pc:docMk/>
            <pc:sldMk cId="1570360601" sldId="261"/>
            <ac:spMk id="13" creationId="{6C456A6B-C338-6643-61BD-F553106F15EF}"/>
          </ac:spMkLst>
        </pc:spChg>
        <pc:spChg chg="add mod">
          <ac:chgData name="Edoardo Azzolin" userId="9f36eeb751a9fc96" providerId="LiveId" clId="{C6E6E57D-4F67-4258-9DD7-9526B14E1A15}" dt="2022-11-28T21:43:51.828" v="3721" actId="1076"/>
          <ac:spMkLst>
            <pc:docMk/>
            <pc:sldMk cId="1570360601" sldId="261"/>
            <ac:spMk id="14" creationId="{6B4C3264-92AA-21EF-C1E2-1F8CBB601DCB}"/>
          </ac:spMkLst>
        </pc:spChg>
      </pc:sldChg>
      <pc:sldChg chg="modSp new del mod">
        <pc:chgData name="Edoardo Azzolin" userId="9f36eeb751a9fc96" providerId="LiveId" clId="{C6E6E57D-4F67-4258-9DD7-9526B14E1A15}" dt="2022-11-28T21:34:41.854" v="3075" actId="2696"/>
        <pc:sldMkLst>
          <pc:docMk/>
          <pc:sldMk cId="3719235934" sldId="261"/>
        </pc:sldMkLst>
        <pc:spChg chg="mod">
          <ac:chgData name="Edoardo Azzolin" userId="9f36eeb751a9fc96" providerId="LiveId" clId="{C6E6E57D-4F67-4258-9DD7-9526B14E1A15}" dt="2022-11-28T21:34:38.603" v="3074" actId="21"/>
          <ac:spMkLst>
            <pc:docMk/>
            <pc:sldMk cId="3719235934" sldId="261"/>
            <ac:spMk id="2" creationId="{6D17BE7F-786B-BE22-4469-44FF8F8BF248}"/>
          </ac:spMkLst>
        </pc:spChg>
        <pc:spChg chg="mod">
          <ac:chgData name="Edoardo Azzolin" userId="9f36eeb751a9fc96" providerId="LiveId" clId="{C6E6E57D-4F67-4258-9DD7-9526B14E1A15}" dt="2022-11-28T21:34:31.380" v="3073" actId="5793"/>
          <ac:spMkLst>
            <pc:docMk/>
            <pc:sldMk cId="3719235934" sldId="261"/>
            <ac:spMk id="4" creationId="{F5571DC0-64C4-59CE-E199-8FE38C93D7B7}"/>
          </ac:spMkLst>
        </pc:spChg>
      </pc:sldChg>
      <pc:sldChg chg="addSp delSp modSp new mod">
        <pc:chgData name="Edoardo Azzolin" userId="9f36eeb751a9fc96" providerId="LiveId" clId="{C6E6E57D-4F67-4258-9DD7-9526B14E1A15}" dt="2022-11-28T22:26:29.446" v="6782" actId="113"/>
        <pc:sldMkLst>
          <pc:docMk/>
          <pc:sldMk cId="1890699288" sldId="262"/>
        </pc:sldMkLst>
        <pc:spChg chg="mod">
          <ac:chgData name="Edoardo Azzolin" userId="9f36eeb751a9fc96" providerId="LiveId" clId="{C6E6E57D-4F67-4258-9DD7-9526B14E1A15}" dt="2022-11-28T22:26:29.446" v="6782" actId="113"/>
          <ac:spMkLst>
            <pc:docMk/>
            <pc:sldMk cId="1890699288" sldId="262"/>
            <ac:spMk id="2" creationId="{50307D0C-FFAD-5619-7006-C2912FFB753E}"/>
          </ac:spMkLst>
        </pc:spChg>
        <pc:spChg chg="del">
          <ac:chgData name="Edoardo Azzolin" userId="9f36eeb751a9fc96" providerId="LiveId" clId="{C6E6E57D-4F67-4258-9DD7-9526B14E1A15}" dt="2022-11-28T21:47:16.919" v="3747"/>
          <ac:spMkLst>
            <pc:docMk/>
            <pc:sldMk cId="1890699288" sldId="262"/>
            <ac:spMk id="3" creationId="{772408EE-BC93-C4CD-A0DB-8C68DC8C753D}"/>
          </ac:spMkLst>
        </pc:spChg>
        <pc:spChg chg="mod">
          <ac:chgData name="Edoardo Azzolin" userId="9f36eeb751a9fc96" providerId="LiveId" clId="{C6E6E57D-4F67-4258-9DD7-9526B14E1A15}" dt="2022-11-28T21:58:35.386" v="4519" actId="108"/>
          <ac:spMkLst>
            <pc:docMk/>
            <pc:sldMk cId="1890699288" sldId="262"/>
            <ac:spMk id="4" creationId="{6DB05E39-F3E2-BBC6-B12A-D4E752E5C899}"/>
          </ac:spMkLst>
        </pc:spChg>
        <pc:spChg chg="add del mod">
          <ac:chgData name="Edoardo Azzolin" userId="9f36eeb751a9fc96" providerId="LiveId" clId="{C6E6E57D-4F67-4258-9DD7-9526B14E1A15}" dt="2022-11-28T21:48:34.600" v="3751"/>
          <ac:spMkLst>
            <pc:docMk/>
            <pc:sldMk cId="1890699288" sldId="262"/>
            <ac:spMk id="8" creationId="{A67DC2F9-5962-7E34-B06D-DD6AC904FC17}"/>
          </ac:spMkLst>
        </pc:spChg>
        <pc:picChg chg="add del mod">
          <ac:chgData name="Edoardo Azzolin" userId="9f36eeb751a9fc96" providerId="LiveId" clId="{C6E6E57D-4F67-4258-9DD7-9526B14E1A15}" dt="2022-11-28T21:48:30.897" v="3750" actId="478"/>
          <ac:picMkLst>
            <pc:docMk/>
            <pc:sldMk cId="1890699288" sldId="262"/>
            <ac:picMk id="6" creationId="{F86FCB3A-2600-C1F3-7F57-C911435FBD0D}"/>
          </ac:picMkLst>
        </pc:picChg>
        <pc:picChg chg="add mod">
          <ac:chgData name="Edoardo Azzolin" userId="9f36eeb751a9fc96" providerId="LiveId" clId="{C6E6E57D-4F67-4258-9DD7-9526B14E1A15}" dt="2022-11-28T21:53:34.922" v="4274" actId="1076"/>
          <ac:picMkLst>
            <pc:docMk/>
            <pc:sldMk cId="1890699288" sldId="262"/>
            <ac:picMk id="10" creationId="{60A2B4CE-7CFC-2979-156C-4EE5DFCDA1AF}"/>
          </ac:picMkLst>
        </pc:picChg>
      </pc:sldChg>
      <pc:sldChg chg="addSp delSp modSp new mod">
        <pc:chgData name="Edoardo Azzolin" userId="9f36eeb751a9fc96" providerId="LiveId" clId="{C6E6E57D-4F67-4258-9DD7-9526B14E1A15}" dt="2022-11-28T22:26:53.247" v="6792" actId="113"/>
        <pc:sldMkLst>
          <pc:docMk/>
          <pc:sldMk cId="4076956515" sldId="263"/>
        </pc:sldMkLst>
        <pc:spChg chg="mod">
          <ac:chgData name="Edoardo Azzolin" userId="9f36eeb751a9fc96" providerId="LiveId" clId="{C6E6E57D-4F67-4258-9DD7-9526B14E1A15}" dt="2022-11-28T22:26:53.247" v="6792" actId="113"/>
          <ac:spMkLst>
            <pc:docMk/>
            <pc:sldMk cId="4076956515" sldId="263"/>
            <ac:spMk id="2" creationId="{5CE70334-4999-63A8-BFBD-9509F0C84FAB}"/>
          </ac:spMkLst>
        </pc:spChg>
        <pc:spChg chg="del">
          <ac:chgData name="Edoardo Azzolin" userId="9f36eeb751a9fc96" providerId="LiveId" clId="{C6E6E57D-4F67-4258-9DD7-9526B14E1A15}" dt="2022-11-28T21:55:10.966" v="4299"/>
          <ac:spMkLst>
            <pc:docMk/>
            <pc:sldMk cId="4076956515" sldId="263"/>
            <ac:spMk id="3" creationId="{E615D377-3206-4B45-B87B-050C830A4672}"/>
          </ac:spMkLst>
        </pc:spChg>
        <pc:spChg chg="mod">
          <ac:chgData name="Edoardo Azzolin" userId="9f36eeb751a9fc96" providerId="LiveId" clId="{C6E6E57D-4F67-4258-9DD7-9526B14E1A15}" dt="2022-11-28T22:16:53.654" v="6120" actId="1076"/>
          <ac:spMkLst>
            <pc:docMk/>
            <pc:sldMk cId="4076956515" sldId="263"/>
            <ac:spMk id="4" creationId="{673AC354-47EC-F5FF-8BBC-C6FAB41F6664}"/>
          </ac:spMkLst>
        </pc:spChg>
        <pc:picChg chg="add mod">
          <ac:chgData name="Edoardo Azzolin" userId="9f36eeb751a9fc96" providerId="LiveId" clId="{C6E6E57D-4F67-4258-9DD7-9526B14E1A15}" dt="2022-11-28T21:55:54.241" v="4314" actId="1076"/>
          <ac:picMkLst>
            <pc:docMk/>
            <pc:sldMk cId="4076956515" sldId="263"/>
            <ac:picMk id="6" creationId="{81B7F369-6CE6-D694-E535-CE94D1D56C8F}"/>
          </ac:picMkLst>
        </pc:picChg>
        <pc:picChg chg="add mod">
          <ac:chgData name="Edoardo Azzolin" userId="9f36eeb751a9fc96" providerId="LiveId" clId="{C6E6E57D-4F67-4258-9DD7-9526B14E1A15}" dt="2022-11-28T21:55:52.962" v="4313" actId="1076"/>
          <ac:picMkLst>
            <pc:docMk/>
            <pc:sldMk cId="4076956515" sldId="263"/>
            <ac:picMk id="8" creationId="{1F8B6AC7-BC57-D0E2-5BEF-D3A5F217D771}"/>
          </ac:picMkLst>
        </pc:picChg>
      </pc:sldChg>
      <pc:sldChg chg="addSp delSp modSp new mod">
        <pc:chgData name="Edoardo Azzolin" userId="9f36eeb751a9fc96" providerId="LiveId" clId="{C6E6E57D-4F67-4258-9DD7-9526B14E1A15}" dt="2022-11-28T22:26:49.454" v="6791" actId="113"/>
        <pc:sldMkLst>
          <pc:docMk/>
          <pc:sldMk cId="1519703204" sldId="264"/>
        </pc:sldMkLst>
        <pc:spChg chg="mod">
          <ac:chgData name="Edoardo Azzolin" userId="9f36eeb751a9fc96" providerId="LiveId" clId="{C6E6E57D-4F67-4258-9DD7-9526B14E1A15}" dt="2022-11-28T22:26:49.454" v="6791" actId="113"/>
          <ac:spMkLst>
            <pc:docMk/>
            <pc:sldMk cId="1519703204" sldId="264"/>
            <ac:spMk id="2" creationId="{8EBD23C7-73CD-C325-1FB6-57F6067851D4}"/>
          </ac:spMkLst>
        </pc:spChg>
        <pc:spChg chg="del">
          <ac:chgData name="Edoardo Azzolin" userId="9f36eeb751a9fc96" providerId="LiveId" clId="{C6E6E57D-4F67-4258-9DD7-9526B14E1A15}" dt="2022-11-28T21:59:26.453" v="4549" actId="478"/>
          <ac:spMkLst>
            <pc:docMk/>
            <pc:sldMk cId="1519703204" sldId="264"/>
            <ac:spMk id="3" creationId="{70F8485A-C43A-B2CE-1A79-3649AAFF311B}"/>
          </ac:spMkLst>
        </pc:spChg>
        <pc:spChg chg="mod">
          <ac:chgData name="Edoardo Azzolin" userId="9f36eeb751a9fc96" providerId="LiveId" clId="{C6E6E57D-4F67-4258-9DD7-9526B14E1A15}" dt="2022-11-28T22:25:53.044" v="6777" actId="1076"/>
          <ac:spMkLst>
            <pc:docMk/>
            <pc:sldMk cId="1519703204" sldId="264"/>
            <ac:spMk id="4" creationId="{65F8E30C-FB56-3B06-667B-E4A2FB1F719C}"/>
          </ac:spMkLst>
        </pc:spChg>
        <pc:spChg chg="add mod">
          <ac:chgData name="Edoardo Azzolin" userId="9f36eeb751a9fc96" providerId="LiveId" clId="{C6E6E57D-4F67-4258-9DD7-9526B14E1A15}" dt="2022-11-28T21:59:27.141" v="4550"/>
          <ac:spMkLst>
            <pc:docMk/>
            <pc:sldMk cId="1519703204" sldId="264"/>
            <ac:spMk id="5" creationId="{65685403-B06B-72D7-E197-06B785E851D9}"/>
          </ac:spMkLst>
        </pc:spChg>
        <pc:spChg chg="add mod">
          <ac:chgData name="Edoardo Azzolin" userId="9f36eeb751a9fc96" providerId="LiveId" clId="{C6E6E57D-4F67-4258-9DD7-9526B14E1A15}" dt="2022-11-28T22:00:33.435" v="4560" actId="207"/>
          <ac:spMkLst>
            <pc:docMk/>
            <pc:sldMk cId="1519703204" sldId="264"/>
            <ac:spMk id="6" creationId="{270DD960-95D1-EF78-1094-1B01C842B398}"/>
          </ac:spMkLst>
        </pc:spChg>
        <pc:spChg chg="add mod">
          <ac:chgData name="Edoardo Azzolin" userId="9f36eeb751a9fc96" providerId="LiveId" clId="{C6E6E57D-4F67-4258-9DD7-9526B14E1A15}" dt="2022-11-28T21:59:32.320" v="4552" actId="1076"/>
          <ac:spMkLst>
            <pc:docMk/>
            <pc:sldMk cId="1519703204" sldId="264"/>
            <ac:spMk id="7" creationId="{ACF0651D-4C98-2F26-D8EB-54BA8F738690}"/>
          </ac:spMkLst>
        </pc:spChg>
        <pc:spChg chg="add mod">
          <ac:chgData name="Edoardo Azzolin" userId="9f36eeb751a9fc96" providerId="LiveId" clId="{C6E6E57D-4F67-4258-9DD7-9526B14E1A15}" dt="2022-11-28T21:59:27.141" v="4550"/>
          <ac:spMkLst>
            <pc:docMk/>
            <pc:sldMk cId="1519703204" sldId="264"/>
            <ac:spMk id="8" creationId="{C6A501D3-6248-0660-B2CE-446BDA88D02C}"/>
          </ac:spMkLst>
        </pc:spChg>
        <pc:spChg chg="add mod">
          <ac:chgData name="Edoardo Azzolin" userId="9f36eeb751a9fc96" providerId="LiveId" clId="{C6E6E57D-4F67-4258-9DD7-9526B14E1A15}" dt="2022-11-28T21:59:27.141" v="4550"/>
          <ac:spMkLst>
            <pc:docMk/>
            <pc:sldMk cId="1519703204" sldId="264"/>
            <ac:spMk id="9" creationId="{F7F17392-7E42-87A6-6F90-1076834CCD6B}"/>
          </ac:spMkLst>
        </pc:spChg>
        <pc:spChg chg="add del mod">
          <ac:chgData name="Edoardo Azzolin" userId="9f36eeb751a9fc96" providerId="LiveId" clId="{C6E6E57D-4F67-4258-9DD7-9526B14E1A15}" dt="2022-11-28T21:59:35.801" v="4554" actId="478"/>
          <ac:spMkLst>
            <pc:docMk/>
            <pc:sldMk cId="1519703204" sldId="264"/>
            <ac:spMk id="10" creationId="{F8947084-690E-9565-10A8-3F79D66E26F9}"/>
          </ac:spMkLst>
        </pc:spChg>
        <pc:spChg chg="add mod">
          <ac:chgData name="Edoardo Azzolin" userId="9f36eeb751a9fc96" providerId="LiveId" clId="{C6E6E57D-4F67-4258-9DD7-9526B14E1A15}" dt="2022-11-28T21:59:41.241" v="4556" actId="1076"/>
          <ac:spMkLst>
            <pc:docMk/>
            <pc:sldMk cId="1519703204" sldId="264"/>
            <ac:spMk id="11" creationId="{79C8187F-3BA7-55D5-A695-55EBBCB7C4A5}"/>
          </ac:spMkLst>
        </pc:spChg>
      </pc:sldChg>
      <pc:sldChg chg="addSp delSp modSp new mod">
        <pc:chgData name="Edoardo Azzolin" userId="9f36eeb751a9fc96" providerId="LiveId" clId="{C6E6E57D-4F67-4258-9DD7-9526B14E1A15}" dt="2022-11-28T22:26:57.822" v="6793" actId="113"/>
        <pc:sldMkLst>
          <pc:docMk/>
          <pc:sldMk cId="3024027237" sldId="265"/>
        </pc:sldMkLst>
        <pc:spChg chg="mod">
          <ac:chgData name="Edoardo Azzolin" userId="9f36eeb751a9fc96" providerId="LiveId" clId="{C6E6E57D-4F67-4258-9DD7-9526B14E1A15}" dt="2022-11-28T22:26:57.822" v="6793" actId="113"/>
          <ac:spMkLst>
            <pc:docMk/>
            <pc:sldMk cId="3024027237" sldId="265"/>
            <ac:spMk id="2" creationId="{451FB289-20C0-42E9-CC02-716A85F77813}"/>
          </ac:spMkLst>
        </pc:spChg>
        <pc:spChg chg="del">
          <ac:chgData name="Edoardo Azzolin" userId="9f36eeb751a9fc96" providerId="LiveId" clId="{C6E6E57D-4F67-4258-9DD7-9526B14E1A15}" dt="2022-11-28T22:12:26.182" v="5879" actId="478"/>
          <ac:spMkLst>
            <pc:docMk/>
            <pc:sldMk cId="3024027237" sldId="265"/>
            <ac:spMk id="3" creationId="{8599FE6A-1786-E34E-DA7D-2BB365C3CED8}"/>
          </ac:spMkLst>
        </pc:spChg>
        <pc:spChg chg="mod">
          <ac:chgData name="Edoardo Azzolin" userId="9f36eeb751a9fc96" providerId="LiveId" clId="{C6E6E57D-4F67-4258-9DD7-9526B14E1A15}" dt="2022-11-28T22:24:48.005" v="6772" actId="20577"/>
          <ac:spMkLst>
            <pc:docMk/>
            <pc:sldMk cId="3024027237" sldId="265"/>
            <ac:spMk id="4" creationId="{1E58B6D4-95A4-3F7A-025F-63BD6FEDF6D9}"/>
          </ac:spMkLst>
        </pc:spChg>
        <pc:picChg chg="add mod">
          <ac:chgData name="Edoardo Azzolin" userId="9f36eeb751a9fc96" providerId="LiveId" clId="{C6E6E57D-4F67-4258-9DD7-9526B14E1A15}" dt="2022-11-28T22:14:13.142" v="5902" actId="14100"/>
          <ac:picMkLst>
            <pc:docMk/>
            <pc:sldMk cId="3024027237" sldId="265"/>
            <ac:picMk id="6" creationId="{C6004A95-CA89-EF65-DBC5-1671BAC7B8F3}"/>
          </ac:picMkLst>
        </pc:picChg>
        <pc:picChg chg="add mod">
          <ac:chgData name="Edoardo Azzolin" userId="9f36eeb751a9fc96" providerId="LiveId" clId="{C6E6E57D-4F67-4258-9DD7-9526B14E1A15}" dt="2022-11-28T22:14:07.166" v="5901" actId="1076"/>
          <ac:picMkLst>
            <pc:docMk/>
            <pc:sldMk cId="3024027237" sldId="265"/>
            <ac:picMk id="8" creationId="{A6423EB6-E35D-E04C-093F-8EAF149BD153}"/>
          </ac:picMkLst>
        </pc:picChg>
        <pc:picChg chg="add mod">
          <ac:chgData name="Edoardo Azzolin" userId="9f36eeb751a9fc96" providerId="LiveId" clId="{C6E6E57D-4F67-4258-9DD7-9526B14E1A15}" dt="2022-11-28T22:14:07.166" v="5901" actId="1076"/>
          <ac:picMkLst>
            <pc:docMk/>
            <pc:sldMk cId="3024027237" sldId="265"/>
            <ac:picMk id="10" creationId="{61A3F9C7-258F-0DF3-5C75-F53F5B4E4008}"/>
          </ac:picMkLst>
        </pc:picChg>
        <pc:picChg chg="add mod">
          <ac:chgData name="Edoardo Azzolin" userId="9f36eeb751a9fc96" providerId="LiveId" clId="{C6E6E57D-4F67-4258-9DD7-9526B14E1A15}" dt="2022-11-28T22:14:07.166" v="5901" actId="1076"/>
          <ac:picMkLst>
            <pc:docMk/>
            <pc:sldMk cId="3024027237" sldId="265"/>
            <ac:picMk id="12" creationId="{F0267C4C-1A71-25D2-3F05-E3030E3D5F11}"/>
          </ac:picMkLst>
        </pc:picChg>
      </pc:sldChg>
    </pc:docChg>
  </pc:docChgLst>
  <pc:docChgLst>
    <pc:chgData name="Edoardo Azzolin" userId="9f36eeb751a9fc96" providerId="LiveId" clId="{BDC39394-A490-4232-A58E-59665722058D}"/>
    <pc:docChg chg="undo custSel addSld modSld">
      <pc:chgData name="Edoardo Azzolin" userId="9f36eeb751a9fc96" providerId="LiveId" clId="{BDC39394-A490-4232-A58E-59665722058D}" dt="2022-11-29T00:03:46.862" v="893" actId="1076"/>
      <pc:docMkLst>
        <pc:docMk/>
      </pc:docMkLst>
      <pc:sldChg chg="modSp mod">
        <pc:chgData name="Edoardo Azzolin" userId="9f36eeb751a9fc96" providerId="LiveId" clId="{BDC39394-A490-4232-A58E-59665722058D}" dt="2022-11-29T00:03:46.862" v="893" actId="1076"/>
        <pc:sldMkLst>
          <pc:docMk/>
          <pc:sldMk cId="46818350" sldId="257"/>
        </pc:sldMkLst>
        <pc:spChg chg="mod">
          <ac:chgData name="Edoardo Azzolin" userId="9f36eeb751a9fc96" providerId="LiveId" clId="{BDC39394-A490-4232-A58E-59665722058D}" dt="2022-11-29T00:03:46.862" v="893" actId="1076"/>
          <ac:spMkLst>
            <pc:docMk/>
            <pc:sldMk cId="46818350" sldId="257"/>
            <ac:spMk id="20" creationId="{2468F7FD-3A8F-4691-9C4B-1874BCEC6D72}"/>
          </ac:spMkLst>
        </pc:spChg>
      </pc:sldChg>
      <pc:sldChg chg="addSp delSp modSp new mod">
        <pc:chgData name="Edoardo Azzolin" userId="9f36eeb751a9fc96" providerId="LiveId" clId="{BDC39394-A490-4232-A58E-59665722058D}" dt="2022-11-29T00:03:01.305" v="892" actId="20577"/>
        <pc:sldMkLst>
          <pc:docMk/>
          <pc:sldMk cId="3459484635" sldId="266"/>
        </pc:sldMkLst>
        <pc:spChg chg="mod">
          <ac:chgData name="Edoardo Azzolin" userId="9f36eeb751a9fc96" providerId="LiveId" clId="{BDC39394-A490-4232-A58E-59665722058D}" dt="2022-11-28T23:50:49.426" v="29" actId="1076"/>
          <ac:spMkLst>
            <pc:docMk/>
            <pc:sldMk cId="3459484635" sldId="266"/>
            <ac:spMk id="2" creationId="{5416EF26-E237-2A26-557D-DA820FC21168}"/>
          </ac:spMkLst>
        </pc:spChg>
        <pc:spChg chg="del">
          <ac:chgData name="Edoardo Azzolin" userId="9f36eeb751a9fc96" providerId="LiveId" clId="{BDC39394-A490-4232-A58E-59665722058D}" dt="2022-11-28T23:49:58.738" v="15"/>
          <ac:spMkLst>
            <pc:docMk/>
            <pc:sldMk cId="3459484635" sldId="266"/>
            <ac:spMk id="3" creationId="{59C0D881-42FA-285F-68D8-2D254B0B83C5}"/>
          </ac:spMkLst>
        </pc:spChg>
        <pc:spChg chg="add del mod">
          <ac:chgData name="Edoardo Azzolin" userId="9f36eeb751a9fc96" providerId="LiveId" clId="{BDC39394-A490-4232-A58E-59665722058D}" dt="2022-11-29T00:03:01.305" v="892" actId="20577"/>
          <ac:spMkLst>
            <pc:docMk/>
            <pc:sldMk cId="3459484635" sldId="266"/>
            <ac:spMk id="4" creationId="{8A70FCB3-9B1D-0311-F390-D76888F13E13}"/>
          </ac:spMkLst>
        </pc:spChg>
        <pc:picChg chg="add del mod">
          <ac:chgData name="Edoardo Azzolin" userId="9f36eeb751a9fc96" providerId="LiveId" clId="{BDC39394-A490-4232-A58E-59665722058D}" dt="2022-11-28T23:49:55.301" v="14"/>
          <ac:picMkLst>
            <pc:docMk/>
            <pc:sldMk cId="3459484635" sldId="266"/>
            <ac:picMk id="6" creationId="{55EF980F-473F-F7AB-E1A4-C21FC8420EB3}"/>
          </ac:picMkLst>
        </pc:picChg>
        <pc:picChg chg="add mod">
          <ac:chgData name="Edoardo Azzolin" userId="9f36eeb751a9fc96" providerId="LiveId" clId="{BDC39394-A490-4232-A58E-59665722058D}" dt="2022-11-28T23:50:00.673" v="16" actId="1076"/>
          <ac:picMkLst>
            <pc:docMk/>
            <pc:sldMk cId="3459484635" sldId="266"/>
            <ac:picMk id="8" creationId="{BB39DB7F-9C88-F42B-A0DE-F0D4C207E6D5}"/>
          </ac:picMkLst>
        </pc:picChg>
        <pc:picChg chg="add mod">
          <ac:chgData name="Edoardo Azzolin" userId="9f36eeb751a9fc96" providerId="LiveId" clId="{BDC39394-A490-4232-A58E-59665722058D}" dt="2022-11-28T23:50:05.590" v="19" actId="1076"/>
          <ac:picMkLst>
            <pc:docMk/>
            <pc:sldMk cId="3459484635" sldId="266"/>
            <ac:picMk id="9" creationId="{A26EF89B-671E-9830-9E0D-0F2DE0A73C01}"/>
          </ac:picMkLst>
        </pc:picChg>
        <pc:picChg chg="add mod">
          <ac:chgData name="Edoardo Azzolin" userId="9f36eeb751a9fc96" providerId="LiveId" clId="{BDC39394-A490-4232-A58E-59665722058D}" dt="2022-11-28T23:50:21.942" v="23" actId="1035"/>
          <ac:picMkLst>
            <pc:docMk/>
            <pc:sldMk cId="3459484635" sldId="266"/>
            <ac:picMk id="10" creationId="{C776238D-E302-B356-EA67-ED960AA0427F}"/>
          </ac:picMkLst>
        </pc:picChg>
        <pc:picChg chg="add mod">
          <ac:chgData name="Edoardo Azzolin" userId="9f36eeb751a9fc96" providerId="LiveId" clId="{BDC39394-A490-4232-A58E-59665722058D}" dt="2022-11-28T23:50:21.942" v="23" actId="1035"/>
          <ac:picMkLst>
            <pc:docMk/>
            <pc:sldMk cId="3459484635" sldId="266"/>
            <ac:picMk id="11" creationId="{53786C53-ADD0-B449-B297-AECB75374120}"/>
          </ac:picMkLst>
        </pc:picChg>
        <pc:picChg chg="add mod">
          <ac:chgData name="Edoardo Azzolin" userId="9f36eeb751a9fc96" providerId="LiveId" clId="{BDC39394-A490-4232-A58E-59665722058D}" dt="2022-11-28T23:50:30.246" v="25" actId="1076"/>
          <ac:picMkLst>
            <pc:docMk/>
            <pc:sldMk cId="3459484635" sldId="266"/>
            <ac:picMk id="12" creationId="{A854B9AF-5824-E259-B0FB-15E37814A51C}"/>
          </ac:picMkLst>
        </pc:picChg>
        <pc:picChg chg="add mod">
          <ac:chgData name="Edoardo Azzolin" userId="9f36eeb751a9fc96" providerId="LiveId" clId="{BDC39394-A490-4232-A58E-59665722058D}" dt="2022-11-28T23:50:30.246" v="25" actId="1076"/>
          <ac:picMkLst>
            <pc:docMk/>
            <pc:sldMk cId="3459484635" sldId="266"/>
            <ac:picMk id="13" creationId="{DB8D74CD-DCE6-E378-EC79-06A947C1F770}"/>
          </ac:picMkLst>
        </pc:picChg>
        <pc:picChg chg="add mod modCrop">
          <ac:chgData name="Edoardo Azzolin" userId="9f36eeb751a9fc96" providerId="LiveId" clId="{BDC39394-A490-4232-A58E-59665722058D}" dt="2022-11-28T23:51:21.774" v="37" actId="732"/>
          <ac:picMkLst>
            <pc:docMk/>
            <pc:sldMk cId="3459484635" sldId="266"/>
            <ac:picMk id="14" creationId="{42BF8495-2907-F8AB-6CAB-E527F6600D67}"/>
          </ac:picMkLst>
        </pc:picChg>
        <pc:picChg chg="add mod">
          <ac:chgData name="Edoardo Azzolin" userId="9f36eeb751a9fc96" providerId="LiveId" clId="{BDC39394-A490-4232-A58E-59665722058D}" dt="2022-11-28T23:50:43.003" v="27" actId="1076"/>
          <ac:picMkLst>
            <pc:docMk/>
            <pc:sldMk cId="3459484635" sldId="266"/>
            <ac:picMk id="15" creationId="{0939B600-3F96-B06A-43E7-FE59E7796C7C}"/>
          </ac:picMkLst>
        </pc:picChg>
        <pc:picChg chg="add mod">
          <ac:chgData name="Edoardo Azzolin" userId="9f36eeb751a9fc96" providerId="LiveId" clId="{BDC39394-A490-4232-A58E-59665722058D}" dt="2022-11-28T23:50:43.003" v="27" actId="1076"/>
          <ac:picMkLst>
            <pc:docMk/>
            <pc:sldMk cId="3459484635" sldId="266"/>
            <ac:picMk id="16" creationId="{9B0CB539-46CE-0AEC-D482-937E2F2A2058}"/>
          </ac:picMkLst>
        </pc:picChg>
        <pc:picChg chg="add mod">
          <ac:chgData name="Edoardo Azzolin" userId="9f36eeb751a9fc96" providerId="LiveId" clId="{BDC39394-A490-4232-A58E-59665722058D}" dt="2022-11-28T23:50:43.003" v="27" actId="1076"/>
          <ac:picMkLst>
            <pc:docMk/>
            <pc:sldMk cId="3459484635" sldId="266"/>
            <ac:picMk id="17" creationId="{A1EA25C4-3748-9669-B598-914A4C111BED}"/>
          </ac:picMkLst>
        </pc:picChg>
        <pc:picChg chg="add mod">
          <ac:chgData name="Edoardo Azzolin" userId="9f36eeb751a9fc96" providerId="LiveId" clId="{BDC39394-A490-4232-A58E-59665722058D}" dt="2022-11-28T23:50:43.003" v="27" actId="1076"/>
          <ac:picMkLst>
            <pc:docMk/>
            <pc:sldMk cId="3459484635" sldId="266"/>
            <ac:picMk id="18" creationId="{982908DA-82E8-E528-B3F0-860CC2A07629}"/>
          </ac:picMkLst>
        </pc:picChg>
        <pc:picChg chg="add mod">
          <ac:chgData name="Edoardo Azzolin" userId="9f36eeb751a9fc96" providerId="LiveId" clId="{BDC39394-A490-4232-A58E-59665722058D}" dt="2022-11-28T23:50:43.003" v="27" actId="1076"/>
          <ac:picMkLst>
            <pc:docMk/>
            <pc:sldMk cId="3459484635" sldId="266"/>
            <ac:picMk id="19" creationId="{2DC8DE47-7FC3-A260-93BE-6C046BF5F3DA}"/>
          </ac:picMkLst>
        </pc:picChg>
        <pc:picChg chg="add mod">
          <ac:chgData name="Edoardo Azzolin" userId="9f36eeb751a9fc96" providerId="LiveId" clId="{BDC39394-A490-4232-A58E-59665722058D}" dt="2022-11-28T23:50:43.003" v="27" actId="1076"/>
          <ac:picMkLst>
            <pc:docMk/>
            <pc:sldMk cId="3459484635" sldId="266"/>
            <ac:picMk id="20" creationId="{BCB4E563-1DDA-8E65-4F35-9F64EE58A47E}"/>
          </ac:picMkLst>
        </pc:picChg>
        <pc:picChg chg="add mod modCrop">
          <ac:chgData name="Edoardo Azzolin" userId="9f36eeb751a9fc96" providerId="LiveId" clId="{BDC39394-A490-4232-A58E-59665722058D}" dt="2022-11-28T23:51:14.188" v="36" actId="732"/>
          <ac:picMkLst>
            <pc:docMk/>
            <pc:sldMk cId="3459484635" sldId="266"/>
            <ac:picMk id="21" creationId="{0B5656AD-0EC0-1F6E-F091-6358751F65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0097B-EAD7-E4A0-D244-524E0DDCF6A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713F290-A6F3-5CD7-3B51-56A1D67F4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5B2B022-23B7-B31C-3629-EB4496CDE4DF}"/>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5" name="Segnaposto piè di pagina 4">
            <a:extLst>
              <a:ext uri="{FF2B5EF4-FFF2-40B4-BE49-F238E27FC236}">
                <a16:creationId xmlns:a16="http://schemas.microsoft.com/office/drawing/2014/main" id="{8FD7F441-6294-9CAC-3254-F263DBD7B04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006926-955A-C100-7EC4-028B70103E06}"/>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158218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12B0C8-5D6A-D122-5A3A-ED9E2ABADE3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CEF4ABF-951B-6A3C-5254-A99AFBBA70D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4126B2-D90E-3E7D-8EC1-6BE789B04762}"/>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5" name="Segnaposto piè di pagina 4">
            <a:extLst>
              <a:ext uri="{FF2B5EF4-FFF2-40B4-BE49-F238E27FC236}">
                <a16:creationId xmlns:a16="http://schemas.microsoft.com/office/drawing/2014/main" id="{2C924028-ABB5-9E8B-F624-99848D77294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B52B98E-AC5E-A2E0-ACFF-3FE80B84384F}"/>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245412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B305D3F-A38D-820A-AEB5-4D3342584E3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8A83FDA-0929-E4F3-C1B0-B1EE3AA7B8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0CECE89-0645-B8F5-BE3D-D069BB1329AD}"/>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5" name="Segnaposto piè di pagina 4">
            <a:extLst>
              <a:ext uri="{FF2B5EF4-FFF2-40B4-BE49-F238E27FC236}">
                <a16:creationId xmlns:a16="http://schemas.microsoft.com/office/drawing/2014/main" id="{F63ACB4B-2806-4D95-A1AB-46114B28CF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2D3927-B169-95F1-4217-464A26D06C1D}"/>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306990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AE998-8DA9-40D7-E44B-B291B852862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456594B-9E99-0DEC-0CFB-3DFB4625C3A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921CDC-4C42-4529-4EAD-6318D1911A00}"/>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5" name="Segnaposto piè di pagina 4">
            <a:extLst>
              <a:ext uri="{FF2B5EF4-FFF2-40B4-BE49-F238E27FC236}">
                <a16:creationId xmlns:a16="http://schemas.microsoft.com/office/drawing/2014/main" id="{325C3605-9515-13F2-2006-1F0E77A140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BAE27F-A6B7-9774-4D7E-9D36209F961C}"/>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290800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35950D-F611-5C97-974D-A75F68A45E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B8D7B95-3A11-8277-9EE6-99AD90DC3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CB01E15-0C9C-1256-705D-650B4261ED6E}"/>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5" name="Segnaposto piè di pagina 4">
            <a:extLst>
              <a:ext uri="{FF2B5EF4-FFF2-40B4-BE49-F238E27FC236}">
                <a16:creationId xmlns:a16="http://schemas.microsoft.com/office/drawing/2014/main" id="{8B353363-42E8-66EC-FCD9-2DDA989C25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B7B69D-27BF-571E-4CE5-D99CCE54833F}"/>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301291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D0F8C3-11F5-03BA-F23F-4092BE612F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BB9D14C-E2BA-D77D-7864-E5246447E9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0C587F9-ACEB-5EDB-EAF8-5F5AE4409E8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2A7FE89-2426-4753-9648-A555C2F05DA3}"/>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6" name="Segnaposto piè di pagina 5">
            <a:extLst>
              <a:ext uri="{FF2B5EF4-FFF2-40B4-BE49-F238E27FC236}">
                <a16:creationId xmlns:a16="http://schemas.microsoft.com/office/drawing/2014/main" id="{EE3ED10E-B965-F3C8-55EF-4CF8702EFD4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A6EBB9A-B65F-6983-D836-70B4CA9A99C6}"/>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322935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2A2E1-1838-0BC7-6D79-0F6AA0B3B46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0CD0E4D-B2E3-C559-7A0F-D25706ED9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FE6BB7A-6599-EC0D-A63F-E46D4CA1676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71232A2-70EF-7646-3724-7D57F3735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834BF53-E5BF-F8F8-F626-1DD75787BA4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752D9AD-117E-E43C-BC38-F310466CBFE2}"/>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8" name="Segnaposto piè di pagina 7">
            <a:extLst>
              <a:ext uri="{FF2B5EF4-FFF2-40B4-BE49-F238E27FC236}">
                <a16:creationId xmlns:a16="http://schemas.microsoft.com/office/drawing/2014/main" id="{DD597623-D04D-D703-5FEA-6C8DEE7C522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4B981A3-68F0-48E0-9BC8-67EBDA16DBB0}"/>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269024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AD17B4-2257-4BD8-E98A-927D2A62D1C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1897049-67D7-0E93-D74B-B6BB7838538F}"/>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4" name="Segnaposto piè di pagina 3">
            <a:extLst>
              <a:ext uri="{FF2B5EF4-FFF2-40B4-BE49-F238E27FC236}">
                <a16:creationId xmlns:a16="http://schemas.microsoft.com/office/drawing/2014/main" id="{52CA7595-83D5-ED19-CBE2-C1B1CB50E81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A51C1E1-7AAF-5E33-49D4-A6E41010702E}"/>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121215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EDA3009-706C-FDC2-51B3-7BC65A7C2E57}"/>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3" name="Segnaposto piè di pagina 2">
            <a:extLst>
              <a:ext uri="{FF2B5EF4-FFF2-40B4-BE49-F238E27FC236}">
                <a16:creationId xmlns:a16="http://schemas.microsoft.com/office/drawing/2014/main" id="{4F61D22D-066B-90BB-978F-C34ADF034B9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E57E0B4-0A27-C77B-6B59-AE2582DA44B8}"/>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280075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92E464-B66F-1AF4-BBC7-FA3D6F9B78B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8790DC-DF08-0BA8-CB47-2500730CD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FA1B886-620E-7F46-A61E-273767FB4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78D2CD-427E-75B5-15CA-7ADF7DECD419}"/>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6" name="Segnaposto piè di pagina 5">
            <a:extLst>
              <a:ext uri="{FF2B5EF4-FFF2-40B4-BE49-F238E27FC236}">
                <a16:creationId xmlns:a16="http://schemas.microsoft.com/office/drawing/2014/main" id="{3B7A2FA1-0B68-409E-DCB2-B09FB81B818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B398C8-D8C0-9830-76F9-A99C06ECDC09}"/>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208051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94F861-BB6B-98A4-0731-423C6144ED1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AC6AEBC-DFE3-196F-B2F0-AF097B7E4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D55887A-D019-74F7-4143-141E0C28A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C6A7882-A007-6C34-7956-0320E8185917}"/>
              </a:ext>
            </a:extLst>
          </p:cNvPr>
          <p:cNvSpPr>
            <a:spLocks noGrp="1"/>
          </p:cNvSpPr>
          <p:nvPr>
            <p:ph type="dt" sz="half" idx="10"/>
          </p:nvPr>
        </p:nvSpPr>
        <p:spPr/>
        <p:txBody>
          <a:bodyPr/>
          <a:lstStyle/>
          <a:p>
            <a:fld id="{E97F63EF-68F5-429E-AD60-60FC90121FB8}" type="datetimeFigureOut">
              <a:rPr lang="it-IT" smtClean="0"/>
              <a:t>29/11/2022</a:t>
            </a:fld>
            <a:endParaRPr lang="it-IT"/>
          </a:p>
        </p:txBody>
      </p:sp>
      <p:sp>
        <p:nvSpPr>
          <p:cNvPr id="6" name="Segnaposto piè di pagina 5">
            <a:extLst>
              <a:ext uri="{FF2B5EF4-FFF2-40B4-BE49-F238E27FC236}">
                <a16:creationId xmlns:a16="http://schemas.microsoft.com/office/drawing/2014/main" id="{155C4E83-E4F3-A77B-A559-730A37586B1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245385-EBD8-86E3-DE5C-DC43196F4ACA}"/>
              </a:ext>
            </a:extLst>
          </p:cNvPr>
          <p:cNvSpPr>
            <a:spLocks noGrp="1"/>
          </p:cNvSpPr>
          <p:nvPr>
            <p:ph type="sldNum" sz="quarter" idx="12"/>
          </p:nvPr>
        </p:nvSpPr>
        <p:spPr/>
        <p:txBody>
          <a:bodyPr/>
          <a:lstStyle/>
          <a:p>
            <a:fld id="{B0885B76-9503-4034-B03C-6F9A821344E6}" type="slidenum">
              <a:rPr lang="it-IT" smtClean="0"/>
              <a:t>‹N›</a:t>
            </a:fld>
            <a:endParaRPr lang="it-IT"/>
          </a:p>
        </p:txBody>
      </p:sp>
    </p:spTree>
    <p:extLst>
      <p:ext uri="{BB962C8B-B14F-4D97-AF65-F5344CB8AC3E}">
        <p14:creationId xmlns:p14="http://schemas.microsoft.com/office/powerpoint/2010/main" val="365930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BF8D2-1FDD-AD37-62CF-20C6AADC6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54565E2-102A-C1B4-4CF6-FEE354908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E7DA4E-0087-6A8E-748E-EE7FD67DE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F63EF-68F5-429E-AD60-60FC90121FB8}" type="datetimeFigureOut">
              <a:rPr lang="it-IT" smtClean="0"/>
              <a:t>29/11/2022</a:t>
            </a:fld>
            <a:endParaRPr lang="it-IT"/>
          </a:p>
        </p:txBody>
      </p:sp>
      <p:sp>
        <p:nvSpPr>
          <p:cNvPr id="5" name="Segnaposto piè di pagina 4">
            <a:extLst>
              <a:ext uri="{FF2B5EF4-FFF2-40B4-BE49-F238E27FC236}">
                <a16:creationId xmlns:a16="http://schemas.microsoft.com/office/drawing/2014/main" id="{58F8DB8F-A2A1-CF2E-E83A-736DF114F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88DD590-04A6-97E8-7310-70E4A21A5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85B76-9503-4034-B03C-6F9A821344E6}" type="slidenum">
              <a:rPr lang="it-IT" smtClean="0"/>
              <a:t>‹N›</a:t>
            </a:fld>
            <a:endParaRPr lang="it-IT"/>
          </a:p>
        </p:txBody>
      </p:sp>
    </p:spTree>
    <p:extLst>
      <p:ext uri="{BB962C8B-B14F-4D97-AF65-F5344CB8AC3E}">
        <p14:creationId xmlns:p14="http://schemas.microsoft.com/office/powerpoint/2010/main" val="119041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A824FDD-906D-FA7F-C83B-C9B9810FA885}"/>
              </a:ext>
            </a:extLst>
          </p:cNvPr>
          <p:cNvPicPr>
            <a:picLocks noChangeAspect="1"/>
          </p:cNvPicPr>
          <p:nvPr/>
        </p:nvPicPr>
        <p:blipFill rotWithShape="1">
          <a:blip r:embed="rId2">
            <a:extLst>
              <a:ext uri="{28A0092B-C50C-407E-A947-70E740481C1C}">
                <a14:useLocalDpi xmlns:a14="http://schemas.microsoft.com/office/drawing/2010/main" val="0"/>
              </a:ext>
            </a:extLst>
          </a:blip>
          <a:srcRect r="23568"/>
          <a:stretch/>
        </p:blipFill>
        <p:spPr>
          <a:xfrm>
            <a:off x="0" y="0"/>
            <a:ext cx="12192000" cy="6858000"/>
          </a:xfrm>
          <a:prstGeom prst="rect">
            <a:avLst/>
          </a:prstGeom>
        </p:spPr>
      </p:pic>
      <p:sp>
        <p:nvSpPr>
          <p:cNvPr id="2" name="Titolo 1">
            <a:extLst>
              <a:ext uri="{FF2B5EF4-FFF2-40B4-BE49-F238E27FC236}">
                <a16:creationId xmlns:a16="http://schemas.microsoft.com/office/drawing/2014/main" id="{5B668EDC-9AD8-B720-EF53-6D706450587C}"/>
              </a:ext>
            </a:extLst>
          </p:cNvPr>
          <p:cNvSpPr>
            <a:spLocks noGrp="1"/>
          </p:cNvSpPr>
          <p:nvPr>
            <p:ph type="ctrTitle"/>
          </p:nvPr>
        </p:nvSpPr>
        <p:spPr>
          <a:xfrm>
            <a:off x="1524000" y="1303210"/>
            <a:ext cx="9144000" cy="2387600"/>
          </a:xfrm>
        </p:spPr>
        <p:txBody>
          <a:bodyPr>
            <a:normAutofit/>
          </a:bodyPr>
          <a:lstStyle/>
          <a:p>
            <a:r>
              <a:rPr lang="it-IT" sz="6600" b="1" dirty="0">
                <a:latin typeface="Algerian" panose="04020705040A02060702" pitchFamily="82" charset="0"/>
              </a:rPr>
              <a:t>PROGETTO DI SISTEMI</a:t>
            </a:r>
          </a:p>
        </p:txBody>
      </p:sp>
      <p:sp>
        <p:nvSpPr>
          <p:cNvPr id="3" name="Sottotitolo 2">
            <a:extLst>
              <a:ext uri="{FF2B5EF4-FFF2-40B4-BE49-F238E27FC236}">
                <a16:creationId xmlns:a16="http://schemas.microsoft.com/office/drawing/2014/main" id="{165BD4BB-18D7-6D22-801D-CAA230CE2D86}"/>
              </a:ext>
            </a:extLst>
          </p:cNvPr>
          <p:cNvSpPr>
            <a:spLocks noGrp="1"/>
          </p:cNvSpPr>
          <p:nvPr>
            <p:ph type="subTitle" idx="1"/>
          </p:nvPr>
        </p:nvSpPr>
        <p:spPr>
          <a:xfrm>
            <a:off x="2932176" y="4360990"/>
            <a:ext cx="9144000" cy="1655762"/>
          </a:xfrm>
        </p:spPr>
        <p:txBody>
          <a:bodyPr/>
          <a:lstStyle/>
          <a:p>
            <a:pPr algn="r"/>
            <a:r>
              <a:rPr lang="it-IT" dirty="0">
                <a:latin typeface="Arial" panose="020B0604020202020204" pitchFamily="34" charset="0"/>
                <a:cs typeface="Arial" panose="020B0604020202020204" pitchFamily="34" charset="0"/>
              </a:rPr>
              <a:t>AZZOLIN  EDOARDO</a:t>
            </a:r>
          </a:p>
        </p:txBody>
      </p:sp>
    </p:spTree>
    <p:extLst>
      <p:ext uri="{BB962C8B-B14F-4D97-AF65-F5344CB8AC3E}">
        <p14:creationId xmlns:p14="http://schemas.microsoft.com/office/powerpoint/2010/main" val="419359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1FB289-20C0-42E9-CC02-716A85F77813}"/>
              </a:ext>
            </a:extLst>
          </p:cNvPr>
          <p:cNvSpPr>
            <a:spLocks noGrp="1"/>
          </p:cNvSpPr>
          <p:nvPr>
            <p:ph type="title"/>
          </p:nvPr>
        </p:nvSpPr>
        <p:spPr/>
        <p:txBody>
          <a:bodyPr/>
          <a:lstStyle/>
          <a:p>
            <a:r>
              <a:rPr lang="it-IT" b="1" dirty="0"/>
              <a:t>ANIMAZIONI</a:t>
            </a:r>
            <a:r>
              <a:rPr lang="it-IT" dirty="0"/>
              <a:t> DEL PERSONAGGIO</a:t>
            </a:r>
          </a:p>
        </p:txBody>
      </p:sp>
      <p:sp>
        <p:nvSpPr>
          <p:cNvPr id="4" name="Segnaposto contenuto 3">
            <a:extLst>
              <a:ext uri="{FF2B5EF4-FFF2-40B4-BE49-F238E27FC236}">
                <a16:creationId xmlns:a16="http://schemas.microsoft.com/office/drawing/2014/main" id="{1E58B6D4-95A4-3F7A-025F-63BD6FEDF6D9}"/>
              </a:ext>
            </a:extLst>
          </p:cNvPr>
          <p:cNvSpPr>
            <a:spLocks noGrp="1"/>
          </p:cNvSpPr>
          <p:nvPr>
            <p:ph sz="half" idx="2"/>
          </p:nvPr>
        </p:nvSpPr>
        <p:spPr/>
        <p:txBody>
          <a:bodyPr/>
          <a:lstStyle/>
          <a:p>
            <a:r>
              <a:rPr lang="it-IT" sz="1800" dirty="0"/>
              <a:t>Per poter aggiungere animazioni al personaggio ho utilizzato diverse immagini (ognuna che corrisponde ad una azione) che a loro volta sono composte da svariate figure. Questo per far sì che con un’unica immagine fisica si possa già ottenere un’animazione.</a:t>
            </a:r>
          </a:p>
          <a:p>
            <a:r>
              <a:rPr lang="it-IT" sz="1800" dirty="0"/>
              <a:t>L’animazione viene creata sovrapponendo di volta in volta il ritaglio di immagine successivo, fino all’ultimo ritaglio d’immagine per poi ripartire dalla prima, creando così un’illusione di movimento</a:t>
            </a:r>
          </a:p>
          <a:p>
            <a:r>
              <a:rPr lang="it-IT" sz="1800" dirty="0"/>
              <a:t>Per passare da un’animazione ad un’altra (es. dallo stare fermo sul posto al correre verso destra) ho agito sul rilevatore di input da tastiera per far sì che quando viene premuto un tasto e quando lo si rilascia il personaggio si comporti di conseguenza</a:t>
            </a:r>
          </a:p>
        </p:txBody>
      </p:sp>
      <p:pic>
        <p:nvPicPr>
          <p:cNvPr id="6" name="Immagine 5">
            <a:extLst>
              <a:ext uri="{FF2B5EF4-FFF2-40B4-BE49-F238E27FC236}">
                <a16:creationId xmlns:a16="http://schemas.microsoft.com/office/drawing/2014/main" id="{C6004A95-CA89-EF65-DBC5-1671BAC7B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91" y="3049960"/>
            <a:ext cx="5607177" cy="379040"/>
          </a:xfrm>
          <a:prstGeom prst="rect">
            <a:avLst/>
          </a:prstGeom>
        </p:spPr>
      </p:pic>
      <p:pic>
        <p:nvPicPr>
          <p:cNvPr id="8" name="Immagine 7">
            <a:extLst>
              <a:ext uri="{FF2B5EF4-FFF2-40B4-BE49-F238E27FC236}">
                <a16:creationId xmlns:a16="http://schemas.microsoft.com/office/drawing/2014/main" id="{A6423EB6-E35D-E04C-093F-8EAF149BD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91" y="3429000"/>
            <a:ext cx="5607177" cy="379040"/>
          </a:xfrm>
          <a:prstGeom prst="rect">
            <a:avLst/>
          </a:prstGeom>
        </p:spPr>
      </p:pic>
      <p:pic>
        <p:nvPicPr>
          <p:cNvPr id="10" name="Immagine 9">
            <a:extLst>
              <a:ext uri="{FF2B5EF4-FFF2-40B4-BE49-F238E27FC236}">
                <a16:creationId xmlns:a16="http://schemas.microsoft.com/office/drawing/2014/main" id="{61A3F9C7-258F-0DF3-5C75-F53F5B4E4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1" y="3808040"/>
            <a:ext cx="5607177" cy="521180"/>
          </a:xfrm>
          <a:prstGeom prst="rect">
            <a:avLst/>
          </a:prstGeom>
        </p:spPr>
      </p:pic>
      <p:pic>
        <p:nvPicPr>
          <p:cNvPr id="12" name="Immagine 11">
            <a:extLst>
              <a:ext uri="{FF2B5EF4-FFF2-40B4-BE49-F238E27FC236}">
                <a16:creationId xmlns:a16="http://schemas.microsoft.com/office/drawing/2014/main" id="{F0267C4C-1A71-25D2-3F05-E3030E3D5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591" y="4329220"/>
            <a:ext cx="5607177" cy="521180"/>
          </a:xfrm>
          <a:prstGeom prst="rect">
            <a:avLst/>
          </a:prstGeom>
        </p:spPr>
      </p:pic>
    </p:spTree>
    <p:extLst>
      <p:ext uri="{BB962C8B-B14F-4D97-AF65-F5344CB8AC3E}">
        <p14:creationId xmlns:p14="http://schemas.microsoft.com/office/powerpoint/2010/main" val="302402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16EF26-E237-2A26-557D-DA820FC21168}"/>
              </a:ext>
            </a:extLst>
          </p:cNvPr>
          <p:cNvSpPr>
            <a:spLocks noGrp="1"/>
          </p:cNvSpPr>
          <p:nvPr>
            <p:ph type="title"/>
          </p:nvPr>
        </p:nvSpPr>
        <p:spPr>
          <a:xfrm>
            <a:off x="838200" y="981212"/>
            <a:ext cx="10515600" cy="1325563"/>
          </a:xfrm>
        </p:spPr>
        <p:txBody>
          <a:bodyPr/>
          <a:lstStyle/>
          <a:p>
            <a:r>
              <a:rPr lang="it-IT" b="1" dirty="0"/>
              <a:t>CONCLUSIONI</a:t>
            </a:r>
          </a:p>
        </p:txBody>
      </p:sp>
      <p:pic>
        <p:nvPicPr>
          <p:cNvPr id="8" name="Segnaposto contenuto 7">
            <a:extLst>
              <a:ext uri="{FF2B5EF4-FFF2-40B4-BE49-F238E27FC236}">
                <a16:creationId xmlns:a16="http://schemas.microsoft.com/office/drawing/2014/main" id="{BB39DB7F-9C88-F42B-A0DE-F0D4C207E6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5876788"/>
            <a:ext cx="1971950" cy="981212"/>
          </a:xfrm>
        </p:spPr>
      </p:pic>
      <p:sp>
        <p:nvSpPr>
          <p:cNvPr id="4" name="Segnaposto contenuto 3">
            <a:extLst>
              <a:ext uri="{FF2B5EF4-FFF2-40B4-BE49-F238E27FC236}">
                <a16:creationId xmlns:a16="http://schemas.microsoft.com/office/drawing/2014/main" id="{8A70FCB3-9B1D-0311-F390-D76888F13E13}"/>
              </a:ext>
            </a:extLst>
          </p:cNvPr>
          <p:cNvSpPr>
            <a:spLocks noGrp="1"/>
          </p:cNvSpPr>
          <p:nvPr>
            <p:ph sz="half" idx="2"/>
          </p:nvPr>
        </p:nvSpPr>
        <p:spPr>
          <a:xfrm>
            <a:off x="1550902" y="2236427"/>
            <a:ext cx="8235696" cy="3131101"/>
          </a:xfrm>
        </p:spPr>
        <p:txBody>
          <a:bodyPr>
            <a:normAutofit fontScale="85000" lnSpcReduction="20000"/>
          </a:bodyPr>
          <a:lstStyle/>
          <a:p>
            <a:r>
              <a:rPr lang="it-IT" dirty="0"/>
              <a:t>Il progetto è stato abbastanza complesso da realizzare, soprattutto nella parte iniziale mi sono trovato in difficoltà nell’apprendere il funzionamento degli elementi della programmazione ad oggetti che non ci era ancora stata introdotta</a:t>
            </a:r>
          </a:p>
          <a:p>
            <a:r>
              <a:rPr lang="it-IT" dirty="0"/>
              <a:t>Il risultato ottenuto può essere considerato un esempio di layout in quanto il codice è scritto in maniera tale che, modificando qualche componente o aggiungendo piattaforme per espandere la mappa, non venga stravolto tutto il programma ma, invece, le nuove modifiche verranno integrate senza dover rivalutare il codice daccapo</a:t>
            </a:r>
          </a:p>
        </p:txBody>
      </p:sp>
      <p:pic>
        <p:nvPicPr>
          <p:cNvPr id="9" name="Segnaposto contenuto 7">
            <a:extLst>
              <a:ext uri="{FF2B5EF4-FFF2-40B4-BE49-F238E27FC236}">
                <a16:creationId xmlns:a16="http://schemas.microsoft.com/office/drawing/2014/main" id="{A26EF89B-671E-9830-9E0D-0F2DE0A73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950" y="5876788"/>
            <a:ext cx="1971950" cy="981212"/>
          </a:xfrm>
          <a:prstGeom prst="rect">
            <a:avLst/>
          </a:prstGeom>
        </p:spPr>
      </p:pic>
      <p:pic>
        <p:nvPicPr>
          <p:cNvPr id="10" name="Segnaposto contenuto 7">
            <a:extLst>
              <a:ext uri="{FF2B5EF4-FFF2-40B4-BE49-F238E27FC236}">
                <a16:creationId xmlns:a16="http://schemas.microsoft.com/office/drawing/2014/main" id="{C776238D-E302-B356-EA67-ED960AA04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00" y="5876788"/>
            <a:ext cx="1971950" cy="981212"/>
          </a:xfrm>
          <a:prstGeom prst="rect">
            <a:avLst/>
          </a:prstGeom>
        </p:spPr>
      </p:pic>
      <p:pic>
        <p:nvPicPr>
          <p:cNvPr id="11" name="Segnaposto contenuto 7">
            <a:extLst>
              <a:ext uri="{FF2B5EF4-FFF2-40B4-BE49-F238E27FC236}">
                <a16:creationId xmlns:a16="http://schemas.microsoft.com/office/drawing/2014/main" id="{53786C53-ADD0-B449-B297-AECB75374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850" y="5876788"/>
            <a:ext cx="1971950" cy="981212"/>
          </a:xfrm>
          <a:prstGeom prst="rect">
            <a:avLst/>
          </a:prstGeom>
        </p:spPr>
      </p:pic>
      <p:pic>
        <p:nvPicPr>
          <p:cNvPr id="12" name="Segnaposto contenuto 7">
            <a:extLst>
              <a:ext uri="{FF2B5EF4-FFF2-40B4-BE49-F238E27FC236}">
                <a16:creationId xmlns:a16="http://schemas.microsoft.com/office/drawing/2014/main" id="{A854B9AF-5824-E259-B0FB-15E37814A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800" y="5876788"/>
            <a:ext cx="1971950" cy="981212"/>
          </a:xfrm>
          <a:prstGeom prst="rect">
            <a:avLst/>
          </a:prstGeom>
        </p:spPr>
      </p:pic>
      <p:pic>
        <p:nvPicPr>
          <p:cNvPr id="13" name="Segnaposto contenuto 7">
            <a:extLst>
              <a:ext uri="{FF2B5EF4-FFF2-40B4-BE49-F238E27FC236}">
                <a16:creationId xmlns:a16="http://schemas.microsoft.com/office/drawing/2014/main" id="{DB8D74CD-DCE6-E378-EC79-06A947C1F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750" y="5876788"/>
            <a:ext cx="1971950" cy="981212"/>
          </a:xfrm>
          <a:prstGeom prst="rect">
            <a:avLst/>
          </a:prstGeom>
        </p:spPr>
      </p:pic>
      <p:pic>
        <p:nvPicPr>
          <p:cNvPr id="14" name="Segnaposto contenuto 7">
            <a:extLst>
              <a:ext uri="{FF2B5EF4-FFF2-40B4-BE49-F238E27FC236}">
                <a16:creationId xmlns:a16="http://schemas.microsoft.com/office/drawing/2014/main" id="{42BF8495-2907-F8AB-6CAB-E527F6600D67}"/>
              </a:ext>
            </a:extLst>
          </p:cNvPr>
          <p:cNvPicPr>
            <a:picLocks noChangeAspect="1"/>
          </p:cNvPicPr>
          <p:nvPr/>
        </p:nvPicPr>
        <p:blipFill rotWithShape="1">
          <a:blip r:embed="rId2">
            <a:extLst>
              <a:ext uri="{28A0092B-C50C-407E-A947-70E740481C1C}">
                <a14:useLocalDpi xmlns:a14="http://schemas.microsoft.com/office/drawing/2010/main" val="0"/>
              </a:ext>
            </a:extLst>
          </a:blip>
          <a:srcRect r="81729"/>
          <a:stretch/>
        </p:blipFill>
        <p:spPr>
          <a:xfrm>
            <a:off x="11831700" y="5876788"/>
            <a:ext cx="360300" cy="981212"/>
          </a:xfrm>
          <a:prstGeom prst="rect">
            <a:avLst/>
          </a:prstGeom>
        </p:spPr>
      </p:pic>
      <p:pic>
        <p:nvPicPr>
          <p:cNvPr id="15" name="Segnaposto contenuto 7">
            <a:extLst>
              <a:ext uri="{FF2B5EF4-FFF2-40B4-BE49-F238E27FC236}">
                <a16:creationId xmlns:a16="http://schemas.microsoft.com/office/drawing/2014/main" id="{0939B600-3F96-B06A-43E7-FE59E7796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71950" cy="981212"/>
          </a:xfrm>
          <a:prstGeom prst="rect">
            <a:avLst/>
          </a:prstGeom>
        </p:spPr>
      </p:pic>
      <p:pic>
        <p:nvPicPr>
          <p:cNvPr id="16" name="Segnaposto contenuto 7">
            <a:extLst>
              <a:ext uri="{FF2B5EF4-FFF2-40B4-BE49-F238E27FC236}">
                <a16:creationId xmlns:a16="http://schemas.microsoft.com/office/drawing/2014/main" id="{9B0CB539-46CE-0AEC-D482-937E2F2A2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950" y="0"/>
            <a:ext cx="1971950" cy="981212"/>
          </a:xfrm>
          <a:prstGeom prst="rect">
            <a:avLst/>
          </a:prstGeom>
        </p:spPr>
      </p:pic>
      <p:pic>
        <p:nvPicPr>
          <p:cNvPr id="17" name="Segnaposto contenuto 7">
            <a:extLst>
              <a:ext uri="{FF2B5EF4-FFF2-40B4-BE49-F238E27FC236}">
                <a16:creationId xmlns:a16="http://schemas.microsoft.com/office/drawing/2014/main" id="{A1EA25C4-3748-9669-B598-914A4C111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00" y="0"/>
            <a:ext cx="1971950" cy="981212"/>
          </a:xfrm>
          <a:prstGeom prst="rect">
            <a:avLst/>
          </a:prstGeom>
        </p:spPr>
      </p:pic>
      <p:pic>
        <p:nvPicPr>
          <p:cNvPr id="18" name="Segnaposto contenuto 7">
            <a:extLst>
              <a:ext uri="{FF2B5EF4-FFF2-40B4-BE49-F238E27FC236}">
                <a16:creationId xmlns:a16="http://schemas.microsoft.com/office/drawing/2014/main" id="{982908DA-82E8-E528-B3F0-860CC2A07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850" y="0"/>
            <a:ext cx="1971950" cy="981212"/>
          </a:xfrm>
          <a:prstGeom prst="rect">
            <a:avLst/>
          </a:prstGeom>
        </p:spPr>
      </p:pic>
      <p:pic>
        <p:nvPicPr>
          <p:cNvPr id="19" name="Segnaposto contenuto 7">
            <a:extLst>
              <a:ext uri="{FF2B5EF4-FFF2-40B4-BE49-F238E27FC236}">
                <a16:creationId xmlns:a16="http://schemas.microsoft.com/office/drawing/2014/main" id="{2DC8DE47-7FC3-A260-93BE-6C046BF5F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800" y="0"/>
            <a:ext cx="1971950" cy="981212"/>
          </a:xfrm>
          <a:prstGeom prst="rect">
            <a:avLst/>
          </a:prstGeom>
        </p:spPr>
      </p:pic>
      <p:pic>
        <p:nvPicPr>
          <p:cNvPr id="20" name="Segnaposto contenuto 7">
            <a:extLst>
              <a:ext uri="{FF2B5EF4-FFF2-40B4-BE49-F238E27FC236}">
                <a16:creationId xmlns:a16="http://schemas.microsoft.com/office/drawing/2014/main" id="{BCB4E563-1DDA-8E65-4F35-9F64EE58A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750" y="0"/>
            <a:ext cx="1971950" cy="981212"/>
          </a:xfrm>
          <a:prstGeom prst="rect">
            <a:avLst/>
          </a:prstGeom>
        </p:spPr>
      </p:pic>
      <p:pic>
        <p:nvPicPr>
          <p:cNvPr id="21" name="Segnaposto contenuto 7">
            <a:extLst>
              <a:ext uri="{FF2B5EF4-FFF2-40B4-BE49-F238E27FC236}">
                <a16:creationId xmlns:a16="http://schemas.microsoft.com/office/drawing/2014/main" id="{0B5656AD-0EC0-1F6E-F091-6358751F6502}"/>
              </a:ext>
            </a:extLst>
          </p:cNvPr>
          <p:cNvPicPr>
            <a:picLocks noChangeAspect="1"/>
          </p:cNvPicPr>
          <p:nvPr/>
        </p:nvPicPr>
        <p:blipFill rotWithShape="1">
          <a:blip r:embed="rId2">
            <a:extLst>
              <a:ext uri="{28A0092B-C50C-407E-A947-70E740481C1C}">
                <a14:useLocalDpi xmlns:a14="http://schemas.microsoft.com/office/drawing/2010/main" val="0"/>
              </a:ext>
            </a:extLst>
          </a:blip>
          <a:srcRect r="81729"/>
          <a:stretch/>
        </p:blipFill>
        <p:spPr>
          <a:xfrm>
            <a:off x="11831700" y="0"/>
            <a:ext cx="360300" cy="981212"/>
          </a:xfrm>
          <a:prstGeom prst="rect">
            <a:avLst/>
          </a:prstGeom>
        </p:spPr>
      </p:pic>
    </p:spTree>
    <p:extLst>
      <p:ext uri="{BB962C8B-B14F-4D97-AF65-F5344CB8AC3E}">
        <p14:creationId xmlns:p14="http://schemas.microsoft.com/office/powerpoint/2010/main" val="345948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281B6894-6491-D97C-B1B9-839D76ED424F}"/>
              </a:ext>
            </a:extLst>
          </p:cNvPr>
          <p:cNvSpPr>
            <a:spLocks noGrp="1"/>
          </p:cNvSpPr>
          <p:nvPr>
            <p:ph type="title"/>
          </p:nvPr>
        </p:nvSpPr>
        <p:spPr/>
        <p:txBody>
          <a:bodyPr/>
          <a:lstStyle/>
          <a:p>
            <a:r>
              <a:rPr lang="it-IT" dirty="0"/>
              <a:t>ANALISI DEL PROGETTO</a:t>
            </a:r>
          </a:p>
        </p:txBody>
      </p:sp>
      <p:pic>
        <p:nvPicPr>
          <p:cNvPr id="8" name="Segnaposto contenuto 7">
            <a:extLst>
              <a:ext uri="{FF2B5EF4-FFF2-40B4-BE49-F238E27FC236}">
                <a16:creationId xmlns:a16="http://schemas.microsoft.com/office/drawing/2014/main" id="{6A2C505A-58F8-FE30-C696-137E7464259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81023"/>
          <a:stretch/>
        </p:blipFill>
        <p:spPr>
          <a:xfrm>
            <a:off x="-86869" y="4352544"/>
            <a:ext cx="3350325" cy="3281937"/>
          </a:xfrm>
        </p:spPr>
      </p:pic>
      <p:pic>
        <p:nvPicPr>
          <p:cNvPr id="14" name="Segnaposto contenuto 13">
            <a:extLst>
              <a:ext uri="{FF2B5EF4-FFF2-40B4-BE49-F238E27FC236}">
                <a16:creationId xmlns:a16="http://schemas.microsoft.com/office/drawing/2014/main" id="{5C6B23C7-999C-B91D-0014-41C12874BC3F}"/>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92227"/>
          <a:stretch/>
        </p:blipFill>
        <p:spPr>
          <a:xfrm>
            <a:off x="193076" y="3355848"/>
            <a:ext cx="3070380" cy="2670048"/>
          </a:xfrm>
        </p:spPr>
      </p:pic>
      <p:pic>
        <p:nvPicPr>
          <p:cNvPr id="16" name="Immagine 15">
            <a:extLst>
              <a:ext uri="{FF2B5EF4-FFF2-40B4-BE49-F238E27FC236}">
                <a16:creationId xmlns:a16="http://schemas.microsoft.com/office/drawing/2014/main" id="{7FC2B4C5-6CDE-8268-3091-B73C9B5F406F}"/>
              </a:ext>
            </a:extLst>
          </p:cNvPr>
          <p:cNvPicPr>
            <a:picLocks noChangeAspect="1"/>
          </p:cNvPicPr>
          <p:nvPr/>
        </p:nvPicPr>
        <p:blipFill rotWithShape="1">
          <a:blip r:embed="rId4">
            <a:extLst>
              <a:ext uri="{28A0092B-C50C-407E-A947-70E740481C1C}">
                <a14:useLocalDpi xmlns:a14="http://schemas.microsoft.com/office/drawing/2010/main" val="0"/>
              </a:ext>
            </a:extLst>
          </a:blip>
          <a:srcRect r="91399"/>
          <a:stretch/>
        </p:blipFill>
        <p:spPr>
          <a:xfrm>
            <a:off x="472440" y="2587776"/>
            <a:ext cx="2014728" cy="2177201"/>
          </a:xfrm>
          <a:prstGeom prst="rect">
            <a:avLst/>
          </a:prstGeom>
        </p:spPr>
      </p:pic>
      <p:pic>
        <p:nvPicPr>
          <p:cNvPr id="18" name="Immagine 17">
            <a:extLst>
              <a:ext uri="{FF2B5EF4-FFF2-40B4-BE49-F238E27FC236}">
                <a16:creationId xmlns:a16="http://schemas.microsoft.com/office/drawing/2014/main" id="{03197C33-338A-7756-B162-DBA8D4F6F218}"/>
              </a:ext>
            </a:extLst>
          </p:cNvPr>
          <p:cNvPicPr>
            <a:picLocks noChangeAspect="1"/>
          </p:cNvPicPr>
          <p:nvPr/>
        </p:nvPicPr>
        <p:blipFill rotWithShape="1">
          <a:blip r:embed="rId5">
            <a:extLst>
              <a:ext uri="{28A0092B-C50C-407E-A947-70E740481C1C}">
                <a14:useLocalDpi xmlns:a14="http://schemas.microsoft.com/office/drawing/2010/main" val="0"/>
              </a:ext>
            </a:extLst>
          </a:blip>
          <a:srcRect l="36657" r="33085"/>
          <a:stretch/>
        </p:blipFill>
        <p:spPr>
          <a:xfrm>
            <a:off x="996696" y="2258705"/>
            <a:ext cx="1947672" cy="1595491"/>
          </a:xfrm>
          <a:prstGeom prst="rect">
            <a:avLst/>
          </a:prstGeom>
        </p:spPr>
      </p:pic>
      <p:sp>
        <p:nvSpPr>
          <p:cNvPr id="20" name="CasellaDiTesto 19">
            <a:extLst>
              <a:ext uri="{FF2B5EF4-FFF2-40B4-BE49-F238E27FC236}">
                <a16:creationId xmlns:a16="http://schemas.microsoft.com/office/drawing/2014/main" id="{2468F7FD-3A8F-4691-9C4B-1874BCEC6D72}"/>
              </a:ext>
            </a:extLst>
          </p:cNvPr>
          <p:cNvSpPr txBox="1"/>
          <p:nvPr/>
        </p:nvSpPr>
        <p:spPr>
          <a:xfrm>
            <a:off x="3542820" y="1829716"/>
            <a:ext cx="7810980" cy="3693319"/>
          </a:xfrm>
          <a:prstGeom prst="rect">
            <a:avLst/>
          </a:prstGeom>
          <a:noFill/>
        </p:spPr>
        <p:txBody>
          <a:bodyPr wrap="square" rtlCol="0">
            <a:spAutoFit/>
          </a:bodyPr>
          <a:lstStyle/>
          <a:p>
            <a:r>
              <a:rPr lang="it-IT" dirty="0"/>
              <a:t>FORMULAZIONE DELL’IDEA INIZIALE:</a:t>
            </a:r>
          </a:p>
          <a:p>
            <a:pPr marL="285750" indent="-285750">
              <a:buFont typeface="Arial" panose="020B0604020202020204" pitchFamily="34" charset="0"/>
              <a:buChar char="•"/>
            </a:pPr>
            <a:r>
              <a:rPr lang="it-IT" dirty="0"/>
              <a:t>L’obiettivo era ricreare, in alcune delle sue parti, il videogioco «Super Mario»</a:t>
            </a:r>
          </a:p>
          <a:p>
            <a:pPr marL="285750" indent="-285750">
              <a:buFont typeface="Arial" panose="020B0604020202020204" pitchFamily="34" charset="0"/>
              <a:buChar char="•"/>
            </a:pPr>
            <a:endParaRPr lang="it-IT" dirty="0"/>
          </a:p>
          <a:p>
            <a:endParaRPr lang="it-IT" dirty="0"/>
          </a:p>
          <a:p>
            <a:r>
              <a:rPr lang="it-IT" dirty="0"/>
              <a:t>COME MI SONO INFORMATO:</a:t>
            </a:r>
          </a:p>
          <a:p>
            <a:pPr marL="285750" indent="-285750">
              <a:buFont typeface="Arial" panose="020B0604020202020204" pitchFamily="34" charset="0"/>
              <a:buChar char="•"/>
            </a:pPr>
            <a:r>
              <a:rPr lang="it-IT" dirty="0"/>
              <a:t>Seguendo vari video tutorial mi sono reso conto che per realizzare un progetto di tale complessità era essenziale approcciare la programmazione ad oggetti</a:t>
            </a:r>
          </a:p>
          <a:p>
            <a:pPr marL="285750" indent="-285750">
              <a:buFont typeface="Arial" panose="020B0604020202020204" pitchFamily="34" charset="0"/>
              <a:buChar char="•"/>
            </a:pPr>
            <a:r>
              <a:rPr lang="it-IT" dirty="0"/>
              <a:t>Senza perdere di vista l’obiettivo finale, ho tratto le varie informazioni da diverse fonti per poi unirle nel mio elaborato</a:t>
            </a:r>
          </a:p>
          <a:p>
            <a:pPr marL="285750" indent="-285750">
              <a:buFont typeface="Arial" panose="020B0604020202020204" pitchFamily="34" charset="0"/>
              <a:buChar char="•"/>
            </a:pPr>
            <a:endParaRPr lang="it-IT" dirty="0"/>
          </a:p>
          <a:p>
            <a:r>
              <a:rPr lang="it-IT" dirty="0"/>
              <a:t>OSSERVAZIONI A PROGETTO ULTIMATO:</a:t>
            </a:r>
          </a:p>
          <a:p>
            <a:pPr marL="285750" indent="-285750">
              <a:buFont typeface="Arial" panose="020B0604020202020204" pitchFamily="34" charset="0"/>
              <a:buChar char="•"/>
            </a:pPr>
            <a:r>
              <a:rPr lang="it-IT" dirty="0"/>
              <a:t>Sono riuscito a sviluppare la mia idea iniziale con qualche piccola variazione che analizzeremo in seguito</a:t>
            </a:r>
          </a:p>
        </p:txBody>
      </p:sp>
    </p:spTree>
    <p:extLst>
      <p:ext uri="{BB962C8B-B14F-4D97-AF65-F5344CB8AC3E}">
        <p14:creationId xmlns:p14="http://schemas.microsoft.com/office/powerpoint/2010/main" val="4681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90256E-4280-A648-D7E3-967EC5BBF9C6}"/>
              </a:ext>
            </a:extLst>
          </p:cNvPr>
          <p:cNvSpPr>
            <a:spLocks noGrp="1"/>
          </p:cNvSpPr>
          <p:nvPr>
            <p:ph type="title"/>
          </p:nvPr>
        </p:nvSpPr>
        <p:spPr/>
        <p:txBody>
          <a:bodyPr/>
          <a:lstStyle/>
          <a:p>
            <a:r>
              <a:rPr lang="it-IT" dirty="0"/>
              <a:t>LA </a:t>
            </a:r>
            <a:r>
              <a:rPr lang="it-IT" b="1" dirty="0"/>
              <a:t>PIANIFICAZIONE</a:t>
            </a:r>
          </a:p>
        </p:txBody>
      </p:sp>
      <p:pic>
        <p:nvPicPr>
          <p:cNvPr id="6" name="Segnaposto contenuto 5">
            <a:extLst>
              <a:ext uri="{FF2B5EF4-FFF2-40B4-BE49-F238E27FC236}">
                <a16:creationId xmlns:a16="http://schemas.microsoft.com/office/drawing/2014/main" id="{74C88F5A-36FC-EF3D-F588-3CBD90DEA26D}"/>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25440"/>
          <a:stretch/>
        </p:blipFill>
        <p:spPr>
          <a:xfrm>
            <a:off x="-21048" y="3456430"/>
            <a:ext cx="2281079" cy="1700785"/>
          </a:xfrm>
        </p:spPr>
      </p:pic>
      <p:pic>
        <p:nvPicPr>
          <p:cNvPr id="17" name="Segnaposto contenuto 16">
            <a:extLst>
              <a:ext uri="{FF2B5EF4-FFF2-40B4-BE49-F238E27FC236}">
                <a16:creationId xmlns:a16="http://schemas.microsoft.com/office/drawing/2014/main" id="{F47CF08B-BCA2-1039-0B5D-969D517D3FF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24745"/>
          <a:stretch/>
        </p:blipFill>
        <p:spPr>
          <a:xfrm>
            <a:off x="-10524" y="5157215"/>
            <a:ext cx="2260031" cy="1700785"/>
          </a:xfrm>
        </p:spPr>
      </p:pic>
      <p:pic>
        <p:nvPicPr>
          <p:cNvPr id="7" name="Segnaposto contenuto 5">
            <a:extLst>
              <a:ext uri="{FF2B5EF4-FFF2-40B4-BE49-F238E27FC236}">
                <a16:creationId xmlns:a16="http://schemas.microsoft.com/office/drawing/2014/main" id="{3C519C0A-DF6A-B239-4933-12DE70CBE9BF}"/>
              </a:ext>
            </a:extLst>
          </p:cNvPr>
          <p:cNvPicPr>
            <a:picLocks noChangeAspect="1"/>
          </p:cNvPicPr>
          <p:nvPr/>
        </p:nvPicPr>
        <p:blipFill rotWithShape="1">
          <a:blip r:embed="rId2">
            <a:extLst>
              <a:ext uri="{28A0092B-C50C-407E-A947-70E740481C1C}">
                <a14:useLocalDpi xmlns:a14="http://schemas.microsoft.com/office/drawing/2010/main" val="0"/>
              </a:ext>
            </a:extLst>
          </a:blip>
          <a:srcRect b="25440"/>
          <a:stretch/>
        </p:blipFill>
        <p:spPr>
          <a:xfrm>
            <a:off x="2238983" y="3456430"/>
            <a:ext cx="2281079" cy="1700785"/>
          </a:xfrm>
          <a:prstGeom prst="rect">
            <a:avLst/>
          </a:prstGeom>
        </p:spPr>
      </p:pic>
      <p:pic>
        <p:nvPicPr>
          <p:cNvPr id="8" name="Segnaposto contenuto 5">
            <a:extLst>
              <a:ext uri="{FF2B5EF4-FFF2-40B4-BE49-F238E27FC236}">
                <a16:creationId xmlns:a16="http://schemas.microsoft.com/office/drawing/2014/main" id="{6733B2EC-2A1D-4B07-5FAF-BFFC640BF255}"/>
              </a:ext>
            </a:extLst>
          </p:cNvPr>
          <p:cNvPicPr>
            <a:picLocks noChangeAspect="1"/>
          </p:cNvPicPr>
          <p:nvPr/>
        </p:nvPicPr>
        <p:blipFill rotWithShape="1">
          <a:blip r:embed="rId2">
            <a:extLst>
              <a:ext uri="{28A0092B-C50C-407E-A947-70E740481C1C}">
                <a14:useLocalDpi xmlns:a14="http://schemas.microsoft.com/office/drawing/2010/main" val="0"/>
              </a:ext>
            </a:extLst>
          </a:blip>
          <a:srcRect b="25440"/>
          <a:stretch/>
        </p:blipFill>
        <p:spPr>
          <a:xfrm>
            <a:off x="4488490" y="5157214"/>
            <a:ext cx="2281079" cy="1700785"/>
          </a:xfrm>
          <a:prstGeom prst="rect">
            <a:avLst/>
          </a:prstGeom>
        </p:spPr>
      </p:pic>
      <p:pic>
        <p:nvPicPr>
          <p:cNvPr id="11" name="Segnaposto contenuto 5">
            <a:extLst>
              <a:ext uri="{FF2B5EF4-FFF2-40B4-BE49-F238E27FC236}">
                <a16:creationId xmlns:a16="http://schemas.microsoft.com/office/drawing/2014/main" id="{A16A2E81-6E2E-DA7F-558D-5099AF675D20}"/>
              </a:ext>
            </a:extLst>
          </p:cNvPr>
          <p:cNvPicPr>
            <a:picLocks noChangeAspect="1"/>
          </p:cNvPicPr>
          <p:nvPr/>
        </p:nvPicPr>
        <p:blipFill rotWithShape="1">
          <a:blip r:embed="rId2">
            <a:extLst>
              <a:ext uri="{28A0092B-C50C-407E-A947-70E740481C1C}">
                <a14:useLocalDpi xmlns:a14="http://schemas.microsoft.com/office/drawing/2010/main" val="0"/>
              </a:ext>
            </a:extLst>
          </a:blip>
          <a:srcRect b="25440"/>
          <a:stretch/>
        </p:blipFill>
        <p:spPr>
          <a:xfrm>
            <a:off x="6727473" y="5157215"/>
            <a:ext cx="2281079" cy="1700785"/>
          </a:xfrm>
          <a:prstGeom prst="rect">
            <a:avLst/>
          </a:prstGeom>
        </p:spPr>
      </p:pic>
      <p:pic>
        <p:nvPicPr>
          <p:cNvPr id="12" name="Segnaposto contenuto 5">
            <a:extLst>
              <a:ext uri="{FF2B5EF4-FFF2-40B4-BE49-F238E27FC236}">
                <a16:creationId xmlns:a16="http://schemas.microsoft.com/office/drawing/2014/main" id="{672E86B8-71C1-E4FF-3E6C-F8C45D049DF2}"/>
              </a:ext>
            </a:extLst>
          </p:cNvPr>
          <p:cNvPicPr>
            <a:picLocks noChangeAspect="1"/>
          </p:cNvPicPr>
          <p:nvPr/>
        </p:nvPicPr>
        <p:blipFill rotWithShape="1">
          <a:blip r:embed="rId2">
            <a:extLst>
              <a:ext uri="{28A0092B-C50C-407E-A947-70E740481C1C}">
                <a14:useLocalDpi xmlns:a14="http://schemas.microsoft.com/office/drawing/2010/main" val="0"/>
              </a:ext>
            </a:extLst>
          </a:blip>
          <a:srcRect b="25440"/>
          <a:stretch/>
        </p:blipFill>
        <p:spPr>
          <a:xfrm>
            <a:off x="8984949" y="5157215"/>
            <a:ext cx="2281079" cy="1700785"/>
          </a:xfrm>
          <a:prstGeom prst="rect">
            <a:avLst/>
          </a:prstGeom>
        </p:spPr>
      </p:pic>
      <p:pic>
        <p:nvPicPr>
          <p:cNvPr id="13" name="Segnaposto contenuto 5">
            <a:extLst>
              <a:ext uri="{FF2B5EF4-FFF2-40B4-BE49-F238E27FC236}">
                <a16:creationId xmlns:a16="http://schemas.microsoft.com/office/drawing/2014/main" id="{D6B48DC2-46A8-2CC6-8C20-9FC38F999830}"/>
              </a:ext>
            </a:extLst>
          </p:cNvPr>
          <p:cNvPicPr>
            <a:picLocks noChangeAspect="1"/>
          </p:cNvPicPr>
          <p:nvPr/>
        </p:nvPicPr>
        <p:blipFill rotWithShape="1">
          <a:blip r:embed="rId2">
            <a:extLst>
              <a:ext uri="{28A0092B-C50C-407E-A947-70E740481C1C}">
                <a14:useLocalDpi xmlns:a14="http://schemas.microsoft.com/office/drawing/2010/main" val="0"/>
              </a:ext>
            </a:extLst>
          </a:blip>
          <a:srcRect r="57561" b="25439"/>
          <a:stretch/>
        </p:blipFill>
        <p:spPr>
          <a:xfrm>
            <a:off x="11223932" y="5157214"/>
            <a:ext cx="968068" cy="1700786"/>
          </a:xfrm>
          <a:prstGeom prst="rect">
            <a:avLst/>
          </a:prstGeom>
        </p:spPr>
      </p:pic>
      <p:pic>
        <p:nvPicPr>
          <p:cNvPr id="18" name="Segnaposto contenuto 16">
            <a:extLst>
              <a:ext uri="{FF2B5EF4-FFF2-40B4-BE49-F238E27FC236}">
                <a16:creationId xmlns:a16="http://schemas.microsoft.com/office/drawing/2014/main" id="{9739A842-18B4-86AC-76F0-45A7B1B3712F}"/>
              </a:ext>
            </a:extLst>
          </p:cNvPr>
          <p:cNvPicPr>
            <a:picLocks noChangeAspect="1"/>
          </p:cNvPicPr>
          <p:nvPr/>
        </p:nvPicPr>
        <p:blipFill rotWithShape="1">
          <a:blip r:embed="rId3">
            <a:extLst>
              <a:ext uri="{28A0092B-C50C-407E-A947-70E740481C1C}">
                <a14:useLocalDpi xmlns:a14="http://schemas.microsoft.com/office/drawing/2010/main" val="0"/>
              </a:ext>
            </a:extLst>
          </a:blip>
          <a:srcRect b="24745"/>
          <a:stretch/>
        </p:blipFill>
        <p:spPr>
          <a:xfrm>
            <a:off x="2249507" y="5157216"/>
            <a:ext cx="2260031" cy="1700784"/>
          </a:xfrm>
          <a:prstGeom prst="rect">
            <a:avLst/>
          </a:prstGeom>
        </p:spPr>
      </p:pic>
      <p:sp>
        <p:nvSpPr>
          <p:cNvPr id="19" name="CasellaDiTesto 18">
            <a:extLst>
              <a:ext uri="{FF2B5EF4-FFF2-40B4-BE49-F238E27FC236}">
                <a16:creationId xmlns:a16="http://schemas.microsoft.com/office/drawing/2014/main" id="{939EC423-F1C0-F201-0770-640C8D5210FB}"/>
              </a:ext>
            </a:extLst>
          </p:cNvPr>
          <p:cNvSpPr txBox="1"/>
          <p:nvPr/>
        </p:nvSpPr>
        <p:spPr>
          <a:xfrm>
            <a:off x="5404104" y="1911096"/>
            <a:ext cx="5949696" cy="2585323"/>
          </a:xfrm>
          <a:prstGeom prst="rect">
            <a:avLst/>
          </a:prstGeom>
          <a:noFill/>
        </p:spPr>
        <p:txBody>
          <a:bodyPr wrap="square" rtlCol="0">
            <a:spAutoFit/>
          </a:bodyPr>
          <a:lstStyle/>
          <a:p>
            <a:pPr marL="285750" indent="-285750">
              <a:buFont typeface="Arial" panose="020B0604020202020204" pitchFamily="34" charset="0"/>
              <a:buChar char="•"/>
            </a:pPr>
            <a:r>
              <a:rPr lang="it-IT" dirty="0"/>
              <a:t>Il lavoro è quasi totalmente concentrato sulla parte di </a:t>
            </a:r>
            <a:r>
              <a:rPr lang="it-IT" dirty="0" err="1"/>
              <a:t>javascript</a:t>
            </a:r>
            <a:endParaRPr lang="it-IT" dirty="0"/>
          </a:p>
          <a:p>
            <a:pPr marL="285750" indent="-285750">
              <a:buFont typeface="Arial" panose="020B0604020202020204" pitchFamily="34" charset="0"/>
              <a:buChar char="•"/>
            </a:pPr>
            <a:r>
              <a:rPr lang="it-IT" dirty="0"/>
              <a:t>Per sfruttare al meglio le funzionalità del linguaggio dedicate allo sviluppo di un videogioco, mi sono servito di una libreria (e corrispondente tag HTML) di nome canvas</a:t>
            </a:r>
          </a:p>
          <a:p>
            <a:pPr marL="285750" indent="-285750">
              <a:buFont typeface="Arial" panose="020B0604020202020204" pitchFamily="34" charset="0"/>
              <a:buChar char="•"/>
            </a:pPr>
            <a:r>
              <a:rPr lang="it-IT" dirty="0"/>
              <a:t>Il canvas mette a disposizione uno spazio definito dal programmatore nel quale possono essere disegnate forme ed importate immagini che poi vanno a comporre quella che è la mappa del videogioco ed i vari personaggi</a:t>
            </a:r>
          </a:p>
        </p:txBody>
      </p:sp>
    </p:spTree>
    <p:extLst>
      <p:ext uri="{BB962C8B-B14F-4D97-AF65-F5344CB8AC3E}">
        <p14:creationId xmlns:p14="http://schemas.microsoft.com/office/powerpoint/2010/main" val="178101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9FE27C-1CF2-06CB-966E-049F0921CB04}"/>
              </a:ext>
            </a:extLst>
          </p:cNvPr>
          <p:cNvSpPr>
            <a:spLocks noGrp="1"/>
          </p:cNvSpPr>
          <p:nvPr>
            <p:ph type="title"/>
          </p:nvPr>
        </p:nvSpPr>
        <p:spPr/>
        <p:txBody>
          <a:bodyPr/>
          <a:lstStyle/>
          <a:p>
            <a:r>
              <a:rPr lang="it-IT" dirty="0"/>
              <a:t>CREAZIONE DEL </a:t>
            </a:r>
            <a:r>
              <a:rPr lang="it-IT" b="1" dirty="0"/>
              <a:t>PERSONAGGIO</a:t>
            </a:r>
          </a:p>
        </p:txBody>
      </p:sp>
      <p:sp>
        <p:nvSpPr>
          <p:cNvPr id="4" name="Segnaposto contenuto 3">
            <a:extLst>
              <a:ext uri="{FF2B5EF4-FFF2-40B4-BE49-F238E27FC236}">
                <a16:creationId xmlns:a16="http://schemas.microsoft.com/office/drawing/2014/main" id="{63D1DF55-6F98-B2D8-7648-DF8AC54FE6F7}"/>
              </a:ext>
            </a:extLst>
          </p:cNvPr>
          <p:cNvSpPr>
            <a:spLocks noGrp="1"/>
          </p:cNvSpPr>
          <p:nvPr>
            <p:ph sz="half" idx="2"/>
          </p:nvPr>
        </p:nvSpPr>
        <p:spPr>
          <a:xfrm>
            <a:off x="6172200" y="2328545"/>
            <a:ext cx="5181600" cy="4351338"/>
          </a:xfrm>
        </p:spPr>
        <p:txBody>
          <a:bodyPr/>
          <a:lstStyle/>
          <a:p>
            <a:r>
              <a:rPr lang="it-IT" sz="1800" dirty="0"/>
              <a:t>La prima cosa che ho creato è stato il personaggio di classe Player che inizialmente è un semplice rettangolo che resta fermo a mezzaria</a:t>
            </a:r>
          </a:p>
          <a:p>
            <a:r>
              <a:rPr lang="it-IT" sz="1800" dirty="0"/>
              <a:t>Successivamente ho simulato la gravità che porta il personaggio ad accelerare la caduta fino a quando non si ferma toccando il suolo</a:t>
            </a:r>
          </a:p>
          <a:p>
            <a:r>
              <a:rPr lang="it-IT" sz="1800" dirty="0"/>
              <a:t>A questo punto ho implementato delle funzioni che mi permettono di rilevare gli input da tastiera programmandole in modo da interagire con il personaggio</a:t>
            </a:r>
          </a:p>
        </p:txBody>
      </p:sp>
      <p:sp>
        <p:nvSpPr>
          <p:cNvPr id="5" name="Rettangolo 4">
            <a:extLst>
              <a:ext uri="{FF2B5EF4-FFF2-40B4-BE49-F238E27FC236}">
                <a16:creationId xmlns:a16="http://schemas.microsoft.com/office/drawing/2014/main" id="{2803C809-DE92-0BE3-E8F1-F787E264BE6E}"/>
              </a:ext>
            </a:extLst>
          </p:cNvPr>
          <p:cNvSpPr/>
          <p:nvPr/>
        </p:nvSpPr>
        <p:spPr>
          <a:xfrm>
            <a:off x="768096" y="2505456"/>
            <a:ext cx="4517136" cy="2587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BF0145F1-C7BD-D618-E158-608F94736C4B}"/>
              </a:ext>
            </a:extLst>
          </p:cNvPr>
          <p:cNvSpPr/>
          <p:nvPr/>
        </p:nvSpPr>
        <p:spPr>
          <a:xfrm>
            <a:off x="1449324" y="4425696"/>
            <a:ext cx="384048" cy="667512"/>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7140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6742D8-09FB-0672-1EE2-2343F7EC1136}"/>
              </a:ext>
            </a:extLst>
          </p:cNvPr>
          <p:cNvSpPr>
            <a:spLocks noGrp="1"/>
          </p:cNvSpPr>
          <p:nvPr>
            <p:ph type="title"/>
          </p:nvPr>
        </p:nvSpPr>
        <p:spPr/>
        <p:txBody>
          <a:bodyPr/>
          <a:lstStyle/>
          <a:p>
            <a:r>
              <a:rPr lang="it-IT" dirty="0"/>
              <a:t>CREAZIONE DELLE </a:t>
            </a:r>
            <a:r>
              <a:rPr lang="it-IT" b="1" dirty="0"/>
              <a:t>PIATTAFORME</a:t>
            </a:r>
          </a:p>
        </p:txBody>
      </p:sp>
      <p:sp>
        <p:nvSpPr>
          <p:cNvPr id="4" name="Segnaposto contenuto 3">
            <a:extLst>
              <a:ext uri="{FF2B5EF4-FFF2-40B4-BE49-F238E27FC236}">
                <a16:creationId xmlns:a16="http://schemas.microsoft.com/office/drawing/2014/main" id="{A720D3B3-FEF9-AFAA-819B-5360E47911C7}"/>
              </a:ext>
            </a:extLst>
          </p:cNvPr>
          <p:cNvSpPr>
            <a:spLocks noGrp="1"/>
          </p:cNvSpPr>
          <p:nvPr>
            <p:ph sz="half" idx="2"/>
          </p:nvPr>
        </p:nvSpPr>
        <p:spPr/>
        <p:txBody>
          <a:bodyPr/>
          <a:lstStyle/>
          <a:p>
            <a:r>
              <a:rPr lang="it-IT" sz="1800" dirty="0"/>
              <a:t>Proseguendo mi sono posto il problema di creare delle piattaforme</a:t>
            </a:r>
          </a:p>
          <a:p>
            <a:r>
              <a:rPr lang="it-IT" sz="1800" dirty="0"/>
              <a:t>Inizialmente ho considerato la singola piattaforma e ho fatto in modo tale che se il personaggio, cadendo, capitasse sopra di essa, si fermasse</a:t>
            </a:r>
          </a:p>
          <a:p>
            <a:r>
              <a:rPr lang="it-IT" sz="1800" dirty="0"/>
              <a:t>Successivamente, per avere a disposizione più piattaforme, ho convertito la singola variabile in un array che ne contenesse un certo numero e mi sono ingegnato per creare una pseudo-mappa, aggiungendo la condizione di reset in caso il personaggio toccasse il fondo del canvas</a:t>
            </a:r>
          </a:p>
          <a:p>
            <a:r>
              <a:rPr lang="it-IT" sz="1800" dirty="0"/>
              <a:t>A questo punto mi sono adoperato per ricercare immagini da sostituire ai rettangoli importandone la sorgente che, modificando a dovere il codice, permette di riprodurle sul canvas</a:t>
            </a:r>
          </a:p>
        </p:txBody>
      </p:sp>
      <p:sp>
        <p:nvSpPr>
          <p:cNvPr id="5" name="Rettangolo 4">
            <a:extLst>
              <a:ext uri="{FF2B5EF4-FFF2-40B4-BE49-F238E27FC236}">
                <a16:creationId xmlns:a16="http://schemas.microsoft.com/office/drawing/2014/main" id="{237D9550-4DFC-FFE2-9F80-D467E77C6431}"/>
              </a:ext>
            </a:extLst>
          </p:cNvPr>
          <p:cNvSpPr/>
          <p:nvPr/>
        </p:nvSpPr>
        <p:spPr>
          <a:xfrm>
            <a:off x="768096" y="2505456"/>
            <a:ext cx="4517136" cy="2587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C03A0820-1BF8-35CD-B991-EE12D136B1B0}"/>
              </a:ext>
            </a:extLst>
          </p:cNvPr>
          <p:cNvSpPr/>
          <p:nvPr/>
        </p:nvSpPr>
        <p:spPr>
          <a:xfrm>
            <a:off x="1348740" y="3429000"/>
            <a:ext cx="384048" cy="667512"/>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96E11D37-DC80-CAF6-A897-54EED7ABDFD6}"/>
              </a:ext>
            </a:extLst>
          </p:cNvPr>
          <p:cNvSpPr/>
          <p:nvPr/>
        </p:nvSpPr>
        <p:spPr>
          <a:xfrm>
            <a:off x="932688" y="409651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12E442C-04DF-0A1F-9A4D-84648BDDD6D5}"/>
              </a:ext>
            </a:extLst>
          </p:cNvPr>
          <p:cNvSpPr/>
          <p:nvPr/>
        </p:nvSpPr>
        <p:spPr>
          <a:xfrm>
            <a:off x="1965960" y="450799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535FF5BA-015C-15E0-DDB6-929F03DC5DDB}"/>
              </a:ext>
            </a:extLst>
          </p:cNvPr>
          <p:cNvSpPr/>
          <p:nvPr/>
        </p:nvSpPr>
        <p:spPr>
          <a:xfrm>
            <a:off x="2999232" y="450799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3EA297E3-4A16-20C7-8F90-D6BDCE8CBABE}"/>
              </a:ext>
            </a:extLst>
          </p:cNvPr>
          <p:cNvSpPr/>
          <p:nvPr/>
        </p:nvSpPr>
        <p:spPr>
          <a:xfrm>
            <a:off x="4695444" y="3963924"/>
            <a:ext cx="589788"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5338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47FE1-FA91-E0A5-905D-B524C44954BD}"/>
              </a:ext>
            </a:extLst>
          </p:cNvPr>
          <p:cNvSpPr>
            <a:spLocks noGrp="1"/>
          </p:cNvSpPr>
          <p:nvPr>
            <p:ph type="title"/>
          </p:nvPr>
        </p:nvSpPr>
        <p:spPr/>
        <p:txBody>
          <a:bodyPr/>
          <a:lstStyle/>
          <a:p>
            <a:r>
              <a:rPr lang="it-IT" dirty="0"/>
              <a:t>ESTENSIONE DELLA </a:t>
            </a:r>
            <a:r>
              <a:rPr lang="it-IT" b="1" dirty="0"/>
              <a:t>MAPPA</a:t>
            </a:r>
          </a:p>
        </p:txBody>
      </p:sp>
      <p:sp>
        <p:nvSpPr>
          <p:cNvPr id="4" name="Segnaposto contenuto 3">
            <a:extLst>
              <a:ext uri="{FF2B5EF4-FFF2-40B4-BE49-F238E27FC236}">
                <a16:creationId xmlns:a16="http://schemas.microsoft.com/office/drawing/2014/main" id="{11A1DAA6-669F-93E5-7658-07964BD99B57}"/>
              </a:ext>
            </a:extLst>
          </p:cNvPr>
          <p:cNvSpPr>
            <a:spLocks noGrp="1"/>
          </p:cNvSpPr>
          <p:nvPr>
            <p:ph sz="half" idx="2"/>
          </p:nvPr>
        </p:nvSpPr>
        <p:spPr>
          <a:xfrm>
            <a:off x="6172200" y="2531205"/>
            <a:ext cx="5181600" cy="4351338"/>
          </a:xfrm>
        </p:spPr>
        <p:txBody>
          <a:bodyPr/>
          <a:lstStyle/>
          <a:p>
            <a:r>
              <a:rPr lang="it-IT" sz="1800" dirty="0"/>
              <a:t>Per fare in modo che la mappa non sia costretta nei limiti imposti dalla larghezza del canvas, ho dato origine ad un sistema che assegna al personaggio una limitata libertà di movimento in quanto, raggiunto uno dei 2 estremi  impostati, il personaggio cessa di muoversi e cominciano a spostarsi tutte le piattaforme attorno ad esso</a:t>
            </a:r>
          </a:p>
          <a:p>
            <a:endParaRPr lang="it-IT" sz="1800" dirty="0"/>
          </a:p>
        </p:txBody>
      </p:sp>
      <p:sp>
        <p:nvSpPr>
          <p:cNvPr id="5" name="Rettangolo 4">
            <a:extLst>
              <a:ext uri="{FF2B5EF4-FFF2-40B4-BE49-F238E27FC236}">
                <a16:creationId xmlns:a16="http://schemas.microsoft.com/office/drawing/2014/main" id="{F948D7A3-56BE-5C0C-E237-6D788B822094}"/>
              </a:ext>
            </a:extLst>
          </p:cNvPr>
          <p:cNvSpPr/>
          <p:nvPr/>
        </p:nvSpPr>
        <p:spPr>
          <a:xfrm>
            <a:off x="768096" y="2505456"/>
            <a:ext cx="4517136" cy="2587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D721C620-AF22-850D-FD7A-1082C2B362BD}"/>
              </a:ext>
            </a:extLst>
          </p:cNvPr>
          <p:cNvSpPr/>
          <p:nvPr/>
        </p:nvSpPr>
        <p:spPr>
          <a:xfrm>
            <a:off x="3616452" y="3840480"/>
            <a:ext cx="384048" cy="667512"/>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78E8D0F0-0833-CCCC-C641-613E6AE511AA}"/>
              </a:ext>
            </a:extLst>
          </p:cNvPr>
          <p:cNvSpPr/>
          <p:nvPr/>
        </p:nvSpPr>
        <p:spPr>
          <a:xfrm>
            <a:off x="932688" y="409651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0450A29C-D970-E5D5-2BA5-9A7212FD0AD2}"/>
              </a:ext>
            </a:extLst>
          </p:cNvPr>
          <p:cNvSpPr/>
          <p:nvPr/>
        </p:nvSpPr>
        <p:spPr>
          <a:xfrm>
            <a:off x="1965960" y="450799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C1F5FBF4-C552-0EE8-DF6F-918C96AC670D}"/>
              </a:ext>
            </a:extLst>
          </p:cNvPr>
          <p:cNvSpPr/>
          <p:nvPr/>
        </p:nvSpPr>
        <p:spPr>
          <a:xfrm>
            <a:off x="2999232" y="450799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984F457D-5FA1-2B22-CFF1-7B1A65A0F92A}"/>
              </a:ext>
            </a:extLst>
          </p:cNvPr>
          <p:cNvSpPr/>
          <p:nvPr/>
        </p:nvSpPr>
        <p:spPr>
          <a:xfrm>
            <a:off x="4695444" y="3963924"/>
            <a:ext cx="589788"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a:extLst>
              <a:ext uri="{FF2B5EF4-FFF2-40B4-BE49-F238E27FC236}">
                <a16:creationId xmlns:a16="http://schemas.microsoft.com/office/drawing/2014/main" id="{26FD6C61-1A7B-F944-AC74-23CB92D276FE}"/>
              </a:ext>
            </a:extLst>
          </p:cNvPr>
          <p:cNvSpPr/>
          <p:nvPr/>
        </p:nvSpPr>
        <p:spPr>
          <a:xfrm>
            <a:off x="3669030" y="3963924"/>
            <a:ext cx="278892" cy="21031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317C7144-4FC3-AA47-AB54-7DF7A88D1F44}"/>
              </a:ext>
            </a:extLst>
          </p:cNvPr>
          <p:cNvSpPr/>
          <p:nvPr/>
        </p:nvSpPr>
        <p:spPr>
          <a:xfrm flipH="1">
            <a:off x="2137410" y="4574286"/>
            <a:ext cx="278892" cy="13258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6C456A6B-C338-6643-61BD-F553106F15EF}"/>
              </a:ext>
            </a:extLst>
          </p:cNvPr>
          <p:cNvSpPr/>
          <p:nvPr/>
        </p:nvSpPr>
        <p:spPr>
          <a:xfrm flipH="1">
            <a:off x="1055370" y="4174236"/>
            <a:ext cx="278892" cy="13258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Freccia a destra 13">
            <a:extLst>
              <a:ext uri="{FF2B5EF4-FFF2-40B4-BE49-F238E27FC236}">
                <a16:creationId xmlns:a16="http://schemas.microsoft.com/office/drawing/2014/main" id="{6B4C3264-92AA-21EF-C1E2-1F8CBB601DCB}"/>
              </a:ext>
            </a:extLst>
          </p:cNvPr>
          <p:cNvSpPr/>
          <p:nvPr/>
        </p:nvSpPr>
        <p:spPr>
          <a:xfrm flipH="1">
            <a:off x="4834890" y="4041648"/>
            <a:ext cx="278892" cy="13258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7036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07D0C-FFAD-5619-7006-C2912FFB753E}"/>
              </a:ext>
            </a:extLst>
          </p:cNvPr>
          <p:cNvSpPr>
            <a:spLocks noGrp="1"/>
          </p:cNvSpPr>
          <p:nvPr>
            <p:ph type="title"/>
          </p:nvPr>
        </p:nvSpPr>
        <p:spPr/>
        <p:txBody>
          <a:bodyPr/>
          <a:lstStyle/>
          <a:p>
            <a:r>
              <a:rPr lang="it-IT" dirty="0"/>
              <a:t>LO </a:t>
            </a:r>
            <a:r>
              <a:rPr lang="it-IT" b="1" dirty="0"/>
              <a:t>SFONDO</a:t>
            </a:r>
          </a:p>
        </p:txBody>
      </p:sp>
      <p:sp>
        <p:nvSpPr>
          <p:cNvPr id="4" name="Segnaposto contenuto 3">
            <a:extLst>
              <a:ext uri="{FF2B5EF4-FFF2-40B4-BE49-F238E27FC236}">
                <a16:creationId xmlns:a16="http://schemas.microsoft.com/office/drawing/2014/main" id="{6DB05E39-F3E2-BBC6-B12A-D4E752E5C899}"/>
              </a:ext>
            </a:extLst>
          </p:cNvPr>
          <p:cNvSpPr>
            <a:spLocks noGrp="1"/>
          </p:cNvSpPr>
          <p:nvPr>
            <p:ph sz="half" idx="2"/>
          </p:nvPr>
        </p:nvSpPr>
        <p:spPr>
          <a:xfrm>
            <a:off x="6172200" y="2035937"/>
            <a:ext cx="5181600" cy="4351338"/>
          </a:xfrm>
        </p:spPr>
        <p:txBody>
          <a:bodyPr/>
          <a:lstStyle/>
          <a:p>
            <a:r>
              <a:rPr lang="it-IT" sz="1800" dirty="0"/>
              <a:t>Per aggiungere lo sfondo ho creato una classe apposita ed ho editato un’immagine scaricata da internet in maniera tale da darle un effetto di continuità lungo l’asse orizzontale</a:t>
            </a:r>
          </a:p>
          <a:p>
            <a:r>
              <a:rPr lang="it-IT" sz="1800" dirty="0"/>
              <a:t>Successivamente ho trovato un modo per rendere lo scorrimento delle immagini più realistico agendo sulla velocità di movimento</a:t>
            </a:r>
          </a:p>
          <a:p>
            <a:r>
              <a:rPr lang="it-IT" sz="1800" dirty="0"/>
              <a:t>In sostanza, le piattaforme si muovo alla stessa velocità del personaggio, mentre lo sfondo si sposta più lentamente simulando un effetto di parallasse</a:t>
            </a:r>
          </a:p>
        </p:txBody>
      </p:sp>
      <p:pic>
        <p:nvPicPr>
          <p:cNvPr id="10" name="Segnaposto contenuto 9">
            <a:extLst>
              <a:ext uri="{FF2B5EF4-FFF2-40B4-BE49-F238E27FC236}">
                <a16:creationId xmlns:a16="http://schemas.microsoft.com/office/drawing/2014/main" id="{60A2B4CE-7CFC-2979-156C-4EE5DFCDA1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1352" y="2498339"/>
            <a:ext cx="4629912" cy="2475558"/>
          </a:xfrm>
        </p:spPr>
      </p:pic>
    </p:spTree>
    <p:extLst>
      <p:ext uri="{BB962C8B-B14F-4D97-AF65-F5344CB8AC3E}">
        <p14:creationId xmlns:p14="http://schemas.microsoft.com/office/powerpoint/2010/main" val="189069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BD23C7-73CD-C325-1FB6-57F6067851D4}"/>
              </a:ext>
            </a:extLst>
          </p:cNvPr>
          <p:cNvSpPr>
            <a:spLocks noGrp="1"/>
          </p:cNvSpPr>
          <p:nvPr>
            <p:ph type="title"/>
          </p:nvPr>
        </p:nvSpPr>
        <p:spPr/>
        <p:txBody>
          <a:bodyPr/>
          <a:lstStyle/>
          <a:p>
            <a:r>
              <a:rPr lang="it-IT" b="1" dirty="0"/>
              <a:t>COLLISION DETECTION </a:t>
            </a:r>
            <a:r>
              <a:rPr lang="it-IT" dirty="0"/>
              <a:t>COMPLETO</a:t>
            </a:r>
          </a:p>
        </p:txBody>
      </p:sp>
      <p:sp>
        <p:nvSpPr>
          <p:cNvPr id="4" name="Segnaposto contenuto 3">
            <a:extLst>
              <a:ext uri="{FF2B5EF4-FFF2-40B4-BE49-F238E27FC236}">
                <a16:creationId xmlns:a16="http://schemas.microsoft.com/office/drawing/2014/main" id="{65F8E30C-FB56-3B06-667B-E4A2FB1F719C}"/>
              </a:ext>
            </a:extLst>
          </p:cNvPr>
          <p:cNvSpPr>
            <a:spLocks noGrp="1"/>
          </p:cNvSpPr>
          <p:nvPr>
            <p:ph sz="half" idx="2"/>
          </p:nvPr>
        </p:nvSpPr>
        <p:spPr>
          <a:xfrm>
            <a:off x="6172200" y="2186019"/>
            <a:ext cx="5181600" cy="4351338"/>
          </a:xfrm>
        </p:spPr>
        <p:txBody>
          <a:bodyPr/>
          <a:lstStyle/>
          <a:p>
            <a:r>
              <a:rPr lang="it-IT" sz="1800" dirty="0"/>
              <a:t>A questo punto dello sviluppo, il personaggio era in grado di rilevare solamente le collisioni provenienti dal basso</a:t>
            </a:r>
          </a:p>
          <a:p>
            <a:r>
              <a:rPr lang="it-IT" sz="1800" dirty="0"/>
              <a:t>Di conseguenza ho creato delle funzioni che permettono di verificare se il personaggio entra in contatto con una piattaforma, ed in caso affermativo su che lato è avvenuta la collisione, e di verificare se ha impattato con un ostacolo (che vedremo nella slide successiva).  Anche il caso in cui un ostacolo entra in contatto con una piattaforma è stato implementato</a:t>
            </a:r>
          </a:p>
        </p:txBody>
      </p:sp>
      <p:sp>
        <p:nvSpPr>
          <p:cNvPr id="5" name="Rettangolo 4">
            <a:extLst>
              <a:ext uri="{FF2B5EF4-FFF2-40B4-BE49-F238E27FC236}">
                <a16:creationId xmlns:a16="http://schemas.microsoft.com/office/drawing/2014/main" id="{65685403-B06B-72D7-E197-06B785E851D9}"/>
              </a:ext>
            </a:extLst>
          </p:cNvPr>
          <p:cNvSpPr/>
          <p:nvPr/>
        </p:nvSpPr>
        <p:spPr>
          <a:xfrm>
            <a:off x="768096" y="2505456"/>
            <a:ext cx="4517136" cy="2587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270DD960-95D1-EF78-1094-1B01C842B398}"/>
              </a:ext>
            </a:extLst>
          </p:cNvPr>
          <p:cNvSpPr/>
          <p:nvPr/>
        </p:nvSpPr>
        <p:spPr>
          <a:xfrm>
            <a:off x="3648456" y="3854196"/>
            <a:ext cx="384048" cy="667512"/>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4400" dirty="0">
                <a:solidFill>
                  <a:srgbClr val="92D050"/>
                </a:solidFill>
                <a:latin typeface="+mj-lt"/>
                <a:ea typeface="+mj-ea"/>
                <a:cs typeface="+mj-cs"/>
              </a:rPr>
              <a:t>!</a:t>
            </a:r>
          </a:p>
        </p:txBody>
      </p:sp>
      <p:sp>
        <p:nvSpPr>
          <p:cNvPr id="7" name="Rettangolo 6">
            <a:extLst>
              <a:ext uri="{FF2B5EF4-FFF2-40B4-BE49-F238E27FC236}">
                <a16:creationId xmlns:a16="http://schemas.microsoft.com/office/drawing/2014/main" id="{ACF0651D-4C98-2F26-D8EB-54BA8F738690}"/>
              </a:ext>
            </a:extLst>
          </p:cNvPr>
          <p:cNvSpPr/>
          <p:nvPr/>
        </p:nvSpPr>
        <p:spPr>
          <a:xfrm>
            <a:off x="932688" y="4229100"/>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C6A501D3-6248-0660-B2CE-446BDA88D02C}"/>
              </a:ext>
            </a:extLst>
          </p:cNvPr>
          <p:cNvSpPr/>
          <p:nvPr/>
        </p:nvSpPr>
        <p:spPr>
          <a:xfrm>
            <a:off x="1965960" y="450799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F7F17392-7E42-87A6-6F90-1076834CCD6B}"/>
              </a:ext>
            </a:extLst>
          </p:cNvPr>
          <p:cNvSpPr/>
          <p:nvPr/>
        </p:nvSpPr>
        <p:spPr>
          <a:xfrm>
            <a:off x="2999232" y="4507992"/>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9C8187F-3BA7-55D5-A695-55EBBCB7C4A5}"/>
              </a:ext>
            </a:extLst>
          </p:cNvPr>
          <p:cNvSpPr/>
          <p:nvPr/>
        </p:nvSpPr>
        <p:spPr>
          <a:xfrm>
            <a:off x="4032504" y="4242816"/>
            <a:ext cx="1033272" cy="265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1970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0334-4999-63A8-BFBD-9509F0C84FAB}"/>
              </a:ext>
            </a:extLst>
          </p:cNvPr>
          <p:cNvSpPr>
            <a:spLocks noGrp="1"/>
          </p:cNvSpPr>
          <p:nvPr>
            <p:ph type="title"/>
          </p:nvPr>
        </p:nvSpPr>
        <p:spPr/>
        <p:txBody>
          <a:bodyPr/>
          <a:lstStyle/>
          <a:p>
            <a:r>
              <a:rPr lang="it-IT" dirty="0"/>
              <a:t>GLI </a:t>
            </a:r>
            <a:r>
              <a:rPr lang="it-IT" b="1" dirty="0"/>
              <a:t>OSTACOLI</a:t>
            </a:r>
          </a:p>
        </p:txBody>
      </p:sp>
      <p:pic>
        <p:nvPicPr>
          <p:cNvPr id="6" name="Segnaposto contenuto 5">
            <a:extLst>
              <a:ext uri="{FF2B5EF4-FFF2-40B4-BE49-F238E27FC236}">
                <a16:creationId xmlns:a16="http://schemas.microsoft.com/office/drawing/2014/main" id="{81B7F369-6CE6-D694-E535-CE94D1D56C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1002" y="2665223"/>
            <a:ext cx="2621089" cy="2819772"/>
          </a:xfrm>
        </p:spPr>
      </p:pic>
      <p:sp>
        <p:nvSpPr>
          <p:cNvPr id="4" name="Segnaposto contenuto 3">
            <a:extLst>
              <a:ext uri="{FF2B5EF4-FFF2-40B4-BE49-F238E27FC236}">
                <a16:creationId xmlns:a16="http://schemas.microsoft.com/office/drawing/2014/main" id="{673AC354-47EC-F5FF-8BBC-C6FAB41F6664}"/>
              </a:ext>
            </a:extLst>
          </p:cNvPr>
          <p:cNvSpPr>
            <a:spLocks noGrp="1"/>
          </p:cNvSpPr>
          <p:nvPr>
            <p:ph sz="half" idx="2"/>
          </p:nvPr>
        </p:nvSpPr>
        <p:spPr>
          <a:xfrm>
            <a:off x="5623560" y="1606832"/>
            <a:ext cx="5181600" cy="4351338"/>
          </a:xfrm>
        </p:spPr>
        <p:txBody>
          <a:bodyPr/>
          <a:lstStyle/>
          <a:p>
            <a:r>
              <a:rPr lang="it-IT" sz="1800" dirty="0"/>
              <a:t>Per rendere il gioco più complicato e far sì che assomigli di più all’idea iniziale di Super Mario, ho inserito qualche ostacolo lungo il percorso</a:t>
            </a:r>
          </a:p>
          <a:p>
            <a:r>
              <a:rPr lang="it-IT" sz="1800" dirty="0"/>
              <a:t>Gli ostacoli inseriti sono quelli rappresentati in figura</a:t>
            </a:r>
          </a:p>
          <a:p>
            <a:r>
              <a:rPr lang="it-IT" sz="1800" dirty="0"/>
              <a:t>La mazza chiodata si muove in una direzione fino a che non entra in contatto con una piattaforma. Dopodiché inverte il proprio senso di marcia.</a:t>
            </a:r>
          </a:p>
          <a:p>
            <a:r>
              <a:rPr lang="it-IT" sz="1800" dirty="0"/>
              <a:t>Il pugnale, invece, cade dall’alto ed una volte che raggiunge la base del canvas si riporta alla sua posizione iniziale e ricomincia la caduta</a:t>
            </a:r>
          </a:p>
          <a:p>
            <a:r>
              <a:rPr lang="it-IT" sz="1800" dirty="0"/>
              <a:t>Anche per gli ostacoli è stato necessario adattare la posizione al cambiamento di quella delle piattaforme a seconda che il personaggio prosegua lungo la mappa o faccia marcia indietro</a:t>
            </a:r>
          </a:p>
        </p:txBody>
      </p:sp>
      <p:pic>
        <p:nvPicPr>
          <p:cNvPr id="8" name="Immagine 7">
            <a:extLst>
              <a:ext uri="{FF2B5EF4-FFF2-40B4-BE49-F238E27FC236}">
                <a16:creationId xmlns:a16="http://schemas.microsoft.com/office/drawing/2014/main" id="{1F8B6AC7-BC57-D0E2-5BEF-D3A5F217D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33099" y="2971800"/>
            <a:ext cx="577985" cy="2206618"/>
          </a:xfrm>
          <a:prstGeom prst="rect">
            <a:avLst/>
          </a:prstGeom>
        </p:spPr>
      </p:pic>
    </p:spTree>
    <p:extLst>
      <p:ext uri="{BB962C8B-B14F-4D97-AF65-F5344CB8AC3E}">
        <p14:creationId xmlns:p14="http://schemas.microsoft.com/office/powerpoint/2010/main" val="407695651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911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Algerian</vt:lpstr>
      <vt:lpstr>Arial</vt:lpstr>
      <vt:lpstr>Calibri</vt:lpstr>
      <vt:lpstr>Calibri Light</vt:lpstr>
      <vt:lpstr>Tema di Office</vt:lpstr>
      <vt:lpstr>PROGETTO DI SISTEMI</vt:lpstr>
      <vt:lpstr>ANALISI DEL PROGETTO</vt:lpstr>
      <vt:lpstr>LA PIANIFICAZIONE</vt:lpstr>
      <vt:lpstr>CREAZIONE DEL PERSONAGGIO</vt:lpstr>
      <vt:lpstr>CREAZIONE DELLE PIATTAFORME</vt:lpstr>
      <vt:lpstr>ESTENSIONE DELLA MAPPA</vt:lpstr>
      <vt:lpstr>LO SFONDO</vt:lpstr>
      <vt:lpstr>COLLISION DETECTION COMPLETO</vt:lpstr>
      <vt:lpstr>GLI OSTACOLI</vt:lpstr>
      <vt:lpstr>ANIMAZIONI DEL PERSONAGGIO</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SISTEMI</dc:title>
  <dc:creator>Edoardo Azzolin</dc:creator>
  <cp:lastModifiedBy>Edoardo Azzolin</cp:lastModifiedBy>
  <cp:revision>1</cp:revision>
  <dcterms:created xsi:type="dcterms:W3CDTF">2022-11-28T20:15:41Z</dcterms:created>
  <dcterms:modified xsi:type="dcterms:W3CDTF">2022-11-29T00:03:51Z</dcterms:modified>
</cp:coreProperties>
</file>