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334" r:id="rId3"/>
    <p:sldId id="33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79926" autoAdjust="0"/>
  </p:normalViewPr>
  <p:slideViewPr>
    <p:cSldViewPr snapToGrid="0">
      <p:cViewPr varScale="1">
        <p:scale>
          <a:sx n="70" d="100"/>
          <a:sy n="70" d="100"/>
        </p:scale>
        <p:origin x="17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7921F-BF65-4407-8F5F-27827B282D4C}" type="datetimeFigureOut">
              <a:rPr lang="en-US" smtClean="0"/>
              <a:t>8/30/2017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B2B0D-EF03-4582-B6A8-D8A3DAB1B030}" type="slidenum">
              <a:rPr lang="en-US" smtClean="0"/>
              <a:t>‹#›</a:t>
            </a:fld>
            <a:endParaRPr lang="en-US"/>
          </a:p>
        </p:txBody>
      </p:sp>
    </p:spTree>
    <p:extLst>
      <p:ext uri="{BB962C8B-B14F-4D97-AF65-F5344CB8AC3E}">
        <p14:creationId xmlns:p14="http://schemas.microsoft.com/office/powerpoint/2010/main" val="26329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demo we will show how you can implement real time analytics to</a:t>
            </a:r>
            <a:r>
              <a:rPr lang="en-US" baseline="0" dirty="0" smtClean="0"/>
              <a:t> predict customer churn in Data Science Experience. Customer churn is not always predicted in real time, the deployment option depends on the type of data we are using to predict churn, but for our demo let’s assume that we want to integrate analytics with the Call Center application.</a:t>
            </a:r>
          </a:p>
          <a:p>
            <a:endParaRPr lang="en-US" baseline="0" dirty="0" smtClean="0"/>
          </a:p>
          <a:p>
            <a:r>
              <a:rPr lang="en-US" baseline="0" dirty="0" smtClean="0"/>
              <a:t>We are assuming that we are collecting some data in real time and therefore we will deploy the model that we create for real time scoring.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a:t>
            </a:fld>
            <a:endParaRPr lang="en-US"/>
          </a:p>
        </p:txBody>
      </p:sp>
    </p:spTree>
    <p:extLst>
      <p:ext uri="{BB962C8B-B14F-4D97-AF65-F5344CB8AC3E}">
        <p14:creationId xmlns:p14="http://schemas.microsoft.com/office/powerpoint/2010/main" val="275809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37B2B0D-EF03-4582-B6A8-D8A3DAB1B030}" type="slidenum">
              <a:rPr lang="en-US" smtClean="0"/>
              <a:t>3</a:t>
            </a:fld>
            <a:endParaRPr lang="en-US"/>
          </a:p>
        </p:txBody>
      </p:sp>
    </p:spTree>
    <p:extLst>
      <p:ext uri="{BB962C8B-B14F-4D97-AF65-F5344CB8AC3E}">
        <p14:creationId xmlns:p14="http://schemas.microsoft.com/office/powerpoint/2010/main" val="3926440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13" descr="Analytics-pos-inline.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4" y="630177"/>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ibm_sp_lockup_western-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6547" y="602615"/>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4"/>
          <p:cNvSpPr>
            <a:spLocks noChangeShapeType="1"/>
          </p:cNvSpPr>
          <p:nvPr/>
        </p:nvSpPr>
        <p:spPr bwMode="auto">
          <a:xfrm flipH="1">
            <a:off x="260351" y="906463"/>
            <a:ext cx="8621713"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9" y="3683000"/>
            <a:ext cx="8631237"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4" name="Rectangle 2"/>
          <p:cNvSpPr>
            <a:spLocks noGrp="1" noChangeArrowheads="1"/>
          </p:cNvSpPr>
          <p:nvPr>
            <p:ph type="ctrTitle" hasCustomPrompt="1"/>
          </p:nvPr>
        </p:nvSpPr>
        <p:spPr>
          <a:xfrm>
            <a:off x="227014" y="2343152"/>
            <a:ext cx="8631614" cy="1077913"/>
          </a:xfrm>
        </p:spPr>
        <p:txBody>
          <a:bodyPr anchor="b"/>
          <a:lstStyle>
            <a:lvl1pPr>
              <a:defRPr sz="3500"/>
            </a:lvl1pPr>
          </a:lstStyle>
          <a:p>
            <a:pPr lvl="0"/>
            <a:r>
              <a:rPr lang="en-US" noProof="0" dirty="0" smtClean="0"/>
              <a:t>Click to Edit Master Title Style</a:t>
            </a:r>
          </a:p>
        </p:txBody>
      </p:sp>
      <p:sp>
        <p:nvSpPr>
          <p:cNvPr id="28677" name="Rectangle 5"/>
          <p:cNvSpPr>
            <a:spLocks noGrp="1" noChangeArrowheads="1"/>
          </p:cNvSpPr>
          <p:nvPr>
            <p:ph type="subTitle" sz="quarter" idx="1" hasCustomPrompt="1"/>
          </p:nvPr>
        </p:nvSpPr>
        <p:spPr>
          <a:xfrm>
            <a:off x="249238" y="917577"/>
            <a:ext cx="8593311" cy="492125"/>
          </a:xfrm>
        </p:spPr>
        <p:txBody>
          <a:bodyPr anchor="b"/>
          <a:lstStyle>
            <a:lvl1pPr marL="0" indent="0">
              <a:buFont typeface="Wingdings" charset="0"/>
              <a:buNone/>
              <a:defRPr sz="1100"/>
            </a:lvl1pPr>
          </a:lstStyle>
          <a:p>
            <a:pPr lvl="0"/>
            <a:r>
              <a:rPr lang="en-US" noProof="0" dirty="0" smtClean="0"/>
              <a:t>Click to Edit Master Subtitle Style</a:t>
            </a:r>
          </a:p>
        </p:txBody>
      </p:sp>
      <p:sp>
        <p:nvSpPr>
          <p:cNvPr id="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Tree>
    <p:extLst>
      <p:ext uri="{BB962C8B-B14F-4D97-AF65-F5344CB8AC3E}">
        <p14:creationId xmlns:p14="http://schemas.microsoft.com/office/powerpoint/2010/main" val="3583281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3935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nvSpPr>
        <p:spPr>
          <a:xfrm>
            <a:off x="1839192" y="6446616"/>
            <a:ext cx="5465618" cy="276999"/>
          </a:xfrm>
          <a:prstGeom prst="rect">
            <a:avLst/>
          </a:prstGeom>
          <a:noFill/>
        </p:spPr>
        <p:txBody>
          <a:bodyPr wrap="square" rtlCol="0">
            <a:spAutoFit/>
          </a:bodyPr>
          <a:lstStyle/>
          <a:p>
            <a:r>
              <a:rPr lang="en-US" sz="1200" dirty="0" smtClean="0"/>
              <a:t>IBM Internal and Business </a:t>
            </a:r>
            <a:r>
              <a:rPr lang="en-US" sz="1200" smtClean="0"/>
              <a:t>Partners Use Only </a:t>
            </a:r>
            <a:r>
              <a:rPr lang="en-US" sz="1200" dirty="0" smtClean="0"/>
              <a:t>- </a:t>
            </a:r>
            <a:r>
              <a:rPr lang="en-US" sz="1200" b="1" dirty="0" smtClean="0"/>
              <a:t>Not for</a:t>
            </a:r>
            <a:r>
              <a:rPr lang="en-US" sz="1200" b="1" baseline="0" dirty="0" smtClean="0"/>
              <a:t> External Distribution</a:t>
            </a:r>
            <a:endParaRPr lang="en-US" sz="1200" b="1" dirty="0"/>
          </a:p>
        </p:txBody>
      </p:sp>
    </p:spTree>
    <p:extLst>
      <p:ext uri="{BB962C8B-B14F-4D97-AF65-F5344CB8AC3E}">
        <p14:creationId xmlns:p14="http://schemas.microsoft.com/office/powerpoint/2010/main" val="2508300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40902714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266701" y="1471751"/>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hasCustomPrompt="1"/>
          </p:nvPr>
        </p:nvSpPr>
        <p:spPr>
          <a:xfrm>
            <a:off x="4613276" y="1471751"/>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65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338102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492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9" descr="Analytics-pos-inline.png"/>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689" y="280925"/>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0" name="Rectangle 2"/>
          <p:cNvSpPr>
            <a:spLocks noGrp="1" noChangeArrowheads="1"/>
          </p:cNvSpPr>
          <p:nvPr>
            <p:ph type="title"/>
          </p:nvPr>
        </p:nvSpPr>
        <p:spPr bwMode="auto">
          <a:xfrm>
            <a:off x="265113" y="593725"/>
            <a:ext cx="8545512" cy="5016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27651" name="Rectangle 3"/>
          <p:cNvSpPr>
            <a:spLocks noGrp="1" noChangeArrowheads="1"/>
          </p:cNvSpPr>
          <p:nvPr>
            <p:ph type="body" idx="1"/>
          </p:nvPr>
        </p:nvSpPr>
        <p:spPr bwMode="auto">
          <a:xfrm>
            <a:off x="266700" y="1269874"/>
            <a:ext cx="8542338" cy="509917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dirty="0"/>
              <a:t>Click to edit </a:t>
            </a:r>
            <a:r>
              <a:rPr lang="en-US" dirty="0" smtClean="0"/>
              <a:t>master </a:t>
            </a:r>
            <a:r>
              <a:rPr lang="en-US" dirty="0"/>
              <a:t>text styles</a:t>
            </a:r>
          </a:p>
          <a:p>
            <a:pPr lvl="1"/>
            <a:r>
              <a:rPr lang="en-US" dirty="0"/>
              <a:t>Second level</a:t>
            </a:r>
          </a:p>
          <a:p>
            <a:pPr lvl="2"/>
            <a:r>
              <a:rPr lang="en-US" dirty="0"/>
              <a:t>Third level</a:t>
            </a:r>
          </a:p>
        </p:txBody>
      </p:sp>
      <p:sp>
        <p:nvSpPr>
          <p:cNvPr id="27652" name="Line 4"/>
          <p:cNvSpPr>
            <a:spLocks noChangeShapeType="1"/>
          </p:cNvSpPr>
          <p:nvPr/>
        </p:nvSpPr>
        <p:spPr bwMode="auto">
          <a:xfrm>
            <a:off x="258764" y="549275"/>
            <a:ext cx="862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
        <p:nvSpPr>
          <p:cNvPr id="102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1000">
                <a:cs typeface="+mn-cs"/>
              </a:rPr>
              <a:pPr>
                <a:defRPr/>
              </a:pPr>
              <a:t>‹#›</a:t>
            </a:fld>
            <a:endParaRPr lang="en-US" sz="1000">
              <a:cs typeface="+mn-cs"/>
            </a:endParaRPr>
          </a:p>
        </p:txBody>
      </p:sp>
      <p:pic>
        <p:nvPicPr>
          <p:cNvPr id="1031" name="Picture 7" descr="ibm_sp_lockup_western-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48955" y="257493"/>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4231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ＭＳ Ｐゴシック" charset="0"/>
        </a:defRPr>
      </a:lvl1pPr>
      <a:lvl2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2pPr>
      <a:lvl3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3pPr>
      <a:lvl4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4pPr>
      <a:lvl5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38" y="2237644"/>
            <a:ext cx="8631614" cy="1077913"/>
          </a:xfrm>
        </p:spPr>
        <p:txBody>
          <a:bodyPr/>
          <a:lstStyle/>
          <a:p>
            <a:r>
              <a:rPr lang="en-US" sz="3200" dirty="0" smtClean="0"/>
              <a:t>Predicting Driver Type – </a:t>
            </a:r>
            <a:r>
              <a:rPr lang="en-US" sz="3200" dirty="0" smtClean="0"/>
              <a:t>Use Case Slides</a:t>
            </a:r>
            <a:endParaRPr lang="en-US" sz="3200" dirty="0"/>
          </a:p>
        </p:txBody>
      </p:sp>
      <p:sp>
        <p:nvSpPr>
          <p:cNvPr id="3" name="Subtitle 2"/>
          <p:cNvSpPr>
            <a:spLocks noGrp="1"/>
          </p:cNvSpPr>
          <p:nvPr>
            <p:ph type="subTitle" sz="quarter" idx="1"/>
          </p:nvPr>
        </p:nvSpPr>
        <p:spPr/>
        <p:txBody>
          <a:bodyPr/>
          <a:lstStyle/>
          <a:p>
            <a:r>
              <a:rPr lang="en-US" dirty="0" smtClean="0"/>
              <a:t>Elena Lowery, IBM Analytics Architect</a:t>
            </a:r>
          </a:p>
        </p:txBody>
      </p:sp>
    </p:spTree>
    <p:extLst>
      <p:ext uri="{BB962C8B-B14F-4D97-AF65-F5344CB8AC3E}">
        <p14:creationId xmlns:p14="http://schemas.microsoft.com/office/powerpoint/2010/main" val="115930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use case: Data Science for Automotive </a:t>
            </a:r>
            <a:r>
              <a:rPr lang="en-US" dirty="0" smtClean="0"/>
              <a:t>Industry</a:t>
            </a:r>
            <a:endParaRPr lang="en-US" dirty="0"/>
          </a:p>
        </p:txBody>
      </p:sp>
      <p:sp>
        <p:nvSpPr>
          <p:cNvPr id="3" name="Content Placeholder 2"/>
          <p:cNvSpPr>
            <a:spLocks noGrp="1"/>
          </p:cNvSpPr>
          <p:nvPr>
            <p:ph idx="1"/>
          </p:nvPr>
        </p:nvSpPr>
        <p:spPr/>
        <p:txBody>
          <a:bodyPr/>
          <a:lstStyle/>
          <a:p>
            <a:r>
              <a:rPr lang="en-US" b="0" dirty="0" smtClean="0"/>
              <a:t>Problem statement</a:t>
            </a:r>
            <a:endParaRPr lang="en-US" b="0" dirty="0" smtClean="0"/>
          </a:p>
          <a:p>
            <a:pPr lvl="1"/>
            <a:r>
              <a:rPr lang="en-US" sz="1600" dirty="0"/>
              <a:t>The service bays at dealerships have seen an increase in warranty claims related to brakes. Using historical telematics data of known driver types, can we classify the driving style of customers making warranty claims</a:t>
            </a:r>
            <a:r>
              <a:rPr lang="en-US" sz="1600" dirty="0" smtClean="0"/>
              <a:t>?</a:t>
            </a:r>
          </a:p>
          <a:p>
            <a:pPr lvl="1"/>
            <a:endParaRPr lang="en-US" sz="1000" b="0" dirty="0" smtClean="0"/>
          </a:p>
          <a:p>
            <a:pPr marL="0" indent="0">
              <a:buNone/>
            </a:pPr>
            <a:endParaRPr lang="en-US" sz="1000" b="0" dirty="0" smtClean="0"/>
          </a:p>
        </p:txBody>
      </p:sp>
      <p:pic>
        <p:nvPicPr>
          <p:cNvPr id="4" name="Picture 3"/>
          <p:cNvPicPr>
            <a:picLocks noChangeAspect="1"/>
          </p:cNvPicPr>
          <p:nvPr/>
        </p:nvPicPr>
        <p:blipFill>
          <a:blip r:embed="rId3"/>
          <a:stretch>
            <a:fillRect/>
          </a:stretch>
        </p:blipFill>
        <p:spPr>
          <a:xfrm>
            <a:off x="900396" y="3088158"/>
            <a:ext cx="7274945" cy="1773673"/>
          </a:xfrm>
          <a:prstGeom prst="rect">
            <a:avLst/>
          </a:prstGeom>
        </p:spPr>
      </p:pic>
    </p:spTree>
    <p:extLst>
      <p:ext uri="{BB962C8B-B14F-4D97-AF65-F5344CB8AC3E}">
        <p14:creationId xmlns:p14="http://schemas.microsoft.com/office/powerpoint/2010/main" val="1138309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In DSX</a:t>
            </a:r>
          </a:p>
          <a:p>
            <a:pPr lvl="1"/>
            <a:r>
              <a:rPr lang="en-US" dirty="0" smtClean="0"/>
              <a:t>If using R</a:t>
            </a:r>
          </a:p>
          <a:p>
            <a:pPr marL="922338" lvl="2" indent="-342900">
              <a:buFont typeface="+mj-lt"/>
              <a:buAutoNum type="arabicPeriod"/>
            </a:pPr>
            <a:r>
              <a:rPr lang="en-US" dirty="0" smtClean="0"/>
              <a:t>Analyze data and build a predictive model in a notebook</a:t>
            </a:r>
            <a:endParaRPr lang="en-US" dirty="0" smtClean="0"/>
          </a:p>
          <a:p>
            <a:pPr marL="922338" lvl="2" indent="-342900">
              <a:buFont typeface="+mj-lt"/>
              <a:buAutoNum type="arabicPeriod"/>
            </a:pPr>
            <a:r>
              <a:rPr lang="en-US" dirty="0" smtClean="0"/>
              <a:t>Save the model in </a:t>
            </a:r>
            <a:r>
              <a:rPr lang="en-US" dirty="0" smtClean="0"/>
              <a:t>a file</a:t>
            </a:r>
            <a:endParaRPr lang="en-US" dirty="0" smtClean="0"/>
          </a:p>
          <a:p>
            <a:pPr marL="922338" lvl="2" indent="-342900">
              <a:buFont typeface="+mj-lt"/>
              <a:buAutoNum type="arabicPeriod"/>
            </a:pPr>
            <a:r>
              <a:rPr lang="en-US" dirty="0" smtClean="0"/>
              <a:t>Import model file into Shiny </a:t>
            </a:r>
          </a:p>
          <a:p>
            <a:pPr marL="922338" lvl="2" indent="-342900">
              <a:buFont typeface="+mj-lt"/>
              <a:buAutoNum type="arabicPeriod"/>
            </a:pPr>
            <a:r>
              <a:rPr lang="en-US" dirty="0" smtClean="0"/>
              <a:t>Run Shiny from </a:t>
            </a:r>
            <a:r>
              <a:rPr lang="en-US" dirty="0" err="1" smtClean="0"/>
              <a:t>RStudio</a:t>
            </a:r>
            <a:r>
              <a:rPr lang="en-US" dirty="0" smtClean="0"/>
              <a:t> to show data exploration and scoring</a:t>
            </a:r>
            <a:endParaRPr lang="en-US" dirty="0" smtClean="0"/>
          </a:p>
          <a:p>
            <a:endParaRPr lang="en-US" dirty="0"/>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1556658" y="3473408"/>
            <a:ext cx="5602060" cy="3070141"/>
          </a:xfrm>
          <a:prstGeom prst="rect">
            <a:avLst/>
          </a:prstGeom>
        </p:spPr>
      </p:pic>
    </p:spTree>
    <p:extLst>
      <p:ext uri="{BB962C8B-B14F-4D97-AF65-F5344CB8AC3E}">
        <p14:creationId xmlns:p14="http://schemas.microsoft.com/office/powerpoint/2010/main" val="196745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ZACS_Template_2017_4x3_V13</Template>
  <TotalTime>1887</TotalTime>
  <Words>194</Words>
  <Application>Microsoft Office PowerPoint</Application>
  <PresentationFormat>On-screen Show (4:3)</PresentationFormat>
  <Paragraphs>17</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ＭＳ Ｐゴシック</vt:lpstr>
      <vt:lpstr>Arial</vt:lpstr>
      <vt:lpstr>Calibri</vt:lpstr>
      <vt:lpstr>Symbol</vt:lpstr>
      <vt:lpstr>Wingdings</vt:lpstr>
      <vt:lpstr>IBM Analytics_wht_template</vt:lpstr>
      <vt:lpstr>Predicting Driver Type – Use Case Slides</vt:lpstr>
      <vt:lpstr>Demo use case: Data Science for Automotive Industry</vt:lpstr>
      <vt:lpstr>Implementation steps</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 Architecture</dc:title>
  <dc:creator>ADMINIBM</dc:creator>
  <cp:lastModifiedBy>ADMINIBM</cp:lastModifiedBy>
  <cp:revision>153</cp:revision>
  <dcterms:created xsi:type="dcterms:W3CDTF">2017-03-28T14:25:02Z</dcterms:created>
  <dcterms:modified xsi:type="dcterms:W3CDTF">2017-08-30T16:01:14Z</dcterms:modified>
</cp:coreProperties>
</file>