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2" r:id="rId1"/>
    <p:sldMasterId id="2147483707" r:id="rId2"/>
    <p:sldMasterId id="2147483728" r:id="rId3"/>
    <p:sldMasterId id="2147483759" r:id="rId4"/>
  </p:sldMasterIdLst>
  <p:notesMasterIdLst>
    <p:notesMasterId r:id="rId14"/>
  </p:notesMasterIdLst>
  <p:handoutMasterIdLst>
    <p:handoutMasterId r:id="rId15"/>
  </p:handoutMasterIdLst>
  <p:sldIdLst>
    <p:sldId id="924" r:id="rId5"/>
    <p:sldId id="1131" r:id="rId6"/>
    <p:sldId id="1137" r:id="rId7"/>
    <p:sldId id="141168967" r:id="rId8"/>
    <p:sldId id="1132" r:id="rId9"/>
    <p:sldId id="278" r:id="rId10"/>
    <p:sldId id="1135" r:id="rId11"/>
    <p:sldId id="1136" r:id="rId12"/>
    <p:sldId id="1130"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89FB"/>
    <a:srgbClr val="008CC4"/>
    <a:srgbClr val="003F69"/>
    <a:srgbClr val="00B2EF"/>
    <a:srgbClr val="AB1A86"/>
    <a:srgbClr val="FDB813"/>
    <a:srgbClr val="004370"/>
    <a:srgbClr val="969696"/>
    <a:srgbClr val="594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90" autoAdjust="0"/>
    <p:restoredTop sz="92846" autoAdjust="0"/>
  </p:normalViewPr>
  <p:slideViewPr>
    <p:cSldViewPr snapToGrid="0">
      <p:cViewPr varScale="1">
        <p:scale>
          <a:sx n="107" d="100"/>
          <a:sy n="107" d="100"/>
        </p:scale>
        <p:origin x="2144" y="176"/>
      </p:cViewPr>
      <p:guideLst>
        <p:guide orient="horz" pos="2160"/>
        <p:guide pos="2880"/>
      </p:guideLst>
    </p:cSldViewPr>
  </p:slideViewPr>
  <p:notesTextViewPr>
    <p:cViewPr>
      <p:scale>
        <a:sx n="3" d="2"/>
        <a:sy n="3" d="2"/>
      </p:scale>
      <p:origin x="0" y="0"/>
    </p:cViewPr>
  </p:notesTextViewPr>
  <p:sorterViewPr>
    <p:cViewPr>
      <p:scale>
        <a:sx n="140" d="100"/>
        <a:sy n="140" d="100"/>
      </p:scale>
      <p:origin x="0" y="0"/>
    </p:cViewPr>
  </p:sorterViewPr>
  <p:notesViewPr>
    <p:cSldViewPr snapToGrid="0">
      <p:cViewPr varScale="1">
        <p:scale>
          <a:sx n="75" d="100"/>
          <a:sy n="75" d="100"/>
        </p:scale>
        <p:origin x="2072" y="1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r-FR" dirty="0"/>
          </a:p>
        </p:txBody>
      </p:sp>
      <p:sp>
        <p:nvSpPr>
          <p:cNvPr id="194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dirty="0"/>
          </a:p>
        </p:txBody>
      </p:sp>
      <p:sp>
        <p:nvSpPr>
          <p:cNvPr id="194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800"/>
            </a:lvl1pPr>
          </a:lstStyle>
          <a:p>
            <a:r>
              <a:rPr lang="en-US" altLang="fr-FR" dirty="0"/>
              <a:t>IBM Big Data &amp; Analytics</a:t>
            </a:r>
            <a:br>
              <a:rPr lang="en-US" altLang="fr-FR" sz="1200" dirty="0"/>
            </a:br>
            <a:r>
              <a:rPr lang="en-US" altLang="fr-FR" dirty="0"/>
              <a:t>© 2014 IBM Corporation</a:t>
            </a:r>
            <a:endParaRPr lang="en-US" altLang="fr-FR" sz="1200" dirty="0"/>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FA835AC-7D0B-44CC-BB55-0EC7DEF6FABF}" type="slidenum">
              <a:rPr lang="en-US" altLang="fr-FR"/>
              <a:pPr/>
              <a:t>‹#›</a:t>
            </a:fld>
            <a:endParaRPr lang="en-US" altLang="fr-FR" dirty="0"/>
          </a:p>
        </p:txBody>
      </p:sp>
    </p:spTree>
    <p:extLst>
      <p:ext uri="{BB962C8B-B14F-4D97-AF65-F5344CB8AC3E}">
        <p14:creationId xmlns:p14="http://schemas.microsoft.com/office/powerpoint/2010/main" val="362040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r-FR" dirty="0"/>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800"/>
            </a:lvl1pPr>
          </a:lstStyle>
          <a:p>
            <a:r>
              <a:rPr lang="en-US" altLang="fr-FR" dirty="0"/>
              <a:t>IBM Big Data &amp; Analytics</a:t>
            </a:r>
            <a:br>
              <a:rPr lang="en-US" altLang="fr-FR" sz="1200" dirty="0"/>
            </a:br>
            <a:r>
              <a:rPr lang="en-US" altLang="fr-FR" dirty="0"/>
              <a:t>© 2014 IBM Corporation</a:t>
            </a: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AD55C87-3BAA-44EE-9B67-87047DE8C86B}" type="slidenum">
              <a:rPr lang="en-US" altLang="fr-FR"/>
              <a:pPr/>
              <a:t>‹#›</a:t>
            </a:fld>
            <a:endParaRPr lang="en-US" altLang="fr-FR" dirty="0"/>
          </a:p>
        </p:txBody>
      </p:sp>
    </p:spTree>
    <p:extLst>
      <p:ext uri="{BB962C8B-B14F-4D97-AF65-F5344CB8AC3E}">
        <p14:creationId xmlns:p14="http://schemas.microsoft.com/office/powerpoint/2010/main" val="412421056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E7E65F0-FAE4-B345-9FA2-1A49518D61A8}" type="slidenum">
              <a:rPr kumimoji="0" lang="en-US" sz="120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3957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A7A9A-DFAB-4B26-9498-655705375B21}" type="slidenum">
              <a:rPr lang="en-US" smtClean="0"/>
              <a:pPr/>
              <a:t>2</a:t>
            </a:fld>
            <a:endParaRPr lang="en-US"/>
          </a:p>
        </p:txBody>
      </p:sp>
    </p:spTree>
    <p:extLst>
      <p:ext uri="{BB962C8B-B14F-4D97-AF65-F5344CB8AC3E}">
        <p14:creationId xmlns:p14="http://schemas.microsoft.com/office/powerpoint/2010/main" val="409244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A7A9A-DFAB-4B26-9498-655705375B21}" type="slidenum">
              <a:rPr lang="en-US" smtClean="0"/>
              <a:pPr/>
              <a:t>3</a:t>
            </a:fld>
            <a:endParaRPr lang="en-US"/>
          </a:p>
        </p:txBody>
      </p:sp>
    </p:spTree>
    <p:extLst>
      <p:ext uri="{BB962C8B-B14F-4D97-AF65-F5344CB8AC3E}">
        <p14:creationId xmlns:p14="http://schemas.microsoft.com/office/powerpoint/2010/main" val="233585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Qui suis-je?</a:t>
            </a:r>
          </a:p>
          <a:p>
            <a:endParaRPr lang="fr-FR" dirty="0"/>
          </a:p>
          <a:p>
            <a:endParaRPr lang="fr-FR" dirty="0"/>
          </a:p>
          <a:p>
            <a:r>
              <a:rPr lang="fr-FR" dirty="0"/>
              <a:t>Objectif des 45 prochaines minutes est:</a:t>
            </a:r>
          </a:p>
          <a:p>
            <a:r>
              <a:rPr lang="fr-FR" dirty="0"/>
              <a:t>Montrer que certaines formes d’Intelligence Artificielle peuvent être créer et surtout intégrer dans vos applications pour favoriser la transformation digitale. </a:t>
            </a:r>
          </a:p>
          <a:p>
            <a:r>
              <a:rPr lang="fr-FR" dirty="0">
                <a:sym typeface="Wingdings" pitchFamily="2" charset="2"/>
              </a:rPr>
              <a:t> Machine Learning, </a:t>
            </a:r>
            <a:r>
              <a:rPr lang="fr-FR" dirty="0" err="1">
                <a:sym typeface="Wingdings" pitchFamily="2" charset="2"/>
              </a:rPr>
              <a:t>Deep</a:t>
            </a:r>
            <a:r>
              <a:rPr lang="fr-FR" dirty="0">
                <a:sym typeface="Wingdings" pitchFamily="2" charset="2"/>
              </a:rPr>
              <a:t> Learning, Réseau Neuronaux, Apprentissage supervisé, Apprentissage non-supervisé, </a:t>
            </a:r>
            <a:endParaRPr lang="fr-FR" dirty="0"/>
          </a:p>
          <a:p>
            <a:r>
              <a:rPr lang="fr-FR" dirty="0"/>
              <a:t>LE deuxième objectif c’est de vous montrer qu’il existe des technologies et des outils qui permettent de démarrer maintenant peut importe (ou presque) votre profil. J’entends par là qu’il ne faut pas obligatoirement avoir un PhD en Mathématiques appliquées, en statistiques ou autre pour y parvenir.</a:t>
            </a:r>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29924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A7A9A-DFAB-4B26-9498-655705375B21}" type="slidenum">
              <a:rPr lang="en-US" smtClean="0"/>
              <a:pPr/>
              <a:t>5</a:t>
            </a:fld>
            <a:endParaRPr lang="en-US"/>
          </a:p>
        </p:txBody>
      </p:sp>
    </p:spTree>
    <p:extLst>
      <p:ext uri="{BB962C8B-B14F-4D97-AF65-F5344CB8AC3E}">
        <p14:creationId xmlns:p14="http://schemas.microsoft.com/office/powerpoint/2010/main" val="1209123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A7A9A-DFAB-4B26-9498-655705375B21}" type="slidenum">
              <a:rPr lang="en-US" smtClean="0"/>
              <a:pPr/>
              <a:t>6</a:t>
            </a:fld>
            <a:endParaRPr lang="en-US"/>
          </a:p>
        </p:txBody>
      </p:sp>
    </p:spTree>
    <p:extLst>
      <p:ext uri="{BB962C8B-B14F-4D97-AF65-F5344CB8AC3E}">
        <p14:creationId xmlns:p14="http://schemas.microsoft.com/office/powerpoint/2010/main" val="5173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A7A9A-DFAB-4B26-9498-655705375B21}" type="slidenum">
              <a:rPr lang="en-US" smtClean="0"/>
              <a:pPr/>
              <a:t>7</a:t>
            </a:fld>
            <a:endParaRPr lang="en-US"/>
          </a:p>
        </p:txBody>
      </p:sp>
    </p:spTree>
    <p:extLst>
      <p:ext uri="{BB962C8B-B14F-4D97-AF65-F5344CB8AC3E}">
        <p14:creationId xmlns:p14="http://schemas.microsoft.com/office/powerpoint/2010/main" val="3876200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A7A9A-DFAB-4B26-9498-655705375B21}" type="slidenum">
              <a:rPr lang="en-US" smtClean="0"/>
              <a:pPr/>
              <a:t>8</a:t>
            </a:fld>
            <a:endParaRPr lang="en-US"/>
          </a:p>
        </p:txBody>
      </p:sp>
    </p:spTree>
    <p:extLst>
      <p:ext uri="{BB962C8B-B14F-4D97-AF65-F5344CB8AC3E}">
        <p14:creationId xmlns:p14="http://schemas.microsoft.com/office/powerpoint/2010/main" val="582264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E7E65F0-FAE4-B345-9FA2-1A49518D61A8}" type="slidenum">
              <a:rPr kumimoji="0" lang="en-US" sz="120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39651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6"/>
          <p:cNvSpPr>
            <a:spLocks noChangeArrowheads="1"/>
          </p:cNvSpPr>
          <p:nvPr/>
        </p:nvSpPr>
        <p:spPr bwMode="black">
          <a:xfrm>
            <a:off x="5946775" y="6481763"/>
            <a:ext cx="3054350" cy="231475"/>
          </a:xfrm>
          <a:prstGeom prst="rect">
            <a:avLst/>
          </a:prstGeom>
          <a:noFill/>
          <a:ln w="9525">
            <a:noFill/>
            <a:miter lim="800000"/>
            <a:headEnd/>
            <a:tailEnd/>
          </a:ln>
          <a:effectLst/>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r>
              <a:rPr lang="en-US" altLang="fr-FR" sz="900" dirty="0"/>
              <a:t>© 2017 IBM Corporation</a:t>
            </a:r>
          </a:p>
        </p:txBody>
      </p:sp>
      <p:pic>
        <p:nvPicPr>
          <p:cNvPr id="9" name="Picture 8">
            <a:extLst>
              <a:ext uri="{FF2B5EF4-FFF2-40B4-BE49-F238E27FC236}">
                <a16:creationId xmlns:a16="http://schemas.microsoft.com/office/drawing/2014/main" id="{EC52C3D8-01CD-4F17-8D5B-E0B0CE6F8D61}"/>
              </a:ext>
            </a:extLst>
          </p:cNvPr>
          <p:cNvPicPr>
            <a:picLocks noChangeAspect="1"/>
          </p:cNvPicPr>
          <p:nvPr userDrawn="1"/>
        </p:nvPicPr>
        <p:blipFill>
          <a:blip r:embed="rId2"/>
          <a:stretch>
            <a:fillRect/>
          </a:stretch>
        </p:blipFill>
        <p:spPr>
          <a:xfrm>
            <a:off x="0" y="3611326"/>
            <a:ext cx="9144000" cy="324667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306011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593725"/>
            <a:ext cx="2135187" cy="57753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265113" y="593725"/>
            <a:ext cx="6257925"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06578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ark Title Slide">
    <p:bg>
      <p:bgPr>
        <a:solidFill>
          <a:srgbClr val="FFFFFF"/>
        </a:solidFill>
        <a:effectLst/>
      </p:bgPr>
    </p:bg>
    <p:spTree>
      <p:nvGrpSpPr>
        <p:cNvPr id="1" name=""/>
        <p:cNvGrpSpPr/>
        <p:nvPr/>
      </p:nvGrpSpPr>
      <p:grpSpPr>
        <a:xfrm>
          <a:off x="0" y="0"/>
          <a:ext cx="0" cy="0"/>
          <a:chOff x="0" y="0"/>
          <a:chExt cx="0" cy="0"/>
        </a:xfrm>
      </p:grpSpPr>
      <p:sp>
        <p:nvSpPr>
          <p:cNvPr id="15" name="Rectangle 14"/>
          <p:cNvSpPr/>
          <p:nvPr/>
        </p:nvSpPr>
        <p:spPr>
          <a:xfrm>
            <a:off x="0" y="13503"/>
            <a:ext cx="7502769" cy="6858000"/>
          </a:xfrm>
          <a:prstGeom prst="rect">
            <a:avLst/>
          </a:prstGeom>
          <a:solidFill>
            <a:schemeClr val="accent5"/>
          </a:solidFill>
          <a:ln w="12700">
            <a:miter lim="400000"/>
          </a:ln>
        </p:spPr>
        <p:txBody>
          <a:bodyPr lIns="34289" rIns="34289" anchor="ctr"/>
          <a:lstStyle/>
          <a:p>
            <a:pPr algn="ctr">
              <a:defRPr>
                <a:solidFill>
                  <a:srgbClr val="FFFFFF"/>
                </a:solidFill>
              </a:defRPr>
            </a:pPr>
            <a:endParaRPr/>
          </a:p>
        </p:txBody>
      </p:sp>
      <p:sp>
        <p:nvSpPr>
          <p:cNvPr id="17" name="Rectangle 16"/>
          <p:cNvSpPr/>
          <p:nvPr/>
        </p:nvSpPr>
        <p:spPr>
          <a:xfrm>
            <a:off x="7502769" y="-11563"/>
            <a:ext cx="1641231" cy="6881126"/>
          </a:xfrm>
          <a:prstGeom prst="rect">
            <a:avLst/>
          </a:prstGeom>
          <a:solidFill>
            <a:srgbClr val="E4E1E1"/>
          </a:solidFill>
          <a:ln w="12700">
            <a:miter lim="400000"/>
          </a:ln>
        </p:spPr>
        <p:txBody>
          <a:bodyPr lIns="34289" rIns="34289" anchor="ctr"/>
          <a:lstStyle/>
          <a:p>
            <a:pPr algn="ctr">
              <a:defRPr>
                <a:solidFill>
                  <a:srgbClr val="FFFFFF"/>
                </a:solidFill>
              </a:defRPr>
            </a:pPr>
            <a:endParaRPr/>
          </a:p>
        </p:txBody>
      </p:sp>
      <p:sp>
        <p:nvSpPr>
          <p:cNvPr id="18" name="Subtitle 2"/>
          <p:cNvSpPr txBox="1">
            <a:spLocks noGrp="1"/>
          </p:cNvSpPr>
          <p:nvPr>
            <p:ph type="body" sz="quarter" idx="13"/>
          </p:nvPr>
        </p:nvSpPr>
        <p:spPr>
          <a:xfrm>
            <a:off x="190500" y="2099322"/>
            <a:ext cx="7788933" cy="590929"/>
          </a:xfrm>
          <a:prstGeom prst="rect">
            <a:avLst/>
          </a:prstGeom>
        </p:spPr>
        <p:txBody>
          <a:bodyPr wrap="square" lIns="45719" tIns="45719" rIns="45719" bIns="45719" anchor="t">
            <a:spAutoFit/>
          </a:bodyPr>
          <a:lstStyle>
            <a:lvl1pPr marL="0" indent="0" defTabSz="685800">
              <a:lnSpc>
                <a:spcPct val="90000"/>
              </a:lnSpc>
              <a:spcBef>
                <a:spcPts val="0"/>
              </a:spcBef>
              <a:buSzTx/>
              <a:buNone/>
              <a:defRPr sz="3600" b="1">
                <a:solidFill>
                  <a:srgbClr val="FFFFFF"/>
                </a:solidFill>
                <a:latin typeface="Arial"/>
                <a:ea typeface="Arial"/>
                <a:cs typeface="Arial"/>
                <a:sym typeface="Arial"/>
              </a:defRPr>
            </a:lvl1pPr>
          </a:lstStyle>
          <a:p>
            <a:r>
              <a:rPr dirty="0"/>
              <a:t>Presentation Title</a:t>
            </a:r>
          </a:p>
        </p:txBody>
      </p:sp>
      <p:sp>
        <p:nvSpPr>
          <p:cNvPr id="19" name="Subtitle 2"/>
          <p:cNvSpPr txBox="1">
            <a:spLocks noGrp="1"/>
          </p:cNvSpPr>
          <p:nvPr>
            <p:ph type="body" sz="quarter" idx="14"/>
          </p:nvPr>
        </p:nvSpPr>
        <p:spPr>
          <a:xfrm>
            <a:off x="190500" y="2869319"/>
            <a:ext cx="7788933" cy="466279"/>
          </a:xfrm>
          <a:prstGeom prst="rect">
            <a:avLst/>
          </a:prstGeom>
        </p:spPr>
        <p:txBody>
          <a:bodyPr wrap="square" lIns="45719" tIns="45719" rIns="45719" bIns="45719" anchor="t">
            <a:spAutoFit/>
          </a:bodyPr>
          <a:lstStyle>
            <a:lvl1pPr marL="0" indent="0" defTabSz="685800">
              <a:lnSpc>
                <a:spcPct val="90000"/>
              </a:lnSpc>
              <a:spcBef>
                <a:spcPts val="0"/>
              </a:spcBef>
              <a:buSzTx/>
              <a:buNone/>
              <a:defRPr sz="2700">
                <a:solidFill>
                  <a:schemeClr val="accent5"/>
                </a:solidFill>
                <a:latin typeface="Arial"/>
                <a:ea typeface="Arial"/>
                <a:cs typeface="Arial"/>
                <a:sym typeface="Arial"/>
              </a:defRPr>
            </a:lvl1pPr>
          </a:lstStyle>
          <a:p>
            <a:r>
              <a:rPr dirty="0"/>
              <a:t>Sub-title</a:t>
            </a:r>
          </a:p>
        </p:txBody>
      </p:sp>
      <p:sp>
        <p:nvSpPr>
          <p:cNvPr id="20" name="Subtitle 2"/>
          <p:cNvSpPr txBox="1">
            <a:spLocks noGrp="1"/>
          </p:cNvSpPr>
          <p:nvPr>
            <p:ph type="body" sz="quarter" idx="15"/>
          </p:nvPr>
        </p:nvSpPr>
        <p:spPr>
          <a:xfrm>
            <a:off x="190500" y="4057355"/>
            <a:ext cx="5552340"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chemeClr val="accent2">
                    <a:satOff val="-3637"/>
                    <a:lumOff val="-17764"/>
                  </a:schemeClr>
                </a:solidFill>
                <a:latin typeface="Arial"/>
                <a:ea typeface="Arial"/>
                <a:cs typeface="Arial"/>
                <a:sym typeface="Arial"/>
              </a:defRPr>
            </a:lvl1pPr>
          </a:lstStyle>
          <a:p>
            <a:r>
              <a:t>Presenter Name(s)</a:t>
            </a:r>
          </a:p>
        </p:txBody>
      </p:sp>
      <p:sp>
        <p:nvSpPr>
          <p:cNvPr id="21" name="Subtitle 2"/>
          <p:cNvSpPr txBox="1">
            <a:spLocks noGrp="1"/>
          </p:cNvSpPr>
          <p:nvPr>
            <p:ph type="body" sz="quarter" idx="16"/>
          </p:nvPr>
        </p:nvSpPr>
        <p:spPr>
          <a:xfrm>
            <a:off x="190500" y="4408016"/>
            <a:ext cx="5552340"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chemeClr val="accent2">
                    <a:satOff val="-3637"/>
                    <a:lumOff val="-17764"/>
                  </a:schemeClr>
                </a:solidFill>
                <a:latin typeface="Arial"/>
                <a:ea typeface="Arial"/>
                <a:cs typeface="Arial"/>
                <a:sym typeface="Arial"/>
              </a:defRPr>
            </a:lvl1pPr>
          </a:lstStyle>
          <a:p>
            <a:r>
              <a:t>Date</a:t>
            </a:r>
          </a:p>
        </p:txBody>
      </p:sp>
      <p:pic>
        <p:nvPicPr>
          <p:cNvPr id="2" name="Image 1"/>
          <p:cNvPicPr>
            <a:picLocks noChangeAspect="1"/>
          </p:cNvPicPr>
          <p:nvPr userDrawn="1"/>
        </p:nvPicPr>
        <p:blipFill>
          <a:blip r:embed="rId2"/>
          <a:stretch>
            <a:fillRect/>
          </a:stretch>
        </p:blipFill>
        <p:spPr>
          <a:xfrm>
            <a:off x="7349924" y="0"/>
            <a:ext cx="1794076" cy="6858000"/>
          </a:xfrm>
          <a:prstGeom prst="rect">
            <a:avLst/>
          </a:prstGeom>
        </p:spPr>
      </p:pic>
    </p:spTree>
    <p:extLst>
      <p:ext uri="{BB962C8B-B14F-4D97-AF65-F5344CB8AC3E}">
        <p14:creationId xmlns:p14="http://schemas.microsoft.com/office/powerpoint/2010/main" val="30585245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052"/>
            <a:ext cx="7772400" cy="1361872"/>
          </a:xfrm>
          <a:prstGeom prst="rect">
            <a:avLst/>
          </a:prstGeom>
        </p:spPr>
        <p:txBody>
          <a:bodyPr>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722313" y="2907725"/>
            <a:ext cx="7772400" cy="1499328"/>
          </a:xfrm>
          <a:prstGeom prst="rect">
            <a:avLst/>
          </a:prstGeom>
        </p:spPr>
        <p:txBody>
          <a:bodyPr anchor="b"/>
          <a:lstStyle>
            <a:lvl1pPr marL="0" indent="0">
              <a:buNone/>
              <a:defRPr sz="1500">
                <a:solidFill>
                  <a:schemeClr val="accent5"/>
                </a:solidFill>
              </a:defRPr>
            </a:lvl1pPr>
            <a:lvl2pPr marL="257168" indent="0">
              <a:buNone/>
              <a:defRPr sz="1013"/>
            </a:lvl2pPr>
            <a:lvl3pPr marL="514337" indent="0">
              <a:buNone/>
              <a:defRPr sz="900"/>
            </a:lvl3pPr>
            <a:lvl4pPr marL="771506" indent="0">
              <a:buNone/>
              <a:defRPr sz="788"/>
            </a:lvl4pPr>
            <a:lvl5pPr marL="1028675" indent="0">
              <a:buNone/>
              <a:defRPr sz="788"/>
            </a:lvl5pPr>
            <a:lvl6pPr marL="1285843" indent="0">
              <a:buNone/>
              <a:defRPr sz="788"/>
            </a:lvl6pPr>
            <a:lvl7pPr marL="1543012" indent="0">
              <a:buNone/>
              <a:defRPr sz="788"/>
            </a:lvl7pPr>
            <a:lvl8pPr marL="1800180" indent="0">
              <a:buNone/>
              <a:defRPr sz="788"/>
            </a:lvl8pPr>
            <a:lvl9pPr marL="2057348" indent="0">
              <a:buNone/>
              <a:defRPr sz="788"/>
            </a:lvl9pPr>
          </a:lstStyle>
          <a:p>
            <a:pPr lvl="0"/>
            <a:r>
              <a:rPr lang="en-US"/>
              <a:t>Click to edit Master text styles</a:t>
            </a:r>
          </a:p>
        </p:txBody>
      </p:sp>
    </p:spTree>
    <p:extLst>
      <p:ext uri="{BB962C8B-B14F-4D97-AF65-F5344CB8AC3E}">
        <p14:creationId xmlns:p14="http://schemas.microsoft.com/office/powerpoint/2010/main" val="318119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52479" cy="257786"/>
          </a:xfrm>
          <a:prstGeom prst="rect">
            <a:avLst/>
          </a:prstGeom>
        </p:spPr>
        <p:txBody>
          <a:bodyPr lIns="45719" tIns="45719" rIns="45719" bIns="45719" anchor="ctr"/>
          <a:lstStyle>
            <a:lvl1pPr algn="ctr" defTabSz="685800">
              <a:defRPr>
                <a:latin typeface="Arial"/>
                <a:ea typeface="Arial"/>
                <a:cs typeface="Arial"/>
                <a:sym typeface="Arial"/>
              </a:defRPr>
            </a:lvl1pPr>
          </a:lstStyle>
          <a:p>
            <a:fld id="{86CB4B4D-7CA3-9044-876B-883B54F8677D}" type="slidenum">
              <a:rPr lang="uk-UA" smtClean="0"/>
              <a:pPr/>
              <a:t>‹#›</a:t>
            </a:fld>
            <a:endParaRPr lang="uk-UA"/>
          </a:p>
        </p:txBody>
      </p:sp>
      <p:sp>
        <p:nvSpPr>
          <p:cNvPr id="168" name="Label"/>
          <p:cNvSpPr txBox="1">
            <a:spLocks noGrp="1"/>
          </p:cNvSpPr>
          <p:nvPr>
            <p:ph type="body" sz="quarter" idx="18"/>
          </p:nvPr>
        </p:nvSpPr>
        <p:spPr>
          <a:xfrm>
            <a:off x="182630" y="4608132"/>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69" name="Lorem ipsum dolor sit amet, consectetur adipiscing elit, sed do eiusmod tempor incididunt ut labore et."/>
          <p:cNvSpPr txBox="1">
            <a:spLocks noGrp="1"/>
          </p:cNvSpPr>
          <p:nvPr>
            <p:ph type="body" sz="quarter" idx="19"/>
          </p:nvPr>
        </p:nvSpPr>
        <p:spPr>
          <a:xfrm>
            <a:off x="182631" y="5148431"/>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74" name="Label"/>
          <p:cNvSpPr txBox="1">
            <a:spLocks noGrp="1"/>
          </p:cNvSpPr>
          <p:nvPr>
            <p:ph type="body" sz="quarter" idx="24"/>
          </p:nvPr>
        </p:nvSpPr>
        <p:spPr>
          <a:xfrm>
            <a:off x="4867097" y="4608132"/>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75" name="Lorem ipsum dolor sit amet, consectetur adipiscing elit, sed do eiusmod tempor incididunt ut labore et."/>
          <p:cNvSpPr txBox="1">
            <a:spLocks noGrp="1"/>
          </p:cNvSpPr>
          <p:nvPr>
            <p:ph type="body" sz="quarter" idx="25"/>
          </p:nvPr>
        </p:nvSpPr>
        <p:spPr>
          <a:xfrm>
            <a:off x="4867097" y="5148431"/>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6" name="Title Text"/>
          <p:cNvSpPr txBox="1">
            <a:spLocks noGrp="1"/>
          </p:cNvSpPr>
          <p:nvPr>
            <p:ph type="title" hasCustomPrompt="1"/>
          </p:nvPr>
        </p:nvSpPr>
        <p:spPr>
          <a:xfrm>
            <a:off x="182630" y="146467"/>
            <a:ext cx="8866121"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17" name="Label"/>
          <p:cNvSpPr txBox="1">
            <a:spLocks noGrp="1"/>
          </p:cNvSpPr>
          <p:nvPr>
            <p:ph type="body" sz="quarter" idx="26"/>
          </p:nvPr>
        </p:nvSpPr>
        <p:spPr>
          <a:xfrm>
            <a:off x="182630" y="2787617"/>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8" name="Lorem ipsum dolor sit amet, consectetur adipiscing elit, sed do eiusmod tempor incididunt ut labore et."/>
          <p:cNvSpPr txBox="1">
            <a:spLocks noGrp="1"/>
          </p:cNvSpPr>
          <p:nvPr>
            <p:ph type="body" sz="quarter" idx="27"/>
          </p:nvPr>
        </p:nvSpPr>
        <p:spPr>
          <a:xfrm>
            <a:off x="182631" y="3327915"/>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9" name="Label"/>
          <p:cNvSpPr txBox="1">
            <a:spLocks noGrp="1"/>
          </p:cNvSpPr>
          <p:nvPr>
            <p:ph type="body" sz="quarter" idx="28"/>
          </p:nvPr>
        </p:nvSpPr>
        <p:spPr>
          <a:xfrm>
            <a:off x="4867097" y="2787617"/>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20" name="Lorem ipsum dolor sit amet, consectetur adipiscing elit, sed do eiusmod tempor incididunt ut labore et."/>
          <p:cNvSpPr txBox="1">
            <a:spLocks noGrp="1"/>
          </p:cNvSpPr>
          <p:nvPr>
            <p:ph type="body" sz="quarter" idx="29"/>
          </p:nvPr>
        </p:nvSpPr>
        <p:spPr>
          <a:xfrm>
            <a:off x="4867097" y="3327915"/>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1" name="Label"/>
          <p:cNvSpPr txBox="1">
            <a:spLocks noGrp="1"/>
          </p:cNvSpPr>
          <p:nvPr>
            <p:ph type="body" sz="quarter" idx="30"/>
          </p:nvPr>
        </p:nvSpPr>
        <p:spPr>
          <a:xfrm>
            <a:off x="182630"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p:nvPr>
        </p:nvSpPr>
        <p:spPr>
          <a:xfrm>
            <a:off x="182631" y="1507402"/>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3" name="Label"/>
          <p:cNvSpPr txBox="1">
            <a:spLocks noGrp="1"/>
          </p:cNvSpPr>
          <p:nvPr>
            <p:ph type="body" sz="quarter" idx="32"/>
          </p:nvPr>
        </p:nvSpPr>
        <p:spPr>
          <a:xfrm>
            <a:off x="4867097"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24" name="Lorem ipsum dolor sit amet, consectetur adipiscing elit, sed do eiusmod tempor incididunt ut labore et."/>
          <p:cNvSpPr txBox="1">
            <a:spLocks noGrp="1"/>
          </p:cNvSpPr>
          <p:nvPr>
            <p:ph type="body" sz="quarter" idx="33"/>
          </p:nvPr>
        </p:nvSpPr>
        <p:spPr>
          <a:xfrm>
            <a:off x="4867097" y="1507402"/>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Tree>
    <p:extLst>
      <p:ext uri="{BB962C8B-B14F-4D97-AF65-F5344CB8AC3E}">
        <p14:creationId xmlns:p14="http://schemas.microsoft.com/office/powerpoint/2010/main" val="87293080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a:t>
            </a:fld>
            <a:endParaRPr/>
          </a:p>
        </p:txBody>
      </p:sp>
      <p:sp>
        <p:nvSpPr>
          <p:cNvPr id="168" name="Label"/>
          <p:cNvSpPr txBox="1">
            <a:spLocks noGrp="1"/>
          </p:cNvSpPr>
          <p:nvPr>
            <p:ph type="body" sz="quarter" idx="18"/>
          </p:nvPr>
        </p:nvSpPr>
        <p:spPr>
          <a:xfrm>
            <a:off x="182630" y="4608132"/>
            <a:ext cx="8866119"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69" name="Lorem ipsum dolor sit amet, consectetur adipiscing elit, sed do eiusmod tempor incididunt ut labore et."/>
          <p:cNvSpPr txBox="1">
            <a:spLocks noGrp="1"/>
          </p:cNvSpPr>
          <p:nvPr>
            <p:ph type="body" sz="quarter" idx="19"/>
          </p:nvPr>
        </p:nvSpPr>
        <p:spPr>
          <a:xfrm>
            <a:off x="182630" y="5148431"/>
            <a:ext cx="8866121"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6" name="Title Text"/>
          <p:cNvSpPr txBox="1">
            <a:spLocks noGrp="1"/>
          </p:cNvSpPr>
          <p:nvPr>
            <p:ph type="title" hasCustomPrompt="1"/>
          </p:nvPr>
        </p:nvSpPr>
        <p:spPr>
          <a:xfrm>
            <a:off x="182630" y="146467"/>
            <a:ext cx="8866121"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17" name="Label"/>
          <p:cNvSpPr txBox="1">
            <a:spLocks noGrp="1"/>
          </p:cNvSpPr>
          <p:nvPr>
            <p:ph type="body" sz="quarter" idx="26"/>
          </p:nvPr>
        </p:nvSpPr>
        <p:spPr>
          <a:xfrm>
            <a:off x="182630" y="2787617"/>
            <a:ext cx="8866119"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8" name="Lorem ipsum dolor sit amet, consectetur adipiscing elit, sed do eiusmod tempor incididunt ut labore et."/>
          <p:cNvSpPr txBox="1">
            <a:spLocks noGrp="1"/>
          </p:cNvSpPr>
          <p:nvPr>
            <p:ph type="body" sz="quarter" idx="27"/>
          </p:nvPr>
        </p:nvSpPr>
        <p:spPr>
          <a:xfrm>
            <a:off x="182630" y="3327915"/>
            <a:ext cx="8866121"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1" name="Label"/>
          <p:cNvSpPr txBox="1">
            <a:spLocks noGrp="1"/>
          </p:cNvSpPr>
          <p:nvPr>
            <p:ph type="body" sz="quarter" idx="30"/>
          </p:nvPr>
        </p:nvSpPr>
        <p:spPr>
          <a:xfrm>
            <a:off x="182630" y="967103"/>
            <a:ext cx="8866119"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p:nvPr>
        </p:nvSpPr>
        <p:spPr>
          <a:xfrm>
            <a:off x="182630" y="1507402"/>
            <a:ext cx="8866121"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Tree>
    <p:extLst>
      <p:ext uri="{BB962C8B-B14F-4D97-AF65-F5344CB8AC3E}">
        <p14:creationId xmlns:p14="http://schemas.microsoft.com/office/powerpoint/2010/main" val="306096028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ark Quote">
    <p:spTree>
      <p:nvGrpSpPr>
        <p:cNvPr id="1" name=""/>
        <p:cNvGrpSpPr/>
        <p:nvPr/>
      </p:nvGrpSpPr>
      <p:grpSpPr>
        <a:xfrm>
          <a:off x="0" y="0"/>
          <a:ext cx="0" cy="0"/>
          <a:chOff x="0" y="0"/>
          <a:chExt cx="0" cy="0"/>
        </a:xfrm>
      </p:grpSpPr>
      <p:sp>
        <p:nvSpPr>
          <p:cNvPr id="206" name="Text Placeholder 15"/>
          <p:cNvSpPr>
            <a:spLocks noGrp="1"/>
          </p:cNvSpPr>
          <p:nvPr>
            <p:ph type="body" idx="13"/>
          </p:nvPr>
        </p:nvSpPr>
        <p:spPr>
          <a:xfrm>
            <a:off x="197871" y="1460204"/>
            <a:ext cx="8753878" cy="3602740"/>
          </a:xfrm>
          <a:prstGeom prst="rect">
            <a:avLst/>
          </a:prstGeom>
        </p:spPr>
        <p:txBody>
          <a:bodyPr lIns="45719" tIns="45719" rIns="45719" bIns="45719" anchor="ctr" anchorCtr="0"/>
          <a:lstStyle>
            <a:lvl1pPr marL="0" indent="0" algn="ctr" defTabSz="685800">
              <a:lnSpc>
                <a:spcPct val="90000"/>
              </a:lnSpc>
              <a:spcBef>
                <a:spcPts val="0"/>
              </a:spcBef>
              <a:buSzTx/>
              <a:buNone/>
              <a:defRPr sz="7200" b="1" i="0">
                <a:solidFill>
                  <a:schemeClr val="accent2"/>
                </a:solidFill>
                <a:latin typeface="Arial"/>
                <a:ea typeface="Arial"/>
                <a:cs typeface="Arial"/>
                <a:sym typeface="Arial"/>
              </a:defRPr>
            </a:lvl1pPr>
          </a:lstStyle>
          <a:p>
            <a:r>
              <a:rPr dirty="0"/>
              <a:t>“ Big quote or headline…”</a:t>
            </a:r>
          </a:p>
        </p:txBody>
      </p:sp>
      <p:sp>
        <p:nvSpPr>
          <p:cNvPr id="207"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84643659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ark 2 Images">
    <p:spTree>
      <p:nvGrpSpPr>
        <p:cNvPr id="1" name=""/>
        <p:cNvGrpSpPr/>
        <p:nvPr/>
      </p:nvGrpSpPr>
      <p:grpSpPr>
        <a:xfrm>
          <a:off x="0" y="0"/>
          <a:ext cx="0" cy="0"/>
          <a:chOff x="0" y="0"/>
          <a:chExt cx="0" cy="0"/>
        </a:xfrm>
      </p:grpSpPr>
      <p:sp>
        <p:nvSpPr>
          <p:cNvPr id="330" name="Picture Placeholder 2"/>
          <p:cNvSpPr>
            <a:spLocks noGrp="1"/>
          </p:cNvSpPr>
          <p:nvPr>
            <p:ph type="pic" sz="half" idx="13"/>
          </p:nvPr>
        </p:nvSpPr>
        <p:spPr>
          <a:xfrm>
            <a:off x="197871" y="1536566"/>
            <a:ext cx="4157749" cy="3784868"/>
          </a:xfrm>
          <a:prstGeom prst="rect">
            <a:avLst/>
          </a:prstGeom>
        </p:spPr>
        <p:txBody>
          <a:bodyPr lIns="91439" tIns="45719" rIns="91439" bIns="45719" anchor="t">
            <a:noAutofit/>
          </a:bodyPr>
          <a:lstStyle/>
          <a:p>
            <a:endParaRPr/>
          </a:p>
        </p:txBody>
      </p:sp>
      <p:sp>
        <p:nvSpPr>
          <p:cNvPr id="331" name="Picture Placeholder 2"/>
          <p:cNvSpPr>
            <a:spLocks noGrp="1"/>
          </p:cNvSpPr>
          <p:nvPr>
            <p:ph type="pic" sz="half" idx="14"/>
          </p:nvPr>
        </p:nvSpPr>
        <p:spPr>
          <a:xfrm>
            <a:off x="4891002" y="1536566"/>
            <a:ext cx="4157748" cy="3784868"/>
          </a:xfrm>
          <a:prstGeom prst="rect">
            <a:avLst/>
          </a:prstGeom>
        </p:spPr>
        <p:txBody>
          <a:bodyPr lIns="91439" tIns="45719" rIns="91439" bIns="45719" anchor="t">
            <a:noAutofit/>
          </a:bodyPr>
          <a:lstStyle/>
          <a:p>
            <a:endParaRPr/>
          </a:p>
        </p:txBody>
      </p:sp>
      <p:sp>
        <p:nvSpPr>
          <p:cNvPr id="333" name="Text Placeholder 15"/>
          <p:cNvSpPr>
            <a:spLocks noGrp="1"/>
          </p:cNvSpPr>
          <p:nvPr>
            <p:ph type="body" sz="quarter" idx="16"/>
          </p:nvPr>
        </p:nvSpPr>
        <p:spPr>
          <a:xfrm>
            <a:off x="190500" y="852497"/>
            <a:ext cx="8858250" cy="521223"/>
          </a:xfrm>
          <a:prstGeom prst="rect">
            <a:avLst/>
          </a:prstGeom>
        </p:spPr>
        <p:txBody>
          <a:bodyPr lIns="45719" tIns="45719" rIns="45719" bIns="45719" anchor="ctr" anchorCtr="0"/>
          <a:lstStyle>
            <a:lvl1pPr marL="0" indent="0" defTabSz="685800">
              <a:lnSpc>
                <a:spcPct val="90000"/>
              </a:lnSpc>
              <a:spcBef>
                <a:spcPts val="0"/>
              </a:spcBef>
              <a:buSzTx/>
              <a:buNone/>
              <a:defRPr sz="1800" b="1">
                <a:solidFill>
                  <a:schemeClr val="accent5"/>
                </a:solidFill>
                <a:latin typeface="Arial"/>
                <a:ea typeface="Arial"/>
                <a:cs typeface="Arial"/>
                <a:sym typeface="Arial"/>
              </a:defRPr>
            </a:lvl1pPr>
          </a:lstStyle>
          <a:p>
            <a:r>
              <a:t>Sub-title</a:t>
            </a:r>
          </a:p>
        </p:txBody>
      </p:sp>
      <p:sp>
        <p:nvSpPr>
          <p:cNvPr id="334"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a:t>
            </a:fld>
            <a:endParaRPr/>
          </a:p>
        </p:txBody>
      </p:sp>
      <p:sp>
        <p:nvSpPr>
          <p:cNvPr id="335" name="Text Placeholder 15"/>
          <p:cNvSpPr>
            <a:spLocks noGrp="1"/>
          </p:cNvSpPr>
          <p:nvPr>
            <p:ph type="body" sz="quarter" idx="17"/>
          </p:nvPr>
        </p:nvSpPr>
        <p:spPr>
          <a:xfrm>
            <a:off x="190500" y="5561556"/>
            <a:ext cx="4165119" cy="521223"/>
          </a:xfrm>
          <a:prstGeom prst="rect">
            <a:avLst/>
          </a:prstGeom>
        </p:spPr>
        <p:txBody>
          <a:bodyPr lIns="45719" tIns="45719" rIns="45719" bIns="45719" anchor="ctr" anchorCtr="0"/>
          <a:lstStyle>
            <a:lvl1pPr marL="0" indent="0" algn="ctr" defTabSz="685800">
              <a:lnSpc>
                <a:spcPct val="90000"/>
              </a:lnSpc>
              <a:spcBef>
                <a:spcPts val="0"/>
              </a:spcBef>
              <a:buSzTx/>
              <a:buNone/>
              <a:defRPr sz="1800" b="1">
                <a:solidFill>
                  <a:srgbClr val="E4E1E4"/>
                </a:solidFill>
                <a:latin typeface="Arial"/>
                <a:ea typeface="Arial"/>
                <a:cs typeface="Arial"/>
                <a:sym typeface="Arial"/>
              </a:defRPr>
            </a:lvl1pPr>
          </a:lstStyle>
          <a:p>
            <a:r>
              <a:t>Image text</a:t>
            </a:r>
          </a:p>
        </p:txBody>
      </p:sp>
      <p:sp>
        <p:nvSpPr>
          <p:cNvPr id="336" name="Text Placeholder 15"/>
          <p:cNvSpPr>
            <a:spLocks noGrp="1"/>
          </p:cNvSpPr>
          <p:nvPr>
            <p:ph type="body" sz="quarter" idx="18"/>
          </p:nvPr>
        </p:nvSpPr>
        <p:spPr>
          <a:xfrm>
            <a:off x="4891002" y="5561556"/>
            <a:ext cx="4165119" cy="521223"/>
          </a:xfrm>
          <a:prstGeom prst="rect">
            <a:avLst/>
          </a:prstGeom>
        </p:spPr>
        <p:txBody>
          <a:bodyPr lIns="45719" tIns="45719" rIns="45719" bIns="45719" anchor="ctr" anchorCtr="0"/>
          <a:lstStyle>
            <a:lvl1pPr marL="0" indent="0" algn="ctr" defTabSz="685800">
              <a:lnSpc>
                <a:spcPct val="90000"/>
              </a:lnSpc>
              <a:spcBef>
                <a:spcPts val="0"/>
              </a:spcBef>
              <a:buSzTx/>
              <a:buNone/>
              <a:defRPr sz="1800" b="1">
                <a:solidFill>
                  <a:srgbClr val="E4E1E4"/>
                </a:solidFill>
                <a:latin typeface="Arial"/>
                <a:ea typeface="Arial"/>
                <a:cs typeface="Arial"/>
                <a:sym typeface="Arial"/>
              </a:defRPr>
            </a:lvl1pPr>
          </a:lstStyle>
          <a:p>
            <a:r>
              <a:t>Image text</a:t>
            </a:r>
          </a:p>
        </p:txBody>
      </p:sp>
      <p:sp>
        <p:nvSpPr>
          <p:cNvPr id="9" name="Title 1"/>
          <p:cNvSpPr>
            <a:spLocks noGrp="1"/>
          </p:cNvSpPr>
          <p:nvPr>
            <p:ph type="title" hasCustomPrompt="1"/>
          </p:nvPr>
        </p:nvSpPr>
        <p:spPr>
          <a:xfrm>
            <a:off x="182630" y="146467"/>
            <a:ext cx="8866121" cy="687546"/>
          </a:xfrm>
        </p:spPr>
        <p:txBody>
          <a:bodyPr/>
          <a:lstStyle/>
          <a:p>
            <a:r>
              <a:rPr lang="en-US" dirty="0"/>
              <a:t>Slide Title</a:t>
            </a:r>
          </a:p>
        </p:txBody>
      </p:sp>
    </p:spTree>
    <p:extLst>
      <p:ext uri="{BB962C8B-B14F-4D97-AF65-F5344CB8AC3E}">
        <p14:creationId xmlns:p14="http://schemas.microsoft.com/office/powerpoint/2010/main" val="130027415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a:t>
            </a:fld>
            <a:endParaRPr/>
          </a:p>
        </p:txBody>
      </p:sp>
      <p:sp>
        <p:nvSpPr>
          <p:cNvPr id="168" name="Label"/>
          <p:cNvSpPr txBox="1">
            <a:spLocks noGrp="1"/>
          </p:cNvSpPr>
          <p:nvPr>
            <p:ph type="body" sz="quarter" idx="18"/>
          </p:nvPr>
        </p:nvSpPr>
        <p:spPr>
          <a:xfrm>
            <a:off x="182630" y="4608132"/>
            <a:ext cx="4463423"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69" name="Lorem ipsum dolor sit amet, consectetur adipiscing elit, sed do eiusmod tempor incididunt ut labore et."/>
          <p:cNvSpPr txBox="1">
            <a:spLocks noGrp="1"/>
          </p:cNvSpPr>
          <p:nvPr>
            <p:ph type="body" sz="quarter" idx="19"/>
          </p:nvPr>
        </p:nvSpPr>
        <p:spPr>
          <a:xfrm>
            <a:off x="182630" y="5148431"/>
            <a:ext cx="4463423"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6" name="Title Text"/>
          <p:cNvSpPr txBox="1">
            <a:spLocks noGrp="1"/>
          </p:cNvSpPr>
          <p:nvPr>
            <p:ph type="title" hasCustomPrompt="1"/>
          </p:nvPr>
        </p:nvSpPr>
        <p:spPr>
          <a:xfrm>
            <a:off x="182630" y="146467"/>
            <a:ext cx="4463423"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17" name="Label"/>
          <p:cNvSpPr txBox="1">
            <a:spLocks noGrp="1"/>
          </p:cNvSpPr>
          <p:nvPr>
            <p:ph type="body" sz="quarter" idx="26"/>
          </p:nvPr>
        </p:nvSpPr>
        <p:spPr>
          <a:xfrm>
            <a:off x="182630" y="2787617"/>
            <a:ext cx="4463423"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8" name="Lorem ipsum dolor sit amet, consectetur adipiscing elit, sed do eiusmod tempor incididunt ut labore et."/>
          <p:cNvSpPr txBox="1">
            <a:spLocks noGrp="1"/>
          </p:cNvSpPr>
          <p:nvPr>
            <p:ph type="body" sz="quarter" idx="27"/>
          </p:nvPr>
        </p:nvSpPr>
        <p:spPr>
          <a:xfrm>
            <a:off x="182630" y="3327915"/>
            <a:ext cx="4463423"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1" name="Label"/>
          <p:cNvSpPr txBox="1">
            <a:spLocks noGrp="1"/>
          </p:cNvSpPr>
          <p:nvPr>
            <p:ph type="body" sz="quarter" idx="30"/>
          </p:nvPr>
        </p:nvSpPr>
        <p:spPr>
          <a:xfrm>
            <a:off x="182630" y="967103"/>
            <a:ext cx="4463423"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p:nvPr>
        </p:nvSpPr>
        <p:spPr>
          <a:xfrm>
            <a:off x="182630" y="1507402"/>
            <a:ext cx="4463423"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0" name="Picture Placeholder 2"/>
          <p:cNvSpPr>
            <a:spLocks noGrp="1"/>
          </p:cNvSpPr>
          <p:nvPr>
            <p:ph type="pic" idx="13"/>
          </p:nvPr>
        </p:nvSpPr>
        <p:spPr>
          <a:xfrm>
            <a:off x="4810259" y="-2643"/>
            <a:ext cx="4333741" cy="6863286"/>
          </a:xfrm>
          <a:prstGeom prst="rect">
            <a:avLst/>
          </a:prstGeom>
        </p:spPr>
        <p:txBody>
          <a:bodyPr lIns="91439" tIns="45719" rIns="91439" bIns="45719" anchor="t">
            <a:noAutofit/>
          </a:bodyPr>
          <a:lstStyle/>
          <a:p>
            <a:endParaRPr/>
          </a:p>
        </p:txBody>
      </p:sp>
    </p:spTree>
    <p:extLst>
      <p:ext uri="{BB962C8B-B14F-4D97-AF65-F5344CB8AC3E}">
        <p14:creationId xmlns:p14="http://schemas.microsoft.com/office/powerpoint/2010/main" val="327794956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a:t>
            </a:fld>
            <a:endParaRPr/>
          </a:p>
        </p:txBody>
      </p:sp>
      <p:sp>
        <p:nvSpPr>
          <p:cNvPr id="16" name="Title Text"/>
          <p:cNvSpPr txBox="1">
            <a:spLocks noGrp="1"/>
          </p:cNvSpPr>
          <p:nvPr>
            <p:ph type="title" hasCustomPrompt="1"/>
          </p:nvPr>
        </p:nvSpPr>
        <p:spPr>
          <a:xfrm>
            <a:off x="182630" y="146467"/>
            <a:ext cx="8866121"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21" name="Label"/>
          <p:cNvSpPr txBox="1">
            <a:spLocks noGrp="1"/>
          </p:cNvSpPr>
          <p:nvPr>
            <p:ph type="body" sz="quarter" idx="30"/>
          </p:nvPr>
        </p:nvSpPr>
        <p:spPr>
          <a:xfrm>
            <a:off x="182630"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hasCustomPrompt="1"/>
          </p:nvPr>
        </p:nvSpPr>
        <p:spPr>
          <a:xfrm>
            <a:off x="182631" y="1507402"/>
            <a:ext cx="4181654" cy="4661579"/>
          </a:xfrm>
          <a:prstGeom prst="rect">
            <a:avLst/>
          </a:prstGeom>
        </p:spPr>
        <p:txBody>
          <a:bodyPr wrap="square">
            <a:noAutofit/>
          </a:bodyPr>
          <a:lstStyle>
            <a:lvl1pPr marL="257175" indent="-257175">
              <a:spcBef>
                <a:spcPts val="0"/>
              </a:spcBef>
              <a:buClr>
                <a:srgbClr val="E4E1E4"/>
              </a:buClr>
              <a:buSzTx/>
              <a:buFont typeface="Arial" charset="0"/>
              <a:buChar char="•"/>
              <a:defRPr sz="1500">
                <a:solidFill>
                  <a:schemeClr val="accent1">
                    <a:lumMod val="20000"/>
                    <a:lumOff val="80000"/>
                  </a:schemeClr>
                </a:solidFill>
                <a:latin typeface="Arial"/>
                <a:ea typeface="Arial"/>
                <a:cs typeface="Arial"/>
                <a:sym typeface="Arial"/>
              </a:defRPr>
            </a:lvl1pPr>
            <a:lvl2pPr>
              <a:buClr>
                <a:srgbClr val="E4E1E4"/>
              </a:buClr>
              <a:defRPr sz="1350">
                <a:latin typeface="Arial" charset="0"/>
                <a:ea typeface="Arial" charset="0"/>
                <a:cs typeface="Arial" charset="0"/>
              </a:defRPr>
            </a:lvl2pPr>
          </a:lstStyle>
          <a:p>
            <a:r>
              <a:rPr dirty="0"/>
              <a:t>Lorem ipsum dolor sit amet, consectetur adipiscing elit, sed do eiusmod tempor incididunt ut labore et.</a:t>
            </a:r>
            <a:endParaRPr lang="en-US" dirty="0"/>
          </a:p>
          <a:p>
            <a:pPr lvl="1"/>
            <a:r>
              <a:rPr lang="en-US" dirty="0"/>
              <a:t>Second Level</a:t>
            </a:r>
            <a:endParaRPr dirty="0"/>
          </a:p>
        </p:txBody>
      </p:sp>
      <p:sp>
        <p:nvSpPr>
          <p:cNvPr id="23" name="Label"/>
          <p:cNvSpPr txBox="1">
            <a:spLocks noGrp="1"/>
          </p:cNvSpPr>
          <p:nvPr>
            <p:ph type="body" sz="quarter" idx="32"/>
          </p:nvPr>
        </p:nvSpPr>
        <p:spPr>
          <a:xfrm>
            <a:off x="4867097"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24" name="Lorem ipsum dolor sit amet, consectetur adipiscing elit, sed do eiusmod tempor incididunt ut labore et."/>
          <p:cNvSpPr txBox="1">
            <a:spLocks noGrp="1"/>
          </p:cNvSpPr>
          <p:nvPr>
            <p:ph type="body" sz="quarter" idx="33" hasCustomPrompt="1"/>
          </p:nvPr>
        </p:nvSpPr>
        <p:spPr>
          <a:xfrm>
            <a:off x="4867097" y="1507402"/>
            <a:ext cx="4181654" cy="4661579"/>
          </a:xfrm>
          <a:prstGeom prst="rect">
            <a:avLst/>
          </a:prstGeom>
        </p:spPr>
        <p:txBody>
          <a:bodyPr wrap="square">
            <a:noAutofit/>
          </a:bodyPr>
          <a:lstStyle>
            <a:lvl1pPr marL="257175" indent="-257175">
              <a:spcBef>
                <a:spcPts val="0"/>
              </a:spcBef>
              <a:buClr>
                <a:srgbClr val="E4E1E4"/>
              </a:buClr>
              <a:buSzTx/>
              <a:buFont typeface="Arial" charset="0"/>
              <a:buChar char="•"/>
              <a:defRPr sz="1500">
                <a:solidFill>
                  <a:schemeClr val="accent1">
                    <a:lumMod val="20000"/>
                    <a:lumOff val="80000"/>
                  </a:schemeClr>
                </a:solidFill>
                <a:latin typeface="Arial"/>
                <a:ea typeface="Arial"/>
                <a:cs typeface="Arial"/>
                <a:sym typeface="Arial"/>
              </a:defRPr>
            </a:lvl1pPr>
            <a:lvl2pPr marL="386954" indent="-169069">
              <a:defRPr sz="1350" b="0" i="0" u="none" strike="noStrike" cap="none" spc="0" baseline="0" dirty="0">
                <a:ln>
                  <a:noFill/>
                </a:ln>
                <a:solidFill>
                  <a:srgbClr val="E4E1E4"/>
                </a:solidFill>
                <a:uFillTx/>
                <a:latin typeface="Arial" charset="0"/>
                <a:ea typeface="Arial" charset="0"/>
                <a:cs typeface="Arial" charset="0"/>
                <a:sym typeface="Helvetica Light"/>
              </a:defRPr>
            </a:lvl2pPr>
          </a:lstStyle>
          <a:p>
            <a:r>
              <a:rPr dirty="0"/>
              <a:t>Lorem ipsum dolor sit amet, consectetur adipiscing elit, sed do eiusmod tempor incididunt ut labore et.</a:t>
            </a:r>
            <a:endParaRPr lang="en-US" dirty="0"/>
          </a:p>
          <a:p>
            <a:pPr marL="386954" marR="0" lvl="1" indent="-169069" algn="l" defTabSz="685800" rtl="0" eaLnBrk="1" fontAlgn="base" latinLnBrk="0" hangingPunct="1">
              <a:lnSpc>
                <a:spcPct val="100000"/>
              </a:lnSpc>
              <a:spcBef>
                <a:spcPct val="20000"/>
              </a:spcBef>
              <a:spcAft>
                <a:spcPct val="0"/>
              </a:spcAft>
              <a:buClr>
                <a:srgbClr val="E4E1E4"/>
              </a:buClr>
              <a:buSzTx/>
              <a:buFont typeface="Symbol" charset="0"/>
              <a:buChar char="-"/>
              <a:tabLst/>
            </a:pPr>
            <a:r>
              <a:rPr lang="en-US" dirty="0"/>
              <a:t>Second Level</a:t>
            </a:r>
            <a:endParaRPr dirty="0"/>
          </a:p>
        </p:txBody>
      </p:sp>
    </p:spTree>
    <p:extLst>
      <p:ext uri="{BB962C8B-B14F-4D97-AF65-F5344CB8AC3E}">
        <p14:creationId xmlns:p14="http://schemas.microsoft.com/office/powerpoint/2010/main" val="41030091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035627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5250" y="6521450"/>
            <a:ext cx="174763" cy="228600"/>
          </a:xfrm>
          <a:prstGeom prst="rect">
            <a:avLst/>
          </a:prstGeom>
        </p:spPr>
        <p:txBody>
          <a:bodyPr/>
          <a:lstStyle/>
          <a:p>
            <a:fld id="{86CB4B4D-7CA3-9044-876B-883B54F8677D}" type="slidenum">
              <a:rPr lang="uk-UA" smtClean="0"/>
              <a:t>‹#›</a:t>
            </a:fld>
            <a:endParaRPr lang="uk-UA" dirty="0"/>
          </a:p>
        </p:txBody>
      </p:sp>
      <p:sp>
        <p:nvSpPr>
          <p:cNvPr id="5" name="Title 1"/>
          <p:cNvSpPr>
            <a:spLocks noGrp="1"/>
          </p:cNvSpPr>
          <p:nvPr>
            <p:ph type="title"/>
          </p:nvPr>
        </p:nvSpPr>
        <p:spPr>
          <a:xfrm>
            <a:off x="182630" y="146467"/>
            <a:ext cx="8866121" cy="687546"/>
          </a:xfrm>
        </p:spPr>
        <p:txBody>
          <a:bodyPr/>
          <a:lstStyle/>
          <a:p>
            <a:r>
              <a:rPr lang="en-US" dirty="0"/>
              <a:t>Click to edit Master title style</a:t>
            </a:r>
          </a:p>
        </p:txBody>
      </p:sp>
    </p:spTree>
    <p:extLst>
      <p:ext uri="{BB962C8B-B14F-4D97-AF65-F5344CB8AC3E}">
        <p14:creationId xmlns:p14="http://schemas.microsoft.com/office/powerpoint/2010/main" val="3634068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Legal Disclaimer</a:t>
            </a:r>
          </a:p>
        </p:txBody>
      </p:sp>
      <p:sp>
        <p:nvSpPr>
          <p:cNvPr id="3" name="Slide Number Placeholder 2"/>
          <p:cNvSpPr>
            <a:spLocks noGrp="1"/>
          </p:cNvSpPr>
          <p:nvPr>
            <p:ph type="sldNum" sz="quarter" idx="10"/>
          </p:nvPr>
        </p:nvSpPr>
        <p:spPr>
          <a:xfrm>
            <a:off x="95250" y="6521450"/>
            <a:ext cx="174763" cy="228600"/>
          </a:xfrm>
          <a:prstGeom prst="rect">
            <a:avLst/>
          </a:prstGeom>
        </p:spPr>
        <p:txBody>
          <a:bodyPr/>
          <a:lstStyle/>
          <a:p>
            <a:fld id="{86CB4B4D-7CA3-9044-876B-883B54F8677D}" type="slidenum">
              <a:rPr lang="uk-UA" smtClean="0"/>
              <a:t>‹#›</a:t>
            </a:fld>
            <a:endParaRPr lang="uk-UA"/>
          </a:p>
        </p:txBody>
      </p:sp>
      <p:sp>
        <p:nvSpPr>
          <p:cNvPr id="4" name="Text Box 4"/>
          <p:cNvSpPr txBox="1">
            <a:spLocks noChangeArrowheads="1"/>
          </p:cNvSpPr>
          <p:nvPr userDrawn="1"/>
        </p:nvSpPr>
        <p:spPr bwMode="auto">
          <a:xfrm>
            <a:off x="227262" y="869455"/>
            <a:ext cx="8859441" cy="3998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a:spAutoFit/>
          </a:bodyPr>
          <a:lstStyle>
            <a:lvl1pPr>
              <a:defRPr>
                <a:solidFill>
                  <a:schemeClr val="tx1"/>
                </a:solidFill>
                <a:latin typeface="Arial" charset="0"/>
                <a:ea typeface="ＭＳ Ｐゴシック" charset="0"/>
              </a:defRPr>
            </a:lvl1pPr>
            <a:lvl2pPr marL="233363" indent="-119063">
              <a:defRPr>
                <a:solidFill>
                  <a:schemeClr val="tx1"/>
                </a:solidFill>
                <a:latin typeface="Arial" charset="0"/>
                <a:ea typeface="ＭＳ Ｐゴシック" charset="0"/>
              </a:defRPr>
            </a:lvl2pPr>
            <a:lvl3pPr marL="1719263">
              <a:defRPr>
                <a:solidFill>
                  <a:schemeClr val="tx1"/>
                </a:solidFill>
                <a:latin typeface="Arial" charset="0"/>
                <a:ea typeface="ＭＳ Ｐゴシック" charset="0"/>
              </a:defRPr>
            </a:lvl3pPr>
            <a:lvl4pPr marL="1833563">
              <a:defRPr>
                <a:solidFill>
                  <a:schemeClr val="tx1"/>
                </a:solidFill>
                <a:latin typeface="Arial" charset="0"/>
                <a:ea typeface="ＭＳ Ｐゴシック" charset="0"/>
              </a:defRPr>
            </a:lvl4pPr>
            <a:lvl5pPr marL="1947863">
              <a:defRPr>
                <a:solidFill>
                  <a:schemeClr val="tx1"/>
                </a:solidFill>
                <a:latin typeface="Arial" charset="0"/>
                <a:ea typeface="ＭＳ Ｐゴシック" charset="0"/>
              </a:defRPr>
            </a:lvl5pPr>
            <a:lvl6pPr marL="2405063" fontAlgn="base">
              <a:spcBef>
                <a:spcPct val="0"/>
              </a:spcBef>
              <a:spcAft>
                <a:spcPct val="0"/>
              </a:spcAft>
              <a:defRPr>
                <a:solidFill>
                  <a:schemeClr val="tx1"/>
                </a:solidFill>
                <a:latin typeface="Arial" charset="0"/>
                <a:ea typeface="ＭＳ Ｐゴシック" charset="0"/>
              </a:defRPr>
            </a:lvl6pPr>
            <a:lvl7pPr marL="2862263" fontAlgn="base">
              <a:spcBef>
                <a:spcPct val="0"/>
              </a:spcBef>
              <a:spcAft>
                <a:spcPct val="0"/>
              </a:spcAft>
              <a:defRPr>
                <a:solidFill>
                  <a:schemeClr val="tx1"/>
                </a:solidFill>
                <a:latin typeface="Arial" charset="0"/>
                <a:ea typeface="ＭＳ Ｐゴシック" charset="0"/>
              </a:defRPr>
            </a:lvl7pPr>
            <a:lvl8pPr marL="3319463" fontAlgn="base">
              <a:spcBef>
                <a:spcPct val="0"/>
              </a:spcBef>
              <a:spcAft>
                <a:spcPct val="0"/>
              </a:spcAft>
              <a:defRPr>
                <a:solidFill>
                  <a:schemeClr val="tx1"/>
                </a:solidFill>
                <a:latin typeface="Arial" charset="0"/>
                <a:ea typeface="ＭＳ Ｐゴシック" charset="0"/>
              </a:defRPr>
            </a:lvl8pPr>
            <a:lvl9pPr marL="3776663" fontAlgn="base">
              <a:spcBef>
                <a:spcPct val="0"/>
              </a:spcBef>
              <a:spcAft>
                <a:spcPct val="0"/>
              </a:spcAft>
              <a:defRPr>
                <a:solidFill>
                  <a:schemeClr val="tx1"/>
                </a:solidFill>
                <a:latin typeface="Arial" charset="0"/>
                <a:ea typeface="ＭＳ Ｐゴシック" charset="0"/>
              </a:defRPr>
            </a:lvl9pPr>
          </a:lstStyle>
          <a:p>
            <a:pPr>
              <a:defRPr/>
            </a:pPr>
            <a:r>
              <a:rPr lang="en-US" sz="900" b="1" dirty="0">
                <a:solidFill>
                  <a:srgbClr val="FF0000"/>
                </a:solidFill>
                <a:cs typeface="+mn-cs"/>
              </a:rPr>
              <a:t>(Sections / text in red need to be customized for each presentation and then removed from the final draft.)</a:t>
            </a:r>
          </a:p>
          <a:p>
            <a:pPr>
              <a:defRPr/>
            </a:pPr>
            <a:endParaRPr lang="en-US" sz="900" b="1" dirty="0">
              <a:solidFill>
                <a:srgbClr val="000000"/>
              </a:solidFill>
              <a:cs typeface="+mn-cs"/>
            </a:endParaRPr>
          </a:p>
          <a:p>
            <a:pPr lvl="1">
              <a:buFontTx/>
              <a:buChar char="•"/>
              <a:defRPr/>
            </a:pPr>
            <a:r>
              <a:rPr lang="en-US" sz="900" dirty="0">
                <a:solidFill>
                  <a:srgbClr val="E4E1E4"/>
                </a:solidFill>
                <a:cs typeface="+mn-cs"/>
              </a:rPr>
              <a:t>© IBM Corporation 2017. All Rights Reserved.</a:t>
            </a:r>
          </a:p>
          <a:p>
            <a:pPr lvl="1">
              <a:buFontTx/>
              <a:buChar char="•"/>
              <a:defRPr/>
            </a:pPr>
            <a:r>
              <a:rPr lang="en-US" sz="900" dirty="0">
                <a:solidFill>
                  <a:srgbClr val="E4E1E4"/>
                </a:solidFill>
                <a:cs typeface="+mn-cs"/>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a:t>
            </a:r>
            <a:r>
              <a:rPr lang="ja-JP" altLang="en-US" sz="900" dirty="0">
                <a:solidFill>
                  <a:srgbClr val="E4E1E4"/>
                </a:solidFill>
                <a:latin typeface="Arial"/>
                <a:cs typeface="+mn-cs"/>
              </a:rPr>
              <a:t>’</a:t>
            </a:r>
            <a:r>
              <a:rPr lang="en-US" sz="900" dirty="0">
                <a:solidFill>
                  <a:srgbClr val="E4E1E4"/>
                </a:solidFill>
                <a:cs typeface="+mn-cs"/>
              </a:rPr>
              <a:t>s current product plans and strategy, which are subject to change by IBM without notice. IBM shall not be responsible for any damages arising out of the use of, or otherwise related to, this publication or any other materials. Nothing contained in this publication is intended to, nor shall have the effect of, creating any warranties or representations from IBM or its suppliers or licensors, or altering the terms and conditions of the applicable license agreement governing the use of IBM software.</a:t>
            </a:r>
          </a:p>
          <a:p>
            <a:pPr lvl="1">
              <a:buFontTx/>
              <a:buChar char="•"/>
              <a:defRPr/>
            </a:pPr>
            <a:r>
              <a:rPr lang="en-US" sz="900" dirty="0">
                <a:solidFill>
                  <a:srgbClr val="E4E1E4"/>
                </a:solidFill>
                <a:cs typeface="+mn-cs"/>
              </a:rPr>
              <a:t>References in this presentation to IBM products, programs, or services do not imply that they will be available in all countries in which IBM operates. Product release dates and/or capabilities referenced in this presentation may change at any time at IBM</a:t>
            </a:r>
            <a:r>
              <a:rPr lang="ja-JP" altLang="en-US" sz="900" dirty="0">
                <a:solidFill>
                  <a:srgbClr val="E4E1E4"/>
                </a:solidFill>
                <a:latin typeface="Arial"/>
                <a:cs typeface="+mn-cs"/>
              </a:rPr>
              <a:t>’</a:t>
            </a:r>
            <a:r>
              <a:rPr lang="en-US" sz="900" dirty="0">
                <a:solidFill>
                  <a:srgbClr val="E4E1E4"/>
                </a:solidFill>
                <a:cs typeface="+mn-cs"/>
              </a:rPr>
              <a:t>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lvl="1">
              <a:buFontTx/>
              <a:buChar char="•"/>
              <a:defRPr/>
            </a:pPr>
            <a:r>
              <a:rPr lang="en-US" sz="900" dirty="0">
                <a:solidFill>
                  <a:srgbClr val="FF0000"/>
                </a:solidFill>
                <a:cs typeface="+mn-cs"/>
              </a:rPr>
              <a:t>If the text contains performance statistics or references to benchmarks, insert the following language; otherwise delete:</a:t>
            </a:r>
            <a:br>
              <a:rPr lang="en-US" sz="900" dirty="0">
                <a:solidFill>
                  <a:srgbClr val="000000"/>
                </a:solidFill>
                <a:cs typeface="+mn-cs"/>
              </a:rPr>
            </a:br>
            <a:r>
              <a:rPr lang="en-US" sz="900" dirty="0">
                <a:solidFill>
                  <a:srgbClr val="E4E1E4"/>
                </a:solidFill>
                <a:cs typeface="+mn-cs"/>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a:p>
            <a:pPr lvl="1">
              <a:buFontTx/>
              <a:buChar char="•"/>
              <a:defRPr/>
            </a:pPr>
            <a:r>
              <a:rPr lang="en-US" sz="900" dirty="0">
                <a:solidFill>
                  <a:srgbClr val="FF0000"/>
                </a:solidFill>
                <a:cs typeface="+mn-cs"/>
              </a:rPr>
              <a:t>If the text includes any customer examples, please confirm we have prior written approval from such customer and insert the following language; otherwise delete:</a:t>
            </a:r>
            <a:br>
              <a:rPr lang="en-US" sz="900" dirty="0">
                <a:solidFill>
                  <a:srgbClr val="000000"/>
                </a:solidFill>
                <a:cs typeface="+mn-cs"/>
              </a:rPr>
            </a:br>
            <a:r>
              <a:rPr lang="en-US" sz="900" dirty="0">
                <a:solidFill>
                  <a:srgbClr val="E4E1E4"/>
                </a:solidFill>
                <a:cs typeface="+mn-cs"/>
              </a:rPr>
              <a:t>All customer examples described are presented as illustrations of how those customers have used IBM products and the results they may have achieved.  Actual environmental costs and performance characteristics may vary by customer.</a:t>
            </a:r>
          </a:p>
          <a:p>
            <a:pPr lvl="1">
              <a:buFontTx/>
              <a:buChar char="•"/>
              <a:defRPr/>
            </a:pPr>
            <a:r>
              <a:rPr lang="en-US" sz="900" dirty="0">
                <a:solidFill>
                  <a:srgbClr val="FF0000"/>
                </a:solidFill>
                <a:cs typeface="+mn-cs"/>
              </a:rPr>
              <a:t>Review text for proper trademark attribution of IBM products. At first use, each product name must be the full name and include appropriate trademark symbols. Subsequent references can drop </a:t>
            </a:r>
            <a:r>
              <a:rPr lang="ja-JP" altLang="en-US" sz="900" dirty="0">
                <a:solidFill>
                  <a:srgbClr val="FF0000"/>
                </a:solidFill>
                <a:latin typeface="Arial"/>
                <a:cs typeface="+mn-cs"/>
              </a:rPr>
              <a:t>“</a:t>
            </a:r>
            <a:r>
              <a:rPr lang="en-US" sz="900" dirty="0">
                <a:solidFill>
                  <a:srgbClr val="FF0000"/>
                </a:solidFill>
                <a:cs typeface="+mn-cs"/>
              </a:rPr>
              <a:t>IBM</a:t>
            </a:r>
            <a:r>
              <a:rPr lang="ja-JP" altLang="en-US" sz="900" dirty="0">
                <a:solidFill>
                  <a:srgbClr val="FF0000"/>
                </a:solidFill>
                <a:latin typeface="Arial"/>
                <a:cs typeface="+mn-cs"/>
              </a:rPr>
              <a:t>”</a:t>
            </a:r>
            <a:r>
              <a:rPr lang="en-US" sz="900" dirty="0">
                <a:solidFill>
                  <a:srgbClr val="FF0000"/>
                </a:solidFill>
                <a:cs typeface="+mn-cs"/>
              </a:rPr>
              <a:t> but should include the proper branding (e.g., IBM </a:t>
            </a:r>
            <a:r>
              <a:rPr lang="en-US" sz="900" dirty="0" err="1">
                <a:solidFill>
                  <a:srgbClr val="FF0000"/>
                </a:solidFill>
                <a:cs typeface="+mn-cs"/>
              </a:rPr>
              <a:t>Bluemix</a:t>
            </a:r>
            <a:r>
              <a:rPr lang="en-US" sz="900" dirty="0">
                <a:solidFill>
                  <a:srgbClr val="FF0000"/>
                </a:solidFill>
                <a:cs typeface="+mn-cs"/>
              </a:rPr>
              <a:t> or WebSphere Application Server). Please refer to </a:t>
            </a:r>
            <a:r>
              <a:rPr lang="en-US" sz="900" dirty="0">
                <a:solidFill>
                  <a:srgbClr val="FF0000"/>
                </a:solidFill>
                <a:cs typeface="+mn-cs"/>
                <a:hlinkClick r:id="rId2"/>
              </a:rPr>
              <a:t>http://www.ibm.com/legal/copytrade.shtml</a:t>
            </a:r>
            <a:r>
              <a:rPr lang="en-US" sz="900" dirty="0">
                <a:solidFill>
                  <a:srgbClr val="FF0000"/>
                </a:solidFill>
                <a:cs typeface="+mn-cs"/>
              </a:rPr>
              <a:t> for guidance on which trademarks require the ® or ™ symbol. Do not use abbreviations for IBM product names in your presentation. All product names must be used as adjectives rather than nouns. Please list all of the trademarks that you use in your presentation</a:t>
            </a:r>
          </a:p>
          <a:p>
            <a:pPr lvl="1">
              <a:buFontTx/>
              <a:buChar char="•"/>
              <a:defRPr/>
            </a:pPr>
            <a:r>
              <a:rPr lang="en-US" sz="900" dirty="0">
                <a:solidFill>
                  <a:srgbClr val="FF0000"/>
                </a:solidFill>
                <a:cs typeface="+mn-cs"/>
              </a:rPr>
              <a:t>If the text/graphics include screenshots, no actual IBM employee names may be used (even your own), if your screenshots include fictitious company names (e.g., Renovations, Zeta Bank, Acme) please update and insert the following; otherwise delete: All references to [insert fictitious company name] refer to a fictitious company and are used for illustration purposes only.</a:t>
            </a:r>
          </a:p>
          <a:p>
            <a:pPr lvl="1">
              <a:spcBef>
                <a:spcPct val="20000"/>
              </a:spcBef>
              <a:buFontTx/>
              <a:buChar char="•"/>
              <a:defRPr/>
            </a:pPr>
            <a:endParaRPr lang="en-US" sz="900" dirty="0">
              <a:solidFill>
                <a:srgbClr val="000000"/>
              </a:solidFill>
              <a:cs typeface="+mn-cs"/>
            </a:endParaRPr>
          </a:p>
        </p:txBody>
      </p:sp>
    </p:spTree>
    <p:extLst>
      <p:ext uri="{BB962C8B-B14F-4D97-AF65-F5344CB8AC3E}">
        <p14:creationId xmlns:p14="http://schemas.microsoft.com/office/powerpoint/2010/main" val="17820645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Light Title Slide">
    <p:bg>
      <p:bgPr>
        <a:solidFill>
          <a:srgbClr val="FFFFFF"/>
        </a:solidFill>
        <a:effectLst/>
      </p:bgPr>
    </p:bg>
    <p:spTree>
      <p:nvGrpSpPr>
        <p:cNvPr id="1" name=""/>
        <p:cNvGrpSpPr/>
        <p:nvPr/>
      </p:nvGrpSpPr>
      <p:grpSpPr>
        <a:xfrm>
          <a:off x="0" y="0"/>
          <a:ext cx="0" cy="0"/>
          <a:chOff x="0" y="0"/>
          <a:chExt cx="0" cy="0"/>
        </a:xfrm>
      </p:grpSpPr>
      <p:sp>
        <p:nvSpPr>
          <p:cNvPr id="32" name="Rectangle 14"/>
          <p:cNvSpPr/>
          <p:nvPr/>
        </p:nvSpPr>
        <p:spPr>
          <a:xfrm>
            <a:off x="5744086" y="0"/>
            <a:ext cx="2239859" cy="6858000"/>
          </a:xfrm>
          <a:prstGeom prst="rect">
            <a:avLst/>
          </a:prstGeom>
          <a:solidFill>
            <a:schemeClr val="accent2"/>
          </a:solidFill>
          <a:ln w="12700">
            <a:miter lim="400000"/>
          </a:ln>
        </p:spPr>
        <p:txBody>
          <a:bodyPr lIns="34289" rIns="34289" anchor="ctr"/>
          <a:lstStyle/>
          <a:p>
            <a:pPr algn="ctr">
              <a:defRPr>
                <a:solidFill>
                  <a:srgbClr val="FFFFFF"/>
                </a:solidFill>
              </a:defRPr>
            </a:pPr>
            <a:endParaRPr/>
          </a:p>
        </p:txBody>
      </p:sp>
      <p:sp>
        <p:nvSpPr>
          <p:cNvPr id="33" name="Rectangle 13"/>
          <p:cNvSpPr/>
          <p:nvPr/>
        </p:nvSpPr>
        <p:spPr>
          <a:xfrm>
            <a:off x="1" y="1"/>
            <a:ext cx="5744087" cy="6858001"/>
          </a:xfrm>
          <a:prstGeom prst="rect">
            <a:avLst/>
          </a:prstGeom>
          <a:solidFill>
            <a:schemeClr val="accent5"/>
          </a:solidFill>
          <a:ln w="12700">
            <a:miter lim="400000"/>
          </a:ln>
        </p:spPr>
        <p:txBody>
          <a:bodyPr lIns="34289" rIns="34289" anchor="ctr"/>
          <a:lstStyle/>
          <a:p>
            <a:pPr algn="ctr">
              <a:defRPr>
                <a:solidFill>
                  <a:srgbClr val="FFFFFF"/>
                </a:solidFill>
              </a:defRPr>
            </a:pPr>
            <a:endParaRPr/>
          </a:p>
        </p:txBody>
      </p:sp>
      <p:sp>
        <p:nvSpPr>
          <p:cNvPr id="34" name="Rectangle 16"/>
          <p:cNvSpPr/>
          <p:nvPr/>
        </p:nvSpPr>
        <p:spPr>
          <a:xfrm>
            <a:off x="7979434" y="-11563"/>
            <a:ext cx="1164566" cy="6881126"/>
          </a:xfrm>
          <a:prstGeom prst="rect">
            <a:avLst/>
          </a:prstGeom>
          <a:solidFill>
            <a:schemeClr val="accent1">
              <a:lumOff val="7450"/>
            </a:schemeClr>
          </a:solidFill>
          <a:ln w="12700">
            <a:miter lim="400000"/>
          </a:ln>
        </p:spPr>
        <p:txBody>
          <a:bodyPr lIns="34289" rIns="34289" anchor="ctr"/>
          <a:lstStyle/>
          <a:p>
            <a:pPr algn="ctr">
              <a:defRPr>
                <a:solidFill>
                  <a:srgbClr val="FFFFFF"/>
                </a:solidFill>
              </a:defRPr>
            </a:pPr>
            <a:endParaRPr/>
          </a:p>
        </p:txBody>
      </p:sp>
      <p:sp>
        <p:nvSpPr>
          <p:cNvPr id="35" name="Subtitle 2"/>
          <p:cNvSpPr txBox="1">
            <a:spLocks noGrp="1"/>
          </p:cNvSpPr>
          <p:nvPr>
            <p:ph type="body" sz="quarter" idx="13"/>
          </p:nvPr>
        </p:nvSpPr>
        <p:spPr>
          <a:xfrm>
            <a:off x="190500" y="2099322"/>
            <a:ext cx="7788933" cy="590929"/>
          </a:xfrm>
          <a:prstGeom prst="rect">
            <a:avLst/>
          </a:prstGeom>
        </p:spPr>
        <p:txBody>
          <a:bodyPr wrap="square" lIns="45719" tIns="45719" rIns="45719" bIns="45719" anchor="t">
            <a:spAutoFit/>
          </a:bodyPr>
          <a:lstStyle>
            <a:lvl1pPr marL="0" indent="0" defTabSz="685800">
              <a:lnSpc>
                <a:spcPct val="90000"/>
              </a:lnSpc>
              <a:spcBef>
                <a:spcPts val="0"/>
              </a:spcBef>
              <a:buSzTx/>
              <a:buNone/>
              <a:defRPr sz="3600" b="1">
                <a:solidFill>
                  <a:schemeClr val="accent4"/>
                </a:solidFill>
                <a:latin typeface="Arial"/>
                <a:ea typeface="Arial"/>
                <a:cs typeface="Arial"/>
                <a:sym typeface="Arial"/>
              </a:defRPr>
            </a:lvl1pPr>
          </a:lstStyle>
          <a:p>
            <a:r>
              <a:rPr dirty="0"/>
              <a:t>Presentation Title</a:t>
            </a:r>
          </a:p>
        </p:txBody>
      </p:sp>
      <p:sp>
        <p:nvSpPr>
          <p:cNvPr id="36" name="Subtitle 2"/>
          <p:cNvSpPr txBox="1">
            <a:spLocks noGrp="1"/>
          </p:cNvSpPr>
          <p:nvPr>
            <p:ph type="body" sz="quarter" idx="14"/>
          </p:nvPr>
        </p:nvSpPr>
        <p:spPr>
          <a:xfrm>
            <a:off x="190500" y="2869319"/>
            <a:ext cx="7788933" cy="466279"/>
          </a:xfrm>
          <a:prstGeom prst="rect">
            <a:avLst/>
          </a:prstGeom>
        </p:spPr>
        <p:txBody>
          <a:bodyPr wrap="square" lIns="45719" tIns="45719" rIns="45719" bIns="45719" anchor="t">
            <a:spAutoFit/>
          </a:bodyPr>
          <a:lstStyle>
            <a:lvl1pPr marL="0" indent="0" defTabSz="685800">
              <a:lnSpc>
                <a:spcPct val="90000"/>
              </a:lnSpc>
              <a:spcBef>
                <a:spcPts val="0"/>
              </a:spcBef>
              <a:buSzTx/>
              <a:buNone/>
              <a:defRPr sz="2700">
                <a:solidFill>
                  <a:schemeClr val="accent1">
                    <a:lumOff val="14901"/>
                  </a:schemeClr>
                </a:solidFill>
                <a:latin typeface="Arial"/>
                <a:ea typeface="Arial"/>
                <a:cs typeface="Arial"/>
                <a:sym typeface="Arial"/>
              </a:defRPr>
            </a:lvl1pPr>
          </a:lstStyle>
          <a:p>
            <a:r>
              <a:rPr dirty="0"/>
              <a:t>Sub-title</a:t>
            </a:r>
          </a:p>
        </p:txBody>
      </p:sp>
      <p:sp>
        <p:nvSpPr>
          <p:cNvPr id="37" name="Subtitle 2"/>
          <p:cNvSpPr txBox="1">
            <a:spLocks noGrp="1"/>
          </p:cNvSpPr>
          <p:nvPr>
            <p:ph type="body" sz="quarter" idx="15"/>
          </p:nvPr>
        </p:nvSpPr>
        <p:spPr>
          <a:xfrm>
            <a:off x="190500" y="4057355"/>
            <a:ext cx="5553586"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rgbClr val="FFFFFF"/>
                </a:solidFill>
                <a:latin typeface="Arial"/>
                <a:ea typeface="Arial"/>
                <a:cs typeface="Arial"/>
                <a:sym typeface="Arial"/>
              </a:defRPr>
            </a:lvl1pPr>
          </a:lstStyle>
          <a:p>
            <a:r>
              <a:t>Presenter Name(s)</a:t>
            </a:r>
          </a:p>
        </p:txBody>
      </p:sp>
      <p:sp>
        <p:nvSpPr>
          <p:cNvPr id="38" name="Subtitle 2"/>
          <p:cNvSpPr txBox="1">
            <a:spLocks noGrp="1"/>
          </p:cNvSpPr>
          <p:nvPr>
            <p:ph type="body" sz="quarter" idx="16"/>
          </p:nvPr>
        </p:nvSpPr>
        <p:spPr>
          <a:xfrm>
            <a:off x="190500" y="4408016"/>
            <a:ext cx="5553586"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rgbClr val="FFFFFF"/>
                </a:solidFill>
                <a:latin typeface="Arial"/>
                <a:ea typeface="Arial"/>
                <a:cs typeface="Arial"/>
                <a:sym typeface="Arial"/>
              </a:defRPr>
            </a:lvl1pPr>
          </a:lstStyle>
          <a:p>
            <a:r>
              <a:t>Date</a:t>
            </a:r>
          </a:p>
        </p:txBody>
      </p:sp>
    </p:spTree>
    <p:extLst>
      <p:ext uri="{BB962C8B-B14F-4D97-AF65-F5344CB8AC3E}">
        <p14:creationId xmlns:p14="http://schemas.microsoft.com/office/powerpoint/2010/main" val="13718689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ight Agenda">
    <p:bg>
      <p:bgPr>
        <a:solidFill>
          <a:schemeClr val="accent2">
            <a:lumOff val="5765"/>
          </a:schemeClr>
        </a:solidFill>
        <a:effectLst/>
      </p:bgPr>
    </p:bg>
    <p:spTree>
      <p:nvGrpSpPr>
        <p:cNvPr id="1" name=""/>
        <p:cNvGrpSpPr/>
        <p:nvPr/>
      </p:nvGrpSpPr>
      <p:grpSpPr>
        <a:xfrm>
          <a:off x="0" y="0"/>
          <a:ext cx="0" cy="0"/>
          <a:chOff x="0" y="0"/>
          <a:chExt cx="0" cy="0"/>
        </a:xfrm>
      </p:grpSpPr>
      <p:sp>
        <p:nvSpPr>
          <p:cNvPr id="95" name="Slide Number"/>
          <p:cNvSpPr txBox="1">
            <a:spLocks noGrp="1"/>
          </p:cNvSpPr>
          <p:nvPr>
            <p:ph type="sldNum" sz="quarter" idx="2"/>
          </p:nvPr>
        </p:nvSpPr>
        <p:spPr>
          <a:xfrm>
            <a:off x="95250" y="6521450"/>
            <a:ext cx="174763" cy="228600"/>
          </a:xfrm>
          <a:prstGeom prst="rect">
            <a:avLst/>
          </a:prstGeom>
        </p:spPr>
        <p:txBody>
          <a:bodyPr/>
          <a:lstStyle/>
          <a:p>
            <a:fld id="{86CB4B4D-7CA3-9044-876B-883B54F8677D}" type="slidenum">
              <a:t>‹#›</a:t>
            </a:fld>
            <a:endParaRPr/>
          </a:p>
        </p:txBody>
      </p:sp>
      <p:sp>
        <p:nvSpPr>
          <p:cNvPr id="37" name="01"/>
          <p:cNvSpPr txBox="1">
            <a:spLocks noGrp="1"/>
          </p:cNvSpPr>
          <p:nvPr>
            <p:ph type="body" sz="quarter" idx="14"/>
          </p:nvPr>
        </p:nvSpPr>
        <p:spPr>
          <a:xfrm>
            <a:off x="4159587" y="700487"/>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01</a:t>
            </a:r>
          </a:p>
        </p:txBody>
      </p:sp>
      <p:sp>
        <p:nvSpPr>
          <p:cNvPr id="38" name="Slide Title"/>
          <p:cNvSpPr txBox="1">
            <a:spLocks noGrp="1"/>
          </p:cNvSpPr>
          <p:nvPr>
            <p:ph type="body" sz="quarter" idx="15"/>
          </p:nvPr>
        </p:nvSpPr>
        <p:spPr>
          <a:xfrm>
            <a:off x="4159587" y="1269731"/>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39" name="05"/>
          <p:cNvSpPr txBox="1">
            <a:spLocks noGrp="1"/>
          </p:cNvSpPr>
          <p:nvPr>
            <p:ph type="body" sz="quarter" idx="16"/>
          </p:nvPr>
        </p:nvSpPr>
        <p:spPr>
          <a:xfrm>
            <a:off x="6898306" y="700487"/>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05</a:t>
            </a:r>
          </a:p>
        </p:txBody>
      </p:sp>
      <p:sp>
        <p:nvSpPr>
          <p:cNvPr id="40" name="Slide Title"/>
          <p:cNvSpPr txBox="1">
            <a:spLocks noGrp="1"/>
          </p:cNvSpPr>
          <p:nvPr>
            <p:ph type="body" sz="quarter" idx="17"/>
          </p:nvPr>
        </p:nvSpPr>
        <p:spPr>
          <a:xfrm>
            <a:off x="6898306" y="1269731"/>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1" name="02"/>
          <p:cNvSpPr txBox="1">
            <a:spLocks noGrp="1"/>
          </p:cNvSpPr>
          <p:nvPr>
            <p:ph type="body" sz="quarter" idx="18"/>
          </p:nvPr>
        </p:nvSpPr>
        <p:spPr>
          <a:xfrm>
            <a:off x="4159587" y="1984186"/>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02</a:t>
            </a:r>
          </a:p>
        </p:txBody>
      </p:sp>
      <p:sp>
        <p:nvSpPr>
          <p:cNvPr id="42" name="Slide Title"/>
          <p:cNvSpPr txBox="1">
            <a:spLocks noGrp="1"/>
          </p:cNvSpPr>
          <p:nvPr>
            <p:ph type="body" sz="quarter" idx="19"/>
          </p:nvPr>
        </p:nvSpPr>
        <p:spPr>
          <a:xfrm>
            <a:off x="4159587" y="2553430"/>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3" name="06"/>
          <p:cNvSpPr txBox="1">
            <a:spLocks noGrp="1"/>
          </p:cNvSpPr>
          <p:nvPr>
            <p:ph type="body" sz="quarter" idx="20"/>
          </p:nvPr>
        </p:nvSpPr>
        <p:spPr>
          <a:xfrm>
            <a:off x="6898306" y="1984186"/>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06</a:t>
            </a:r>
          </a:p>
        </p:txBody>
      </p:sp>
      <p:sp>
        <p:nvSpPr>
          <p:cNvPr id="44" name="Slide Title"/>
          <p:cNvSpPr txBox="1">
            <a:spLocks noGrp="1"/>
          </p:cNvSpPr>
          <p:nvPr>
            <p:ph type="body" sz="quarter" idx="21"/>
          </p:nvPr>
        </p:nvSpPr>
        <p:spPr>
          <a:xfrm>
            <a:off x="6898306" y="2553430"/>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5" name="03"/>
          <p:cNvSpPr txBox="1">
            <a:spLocks noGrp="1"/>
          </p:cNvSpPr>
          <p:nvPr>
            <p:ph type="body" sz="quarter" idx="22"/>
          </p:nvPr>
        </p:nvSpPr>
        <p:spPr>
          <a:xfrm>
            <a:off x="4159587" y="3267884"/>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03</a:t>
            </a:r>
          </a:p>
        </p:txBody>
      </p:sp>
      <p:sp>
        <p:nvSpPr>
          <p:cNvPr id="46" name="Slide Title"/>
          <p:cNvSpPr txBox="1">
            <a:spLocks noGrp="1"/>
          </p:cNvSpPr>
          <p:nvPr>
            <p:ph type="body" sz="quarter" idx="23"/>
          </p:nvPr>
        </p:nvSpPr>
        <p:spPr>
          <a:xfrm>
            <a:off x="4159587" y="3837127"/>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7" name="07"/>
          <p:cNvSpPr txBox="1">
            <a:spLocks noGrp="1"/>
          </p:cNvSpPr>
          <p:nvPr>
            <p:ph type="body" sz="quarter" idx="24"/>
          </p:nvPr>
        </p:nvSpPr>
        <p:spPr>
          <a:xfrm>
            <a:off x="6898306" y="3267884"/>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07</a:t>
            </a:r>
          </a:p>
        </p:txBody>
      </p:sp>
      <p:sp>
        <p:nvSpPr>
          <p:cNvPr id="48" name="Slide Title"/>
          <p:cNvSpPr txBox="1">
            <a:spLocks noGrp="1"/>
          </p:cNvSpPr>
          <p:nvPr>
            <p:ph type="body" sz="quarter" idx="25"/>
          </p:nvPr>
        </p:nvSpPr>
        <p:spPr>
          <a:xfrm>
            <a:off x="6898306" y="3837127"/>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9" name="04"/>
          <p:cNvSpPr txBox="1">
            <a:spLocks noGrp="1"/>
          </p:cNvSpPr>
          <p:nvPr>
            <p:ph type="body" sz="quarter" idx="26"/>
          </p:nvPr>
        </p:nvSpPr>
        <p:spPr>
          <a:xfrm>
            <a:off x="4159587" y="4551582"/>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04</a:t>
            </a:r>
          </a:p>
        </p:txBody>
      </p:sp>
      <p:sp>
        <p:nvSpPr>
          <p:cNvPr id="50" name="Slide Title"/>
          <p:cNvSpPr txBox="1">
            <a:spLocks noGrp="1"/>
          </p:cNvSpPr>
          <p:nvPr>
            <p:ph type="body" sz="quarter" idx="27"/>
          </p:nvPr>
        </p:nvSpPr>
        <p:spPr>
          <a:xfrm>
            <a:off x="4159587" y="5120826"/>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51" name="08"/>
          <p:cNvSpPr txBox="1">
            <a:spLocks noGrp="1"/>
          </p:cNvSpPr>
          <p:nvPr>
            <p:ph type="body" sz="quarter" idx="28"/>
          </p:nvPr>
        </p:nvSpPr>
        <p:spPr>
          <a:xfrm>
            <a:off x="6898306" y="4551582"/>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08</a:t>
            </a:r>
          </a:p>
        </p:txBody>
      </p:sp>
      <p:sp>
        <p:nvSpPr>
          <p:cNvPr id="52" name="Slide Title"/>
          <p:cNvSpPr txBox="1">
            <a:spLocks noGrp="1"/>
          </p:cNvSpPr>
          <p:nvPr>
            <p:ph type="body" sz="quarter" idx="29"/>
          </p:nvPr>
        </p:nvSpPr>
        <p:spPr>
          <a:xfrm>
            <a:off x="6898306" y="5120826"/>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53" name="Text Placeholder 15"/>
          <p:cNvSpPr>
            <a:spLocks noGrp="1"/>
          </p:cNvSpPr>
          <p:nvPr>
            <p:ph type="body" sz="quarter" idx="13" hasCustomPrompt="1"/>
          </p:nvPr>
        </p:nvSpPr>
        <p:spPr>
          <a:xfrm>
            <a:off x="231969" y="700488"/>
            <a:ext cx="3693646" cy="1051426"/>
          </a:xfrm>
          <a:prstGeom prst="rect">
            <a:avLst/>
          </a:prstGeom>
        </p:spPr>
        <p:txBody>
          <a:bodyPr lIns="45719" tIns="45719" rIns="45719" bIns="45719" anchor="t"/>
          <a:lstStyle>
            <a:lvl1pPr marL="0" indent="0" defTabSz="582930">
              <a:lnSpc>
                <a:spcPct val="90000"/>
              </a:lnSpc>
              <a:spcBef>
                <a:spcPts val="0"/>
              </a:spcBef>
              <a:buSzTx/>
              <a:buNone/>
              <a:defRPr sz="3600" b="1">
                <a:solidFill>
                  <a:srgbClr val="1C3549"/>
                </a:solidFill>
                <a:latin typeface="Arial"/>
                <a:ea typeface="Arial"/>
                <a:cs typeface="Arial"/>
                <a:sym typeface="Arial"/>
              </a:defRPr>
            </a:lvl1pPr>
          </a:lstStyle>
          <a:p>
            <a:r>
              <a:rPr lang="en-US"/>
              <a:t>Deck Agenda</a:t>
            </a:r>
            <a:endParaRPr dirty="0"/>
          </a:p>
        </p:txBody>
      </p:sp>
    </p:spTree>
    <p:extLst>
      <p:ext uri="{BB962C8B-B14F-4D97-AF65-F5344CB8AC3E}">
        <p14:creationId xmlns:p14="http://schemas.microsoft.com/office/powerpoint/2010/main" val="169542191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F2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dirty="0"/>
              <a:t>Click to edit Master title style</a:t>
            </a:r>
          </a:p>
        </p:txBody>
      </p:sp>
      <p:sp>
        <p:nvSpPr>
          <p:cNvPr id="3" name="Slide Number Placeholder 2"/>
          <p:cNvSpPr>
            <a:spLocks noGrp="1"/>
          </p:cNvSpPr>
          <p:nvPr>
            <p:ph type="sldNum" sz="quarter" idx="10"/>
          </p:nvPr>
        </p:nvSpPr>
        <p:spPr>
          <a:xfrm>
            <a:off x="95250" y="6521450"/>
            <a:ext cx="174763" cy="228600"/>
          </a:xfrm>
          <a:prstGeom prst="rect">
            <a:avLst/>
          </a:prstGeom>
        </p:spPr>
        <p:txBody>
          <a:bodyPr/>
          <a:lstStyle/>
          <a:p>
            <a:fld id="{86CB4B4D-7CA3-9044-876B-883B54F8677D}" type="slidenum">
              <a:rPr lang="uk-UA" smtClean="0"/>
              <a:t>‹#›</a:t>
            </a:fld>
            <a:endParaRPr lang="uk-UA"/>
          </a:p>
        </p:txBody>
      </p:sp>
      <p:sp>
        <p:nvSpPr>
          <p:cNvPr id="7" name="Content Placeholder 6"/>
          <p:cNvSpPr>
            <a:spLocks noGrp="1"/>
          </p:cNvSpPr>
          <p:nvPr>
            <p:ph sz="quarter" idx="11"/>
          </p:nvPr>
        </p:nvSpPr>
        <p:spPr>
          <a:xfrm>
            <a:off x="182166" y="1025525"/>
            <a:ext cx="8866584" cy="5224463"/>
          </a:xfrm>
          <a:prstGeom prst="rect">
            <a:avLst/>
          </a:prstGeom>
        </p:spPr>
        <p:txBody>
          <a:bodyPr/>
          <a:lstStyle>
            <a:lvl1pPr>
              <a:spcBef>
                <a:spcPts val="825"/>
              </a:spcBef>
              <a:buClr>
                <a:schemeClr val="tx2">
                  <a:lumMod val="50000"/>
                </a:schemeClr>
              </a:buClr>
              <a:defRPr sz="1800" b="1">
                <a:solidFill>
                  <a:schemeClr val="tx2">
                    <a:lumMod val="50000"/>
                  </a:schemeClr>
                </a:solidFill>
              </a:defRPr>
            </a:lvl1pPr>
            <a:lvl2pPr>
              <a:spcBef>
                <a:spcPts val="825"/>
              </a:spcBef>
              <a:buClr>
                <a:schemeClr val="tx2">
                  <a:lumMod val="50000"/>
                </a:schemeClr>
              </a:buClr>
              <a:defRPr sz="1500">
                <a:solidFill>
                  <a:schemeClr val="tx2">
                    <a:lumMod val="50000"/>
                  </a:schemeClr>
                </a:solidFill>
              </a:defRPr>
            </a:lvl2pPr>
            <a:lvl3pPr>
              <a:spcBef>
                <a:spcPts val="825"/>
              </a:spcBef>
              <a:buClr>
                <a:schemeClr val="tx2">
                  <a:lumMod val="50000"/>
                </a:schemeClr>
              </a:buClr>
              <a:defRPr sz="1350">
                <a:solidFill>
                  <a:schemeClr val="tx2">
                    <a:lumMod val="50000"/>
                  </a:schemeClr>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9649900"/>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Light Text &amp; 2 Images">
    <p:bg>
      <p:bgPr>
        <a:solidFill>
          <a:srgbClr val="FFFFFF"/>
        </a:solidFill>
        <a:effectLst/>
      </p:bgPr>
    </p:bg>
    <p:spTree>
      <p:nvGrpSpPr>
        <p:cNvPr id="1" name=""/>
        <p:cNvGrpSpPr/>
        <p:nvPr/>
      </p:nvGrpSpPr>
      <p:grpSpPr>
        <a:xfrm>
          <a:off x="0" y="0"/>
          <a:ext cx="0" cy="0"/>
          <a:chOff x="0" y="0"/>
          <a:chExt cx="0" cy="0"/>
        </a:xfrm>
      </p:grpSpPr>
      <p:sp>
        <p:nvSpPr>
          <p:cNvPr id="238" name="Rectangle 8"/>
          <p:cNvSpPr/>
          <p:nvPr/>
        </p:nvSpPr>
        <p:spPr>
          <a:xfrm>
            <a:off x="0" y="0"/>
            <a:ext cx="4567238" cy="6407150"/>
          </a:xfrm>
          <a:prstGeom prst="rect">
            <a:avLst/>
          </a:prstGeom>
          <a:solidFill>
            <a:schemeClr val="accent2">
              <a:lumOff val="5765"/>
            </a:schemeClr>
          </a:solidFill>
          <a:ln w="12700">
            <a:miter lim="400000"/>
          </a:ln>
        </p:spPr>
        <p:txBody>
          <a:bodyPr lIns="34289" rIns="34289" anchor="ctr"/>
          <a:lstStyle/>
          <a:p>
            <a:pPr algn="ctr">
              <a:defRPr>
                <a:solidFill>
                  <a:srgbClr val="FFFFFF"/>
                </a:solidFill>
              </a:defRPr>
            </a:pPr>
            <a:endParaRPr/>
          </a:p>
        </p:txBody>
      </p:sp>
      <p:sp>
        <p:nvSpPr>
          <p:cNvPr id="239" name="Picture Placeholder 2"/>
          <p:cNvSpPr>
            <a:spLocks noGrp="1"/>
          </p:cNvSpPr>
          <p:nvPr>
            <p:ph type="pic" sz="quarter" idx="13"/>
          </p:nvPr>
        </p:nvSpPr>
        <p:spPr>
          <a:xfrm>
            <a:off x="4765252" y="254000"/>
            <a:ext cx="4173102" cy="2871029"/>
          </a:xfrm>
          <a:prstGeom prst="rect">
            <a:avLst/>
          </a:prstGeom>
        </p:spPr>
        <p:txBody>
          <a:bodyPr lIns="91439" tIns="45719" rIns="91439" bIns="45719" anchor="t">
            <a:noAutofit/>
          </a:bodyPr>
          <a:lstStyle/>
          <a:p>
            <a:endParaRPr/>
          </a:p>
        </p:txBody>
      </p:sp>
      <p:sp>
        <p:nvSpPr>
          <p:cNvPr id="240" name="Picture Placeholder 2"/>
          <p:cNvSpPr>
            <a:spLocks noGrp="1"/>
          </p:cNvSpPr>
          <p:nvPr>
            <p:ph type="pic" sz="quarter" idx="14"/>
          </p:nvPr>
        </p:nvSpPr>
        <p:spPr>
          <a:xfrm>
            <a:off x="4765252" y="3470072"/>
            <a:ext cx="4173102" cy="2598384"/>
          </a:xfrm>
          <a:prstGeom prst="rect">
            <a:avLst/>
          </a:prstGeom>
        </p:spPr>
        <p:txBody>
          <a:bodyPr lIns="91439" tIns="45719" rIns="91439" bIns="45719" anchor="t">
            <a:noAutofit/>
          </a:bodyPr>
          <a:lstStyle/>
          <a:p>
            <a:endParaRPr/>
          </a:p>
        </p:txBody>
      </p:sp>
      <p:sp>
        <p:nvSpPr>
          <p:cNvPr id="241" name="Text Placeholder 15"/>
          <p:cNvSpPr>
            <a:spLocks noGrp="1"/>
          </p:cNvSpPr>
          <p:nvPr>
            <p:ph type="body" sz="quarter" idx="15"/>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rPr dirty="0"/>
              <a:t>Slide title</a:t>
            </a:r>
          </a:p>
        </p:txBody>
      </p:sp>
      <p:sp>
        <p:nvSpPr>
          <p:cNvPr id="242" name="Rectangle 14"/>
          <p:cNvSpPr/>
          <p:nvPr/>
        </p:nvSpPr>
        <p:spPr>
          <a:xfrm>
            <a:off x="-1" y="6413500"/>
            <a:ext cx="9144002" cy="444500"/>
          </a:xfrm>
          <a:prstGeom prst="rect">
            <a:avLst/>
          </a:prstGeom>
          <a:solidFill>
            <a:srgbClr val="FFFFFF"/>
          </a:solidFill>
          <a:ln w="12700">
            <a:miter lim="400000"/>
          </a:ln>
        </p:spPr>
        <p:txBody>
          <a:bodyPr lIns="34289" rIns="34289" anchor="ctr"/>
          <a:lstStyle/>
          <a:p>
            <a:pPr algn="ctr">
              <a:defRPr>
                <a:solidFill>
                  <a:srgbClr val="FFFFFF"/>
                </a:solidFill>
              </a:defRPr>
            </a:pPr>
            <a:endParaRPr/>
          </a:p>
        </p:txBody>
      </p:sp>
      <p:sp>
        <p:nvSpPr>
          <p:cNvPr id="245"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a:t>
            </a:fld>
            <a:endParaRPr/>
          </a:p>
        </p:txBody>
      </p:sp>
      <p:sp>
        <p:nvSpPr>
          <p:cNvPr id="247" name="Label"/>
          <p:cNvSpPr txBox="1">
            <a:spLocks noGrp="1"/>
          </p:cNvSpPr>
          <p:nvPr>
            <p:ph type="body" sz="quarter" idx="16"/>
          </p:nvPr>
        </p:nvSpPr>
        <p:spPr>
          <a:xfrm>
            <a:off x="300491" y="1363787"/>
            <a:ext cx="686406" cy="323165"/>
          </a:xfrm>
          <a:prstGeom prst="rect">
            <a:avLst/>
          </a:prstGeom>
        </p:spPr>
        <p:txBody>
          <a:bodyPr wrap="none" anchor="t">
            <a:spAutoFit/>
          </a:bodyPr>
          <a:lstStyle>
            <a:lvl1pPr marL="0" indent="0">
              <a:spcBef>
                <a:spcPts val="0"/>
              </a:spcBef>
              <a:buSzTx/>
              <a:buNone/>
              <a:defRPr sz="1500" b="1">
                <a:solidFill>
                  <a:schemeClr val="accent5"/>
                </a:solidFill>
                <a:latin typeface="Arial"/>
                <a:ea typeface="Arial"/>
                <a:cs typeface="Arial"/>
                <a:sym typeface="Arial"/>
              </a:defRPr>
            </a:lvl1pPr>
          </a:lstStyle>
          <a:p>
            <a:r>
              <a:t>Label</a:t>
            </a:r>
          </a:p>
        </p:txBody>
      </p:sp>
      <p:sp>
        <p:nvSpPr>
          <p:cNvPr id="248" name="Lorem ipsum dolor sit amet, consectetur adipiscing elit, sed do eiusmod tempor incididunt ut labore et."/>
          <p:cNvSpPr txBox="1">
            <a:spLocks noGrp="1"/>
          </p:cNvSpPr>
          <p:nvPr>
            <p:ph type="body" sz="quarter" idx="17"/>
          </p:nvPr>
        </p:nvSpPr>
        <p:spPr>
          <a:xfrm>
            <a:off x="300491" y="1792235"/>
            <a:ext cx="3152106" cy="715581"/>
          </a:xfrm>
          <a:prstGeom prst="rect">
            <a:avLst/>
          </a:prstGeom>
        </p:spPr>
        <p:txBody>
          <a:bodyPr>
            <a:spAutoFit/>
          </a:bodyPr>
          <a:lstStyle>
            <a:lvl1pPr marL="0" indent="0">
              <a:spcBef>
                <a:spcPts val="0"/>
              </a:spcBef>
              <a:buSzTx/>
              <a:buNone/>
              <a:defRPr>
                <a:solidFill>
                  <a:schemeClr val="accent4">
                    <a:satOff val="-27949"/>
                    <a:lumOff val="20049"/>
                  </a:schemeClr>
                </a:solidFill>
                <a:latin typeface="Arial"/>
                <a:ea typeface="Arial"/>
                <a:cs typeface="Arial"/>
                <a:sym typeface="Arial"/>
              </a:defRPr>
            </a:lvl1pPr>
          </a:lstStyle>
          <a:p>
            <a:r>
              <a:t>Lorem ipsum dolor sit amet, consectetur adipiscing elit, sed do eiusmod tempor incididunt ut labore et.</a:t>
            </a:r>
          </a:p>
        </p:txBody>
      </p:sp>
      <p:sp>
        <p:nvSpPr>
          <p:cNvPr id="249" name="Label"/>
          <p:cNvSpPr txBox="1"/>
          <p:nvPr/>
        </p:nvSpPr>
        <p:spPr>
          <a:xfrm>
            <a:off x="300492" y="2856058"/>
            <a:ext cx="540212" cy="269304"/>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lvl1pPr defTabSz="412750">
              <a:defRPr sz="2000" b="1">
                <a:solidFill>
                  <a:schemeClr val="accent5"/>
                </a:solidFill>
              </a:defRPr>
            </a:lvl1pPr>
          </a:lstStyle>
          <a:p>
            <a:r>
              <a:rPr sz="1500"/>
              <a:t>Label</a:t>
            </a:r>
          </a:p>
        </p:txBody>
      </p:sp>
      <p:sp>
        <p:nvSpPr>
          <p:cNvPr id="250" name="Lorem ipsum dolor sit amet, consectetur adipiscing elit, sed do eiusmod tempor incididunt ut labore et."/>
          <p:cNvSpPr txBox="1">
            <a:spLocks noGrp="1"/>
          </p:cNvSpPr>
          <p:nvPr>
            <p:ph type="body" sz="quarter" idx="18"/>
          </p:nvPr>
        </p:nvSpPr>
        <p:spPr>
          <a:xfrm>
            <a:off x="300491" y="3270553"/>
            <a:ext cx="3088259" cy="923330"/>
          </a:xfrm>
          <a:prstGeom prst="rect">
            <a:avLst/>
          </a:prstGeom>
        </p:spPr>
        <p:txBody>
          <a:bodyPr>
            <a:spAutoFit/>
          </a:bodyPr>
          <a:lstStyle>
            <a:lvl1pPr marL="0" indent="0">
              <a:spcBef>
                <a:spcPts val="0"/>
              </a:spcBef>
              <a:buSzTx/>
              <a:buNone/>
              <a:defRPr>
                <a:solidFill>
                  <a:schemeClr val="accent4">
                    <a:satOff val="-27949"/>
                    <a:lumOff val="20049"/>
                  </a:schemeClr>
                </a:solidFill>
                <a:latin typeface="Arial"/>
                <a:ea typeface="Arial"/>
                <a:cs typeface="Arial"/>
                <a:sym typeface="Arial"/>
              </a:defRPr>
            </a:lvl1pPr>
          </a:lstStyle>
          <a:p>
            <a:r>
              <a:t>Lorem ipsum dolor sit amet, consectetur adipiscing elit, sed do eiusmod tempor incididunt ut labore et.</a:t>
            </a:r>
          </a:p>
        </p:txBody>
      </p:sp>
      <p:sp>
        <p:nvSpPr>
          <p:cNvPr id="251" name="Label"/>
          <p:cNvSpPr txBox="1">
            <a:spLocks noGrp="1"/>
          </p:cNvSpPr>
          <p:nvPr>
            <p:ph type="body" sz="quarter" idx="19"/>
          </p:nvPr>
        </p:nvSpPr>
        <p:spPr>
          <a:xfrm>
            <a:off x="300491" y="4335628"/>
            <a:ext cx="686406" cy="323165"/>
          </a:xfrm>
          <a:prstGeom prst="rect">
            <a:avLst/>
          </a:prstGeom>
        </p:spPr>
        <p:txBody>
          <a:bodyPr wrap="none" anchor="t">
            <a:spAutoFit/>
          </a:bodyPr>
          <a:lstStyle>
            <a:lvl1pPr marL="0" indent="0">
              <a:spcBef>
                <a:spcPts val="0"/>
              </a:spcBef>
              <a:buSzTx/>
              <a:buNone/>
              <a:defRPr sz="1500" b="1">
                <a:solidFill>
                  <a:schemeClr val="accent5"/>
                </a:solidFill>
                <a:latin typeface="Arial"/>
                <a:ea typeface="Arial"/>
                <a:cs typeface="Arial"/>
                <a:sym typeface="Arial"/>
              </a:defRPr>
            </a:lvl1pPr>
          </a:lstStyle>
          <a:p>
            <a:r>
              <a:t>Label</a:t>
            </a:r>
          </a:p>
        </p:txBody>
      </p:sp>
      <p:sp>
        <p:nvSpPr>
          <p:cNvPr id="252" name="Lorem ipsum dolor sit amet, consectetur adipiscing elit, sed do eiusmod tempor incididunt ut labore et."/>
          <p:cNvSpPr txBox="1">
            <a:spLocks noGrp="1"/>
          </p:cNvSpPr>
          <p:nvPr>
            <p:ph type="body" sz="quarter" idx="20"/>
          </p:nvPr>
        </p:nvSpPr>
        <p:spPr>
          <a:xfrm>
            <a:off x="300491" y="4764259"/>
            <a:ext cx="3152106" cy="715581"/>
          </a:xfrm>
          <a:prstGeom prst="rect">
            <a:avLst/>
          </a:prstGeom>
        </p:spPr>
        <p:txBody>
          <a:bodyPr>
            <a:spAutoFit/>
          </a:bodyPr>
          <a:lstStyle>
            <a:lvl1pPr marL="0" indent="0">
              <a:spcBef>
                <a:spcPts val="0"/>
              </a:spcBef>
              <a:buSzTx/>
              <a:buNone/>
              <a:defRPr>
                <a:solidFill>
                  <a:schemeClr val="accent4">
                    <a:satOff val="-27949"/>
                    <a:lumOff val="20049"/>
                  </a:schemeClr>
                </a:solidFill>
                <a:latin typeface="Arial"/>
                <a:ea typeface="Arial"/>
                <a:cs typeface="Arial"/>
                <a:sym typeface="Arial"/>
              </a:defRPr>
            </a:lvl1pPr>
          </a:lstStyle>
          <a:p>
            <a:r>
              <a:t>Lorem ipsum dolor sit amet, consectetur adipiscing elit, sed do eiusmod tempor incididunt ut labore et.</a:t>
            </a:r>
          </a:p>
        </p:txBody>
      </p:sp>
    </p:spTree>
    <p:extLst>
      <p:ext uri="{BB962C8B-B14F-4D97-AF65-F5344CB8AC3E}">
        <p14:creationId xmlns:p14="http://schemas.microsoft.com/office/powerpoint/2010/main" val="308928218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Light 2 Images">
    <p:bg>
      <p:bgPr>
        <a:solidFill>
          <a:schemeClr val="accent2">
            <a:lumOff val="5765"/>
          </a:schemeClr>
        </a:solidFill>
        <a:effectLst/>
      </p:bgPr>
    </p:bg>
    <p:spTree>
      <p:nvGrpSpPr>
        <p:cNvPr id="1" name=""/>
        <p:cNvGrpSpPr/>
        <p:nvPr/>
      </p:nvGrpSpPr>
      <p:grpSpPr>
        <a:xfrm>
          <a:off x="0" y="0"/>
          <a:ext cx="0" cy="0"/>
          <a:chOff x="0" y="0"/>
          <a:chExt cx="0" cy="0"/>
        </a:xfrm>
      </p:grpSpPr>
      <p:sp>
        <p:nvSpPr>
          <p:cNvPr id="313" name="Picture Placeholder 2"/>
          <p:cNvSpPr>
            <a:spLocks noGrp="1"/>
          </p:cNvSpPr>
          <p:nvPr>
            <p:ph type="pic" sz="half" idx="13"/>
          </p:nvPr>
        </p:nvSpPr>
        <p:spPr>
          <a:xfrm>
            <a:off x="197871" y="1536566"/>
            <a:ext cx="4157749" cy="3784868"/>
          </a:xfrm>
          <a:prstGeom prst="rect">
            <a:avLst/>
          </a:prstGeom>
        </p:spPr>
        <p:txBody>
          <a:bodyPr lIns="91439" tIns="45719" rIns="91439" bIns="45719" anchor="t">
            <a:noAutofit/>
          </a:bodyPr>
          <a:lstStyle/>
          <a:p>
            <a:endParaRPr/>
          </a:p>
        </p:txBody>
      </p:sp>
      <p:sp>
        <p:nvSpPr>
          <p:cNvPr id="314" name="Picture Placeholder 2"/>
          <p:cNvSpPr>
            <a:spLocks noGrp="1"/>
          </p:cNvSpPr>
          <p:nvPr>
            <p:ph type="pic" sz="half" idx="14"/>
          </p:nvPr>
        </p:nvSpPr>
        <p:spPr>
          <a:xfrm>
            <a:off x="4891002" y="1536566"/>
            <a:ext cx="4157748" cy="3784868"/>
          </a:xfrm>
          <a:prstGeom prst="rect">
            <a:avLst/>
          </a:prstGeom>
        </p:spPr>
        <p:txBody>
          <a:bodyPr lIns="91439" tIns="45719" rIns="91439" bIns="45719" anchor="t">
            <a:noAutofit/>
          </a:bodyPr>
          <a:lstStyle/>
          <a:p>
            <a:endParaRPr/>
          </a:p>
        </p:txBody>
      </p:sp>
      <p:sp>
        <p:nvSpPr>
          <p:cNvPr id="315" name="Text Placeholder 15"/>
          <p:cNvSpPr>
            <a:spLocks noGrp="1"/>
          </p:cNvSpPr>
          <p:nvPr>
            <p:ph type="body" sz="quarter" idx="15"/>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t>Slide Title</a:t>
            </a:r>
          </a:p>
        </p:txBody>
      </p:sp>
      <p:sp>
        <p:nvSpPr>
          <p:cNvPr id="318" name="Text Placeholder 15"/>
          <p:cNvSpPr>
            <a:spLocks noGrp="1"/>
          </p:cNvSpPr>
          <p:nvPr>
            <p:ph type="body" sz="quarter" idx="16"/>
          </p:nvPr>
        </p:nvSpPr>
        <p:spPr>
          <a:xfrm>
            <a:off x="190500" y="775222"/>
            <a:ext cx="3018186" cy="521223"/>
          </a:xfrm>
          <a:prstGeom prst="rect">
            <a:avLst/>
          </a:prstGeom>
        </p:spPr>
        <p:txBody>
          <a:bodyPr lIns="45719" tIns="45719" rIns="45719" bIns="45719" anchor="t"/>
          <a:lstStyle>
            <a:lvl1pPr marL="0" indent="0" defTabSz="685800">
              <a:lnSpc>
                <a:spcPct val="90000"/>
              </a:lnSpc>
              <a:spcBef>
                <a:spcPts val="0"/>
              </a:spcBef>
              <a:buSzTx/>
              <a:buNone/>
              <a:defRPr sz="1350">
                <a:solidFill>
                  <a:schemeClr val="accent4">
                    <a:satOff val="-27949"/>
                    <a:lumOff val="20049"/>
                  </a:schemeClr>
                </a:solidFill>
                <a:latin typeface="Arial"/>
                <a:ea typeface="Arial"/>
                <a:cs typeface="Arial"/>
                <a:sym typeface="Arial"/>
              </a:defRPr>
            </a:lvl1pPr>
          </a:lstStyle>
          <a:p>
            <a:r>
              <a:t>Sub-title</a:t>
            </a:r>
          </a:p>
        </p:txBody>
      </p:sp>
      <p:sp>
        <p:nvSpPr>
          <p:cNvPr id="320"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a:t>
            </a:fld>
            <a:endParaRPr/>
          </a:p>
        </p:txBody>
      </p:sp>
      <p:sp>
        <p:nvSpPr>
          <p:cNvPr id="322" name="Text Placeholder 15"/>
          <p:cNvSpPr>
            <a:spLocks noGrp="1"/>
          </p:cNvSpPr>
          <p:nvPr>
            <p:ph type="body" sz="quarter" idx="17"/>
          </p:nvPr>
        </p:nvSpPr>
        <p:spPr>
          <a:xfrm>
            <a:off x="190500" y="5561556"/>
            <a:ext cx="4165119" cy="521223"/>
          </a:xfrm>
          <a:prstGeom prst="rect">
            <a:avLst/>
          </a:prstGeom>
        </p:spPr>
        <p:txBody>
          <a:bodyPr lIns="45719" tIns="45719" rIns="45719" bIns="45719" anchor="t"/>
          <a:lstStyle>
            <a:lvl1pPr marL="0" indent="0" defTabSz="685800">
              <a:lnSpc>
                <a:spcPct val="90000"/>
              </a:lnSpc>
              <a:spcBef>
                <a:spcPts val="0"/>
              </a:spcBef>
              <a:buSzTx/>
              <a:buNone/>
              <a:defRPr sz="1350">
                <a:solidFill>
                  <a:schemeClr val="accent4">
                    <a:satOff val="-27949"/>
                    <a:lumOff val="20049"/>
                  </a:schemeClr>
                </a:solidFill>
                <a:latin typeface="Arial"/>
                <a:ea typeface="Arial"/>
                <a:cs typeface="Arial"/>
                <a:sym typeface="Arial"/>
              </a:defRPr>
            </a:lvl1pPr>
          </a:lstStyle>
          <a:p>
            <a:r>
              <a:t>Image text</a:t>
            </a:r>
          </a:p>
        </p:txBody>
      </p:sp>
      <p:sp>
        <p:nvSpPr>
          <p:cNvPr id="323" name="Text Placeholder 15"/>
          <p:cNvSpPr>
            <a:spLocks noGrp="1"/>
          </p:cNvSpPr>
          <p:nvPr>
            <p:ph type="body" sz="quarter" idx="18"/>
          </p:nvPr>
        </p:nvSpPr>
        <p:spPr>
          <a:xfrm>
            <a:off x="4891002" y="5561556"/>
            <a:ext cx="4165119" cy="521223"/>
          </a:xfrm>
          <a:prstGeom prst="rect">
            <a:avLst/>
          </a:prstGeom>
        </p:spPr>
        <p:txBody>
          <a:bodyPr lIns="45719" tIns="45719" rIns="45719" bIns="45719" anchor="t"/>
          <a:lstStyle>
            <a:lvl1pPr marL="0" indent="0" defTabSz="685800">
              <a:lnSpc>
                <a:spcPct val="90000"/>
              </a:lnSpc>
              <a:spcBef>
                <a:spcPts val="0"/>
              </a:spcBef>
              <a:buSzTx/>
              <a:buNone/>
              <a:defRPr sz="1350">
                <a:solidFill>
                  <a:schemeClr val="accent4">
                    <a:satOff val="-27949"/>
                    <a:lumOff val="20049"/>
                  </a:schemeClr>
                </a:solidFill>
                <a:latin typeface="Arial"/>
                <a:ea typeface="Arial"/>
                <a:cs typeface="Arial"/>
                <a:sym typeface="Arial"/>
              </a:defRPr>
            </a:lvl1pPr>
          </a:lstStyle>
          <a:p>
            <a:r>
              <a:t>Image text</a:t>
            </a:r>
          </a:p>
        </p:txBody>
      </p:sp>
    </p:spTree>
    <p:extLst>
      <p:ext uri="{BB962C8B-B14F-4D97-AF65-F5344CB8AC3E}">
        <p14:creationId xmlns:p14="http://schemas.microsoft.com/office/powerpoint/2010/main" val="3545708448"/>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ight Bullets">
    <p:bg>
      <p:bgPr>
        <a:solidFill>
          <a:schemeClr val="accent2">
            <a:lumOff val="5765"/>
          </a:schemeClr>
        </a:solidFill>
        <a:effectLst/>
      </p:bgPr>
    </p:bg>
    <p:spTree>
      <p:nvGrpSpPr>
        <p:cNvPr id="1" name=""/>
        <p:cNvGrpSpPr/>
        <p:nvPr/>
      </p:nvGrpSpPr>
      <p:grpSpPr>
        <a:xfrm>
          <a:off x="0" y="0"/>
          <a:ext cx="0" cy="0"/>
          <a:chOff x="0" y="0"/>
          <a:chExt cx="0" cy="0"/>
        </a:xfrm>
      </p:grpSpPr>
      <p:sp>
        <p:nvSpPr>
          <p:cNvPr id="417" name="Text Placeholder 15"/>
          <p:cNvSpPr>
            <a:spLocks noGrp="1"/>
          </p:cNvSpPr>
          <p:nvPr>
            <p:ph type="body" sz="quarter" idx="13"/>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t>Slide Title</a:t>
            </a:r>
          </a:p>
        </p:txBody>
      </p:sp>
      <p:sp>
        <p:nvSpPr>
          <p:cNvPr id="422" name="Slide Number"/>
          <p:cNvSpPr txBox="1">
            <a:spLocks noGrp="1"/>
          </p:cNvSpPr>
          <p:nvPr>
            <p:ph type="sldNum" sz="quarter" idx="2"/>
          </p:nvPr>
        </p:nvSpPr>
        <p:spPr>
          <a:xfrm>
            <a:off x="80508"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a:t>
            </a:fld>
            <a:endParaRPr dirty="0"/>
          </a:p>
        </p:txBody>
      </p:sp>
      <p:sp>
        <p:nvSpPr>
          <p:cNvPr id="9" name="Lorem ipsum dolor sit amet, consectetur adipiscing elit, sed do eiusmod tempor incididunt ut labore et."/>
          <p:cNvSpPr txBox="1">
            <a:spLocks noGrp="1"/>
          </p:cNvSpPr>
          <p:nvPr>
            <p:ph type="body" sz="quarter" idx="15" hasCustomPrompt="1"/>
          </p:nvPr>
        </p:nvSpPr>
        <p:spPr>
          <a:xfrm>
            <a:off x="1449608" y="2077657"/>
            <a:ext cx="3152106" cy="3175228"/>
          </a:xfrm>
          <a:prstGeom prst="rect">
            <a:avLst/>
          </a:prstGeom>
        </p:spPr>
        <p:txBody>
          <a:bodyPr>
            <a:spAutoFit/>
          </a:bodyPr>
          <a:lstStyle>
            <a:lvl1pPr marL="214313" marR="0" indent="-214313" algn="l" defTabSz="309563" eaLnBrk="1" fontAlgn="auto" latinLnBrk="0" hangingPunct="1">
              <a:lnSpc>
                <a:spcPct val="100000"/>
              </a:lnSpc>
              <a:spcBef>
                <a:spcPts val="2250"/>
              </a:spcBef>
              <a:spcAft>
                <a:spcPts val="0"/>
              </a:spcAft>
              <a:buClr>
                <a:schemeClr val="accent5"/>
              </a:buClr>
              <a:buSzTx/>
              <a:buFont typeface="Arial" charset="0"/>
              <a:buChar char="•"/>
              <a:tabLst/>
              <a:defRPr>
                <a:solidFill>
                  <a:schemeClr val="tx2">
                    <a:lumMod val="50000"/>
                  </a:schemeClr>
                </a:solidFill>
                <a:latin typeface="Arial"/>
                <a:ea typeface="Arial"/>
                <a:cs typeface="Arial"/>
                <a:sym typeface="Arial"/>
              </a:defRPr>
            </a:lvl1pPr>
          </a:lstStyle>
          <a:p>
            <a:r>
              <a:rPr dirty="0"/>
              <a:t>Lorem ipsum dolor sit amet, consectetur adipiscing elit, sed do eiusmod tempor incididunt ut labore 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p:txBody>
      </p:sp>
      <p:sp>
        <p:nvSpPr>
          <p:cNvPr id="12" name="Lorem ipsum dolor sit amet, consectetur adipiscing elit, sed do eiusmod tempor incididunt ut labore et."/>
          <p:cNvSpPr txBox="1">
            <a:spLocks noGrp="1"/>
          </p:cNvSpPr>
          <p:nvPr>
            <p:ph type="body" sz="quarter" idx="16" hasCustomPrompt="1"/>
          </p:nvPr>
        </p:nvSpPr>
        <p:spPr>
          <a:xfrm>
            <a:off x="4833719" y="2080936"/>
            <a:ext cx="3152106" cy="3175228"/>
          </a:xfrm>
          <a:prstGeom prst="rect">
            <a:avLst/>
          </a:prstGeom>
        </p:spPr>
        <p:txBody>
          <a:bodyPr>
            <a:spAutoFit/>
          </a:bodyPr>
          <a:lstStyle>
            <a:lvl1pPr marL="214313" marR="0" indent="-214313" algn="l" defTabSz="309563" eaLnBrk="1" fontAlgn="auto" latinLnBrk="0" hangingPunct="1">
              <a:lnSpc>
                <a:spcPct val="100000"/>
              </a:lnSpc>
              <a:spcBef>
                <a:spcPts val="2250"/>
              </a:spcBef>
              <a:spcAft>
                <a:spcPts val="0"/>
              </a:spcAft>
              <a:buClr>
                <a:schemeClr val="accent5"/>
              </a:buClr>
              <a:buSzTx/>
              <a:buFont typeface="Arial" charset="0"/>
              <a:buChar char="•"/>
              <a:tabLst/>
              <a:defRPr>
                <a:solidFill>
                  <a:schemeClr val="tx2">
                    <a:lumMod val="50000"/>
                  </a:schemeClr>
                </a:solidFill>
                <a:latin typeface="Arial"/>
                <a:ea typeface="Arial"/>
                <a:cs typeface="Arial"/>
                <a:sym typeface="Arial"/>
              </a:defRPr>
            </a:lvl1pPr>
          </a:lstStyle>
          <a:p>
            <a:r>
              <a:rPr dirty="0"/>
              <a:t>Lorem ipsum dolor sit amet, consectetur adipiscing elit, sed do eiusmod tempor incididunt ut labore 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p:txBody>
      </p:sp>
    </p:spTree>
    <p:extLst>
      <p:ext uri="{BB962C8B-B14F-4D97-AF65-F5344CB8AC3E}">
        <p14:creationId xmlns:p14="http://schemas.microsoft.com/office/powerpoint/2010/main" val="1891008188"/>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765"/>
          </a:schemeClr>
        </a:solidFill>
        <a:effectLst/>
      </p:bgPr>
    </p:bg>
    <p:spTree>
      <p:nvGrpSpPr>
        <p:cNvPr id="1" name=""/>
        <p:cNvGrpSpPr/>
        <p:nvPr/>
      </p:nvGrpSpPr>
      <p:grpSpPr>
        <a:xfrm>
          <a:off x="0" y="0"/>
          <a:ext cx="0" cy="0"/>
          <a:chOff x="0" y="0"/>
          <a:chExt cx="0" cy="0"/>
        </a:xfrm>
      </p:grpSpPr>
      <p:sp>
        <p:nvSpPr>
          <p:cNvPr id="417" name="Text Placeholder 15"/>
          <p:cNvSpPr>
            <a:spLocks noGrp="1"/>
          </p:cNvSpPr>
          <p:nvPr>
            <p:ph type="body" sz="quarter" idx="13"/>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t>Slide Title</a:t>
            </a:r>
          </a:p>
        </p:txBody>
      </p:sp>
      <p:sp>
        <p:nvSpPr>
          <p:cNvPr id="422" name="Slide Number"/>
          <p:cNvSpPr txBox="1">
            <a:spLocks noGrp="1"/>
          </p:cNvSpPr>
          <p:nvPr>
            <p:ph type="sldNum" sz="quarter" idx="2"/>
          </p:nvPr>
        </p:nvSpPr>
        <p:spPr>
          <a:xfrm>
            <a:off x="80508"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356462583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 Top">
    <p:spTree>
      <p:nvGrpSpPr>
        <p:cNvPr id="1" name=""/>
        <p:cNvGrpSpPr/>
        <p:nvPr/>
      </p:nvGrpSpPr>
      <p:grpSpPr>
        <a:xfrm>
          <a:off x="0" y="0"/>
          <a:ext cx="0" cy="0"/>
          <a:chOff x="0" y="0"/>
          <a:chExt cx="0" cy="0"/>
        </a:xfrm>
      </p:grpSpPr>
      <p:sp>
        <p:nvSpPr>
          <p:cNvPr id="3" name="Rectangle 2"/>
          <p:cNvSpPr/>
          <p:nvPr userDrawn="1"/>
        </p:nvSpPr>
        <p:spPr>
          <a:xfrm>
            <a:off x="0" y="868681"/>
            <a:ext cx="9144000" cy="5554980"/>
          </a:xfrm>
          <a:prstGeom prst="rect">
            <a:avLst/>
          </a:prstGeom>
          <a:solidFill>
            <a:srgbClr val="264A5F"/>
          </a:solidFill>
          <a:ln w="12700" cap="flat">
            <a:noFill/>
            <a:miter lim="400000"/>
          </a:ln>
          <a:effectLst>
            <a:outerShdw sx="1000" sy="1000" rotWithShape="0">
              <a:srgbClr val="000000"/>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099" tIns="38099" rIns="38099" bIns="38099" numCol="1" spcCol="50799" rtlCol="0" anchor="ctr">
            <a:noAutofit/>
          </a:bodyPr>
          <a:lstStyle/>
          <a:p>
            <a:pPr marL="0" marR="0" indent="0" algn="ctr" defTabSz="619109"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
        <p:nvSpPr>
          <p:cNvPr id="2" name="Title 1"/>
          <p:cNvSpPr>
            <a:spLocks noGrp="1"/>
          </p:cNvSpPr>
          <p:nvPr>
            <p:ph type="title"/>
          </p:nvPr>
        </p:nvSpPr>
        <p:spPr>
          <a:xfrm>
            <a:off x="541287" y="83773"/>
            <a:ext cx="7692710" cy="678229"/>
          </a:xfrm>
          <a:prstGeom prst="rect">
            <a:avLst/>
          </a:prstGeom>
        </p:spPr>
        <p:txBody>
          <a:bodyPr anchor="ctr"/>
          <a:lstStyle>
            <a:lvl1pPr algn="l">
              <a:defRPr sz="2250" b="1">
                <a:solidFill>
                  <a:schemeClr val="bg1"/>
                </a:solidFill>
              </a:defRPr>
            </a:lvl1pPr>
          </a:lstStyle>
          <a:p>
            <a:r>
              <a:rPr lang="en-US"/>
              <a:t>Click to edit Master title style</a:t>
            </a:r>
          </a:p>
        </p:txBody>
      </p:sp>
    </p:spTree>
    <p:extLst>
      <p:ext uri="{BB962C8B-B14F-4D97-AF65-F5344CB8AC3E}">
        <p14:creationId xmlns:p14="http://schemas.microsoft.com/office/powerpoint/2010/main" val="414420658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01069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231648"/>
            <a:ext cx="2834640" cy="2133600"/>
          </a:xfrm>
        </p:spPr>
        <p:txBody>
          <a:bodyPr/>
          <a:lstStyle>
            <a:lvl1pPr marL="0" indent="0" algn="l">
              <a:spcBef>
                <a:spcPts val="0"/>
              </a:spcBef>
              <a:buNone/>
              <a:defRPr sz="2000" b="0" i="0">
                <a:solidFill>
                  <a:srgbClr val="FFFFFF"/>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231648"/>
            <a:ext cx="2834640" cy="2133600"/>
          </a:xfrm>
        </p:spPr>
        <p:txBody>
          <a:bodyPr/>
          <a:lstStyle>
            <a:lvl1pPr>
              <a:defRPr b="0" i="0">
                <a:latin typeface="Arial" charset="0"/>
                <a:cs typeface="Arial" charset="0"/>
              </a:defRPr>
            </a:lvl1pPr>
          </a:lstStyle>
          <a:p>
            <a:r>
              <a:rPr lang="en-US" dirty="0"/>
              <a:t>Click to edit Master title style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231648"/>
            <a:ext cx="2834640" cy="2133600"/>
          </a:xfrm>
        </p:spPr>
        <p:txBody>
          <a:bodyPr/>
          <a:lstStyle>
            <a:lvl1pPr marL="0" indent="0" algn="l">
              <a:spcBef>
                <a:spcPts val="0"/>
              </a:spcBef>
              <a:buNone/>
              <a:defRPr sz="2000" b="0" i="0">
                <a:solidFill>
                  <a:srgbClr val="FFFFFF"/>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231648"/>
            <a:ext cx="2834640" cy="2133600"/>
          </a:xfrm>
        </p:spPr>
        <p:txBody>
          <a:bodyPr/>
          <a:lstStyle>
            <a:lvl1pPr>
              <a:defRPr b="0" i="0">
                <a:latin typeface="Arial" charset="0"/>
                <a:cs typeface="Arial" charset="0"/>
              </a:defRPr>
            </a:lvl1pPr>
          </a:lstStyle>
          <a:p>
            <a:r>
              <a:rPr lang="en-US" dirty="0"/>
              <a:t>Click to edit Master title style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266700" y="1873250"/>
            <a:ext cx="4194175"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13275" y="1873250"/>
            <a:ext cx="4195763"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174976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7398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7398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7398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50032"/>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50032"/>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50032"/>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1/2) + content (1-column, full-bleed)">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0"/>
            <a:ext cx="4572000" cy="6858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34349671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3" name="Title 2"/>
          <p:cNvSpPr>
            <a:spLocks noGrp="1"/>
          </p:cNvSpPr>
          <p:nvPr>
            <p:ph type="title"/>
          </p:nvPr>
        </p:nvSpPr>
        <p:spPr>
          <a:xfrm>
            <a:off x="228600" y="177464"/>
            <a:ext cx="8515984" cy="5791200"/>
          </a:xfrm>
        </p:spPr>
        <p:txBody>
          <a:bodyPr/>
          <a:lstStyle>
            <a:lvl1pPr>
              <a:lnSpc>
                <a:spcPct val="90000"/>
              </a:lnSpc>
              <a:defRPr sz="4800"/>
            </a:lvl1pPr>
          </a:lstStyle>
          <a:p>
            <a:r>
              <a:rPr lang="en-US" dirty="0"/>
              <a:t>Click to edit Master title style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a:xfrm>
            <a:off x="455613" y="6303264"/>
            <a:ext cx="2895600" cy="26822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
        <p:nvSpPr>
          <p:cNvPr id="6" name="Title 5"/>
          <p:cNvSpPr>
            <a:spLocks noGrp="1"/>
          </p:cNvSpPr>
          <p:nvPr>
            <p:ph type="title"/>
          </p:nvPr>
        </p:nvSpPr>
        <p:spPr>
          <a:xfrm>
            <a:off x="227012" y="239184"/>
            <a:ext cx="4297680" cy="5791200"/>
          </a:xfrm>
        </p:spPr>
        <p:txBody>
          <a:bodyPr/>
          <a:lstStyle/>
          <a:p>
            <a:r>
              <a:rPr lang="en-US"/>
              <a:t>Click to edit Master title style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6" y="427329"/>
            <a:ext cx="6965403" cy="727704"/>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6303264"/>
            <a:ext cx="1809432" cy="268224"/>
          </a:xfrm>
        </p:spPr>
        <p:txBody>
          <a:bodyPr/>
          <a:lstStyle>
            <a:lvl1pPr>
              <a:defRPr sz="500" b="0" i="0">
                <a:solidFill>
                  <a:srgbClr val="585858"/>
                </a:solidFill>
                <a:latin typeface="Helvetica Neue" charset="0"/>
                <a:ea typeface="Helvetica Neue" charset="0"/>
                <a:cs typeface="Helvetica Neue" charset="0"/>
              </a:defRPr>
            </a:lvl1pPr>
          </a:lstStyle>
          <a:p>
            <a:endParaRPr lang="en-US"/>
          </a:p>
        </p:txBody>
      </p:sp>
      <p:sp>
        <p:nvSpPr>
          <p:cNvPr id="6" name="Slide Number Placeholder 5"/>
          <p:cNvSpPr>
            <a:spLocks noGrp="1"/>
          </p:cNvSpPr>
          <p:nvPr>
            <p:ph type="sldNum" sz="quarter" idx="12"/>
          </p:nvPr>
        </p:nvSpPr>
        <p:spPr>
          <a:xfrm>
            <a:off x="333755" y="6303264"/>
            <a:ext cx="210312" cy="268224"/>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5" y="1582823"/>
            <a:ext cx="5489529" cy="4491789"/>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endParaRPr lang="fr-FR"/>
          </a:p>
        </p:txBody>
      </p:sp>
      <p:sp>
        <p:nvSpPr>
          <p:cNvPr id="3" name="Text Placeholder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905F41FC-178C-4CA4-8F79-A430634355DA}" type="slidenum">
              <a:rPr lang="en-US">
                <a:solidFill>
                  <a:srgbClr val="000000"/>
                </a:solidFill>
              </a:rPr>
              <a:pPr>
                <a:defRPr/>
              </a:pPr>
              <a:t>‹#›</a:t>
            </a:fld>
            <a:endParaRPr lang="en-US">
              <a:solidFill>
                <a:srgbClr val="000000"/>
              </a:solidFill>
            </a:endParaRPr>
          </a:p>
        </p:txBody>
      </p:sp>
      <p:sp>
        <p:nvSpPr>
          <p:cNvPr id="5" name="Rectangle 7"/>
          <p:cNvSpPr>
            <a:spLocks noGrp="1" noChangeArrowheads="1"/>
          </p:cNvSpPr>
          <p:nvPr>
            <p:ph type="dt" sz="half"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tx1"/>
                </a:solidFill>
              </a:defRPr>
            </a:lvl1p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4" name="Title 3"/>
          <p:cNvSpPr>
            <a:spLocks noGrp="1"/>
          </p:cNvSpPr>
          <p:nvPr>
            <p:ph type="title"/>
          </p:nvPr>
        </p:nvSpPr>
        <p:spPr>
          <a:xfrm>
            <a:off x="228603" y="271711"/>
            <a:ext cx="4114801" cy="5972459"/>
          </a:xfrm>
        </p:spPr>
        <p:txBody>
          <a:bodyPr/>
          <a:lstStyle>
            <a:lvl1pPr>
              <a:lnSpc>
                <a:spcPct val="90000"/>
              </a:lnSpc>
              <a:defRPr sz="18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4" y="6273802"/>
            <a:ext cx="521589" cy="281940"/>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8393814" y="320063"/>
            <a:ext cx="521589" cy="28196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a:ext>
            </a:extLst>
          </a:blip>
          <a:stretch>
            <a:fillRect/>
          </a:stretch>
        </p:blipFill>
        <p:spPr>
          <a:xfrm>
            <a:off x="4234997" y="538231"/>
            <a:ext cx="4901939" cy="6310344"/>
          </a:xfrm>
          <a:prstGeom prst="rect">
            <a:avLst/>
          </a:prstGeom>
        </p:spPr>
      </p:pic>
    </p:spTree>
    <p:extLst>
      <p:ext uri="{BB962C8B-B14F-4D97-AF65-F5344CB8AC3E}">
        <p14:creationId xmlns:p14="http://schemas.microsoft.com/office/powerpoint/2010/main" val="42365301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68227"/>
            <a:ext cx="41148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1694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42137703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ext Placeholder 5"/>
          <p:cNvSpPr>
            <a:spLocks noGrp="1"/>
          </p:cNvSpPr>
          <p:nvPr>
            <p:ph type="body" sz="quarter" idx="12"/>
          </p:nvPr>
        </p:nvSpPr>
        <p:spPr>
          <a:xfrm>
            <a:off x="228600" y="1498600"/>
            <a:ext cx="4114800" cy="4779264"/>
          </a:xfrm>
        </p:spPr>
        <p:txBody>
          <a:bodyPr/>
          <a:lstStyle>
            <a:lvl1pPr marL="0" indent="0">
              <a:spcBef>
                <a:spcPts val="0"/>
              </a:spcBef>
              <a:tabLst>
                <a:tab pos="2955131" algn="dec"/>
              </a:tabLst>
              <a:defRPr/>
            </a:lvl1pPr>
            <a:lvl2pPr marL="129779" indent="-129779">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900" rtl="0" eaLnBrk="1" fontAlgn="auto" latinLnBrk="0" hangingPunct="1">
              <a:lnSpc>
                <a:spcPct val="100000"/>
              </a:lnSpc>
              <a:spcBef>
                <a:spcPts val="0"/>
              </a:spcBef>
              <a:spcAft>
                <a:spcPts val="0"/>
              </a:spcAft>
              <a:buClrTx/>
              <a:buSzTx/>
              <a:buFont typeface="Arial"/>
              <a:buNone/>
              <a:tabLst>
                <a:tab pos="301752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498600"/>
            <a:ext cx="4114800" cy="4779264"/>
          </a:xfrm>
        </p:spPr>
        <p:txBody>
          <a:bodyPr/>
          <a:lstStyle>
            <a:lvl1pPr marL="0" indent="0">
              <a:spcBef>
                <a:spcPts val="0"/>
              </a:spcBef>
              <a:tabLst>
                <a:tab pos="2955131"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342900" rtl="0" eaLnBrk="1" fontAlgn="auto" latinLnBrk="0" hangingPunct="1">
              <a:lnSpc>
                <a:spcPct val="100000"/>
              </a:lnSpc>
              <a:spcBef>
                <a:spcPts val="825"/>
              </a:spcBef>
              <a:spcAft>
                <a:spcPts val="0"/>
              </a:spcAft>
              <a:buClrTx/>
              <a:buSzTx/>
              <a:buFont typeface="Arial"/>
              <a:buNone/>
              <a:tabLst>
                <a:tab pos="301752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58797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21"/>
            <a:ext cx="4114800" cy="1338409"/>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7494279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21"/>
            <a:ext cx="4114800" cy="1338409"/>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41512873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73"/>
            <a:ext cx="8686800" cy="5964767"/>
          </a:xfrm>
        </p:spPr>
        <p:txBody>
          <a:bodyPr/>
          <a:lstStyle>
            <a:lvl1pPr>
              <a:lnSpc>
                <a:spcPct val="90000"/>
              </a:lnSpc>
              <a:defRPr sz="72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Tree>
    <p:extLst>
      <p:ext uri="{BB962C8B-B14F-4D97-AF65-F5344CB8AC3E}">
        <p14:creationId xmlns:p14="http://schemas.microsoft.com/office/powerpoint/2010/main" val="11155043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5187462" cy="6027740"/>
          </a:xfrm>
        </p:spPr>
        <p:txBody>
          <a:bodyPr/>
          <a:lstStyle>
            <a:lvl1pPr marL="88106" indent="-88106">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Tree>
    <p:extLst>
      <p:ext uri="{BB962C8B-B14F-4D97-AF65-F5344CB8AC3E}">
        <p14:creationId xmlns:p14="http://schemas.microsoft.com/office/powerpoint/2010/main" val="21308101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3"/>
            <a:ext cx="41148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ext Placeholder 5"/>
          <p:cNvSpPr>
            <a:spLocks noGrp="1"/>
          </p:cNvSpPr>
          <p:nvPr>
            <p:ph type="body" sz="quarter" idx="12"/>
          </p:nvPr>
        </p:nvSpPr>
        <p:spPr>
          <a:xfrm>
            <a:off x="4800600" y="658368"/>
            <a:ext cx="4114800" cy="5599640"/>
          </a:xfrm>
        </p:spPr>
        <p:txBody>
          <a:bodyPr/>
          <a:lstStyle>
            <a:lvl1pPr>
              <a:spcBef>
                <a:spcPts val="825"/>
              </a:spcBef>
              <a:spcAft>
                <a:spcPts val="0"/>
              </a:spcAft>
              <a:defRPr/>
            </a:lvl1pPr>
            <a:lvl2pPr>
              <a:spcBef>
                <a:spcPts val="825"/>
              </a:spcBef>
              <a:defRPr/>
            </a:lvl2pPr>
            <a:lvl3pPr>
              <a:spcBef>
                <a:spcPts val="825"/>
              </a:spcBef>
              <a:defRPr/>
            </a:lvl3pPr>
            <a:lvl4pPr>
              <a:spcBef>
                <a:spcPts val="825"/>
              </a:spcBef>
              <a:defRPr/>
            </a:lvl4pPr>
            <a:lvl5pPr>
              <a:spcBef>
                <a:spcPts val="825"/>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7421"/>
            <a:ext cx="4114800" cy="400049"/>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22277563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8" name="Text Placeholder 7"/>
          <p:cNvSpPr>
            <a:spLocks noGrp="1"/>
          </p:cNvSpPr>
          <p:nvPr>
            <p:ph type="body" sz="quarter" idx="12"/>
          </p:nvPr>
        </p:nvSpPr>
        <p:spPr>
          <a:xfrm>
            <a:off x="228600" y="1499621"/>
            <a:ext cx="4114800" cy="4781127"/>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499621"/>
            <a:ext cx="4114800" cy="4781127"/>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01173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ext Placeholder 5"/>
          <p:cNvSpPr>
            <a:spLocks noGrp="1"/>
          </p:cNvSpPr>
          <p:nvPr>
            <p:ph type="body" sz="quarter" idx="12"/>
          </p:nvPr>
        </p:nvSpPr>
        <p:spPr>
          <a:xfrm>
            <a:off x="4800600" y="1457960"/>
            <a:ext cx="4114800" cy="4786208"/>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457963"/>
            <a:ext cx="4114800" cy="4786207"/>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09126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Content Placeholder 5"/>
          <p:cNvSpPr>
            <a:spLocks noGrp="1"/>
          </p:cNvSpPr>
          <p:nvPr>
            <p:ph sz="quarter" idx="12"/>
          </p:nvPr>
        </p:nvSpPr>
        <p:spPr>
          <a:xfrm>
            <a:off x="228600" y="1327361"/>
            <a:ext cx="4114800" cy="4916809"/>
          </a:xfrm>
        </p:spPr>
        <p:txBody>
          <a:bodyPr/>
          <a:lstStyle>
            <a:lvl1pPr>
              <a:defRPr sz="1800"/>
            </a:lvl1pPr>
          </a:lstStyle>
          <a:p>
            <a:pPr lvl="0"/>
            <a:r>
              <a:rPr lang="en-US" dirty="0"/>
              <a:t>Click to edit Master text styles</a:t>
            </a:r>
          </a:p>
        </p:txBody>
      </p:sp>
      <p:sp>
        <p:nvSpPr>
          <p:cNvPr id="8" name="Content Placeholder 7"/>
          <p:cNvSpPr>
            <a:spLocks noGrp="1"/>
          </p:cNvSpPr>
          <p:nvPr>
            <p:ph sz="quarter" idx="13"/>
          </p:nvPr>
        </p:nvSpPr>
        <p:spPr>
          <a:xfrm>
            <a:off x="4800600" y="1488869"/>
            <a:ext cx="4114800" cy="4755303"/>
          </a:xfrm>
        </p:spPr>
        <p:txBody>
          <a:bodyPr/>
          <a:lstStyle>
            <a:lvl1pPr>
              <a:defRPr sz="105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59165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ext Placeholder 5"/>
          <p:cNvSpPr>
            <a:spLocks noGrp="1"/>
          </p:cNvSpPr>
          <p:nvPr>
            <p:ph type="body" sz="quarter" idx="12"/>
          </p:nvPr>
        </p:nvSpPr>
        <p:spPr>
          <a:xfrm>
            <a:off x="4800600" y="1457962"/>
            <a:ext cx="1828800" cy="4786207"/>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6"/>
            <a:ext cx="4114800" cy="400049"/>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457962"/>
            <a:ext cx="1828800" cy="4786207"/>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62"/>
            <a:ext cx="1828800" cy="4786207"/>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62"/>
            <a:ext cx="1828800" cy="4786207"/>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790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309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12" name="Text Placeholder 11"/>
          <p:cNvSpPr>
            <a:spLocks noGrp="1"/>
          </p:cNvSpPr>
          <p:nvPr>
            <p:ph type="body" sz="quarter" idx="13"/>
          </p:nvPr>
        </p:nvSpPr>
        <p:spPr>
          <a:xfrm>
            <a:off x="228600" y="268226"/>
            <a:ext cx="4114800" cy="400049"/>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463042"/>
            <a:ext cx="4114800" cy="4781127"/>
          </a:xfrm>
        </p:spPr>
        <p:txBody>
          <a:bodyPr/>
          <a:lstStyle>
            <a:lvl1pPr>
              <a:defRPr sz="1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25767558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7" name="Text Placeholder 6"/>
          <p:cNvSpPr>
            <a:spLocks noGrp="1"/>
          </p:cNvSpPr>
          <p:nvPr>
            <p:ph type="body" sz="quarter" idx="14"/>
          </p:nvPr>
        </p:nvSpPr>
        <p:spPr>
          <a:xfrm>
            <a:off x="228600" y="1463042"/>
            <a:ext cx="1828800" cy="4781127"/>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42"/>
            <a:ext cx="1828800" cy="4781127"/>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31895904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ext Placeholder 5"/>
          <p:cNvSpPr>
            <a:spLocks noGrp="1"/>
          </p:cNvSpPr>
          <p:nvPr>
            <p:ph type="body" sz="quarter" idx="12"/>
          </p:nvPr>
        </p:nvSpPr>
        <p:spPr>
          <a:xfrm>
            <a:off x="4800600" y="1463045"/>
            <a:ext cx="1828800" cy="4668593"/>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825"/>
            </a:lvl1pPr>
          </a:lstStyle>
          <a:p>
            <a:pPr lvl="0"/>
            <a:r>
              <a:rPr lang="en-US"/>
              <a:t>Click to edit Master text styles</a:t>
            </a:r>
          </a:p>
        </p:txBody>
      </p:sp>
      <p:sp>
        <p:nvSpPr>
          <p:cNvPr id="10" name="Text Placeholder 9"/>
          <p:cNvSpPr>
            <a:spLocks noGrp="1"/>
          </p:cNvSpPr>
          <p:nvPr>
            <p:ph type="body" sz="quarter" idx="16"/>
          </p:nvPr>
        </p:nvSpPr>
        <p:spPr>
          <a:xfrm>
            <a:off x="7086600" y="1463045"/>
            <a:ext cx="1828800" cy="4668593"/>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39832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a:endParaRPr lang="en-US" sz="9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ext Placeholder 5"/>
          <p:cNvSpPr>
            <a:spLocks noGrp="1"/>
          </p:cNvSpPr>
          <p:nvPr>
            <p:ph type="body" sz="quarter" idx="12"/>
          </p:nvPr>
        </p:nvSpPr>
        <p:spPr>
          <a:xfrm>
            <a:off x="4800600" y="1499619"/>
            <a:ext cx="4114800" cy="4668593"/>
          </a:xfrm>
        </p:spPr>
        <p:txBody>
          <a:bodyPr/>
          <a:lstStyle>
            <a:lvl1pPr>
              <a:defRPr>
                <a:solidFill>
                  <a:schemeClr val="bg2"/>
                </a:solidFill>
              </a:defRPr>
            </a:lvl1pPr>
            <a:lvl2pPr marL="0" indent="0">
              <a:spcBef>
                <a:spcPts val="825"/>
              </a:spcBef>
              <a:buFontTx/>
              <a:buNone/>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42907152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9204599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Tree>
    <p:extLst>
      <p:ext uri="{BB962C8B-B14F-4D97-AF65-F5344CB8AC3E}">
        <p14:creationId xmlns:p14="http://schemas.microsoft.com/office/powerpoint/2010/main" val="4451073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Tree>
    <p:extLst>
      <p:ext uri="{BB962C8B-B14F-4D97-AF65-F5344CB8AC3E}">
        <p14:creationId xmlns:p14="http://schemas.microsoft.com/office/powerpoint/2010/main" val="26514793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12" name="Text Placeholder 11"/>
          <p:cNvSpPr>
            <a:spLocks noGrp="1"/>
          </p:cNvSpPr>
          <p:nvPr>
            <p:ph type="body" sz="quarter" idx="13"/>
          </p:nvPr>
        </p:nvSpPr>
        <p:spPr>
          <a:xfrm>
            <a:off x="228600" y="256036"/>
            <a:ext cx="4114800" cy="400049"/>
          </a:xfrm>
        </p:spPr>
        <p:txBody>
          <a:bodyPr/>
          <a:lstStyle>
            <a:lvl1pPr>
              <a:defRPr sz="1200"/>
            </a:lvl1pPr>
          </a:lstStyle>
          <a:p>
            <a:pPr lvl="0"/>
            <a:r>
              <a:rPr lang="en-US" dirty="0"/>
              <a:t>Click to edit Master text styles</a:t>
            </a:r>
          </a:p>
        </p:txBody>
      </p:sp>
      <p:sp>
        <p:nvSpPr>
          <p:cNvPr id="7" name="Text Placeholder 6"/>
          <p:cNvSpPr>
            <a:spLocks noGrp="1"/>
          </p:cNvSpPr>
          <p:nvPr>
            <p:ph type="body" sz="quarter" idx="14"/>
          </p:nvPr>
        </p:nvSpPr>
        <p:spPr>
          <a:xfrm>
            <a:off x="228600" y="1463042"/>
            <a:ext cx="4114800" cy="4651641"/>
          </a:xfrm>
        </p:spPr>
        <p:txBody>
          <a:bodyPr/>
          <a:lstStyle>
            <a:lvl1pPr>
              <a:defRPr sz="120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05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7375430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chemeClr val="tx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solidFill>
                  <a:srgbClr val="FFFFFF"/>
                </a:solidFill>
              </a:rPr>
              <a:t>IBM Board </a:t>
            </a:r>
            <a:r>
              <a:rPr lang="de-DE" dirty="0" err="1">
                <a:solidFill>
                  <a:srgbClr val="FFFFFF"/>
                </a:solidFill>
              </a:rPr>
              <a:t>of</a:t>
            </a:r>
            <a:r>
              <a:rPr lang="de-DE" dirty="0">
                <a:solidFill>
                  <a:srgbClr val="FFFFFF"/>
                </a:solidFill>
              </a:rPr>
              <a:t> Advisors / June 2018 / © 2018 IBM Corporation</a:t>
            </a:r>
            <a:endParaRPr lang="en-US" dirty="0">
              <a:solidFill>
                <a:srgbClr val="FFFFFF"/>
              </a:solidFill>
            </a:endParaRPr>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05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00432421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chemeClr val="accent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3" y="3429000"/>
            <a:ext cx="2285997" cy="342900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chemeClr val="bg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solidFill>
                  <a:srgbClr val="FFFFFF"/>
                </a:solidFill>
              </a:rPr>
              <a:t>IBM Board </a:t>
            </a:r>
            <a:r>
              <a:rPr lang="de-DE" dirty="0" err="1">
                <a:solidFill>
                  <a:srgbClr val="FFFFFF"/>
                </a:solidFill>
              </a:rPr>
              <a:t>of</a:t>
            </a:r>
            <a:r>
              <a:rPr lang="de-DE" dirty="0">
                <a:solidFill>
                  <a:srgbClr val="FFFFFF"/>
                </a:solidFill>
              </a:rPr>
              <a:t> Advisors / June 2018 / © 2018 IBM Corporation</a:t>
            </a:r>
            <a:endParaRPr lang="en-US" dirty="0">
              <a:solidFill>
                <a:srgbClr val="FFFFFF"/>
              </a:solidFill>
            </a:endParaRPr>
          </a:p>
        </p:txBody>
      </p:sp>
      <p:sp>
        <p:nvSpPr>
          <p:cNvPr id="6" name="Title 5"/>
          <p:cNvSpPr>
            <a:spLocks noGrp="1"/>
          </p:cNvSpPr>
          <p:nvPr>
            <p:ph type="title"/>
          </p:nvPr>
        </p:nvSpPr>
        <p:spPr>
          <a:xfrm>
            <a:off x="1" y="-1"/>
            <a:ext cx="9143999" cy="3429001"/>
          </a:xfrm>
          <a:solidFill>
            <a:schemeClr val="tx1"/>
          </a:solidFill>
        </p:spPr>
        <p:txBody>
          <a:bodyPr lIns="228600" tIns="155448" rIns="228600" bIns="228600"/>
          <a:lstStyle>
            <a:lvl1pPr>
              <a:defRPr sz="36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7221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72598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itle 5"/>
          <p:cNvSpPr>
            <a:spLocks noGrp="1"/>
          </p:cNvSpPr>
          <p:nvPr>
            <p:ph type="title"/>
          </p:nvPr>
        </p:nvSpPr>
        <p:spPr>
          <a:xfrm>
            <a:off x="1" y="-1"/>
            <a:ext cx="9143999" cy="1720852"/>
          </a:xfrm>
          <a:solidFill>
            <a:schemeClr val="tx1"/>
          </a:solidFill>
        </p:spPr>
        <p:txBody>
          <a:bodyPr lIns="228600" tIns="201168" rIns="228600" bIns="228600"/>
          <a:lstStyle>
            <a:lvl1pPr>
              <a:defRPr sz="1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390413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750">
                <a:solidFill>
                  <a:schemeClr val="bg2"/>
                </a:solidFill>
              </a:defRPr>
            </a:lvl2pPr>
            <a:lvl3pPr>
              <a:defRPr sz="750">
                <a:solidFill>
                  <a:schemeClr val="bg2"/>
                </a:solidFill>
              </a:defRPr>
            </a:lvl3pPr>
            <a:lvl4pPr>
              <a:defRPr sz="750">
                <a:solidFill>
                  <a:schemeClr val="bg2"/>
                </a:solidFill>
              </a:defRPr>
            </a:lvl4pPr>
            <a:lvl5pPr>
              <a:defRPr sz="7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solidFill>
                  <a:srgbClr val="FFFFFF"/>
                </a:solidFill>
              </a:rPr>
              <a:t>IBM Board </a:t>
            </a:r>
            <a:r>
              <a:rPr lang="de-DE" dirty="0" err="1">
                <a:solidFill>
                  <a:srgbClr val="FFFFFF"/>
                </a:solidFill>
              </a:rPr>
              <a:t>of</a:t>
            </a:r>
            <a:r>
              <a:rPr lang="de-DE" dirty="0">
                <a:solidFill>
                  <a:srgbClr val="FFFFFF"/>
                </a:solidFill>
              </a:rPr>
              <a:t> Advisors / June 2018 / © 2018 IBM Corporation</a:t>
            </a:r>
            <a:endParaRPr lang="en-US" dirty="0">
              <a:solidFill>
                <a:srgbClr val="FFFFFF"/>
              </a:solidFill>
            </a:endParaRPr>
          </a:p>
        </p:txBody>
      </p:sp>
    </p:spTree>
    <p:extLst>
      <p:ext uri="{BB962C8B-B14F-4D97-AF65-F5344CB8AC3E}">
        <p14:creationId xmlns:p14="http://schemas.microsoft.com/office/powerpoint/2010/main" val="100018632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chemeClr val="tx1"/>
          </a:solidFill>
        </p:spPr>
        <p:txBody>
          <a:bodyPr lIns="228600" tIns="182880" rIns="228600" bIns="228600"/>
          <a:lstStyle>
            <a:lvl1pPr>
              <a:defRPr sz="120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solidFill>
                  <a:srgbClr val="FFFFFF"/>
                </a:solidFill>
              </a:rPr>
              <a:t>IBM Board </a:t>
            </a:r>
            <a:r>
              <a:rPr lang="de-DE" dirty="0" err="1">
                <a:solidFill>
                  <a:srgbClr val="FFFFFF"/>
                </a:solidFill>
              </a:rPr>
              <a:t>of</a:t>
            </a:r>
            <a:r>
              <a:rPr lang="de-DE" dirty="0">
                <a:solidFill>
                  <a:srgbClr val="FFFFFF"/>
                </a:solidFill>
              </a:rPr>
              <a:t> Advisors / June 2018 / © 2018 IBM Corporation</a:t>
            </a:r>
            <a:endParaRPr lang="en-US" dirty="0">
              <a:solidFill>
                <a:srgbClr val="FFFFFF"/>
              </a:solidFill>
            </a:endParaRPr>
          </a:p>
        </p:txBody>
      </p:sp>
    </p:spTree>
    <p:extLst>
      <p:ext uri="{BB962C8B-B14F-4D97-AF65-F5344CB8AC3E}">
        <p14:creationId xmlns:p14="http://schemas.microsoft.com/office/powerpoint/2010/main" val="1020931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7"/>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ext Placeholder 5"/>
          <p:cNvSpPr>
            <a:spLocks noGrp="1"/>
          </p:cNvSpPr>
          <p:nvPr>
            <p:ph type="body" sz="quarter" idx="12"/>
          </p:nvPr>
        </p:nvSpPr>
        <p:spPr>
          <a:xfrm>
            <a:off x="228600" y="1463045"/>
            <a:ext cx="1828800" cy="4668593"/>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88079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7"/>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7" name="Text Placeholder 6"/>
          <p:cNvSpPr>
            <a:spLocks noGrp="1"/>
          </p:cNvSpPr>
          <p:nvPr>
            <p:ph type="body" sz="quarter" idx="12"/>
          </p:nvPr>
        </p:nvSpPr>
        <p:spPr>
          <a:xfrm>
            <a:off x="228600" y="1488653"/>
            <a:ext cx="1828800" cy="4605867"/>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889002"/>
            <a:ext cx="64008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52230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7"/>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7" name="Text Placeholder 6"/>
          <p:cNvSpPr>
            <a:spLocks noGrp="1"/>
          </p:cNvSpPr>
          <p:nvPr>
            <p:ph type="body" sz="quarter" idx="12"/>
          </p:nvPr>
        </p:nvSpPr>
        <p:spPr>
          <a:xfrm>
            <a:off x="228600" y="1488653"/>
            <a:ext cx="1828800" cy="4605867"/>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523726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7"/>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37185050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7"/>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3" y="1454615"/>
            <a:ext cx="4215008" cy="4608576"/>
          </a:xfrm>
        </p:spPr>
        <p:txBody>
          <a:bodyPr/>
          <a:lstStyle>
            <a:lvl1pPr marL="88106" indent="-88106">
              <a:tabLst/>
              <a:defRPr sz="1800"/>
            </a:lvl1pPr>
            <a:lvl2pPr marL="0" indent="0">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539204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ext Placeholder 5"/>
          <p:cNvSpPr>
            <a:spLocks noGrp="1"/>
          </p:cNvSpPr>
          <p:nvPr>
            <p:ph type="body" sz="quarter" idx="12"/>
          </p:nvPr>
        </p:nvSpPr>
        <p:spPr>
          <a:xfrm>
            <a:off x="228600" y="256034"/>
            <a:ext cx="1828800" cy="5878660"/>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300569"/>
            <a:ext cx="6400800" cy="6129867"/>
          </a:xfrm>
        </p:spPr>
        <p:txBody>
          <a:bodyPr/>
          <a:lstStyle/>
          <a:p>
            <a:r>
              <a:rPr lang="en-US"/>
              <a:t>Click icon to add table</a:t>
            </a:r>
          </a:p>
        </p:txBody>
      </p:sp>
    </p:spTree>
    <p:extLst>
      <p:ext uri="{BB962C8B-B14F-4D97-AF65-F5344CB8AC3E}">
        <p14:creationId xmlns:p14="http://schemas.microsoft.com/office/powerpoint/2010/main" val="2815585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Tree>
    <p:extLst>
      <p:ext uri="{BB962C8B-B14F-4D97-AF65-F5344CB8AC3E}">
        <p14:creationId xmlns:p14="http://schemas.microsoft.com/office/powerpoint/2010/main" val="322971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27675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5438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2955131" algn="dec"/>
              </a:tabLst>
              <a:defRPr sz="825"/>
            </a:lvl1pPr>
            <a:lvl2pPr marL="129779" indent="-129779">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900" rtl="0" eaLnBrk="1" fontAlgn="auto" latinLnBrk="0" hangingPunct="1">
              <a:lnSpc>
                <a:spcPct val="100000"/>
              </a:lnSpc>
              <a:spcBef>
                <a:spcPts val="0"/>
              </a:spcBef>
              <a:spcAft>
                <a:spcPts val="0"/>
              </a:spcAft>
              <a:buClrTx/>
              <a:buSzTx/>
              <a:buFont typeface="Arial"/>
              <a:buNone/>
              <a:tabLst>
                <a:tab pos="3017520" algn="r"/>
              </a:tabLst>
              <a:defRPr/>
            </a:pPr>
            <a:r>
              <a:rPr lang="en-US" dirty="0"/>
              <a:t>Click to edit Master text styles</a:t>
            </a:r>
          </a:p>
        </p:txBody>
      </p:sp>
    </p:spTree>
    <p:extLst>
      <p:ext uri="{BB962C8B-B14F-4D97-AF65-F5344CB8AC3E}">
        <p14:creationId xmlns:p14="http://schemas.microsoft.com/office/powerpoint/2010/main" val="11704293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25953" y="2914870"/>
            <a:ext cx="1297608" cy="701463"/>
          </a:xfrm>
          <a:prstGeom prst="rect">
            <a:avLst/>
          </a:prstGeom>
        </p:spPr>
      </p:pic>
    </p:spTree>
    <p:extLst>
      <p:ext uri="{BB962C8B-B14F-4D97-AF65-F5344CB8AC3E}">
        <p14:creationId xmlns:p14="http://schemas.microsoft.com/office/powerpoint/2010/main" val="276908442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Big Type Headline or Quote">
    <p:spTree>
      <p:nvGrpSpPr>
        <p:cNvPr id="1" name=""/>
        <p:cNvGrpSpPr/>
        <p:nvPr/>
      </p:nvGrpSpPr>
      <p:grpSpPr>
        <a:xfrm>
          <a:off x="0" y="0"/>
          <a:ext cx="0" cy="0"/>
          <a:chOff x="0" y="0"/>
          <a:chExt cx="0" cy="0"/>
        </a:xfrm>
      </p:grpSpPr>
      <p:sp>
        <p:nvSpPr>
          <p:cNvPr id="6" name="Text Placeholder 15"/>
          <p:cNvSpPr>
            <a:spLocks noGrp="1"/>
          </p:cNvSpPr>
          <p:nvPr>
            <p:ph type="body" sz="quarter" idx="11" hasCustomPrompt="1"/>
          </p:nvPr>
        </p:nvSpPr>
        <p:spPr>
          <a:xfrm>
            <a:off x="83389" y="85066"/>
            <a:ext cx="4588736" cy="5988076"/>
          </a:xfrm>
        </p:spPr>
        <p:txBody>
          <a:bodyPr>
            <a:noAutofit/>
          </a:bodyPr>
          <a:lstStyle>
            <a:lvl1pPr marL="0" indent="0" fontAlgn="t">
              <a:lnSpc>
                <a:spcPts val="3375"/>
              </a:lnSpc>
              <a:spcBef>
                <a:spcPts val="844"/>
              </a:spcBef>
              <a:buFontTx/>
              <a:buNone/>
              <a:defRPr sz="3094" baseline="0">
                <a:solidFill>
                  <a:srgbClr val="323232"/>
                </a:solidFill>
                <a:latin typeface="Arial" charset="0"/>
              </a:defRPr>
            </a:lvl1pPr>
          </a:lstStyle>
          <a:p>
            <a:r>
              <a:rPr lang="en-US" sz="2813" baseline="0" dirty="0">
                <a:latin typeface="Arial" charset="0"/>
              </a:rPr>
              <a:t>Big type headline</a:t>
            </a:r>
            <a:br>
              <a:rPr lang="en-US" sz="2813" baseline="0" dirty="0">
                <a:latin typeface="Arial" charset="0"/>
              </a:rPr>
            </a:br>
            <a:r>
              <a:rPr lang="en-US" sz="2813" baseline="0" dirty="0">
                <a:latin typeface="Arial" charset="0"/>
              </a:rPr>
              <a:t>or quote goes here</a:t>
            </a:r>
          </a:p>
        </p:txBody>
      </p:sp>
      <p:sp>
        <p:nvSpPr>
          <p:cNvPr id="8" name="Rectangle 7"/>
          <p:cNvSpPr/>
          <p:nvPr userDrawn="1"/>
        </p:nvSpPr>
        <p:spPr>
          <a:xfrm>
            <a:off x="0" y="6184654"/>
            <a:ext cx="9144000" cy="673348"/>
          </a:xfrm>
          <a:prstGeom prst="rect">
            <a:avLst/>
          </a:prstGeom>
          <a:solidFill>
            <a:schemeClr val="accent5"/>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760">
              <a:solidFill>
                <a:srgbClr val="000000"/>
              </a:solidFill>
            </a:endParaRPr>
          </a:p>
        </p:txBody>
      </p:sp>
      <p:pic>
        <p:nvPicPr>
          <p:cNvPr id="12" name="Picture 11"/>
          <p:cNvPicPr>
            <a:picLocks noChangeAspect="1"/>
          </p:cNvPicPr>
          <p:nvPr userDrawn="1"/>
        </p:nvPicPr>
        <p:blipFill rotWithShape="1">
          <a:blip r:embed="rId2" cstate="print">
            <a:alphaModFix amt="30000"/>
            <a:extLst>
              <a:ext uri="{28A0092B-C50C-407E-A947-70E740481C1C}">
                <a14:useLocalDpi xmlns:a14="http://schemas.microsoft.com/office/drawing/2010/main"/>
              </a:ext>
            </a:extLst>
          </a:blip>
          <a:srcRect/>
          <a:stretch/>
        </p:blipFill>
        <p:spPr>
          <a:xfrm>
            <a:off x="0" y="6184654"/>
            <a:ext cx="9144000" cy="673348"/>
          </a:xfrm>
          <a:prstGeom prst="rect">
            <a:avLst/>
          </a:prstGeom>
        </p:spPr>
      </p:pic>
      <p:sp>
        <p:nvSpPr>
          <p:cNvPr id="13" name="Date Placeholder 4"/>
          <p:cNvSpPr txBox="1">
            <a:spLocks/>
          </p:cNvSpPr>
          <p:nvPr userDrawn="1"/>
        </p:nvSpPr>
        <p:spPr>
          <a:xfrm>
            <a:off x="82325" y="6410471"/>
            <a:ext cx="2057400" cy="249812"/>
          </a:xfrm>
          <a:prstGeom prst="rect">
            <a:avLst/>
          </a:prstGeom>
        </p:spPr>
        <p:txBody>
          <a:bodyPr vert="horz" lIns="0" tIns="25718" rIns="51435" bIns="25718" rtlCol="0" anchor="ctr"/>
          <a:lstStyle>
            <a:defPPr>
              <a:defRPr lang="en-US"/>
            </a:defPPr>
            <a:lvl1pPr marL="0" algn="l"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75" dirty="0">
                <a:solidFill>
                  <a:srgbClr val="000E5E"/>
                </a:solidFill>
              </a:rPr>
              <a:t>IBM Analytics </a:t>
            </a:r>
            <a:r>
              <a:rPr lang="en-US" sz="675" b="1" dirty="0">
                <a:solidFill>
                  <a:srgbClr val="000E5E"/>
                </a:solidFill>
              </a:rPr>
              <a:t>| Global Elite</a:t>
            </a:r>
          </a:p>
        </p:txBody>
      </p:sp>
      <p:sp>
        <p:nvSpPr>
          <p:cNvPr id="14" name="Slide Number Placeholder 3"/>
          <p:cNvSpPr txBox="1">
            <a:spLocks/>
          </p:cNvSpPr>
          <p:nvPr userDrawn="1"/>
        </p:nvSpPr>
        <p:spPr>
          <a:xfrm>
            <a:off x="4468555" y="6410471"/>
            <a:ext cx="435499" cy="249812"/>
          </a:xfrm>
          <a:prstGeom prst="rect">
            <a:avLst/>
          </a:prstGeom>
        </p:spPr>
        <p:txBody>
          <a:bodyPr vert="horz" lIns="0" tIns="25718" rIns="51435" bIns="25718" rtlCol="0" anchor="ctr"/>
          <a:lstStyle>
            <a:defPPr>
              <a:defRPr lang="en-US"/>
            </a:defPPr>
            <a:lvl1pPr marL="0" algn="ctr"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A8A213-8E92-D94A-82D7-8578C89CAF17}" type="slidenum">
              <a:rPr lang="en-US" sz="675" smtClean="0">
                <a:solidFill>
                  <a:srgbClr val="000E5E"/>
                </a:solidFill>
              </a:rPr>
              <a:pPr/>
              <a:t>‹#›</a:t>
            </a:fld>
            <a:endParaRPr lang="en-US" sz="675" dirty="0">
              <a:solidFill>
                <a:srgbClr val="000E5E"/>
              </a:solidFill>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562374" y="6414312"/>
            <a:ext cx="442340" cy="226707"/>
          </a:xfrm>
          <a:prstGeom prst="rect">
            <a:avLst/>
          </a:prstGeom>
        </p:spPr>
      </p:pic>
    </p:spTree>
    <p:extLst>
      <p:ext uri="{BB962C8B-B14F-4D97-AF65-F5344CB8AC3E}">
        <p14:creationId xmlns:p14="http://schemas.microsoft.com/office/powerpoint/2010/main" val="49850126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231648"/>
            <a:ext cx="2834640" cy="2133600"/>
          </a:xfrm>
        </p:spPr>
        <p:txBody>
          <a:bodyPr/>
          <a:lstStyle>
            <a:lvl1pPr marL="0" indent="0" algn="l">
              <a:spcBef>
                <a:spcPts val="0"/>
              </a:spcBef>
              <a:buNone/>
              <a:defRPr sz="1500" b="0" i="0">
                <a:solidFill>
                  <a:srgbClr val="5596E6"/>
                </a:solidFill>
                <a:latin typeface="Helvetica Neue Regular" charset="0"/>
                <a:cs typeface="Helvetica Neue Regular" charset="0"/>
              </a:defRPr>
            </a:lvl1pPr>
            <a:lvl2pPr marL="342892" indent="0" algn="ctr">
              <a:buNone/>
              <a:defRPr>
                <a:solidFill>
                  <a:schemeClr val="tx1">
                    <a:tint val="75000"/>
                  </a:schemeClr>
                </a:solidFill>
              </a:defRPr>
            </a:lvl2pPr>
            <a:lvl3pPr marL="685784"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231648"/>
            <a:ext cx="2834640" cy="2133600"/>
          </a:xfrm>
        </p:spPr>
        <p:txBody>
          <a:bodyPr/>
          <a:lstStyle>
            <a:lvl1pPr>
              <a:defRPr b="0" i="0">
                <a:solidFill>
                  <a:srgbClr val="5596E6"/>
                </a:solidFill>
                <a:latin typeface="Helvetica Neue Regular" charset="0"/>
                <a:cs typeface="Helvetica Neue Regular" charset="0"/>
              </a:defRPr>
            </a:lvl1pPr>
          </a:lstStyle>
          <a:p>
            <a:r>
              <a:rPr lang="en-US" dirty="0"/>
              <a:t>Click to edit Master title style</a:t>
            </a:r>
          </a:p>
        </p:txBody>
      </p:sp>
      <p:grpSp>
        <p:nvGrpSpPr>
          <p:cNvPr id="15" name="Group 14"/>
          <p:cNvGrpSpPr/>
          <p:nvPr userDrawn="1"/>
        </p:nvGrpSpPr>
        <p:grpSpPr>
          <a:xfrm>
            <a:off x="228600" y="1828801"/>
            <a:ext cx="8915400" cy="5029200"/>
            <a:chOff x="228600" y="1371601"/>
            <a:chExt cx="8915400" cy="3771900"/>
          </a:xfrm>
        </p:grpSpPr>
        <p:grpSp>
          <p:nvGrpSpPr>
            <p:cNvPr id="16" name="Group 15"/>
            <p:cNvGrpSpPr/>
            <p:nvPr/>
          </p:nvGrpSpPr>
          <p:grpSpPr>
            <a:xfrm>
              <a:off x="228600" y="2368296"/>
              <a:ext cx="914400" cy="2534793"/>
              <a:chOff x="228600" y="2368296"/>
              <a:chExt cx="914400" cy="2534793"/>
            </a:xfrm>
          </p:grpSpPr>
          <p:pic>
            <p:nvPicPr>
              <p:cNvPr id="18" name="Picture 17" descr="ibm_blu40.png"/>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28600" y="4710309"/>
                <a:ext cx="475489" cy="192780"/>
              </a:xfrm>
              <a:prstGeom prst="rect">
                <a:avLst/>
              </a:prstGeom>
            </p:spPr>
          </p:pic>
          <p:pic>
            <p:nvPicPr>
              <p:cNvPr id="19" name="Picture 18" descr="watson_blu40.png"/>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8600" y="2368296"/>
                <a:ext cx="914400" cy="193236"/>
              </a:xfrm>
              <a:prstGeom prst="rect">
                <a:avLst/>
              </a:prstGeom>
            </p:spPr>
          </p:pic>
        </p:grpSp>
        <p:pic>
          <p:nvPicPr>
            <p:cNvPr id="17" name="Picture 16"/>
            <p:cNvPicPr>
              <a:picLocks noChangeAspect="1"/>
            </p:cNvPicPr>
            <p:nvPr/>
          </p:nvPicPr>
          <p:blipFill rotWithShape="1">
            <a:blip r:embed="rId4" cstate="print">
              <a:extLst>
                <a:ext uri="{28A0092B-C50C-407E-A947-70E740481C1C}">
                  <a14:useLocalDpi xmlns:a14="http://schemas.microsoft.com/office/drawing/2010/main"/>
                </a:ext>
              </a:extLst>
            </a:blip>
            <a:srcRect l="-889" t="-655" r="1" b="3360"/>
            <a:stretch/>
          </p:blipFill>
          <p:spPr>
            <a:xfrm>
              <a:off x="5092995" y="1371601"/>
              <a:ext cx="4051005" cy="3771900"/>
            </a:xfrm>
            <a:prstGeom prst="rect">
              <a:avLst/>
            </a:prstGeom>
          </p:spPr>
        </p:pic>
      </p:grpSp>
    </p:spTree>
    <p:extLst>
      <p:ext uri="{BB962C8B-B14F-4D97-AF65-F5344CB8AC3E}">
        <p14:creationId xmlns:p14="http://schemas.microsoft.com/office/powerpoint/2010/main" val="91417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theme" Target="../theme/theme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theme" Target="../theme/theme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8" Type="http://schemas.openxmlformats.org/officeDocument/2006/relationships/slideLayout" Target="../slideLayouts/slideLayout65.xml"/><Relationship Id="rId3"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265113" y="593725"/>
            <a:ext cx="8545512"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altLang="fr-FR"/>
              <a:t>Click to edit Master title style</a:t>
            </a:r>
          </a:p>
        </p:txBody>
      </p:sp>
      <p:sp>
        <p:nvSpPr>
          <p:cNvPr id="27651" name="Rectangle 3"/>
          <p:cNvSpPr>
            <a:spLocks noGrp="1" noChangeArrowheads="1"/>
          </p:cNvSpPr>
          <p:nvPr>
            <p:ph type="body" idx="1"/>
          </p:nvPr>
        </p:nvSpPr>
        <p:spPr bwMode="auto">
          <a:xfrm>
            <a:off x="266700" y="1873250"/>
            <a:ext cx="854233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p:txBody>
      </p:sp>
      <p:sp>
        <p:nvSpPr>
          <p:cNvPr id="15" name="Rectangle 6"/>
          <p:cNvSpPr>
            <a:spLocks noChangeArrowheads="1"/>
          </p:cNvSpPr>
          <p:nvPr/>
        </p:nvSpPr>
        <p:spPr bwMode="black">
          <a:xfrm>
            <a:off x="5934075" y="6481763"/>
            <a:ext cx="3054350" cy="231475"/>
          </a:xfrm>
          <a:prstGeom prst="rect">
            <a:avLst/>
          </a:prstGeom>
          <a:noFill/>
          <a:ln w="9525">
            <a:noFill/>
            <a:miter lim="800000"/>
            <a:headEnd/>
            <a:tailEnd/>
          </a:ln>
          <a:effectLst/>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r>
              <a:rPr lang="en-US" altLang="fr-FR" sz="900" dirty="0"/>
              <a:t>2018</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fld id="{C20FB161-4EA8-49C7-99C6-C6E2F80A94B6}" type="slidenum">
              <a:rPr lang="en-US" altLang="fr-FR" sz="1000"/>
              <a:pPr/>
              <a:t>‹#›</a:t>
            </a:fld>
            <a:endParaRPr lang="en-US" altLang="fr-FR" sz="1000"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2200">
          <a:solidFill>
            <a:schemeClr val="tx1"/>
          </a:solidFill>
          <a:latin typeface="Arial" charset="0"/>
        </a:defRPr>
      </a:lvl2pPr>
      <a:lvl3pPr algn="l" rtl="0" fontAlgn="base">
        <a:spcBef>
          <a:spcPct val="0"/>
        </a:spcBef>
        <a:spcAft>
          <a:spcPct val="0"/>
        </a:spcAft>
        <a:defRPr sz="2200">
          <a:solidFill>
            <a:schemeClr val="tx1"/>
          </a:solidFill>
          <a:latin typeface="Arial" charset="0"/>
        </a:defRPr>
      </a:lvl3pPr>
      <a:lvl4pPr algn="l" rtl="0" fontAlgn="base">
        <a:spcBef>
          <a:spcPct val="0"/>
        </a:spcBef>
        <a:spcAft>
          <a:spcPct val="0"/>
        </a:spcAft>
        <a:defRPr sz="2200">
          <a:solidFill>
            <a:schemeClr val="tx1"/>
          </a:solidFill>
          <a:latin typeface="Arial" charset="0"/>
        </a:defRPr>
      </a:lvl4pPr>
      <a:lvl5pPr algn="l" rtl="0" fontAlgn="base">
        <a:spcBef>
          <a:spcPct val="0"/>
        </a:spcBef>
        <a:spcAft>
          <a:spcPct val="0"/>
        </a:spcAft>
        <a:defRPr sz="2200">
          <a:solidFill>
            <a:schemeClr val="tx1"/>
          </a:solidFill>
          <a:latin typeface="Arial" charset="0"/>
        </a:defRPr>
      </a:lvl5pPr>
      <a:lvl6pPr marL="457200" algn="l" rtl="0" fontAlgn="base">
        <a:spcBef>
          <a:spcPct val="0"/>
        </a:spcBef>
        <a:spcAft>
          <a:spcPct val="0"/>
        </a:spcAft>
        <a:defRPr sz="2200">
          <a:solidFill>
            <a:schemeClr val="tx1"/>
          </a:solidFill>
          <a:latin typeface="Arial" charset="0"/>
        </a:defRPr>
      </a:lvl6pPr>
      <a:lvl7pPr marL="914400" algn="l" rtl="0" fontAlgn="base">
        <a:spcBef>
          <a:spcPct val="0"/>
        </a:spcBef>
        <a:spcAft>
          <a:spcPct val="0"/>
        </a:spcAft>
        <a:defRPr sz="2200">
          <a:solidFill>
            <a:schemeClr val="tx1"/>
          </a:solidFill>
          <a:latin typeface="Arial" charset="0"/>
        </a:defRPr>
      </a:lvl7pPr>
      <a:lvl8pPr marL="1371600" algn="l" rtl="0" fontAlgn="base">
        <a:spcBef>
          <a:spcPct val="0"/>
        </a:spcBef>
        <a:spcAft>
          <a:spcPct val="0"/>
        </a:spcAft>
        <a:defRPr sz="2200">
          <a:solidFill>
            <a:schemeClr val="tx1"/>
          </a:solidFill>
          <a:latin typeface="Arial" charset="0"/>
        </a:defRPr>
      </a:lvl8pPr>
      <a:lvl9pPr marL="1828800" algn="l" rtl="0" fontAlgn="base">
        <a:spcBef>
          <a:spcPct val="0"/>
        </a:spcBef>
        <a:spcAft>
          <a:spcPct val="0"/>
        </a:spcAft>
        <a:defRPr sz="2200">
          <a:solidFill>
            <a:schemeClr val="tx1"/>
          </a:solidFill>
          <a:latin typeface="Arial" charset="0"/>
        </a:defRPr>
      </a:lvl9pPr>
    </p:titleStyle>
    <p:bodyStyle>
      <a:lvl1pPr marL="176213" indent="-176213" algn="l" rtl="0" fontAlgn="base">
        <a:spcBef>
          <a:spcPct val="20000"/>
        </a:spcBef>
        <a:spcAft>
          <a:spcPct val="0"/>
        </a:spcAft>
        <a:buClr>
          <a:schemeClr val="tx1"/>
        </a:buClr>
        <a:buFont typeface="Wingdings" pitchFamily="2" charset="2"/>
        <a:buChar char="§"/>
        <a:defRPr sz="1600">
          <a:solidFill>
            <a:srgbClr val="000000"/>
          </a:solidFill>
          <a:latin typeface="+mn-lt"/>
          <a:ea typeface="+mn-ea"/>
          <a:cs typeface="+mn-cs"/>
        </a:defRPr>
      </a:lvl1pPr>
      <a:lvl2pPr marL="515938" indent="-225425" algn="l" rtl="0" fontAlgn="base">
        <a:spcBef>
          <a:spcPct val="20000"/>
        </a:spcBef>
        <a:spcAft>
          <a:spcPct val="0"/>
        </a:spcAft>
        <a:buClr>
          <a:schemeClr val="tx1"/>
        </a:buClr>
        <a:buFont typeface="Symbol" pitchFamily="18" charset="2"/>
        <a:buChar char="-"/>
        <a:defRPr sz="1600">
          <a:solidFill>
            <a:schemeClr val="tx1"/>
          </a:solidFill>
          <a:latin typeface="+mn-lt"/>
        </a:defRPr>
      </a:lvl2pPr>
      <a:lvl3pPr marL="804863" indent="-171450" algn="l" rtl="0" fontAlgn="base">
        <a:spcBef>
          <a:spcPct val="20000"/>
        </a:spcBef>
        <a:spcAft>
          <a:spcPct val="0"/>
        </a:spcAft>
        <a:buClr>
          <a:schemeClr val="tx1"/>
        </a:buClr>
        <a:buChar char="•"/>
        <a:defRPr sz="1600">
          <a:solidFill>
            <a:schemeClr val="tx1"/>
          </a:solidFill>
          <a:latin typeface="+mn-lt"/>
        </a:defRPr>
      </a:lvl3pPr>
      <a:lvl4pPr marL="1430338" indent="-176213" algn="l" rtl="0" fontAlgn="base">
        <a:spcBef>
          <a:spcPct val="20000"/>
        </a:spcBef>
        <a:spcAft>
          <a:spcPct val="0"/>
        </a:spcAft>
        <a:buClr>
          <a:schemeClr val="tx1"/>
        </a:buClr>
        <a:buChar char="•"/>
        <a:defRPr sz="1400">
          <a:solidFill>
            <a:schemeClr val="tx1"/>
          </a:solidFill>
          <a:latin typeface="+mn-lt"/>
        </a:defRPr>
      </a:lvl4pPr>
      <a:lvl5pPr marL="1719263" indent="-7938" algn="l" rtl="0" fontAlgn="base">
        <a:spcBef>
          <a:spcPct val="20000"/>
        </a:spcBef>
        <a:spcAft>
          <a:spcPct val="0"/>
        </a:spcAft>
        <a:buClr>
          <a:schemeClr val="tx1"/>
        </a:buClr>
        <a:defRPr sz="1200">
          <a:solidFill>
            <a:schemeClr val="tx1"/>
          </a:solidFill>
          <a:latin typeface="+mn-lt"/>
        </a:defRPr>
      </a:lvl5pPr>
      <a:lvl6pPr marL="2176463" indent="-7938" algn="l" rtl="0" fontAlgn="base">
        <a:spcBef>
          <a:spcPct val="20000"/>
        </a:spcBef>
        <a:spcAft>
          <a:spcPct val="0"/>
        </a:spcAft>
        <a:buClr>
          <a:schemeClr val="tx1"/>
        </a:buClr>
        <a:defRPr sz="1200">
          <a:solidFill>
            <a:schemeClr val="tx1"/>
          </a:solidFill>
          <a:latin typeface="+mn-lt"/>
        </a:defRPr>
      </a:lvl6pPr>
      <a:lvl7pPr marL="2633663" indent="-7938" algn="l" rtl="0" fontAlgn="base">
        <a:spcBef>
          <a:spcPct val="20000"/>
        </a:spcBef>
        <a:spcAft>
          <a:spcPct val="0"/>
        </a:spcAft>
        <a:buClr>
          <a:schemeClr val="tx1"/>
        </a:buClr>
        <a:defRPr sz="1200">
          <a:solidFill>
            <a:schemeClr val="tx1"/>
          </a:solidFill>
          <a:latin typeface="+mn-lt"/>
        </a:defRPr>
      </a:lvl7pPr>
      <a:lvl8pPr marL="3090863" indent="-7938" algn="l" rtl="0" fontAlgn="base">
        <a:spcBef>
          <a:spcPct val="20000"/>
        </a:spcBef>
        <a:spcAft>
          <a:spcPct val="0"/>
        </a:spcAft>
        <a:buClr>
          <a:schemeClr val="tx1"/>
        </a:buClr>
        <a:defRPr sz="1200">
          <a:solidFill>
            <a:schemeClr val="tx1"/>
          </a:solidFill>
          <a:latin typeface="+mn-lt"/>
        </a:defRPr>
      </a:lvl8pPr>
      <a:lvl9pPr marL="3548063" indent="-7938" algn="l" rtl="0" fontAlgn="base">
        <a:spcBef>
          <a:spcPct val="20000"/>
        </a:spcBef>
        <a:spcAft>
          <a:spcPct val="0"/>
        </a:spcAft>
        <a:buClr>
          <a:schemeClr val="tx1"/>
        </a:buCl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 name="Title Text"/>
          <p:cNvSpPr txBox="1">
            <a:spLocks noGrp="1"/>
          </p:cNvSpPr>
          <p:nvPr>
            <p:ph type="title"/>
          </p:nvPr>
        </p:nvSpPr>
        <p:spPr>
          <a:xfrm>
            <a:off x="182630" y="146467"/>
            <a:ext cx="8866121"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p>
            <a:r>
              <a:rPr dirty="0"/>
              <a:t>Title Text</a:t>
            </a:r>
          </a:p>
        </p:txBody>
      </p:sp>
      <p:sp>
        <p:nvSpPr>
          <p:cNvPr id="12" name="Slide Number Placeholder 11"/>
          <p:cNvSpPr>
            <a:spLocks noGrp="1"/>
          </p:cNvSpPr>
          <p:nvPr>
            <p:ph type="sldNum" sz="quarter" idx="4"/>
          </p:nvPr>
        </p:nvSpPr>
        <p:spPr>
          <a:xfrm>
            <a:off x="39186" y="6446053"/>
            <a:ext cx="336041" cy="365125"/>
          </a:xfrm>
          <a:prstGeom prst="rect">
            <a:avLst/>
          </a:prstGeom>
        </p:spPr>
        <p:txBody>
          <a:bodyPr vert="horz" lIns="91440" tIns="45720" rIns="91440" bIns="45720" rtlCol="0" anchor="ctr"/>
          <a:lstStyle>
            <a:lvl1pPr algn="ctr">
              <a:defRPr sz="900" b="1">
                <a:solidFill>
                  <a:schemeClr val="accent4"/>
                </a:solidFill>
              </a:defRPr>
            </a:lvl1pPr>
          </a:lstStyle>
          <a:p>
            <a:fld id="{1C751A25-8E68-724D-AE45-79DE399DFE0E}" type="slidenum">
              <a:rPr lang="en-US" smtClean="0"/>
              <a:pPr/>
              <a:t>‹#›</a:t>
            </a:fld>
            <a:endParaRPr lang="en-US"/>
          </a:p>
        </p:txBody>
      </p:sp>
    </p:spTree>
    <p:extLst>
      <p:ext uri="{BB962C8B-B14F-4D97-AF65-F5344CB8AC3E}">
        <p14:creationId xmlns:p14="http://schemas.microsoft.com/office/powerpoint/2010/main" val="2843635581"/>
      </p:ext>
    </p:extLst>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transition spd="med"/>
  <p:hf sldNum="0" hdr="0" ftr="0" dt="0"/>
  <p:txStyles>
    <p:titleStyle>
      <a:lvl1pPr marL="0" marR="0" indent="0" algn="l" defTabSz="309563" latinLnBrk="0">
        <a:lnSpc>
          <a:spcPct val="100000"/>
        </a:lnSpc>
        <a:spcBef>
          <a:spcPts val="0"/>
        </a:spcBef>
        <a:spcAft>
          <a:spcPts val="0"/>
        </a:spcAft>
        <a:buClrTx/>
        <a:buSzTx/>
        <a:buFontTx/>
        <a:buNone/>
        <a:tabLst/>
        <a:defRPr sz="2400" b="1" i="0" u="none" strike="noStrike" cap="none" spc="0" baseline="0">
          <a:ln>
            <a:noFill/>
          </a:ln>
          <a:solidFill>
            <a:schemeClr val="bg1"/>
          </a:solidFill>
          <a:uFillTx/>
          <a:latin typeface="Arial" charset="0"/>
          <a:ea typeface="Arial" charset="0"/>
          <a:cs typeface="Arial" charset="0"/>
          <a:sym typeface="Helvetica"/>
        </a:defRPr>
      </a:lvl1pPr>
      <a:lvl2pPr marL="0" marR="0" indent="1714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2pPr>
      <a:lvl3pPr marL="0" marR="0" indent="3429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3pPr>
      <a:lvl4pPr marL="0" marR="0" indent="5143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4pPr>
      <a:lvl5pPr marL="0" marR="0" indent="6858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5pPr>
      <a:lvl6pPr marL="0" marR="0" indent="8572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6pPr>
      <a:lvl7pPr marL="0" marR="0" indent="10287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7pPr>
      <a:lvl8pPr marL="0" marR="0" indent="12001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8pPr>
      <a:lvl9pPr marL="0" marR="0" indent="13716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9pPr>
    </p:titleStyle>
    <p:bodyStyle>
      <a:lvl1pPr marL="132160" marR="0" indent="-132160" algn="l" defTabSz="685800" rtl="0" eaLnBrk="1" fontAlgn="base" latinLnBrk="0" hangingPunct="1">
        <a:lnSpc>
          <a:spcPct val="100000"/>
        </a:lnSpc>
        <a:spcBef>
          <a:spcPct val="20000"/>
        </a:spcBef>
        <a:spcAft>
          <a:spcPct val="0"/>
        </a:spcAft>
        <a:buClr>
          <a:srgbClr val="000000"/>
        </a:buClr>
        <a:buSzTx/>
        <a:buFont typeface="Wingdings" charset="0"/>
        <a:buChar char="§"/>
        <a:tabLst/>
        <a:defRPr sz="1350" b="0" i="0" u="none" strike="noStrike" cap="none" spc="0" baseline="0">
          <a:ln>
            <a:noFill/>
          </a:ln>
          <a:solidFill>
            <a:schemeClr val="accent3"/>
          </a:solidFill>
          <a:uFillTx/>
          <a:latin typeface="Arial" charset="0"/>
          <a:ea typeface="Arial" charset="0"/>
          <a:cs typeface="Arial" charset="0"/>
          <a:sym typeface="Helvetica Light"/>
        </a:defRPr>
      </a:lvl1pPr>
      <a:lvl2pPr marL="386954" marR="0" indent="-169069" algn="l" defTabSz="685800" rtl="0" eaLnBrk="1" fontAlgn="base" latinLnBrk="0" hangingPunct="1">
        <a:lnSpc>
          <a:spcPct val="100000"/>
        </a:lnSpc>
        <a:spcBef>
          <a:spcPct val="20000"/>
        </a:spcBef>
        <a:spcAft>
          <a:spcPct val="0"/>
        </a:spcAft>
        <a:buClr>
          <a:srgbClr val="000000"/>
        </a:buClr>
        <a:buSzTx/>
        <a:buFont typeface="Symbol" charset="0"/>
        <a:buChar char="-"/>
        <a:tabLst/>
        <a:defRPr sz="1200" b="0" i="0" u="none" strike="noStrike" cap="none" spc="0" baseline="0">
          <a:ln>
            <a:noFill/>
          </a:ln>
          <a:solidFill>
            <a:srgbClr val="E4E1E4"/>
          </a:solidFill>
          <a:uFillTx/>
          <a:latin typeface="Helvetica Light"/>
          <a:ea typeface="Helvetica Light"/>
          <a:cs typeface="Helvetica Light"/>
          <a:sym typeface="Helvetica Light"/>
        </a:defRPr>
      </a:lvl2pPr>
      <a:lvl3pPr marL="603647" marR="0" indent="-128588" algn="l" defTabSz="685800" rtl="0" eaLnBrk="1" fontAlgn="base" latinLnBrk="0" hangingPunct="1">
        <a:lnSpc>
          <a:spcPct val="100000"/>
        </a:lnSpc>
        <a:spcBef>
          <a:spcPct val="20000"/>
        </a:spcBef>
        <a:spcAft>
          <a:spcPct val="0"/>
        </a:spcAft>
        <a:buClr>
          <a:srgbClr val="000000"/>
        </a:buClr>
        <a:buSzTx/>
        <a:buFontTx/>
        <a:buChar char="•"/>
        <a:tabLst/>
        <a:defRPr sz="1200" b="0" i="0" u="none" strike="noStrike" cap="none" spc="0" baseline="0">
          <a:ln>
            <a:noFill/>
          </a:ln>
          <a:solidFill>
            <a:srgbClr val="E4E1E4"/>
          </a:solidFill>
          <a:uFillTx/>
          <a:latin typeface="Helvetica Light"/>
          <a:ea typeface="Helvetica Light"/>
          <a:cs typeface="Helvetica Light"/>
          <a:sym typeface="Helvetica Light"/>
        </a:defRPr>
      </a:lvl3pPr>
      <a:lvl4pPr marL="1428750" marR="0" indent="0" algn="l" defTabSz="309563" latinLnBrk="0">
        <a:lnSpc>
          <a:spcPct val="100000"/>
        </a:lnSpc>
        <a:spcBef>
          <a:spcPts val="1950"/>
        </a:spcBef>
        <a:spcAft>
          <a:spcPts val="0"/>
        </a:spcAft>
        <a:buClrTx/>
        <a:buSzPct val="75000"/>
        <a:buFontTx/>
        <a:buNone/>
        <a:tabLst/>
        <a:defRPr sz="1200" b="0" i="0" u="none" strike="noStrike" cap="none" spc="0" baseline="0">
          <a:ln>
            <a:noFill/>
          </a:ln>
          <a:solidFill>
            <a:schemeClr val="bg1"/>
          </a:solidFill>
          <a:uFillTx/>
          <a:latin typeface="Helvetica Light"/>
          <a:ea typeface="Helvetica Light"/>
          <a:cs typeface="Helvetica Light"/>
          <a:sym typeface="Helvetica Light"/>
        </a:defRPr>
      </a:lvl4pPr>
      <a:lvl5pPr marL="1905000" marR="0" indent="0" algn="l" defTabSz="309563" latinLnBrk="0">
        <a:lnSpc>
          <a:spcPct val="100000"/>
        </a:lnSpc>
        <a:spcBef>
          <a:spcPts val="1950"/>
        </a:spcBef>
        <a:spcAft>
          <a:spcPts val="0"/>
        </a:spcAft>
        <a:buClrTx/>
        <a:buSzPct val="75000"/>
        <a:buFontTx/>
        <a:buNone/>
        <a:tabLst/>
        <a:defRPr sz="1200" b="0" i="0" u="none" strike="noStrike" cap="none" spc="0" baseline="0">
          <a:ln>
            <a:noFill/>
          </a:ln>
          <a:solidFill>
            <a:schemeClr val="bg1"/>
          </a:solidFill>
          <a:uFillTx/>
          <a:latin typeface="Helvetica Light"/>
          <a:ea typeface="Helvetica Light"/>
          <a:cs typeface="Helvetica Light"/>
          <a:sym typeface="Helvetica Light"/>
        </a:defRPr>
      </a:lvl5pPr>
      <a:lvl6pPr marL="252778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6pPr>
      <a:lvl7pPr marL="300403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7pPr>
      <a:lvl8pPr marL="348028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8pPr>
      <a:lvl9pPr marL="395653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9pPr>
    </p:bodyStyle>
    <p:otherStyle>
      <a:lvl1pPr marL="0" marR="0" indent="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1pPr>
      <a:lvl2pPr marL="0" marR="0" indent="1714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2pPr>
      <a:lvl3pPr marL="0" marR="0" indent="3429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3pPr>
      <a:lvl4pPr marL="0" marR="0" indent="5143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4pPr>
      <a:lvl5pPr marL="0" marR="0" indent="6858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5pPr>
      <a:lvl6pPr marL="0" marR="0" indent="8572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6pPr>
      <a:lvl7pPr marL="0" marR="0" indent="10287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7pPr>
      <a:lvl8pPr marL="0" marR="0" indent="12001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8pPr>
      <a:lvl9pPr marL="0" marR="0" indent="13716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7556" y="6291072"/>
            <a:ext cx="1809432" cy="268224"/>
          </a:xfrm>
          <a:prstGeom prst="rect">
            <a:avLst/>
          </a:prstGeom>
        </p:spPr>
        <p:txBody>
          <a:bodyPr vert="horz" lIns="0" tIns="0" rIns="0" bIns="0" rtlCol="0" anchor="b" anchorCtr="0"/>
          <a:lstStyle>
            <a:lvl1pPr algn="r">
              <a:defRPr sz="500" b="0" i="0">
                <a:solidFill>
                  <a:srgbClr val="FFFFFF"/>
                </a:solidFill>
                <a:latin typeface="Arial" charset="0"/>
                <a:cs typeface="Arial" charset="0"/>
              </a:defRPr>
            </a:lvl1pPr>
          </a:lstStyle>
          <a:p>
            <a:pPr defTabSz="457200" fontAlgn="auto">
              <a:spcBef>
                <a:spcPts val="0"/>
              </a:spcBef>
              <a:spcAft>
                <a:spcPts val="0"/>
              </a:spcAft>
            </a:pPr>
            <a:endParaRPr lang="en-US" dirty="0"/>
          </a:p>
        </p:txBody>
      </p:sp>
      <p:sp>
        <p:nvSpPr>
          <p:cNvPr id="5" name="Footer Placeholder 4"/>
          <p:cNvSpPr>
            <a:spLocks noGrp="1"/>
          </p:cNvSpPr>
          <p:nvPr>
            <p:ph type="ftr" sz="quarter" idx="3"/>
          </p:nvPr>
        </p:nvSpPr>
        <p:spPr>
          <a:xfrm>
            <a:off x="603504" y="6291072"/>
            <a:ext cx="2895600" cy="268224"/>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pPr defTabSz="457200" fontAlgn="auto">
              <a:spcBef>
                <a:spcPts val="0"/>
              </a:spcBef>
              <a:spcAft>
                <a:spcPts val="0"/>
              </a:spcAft>
            </a:pPr>
            <a:endParaRPr lang="en-US" dirty="0"/>
          </a:p>
        </p:txBody>
      </p:sp>
      <p:sp>
        <p:nvSpPr>
          <p:cNvPr id="6" name="Slide Number Placeholder 5"/>
          <p:cNvSpPr>
            <a:spLocks noGrp="1"/>
          </p:cNvSpPr>
          <p:nvPr>
            <p:ph type="sldNum" sz="quarter" idx="4"/>
          </p:nvPr>
        </p:nvSpPr>
        <p:spPr>
          <a:xfrm>
            <a:off x="230188" y="6291072"/>
            <a:ext cx="210312" cy="268224"/>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pPr defTabSz="457200" fontAlgn="auto">
              <a:spcBef>
                <a:spcPts val="0"/>
              </a:spcBef>
              <a:spcAft>
                <a:spcPts val="0"/>
              </a:spcAft>
            </a:pPr>
            <a:fld id="{E4DBDE34-E9B5-E04F-B662-69720E4BCB53}" type="slidenum">
              <a:rPr lang="en-US" smtClean="0"/>
              <a:pPr defTabSz="457200" fontAlgn="auto">
                <a:spcBef>
                  <a:spcPts val="0"/>
                </a:spcBef>
                <a:spcAft>
                  <a:spcPts val="0"/>
                </a:spcAft>
              </a:pPr>
              <a:t>‹#›</a:t>
            </a:fld>
            <a:endParaRPr lang="en-US" dirty="0"/>
          </a:p>
        </p:txBody>
      </p:sp>
    </p:spTree>
    <p:extLst>
      <p:ext uri="{BB962C8B-B14F-4D97-AF65-F5344CB8AC3E}">
        <p14:creationId xmlns:p14="http://schemas.microsoft.com/office/powerpoint/2010/main" val="57074867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3" r:id="rId25"/>
    <p:sldLayoutId id="2147483755" r:id="rId26"/>
    <p:sldLayoutId id="2147483756" r:id="rId27"/>
    <p:sldLayoutId id="2147483758" r:id="rId28"/>
  </p:sldLayoutIdLst>
  <p:hf sldNum="0" hdr="0" ftr="0" dt="0"/>
  <p:txStyles>
    <p:titleStyle>
      <a:lvl1pPr algn="l" defTabSz="457200" rtl="0" eaLnBrk="1" latinLnBrk="0" hangingPunct="1">
        <a:lnSpc>
          <a:spcPct val="100000"/>
        </a:lnSpc>
        <a:spcBef>
          <a:spcPct val="0"/>
        </a:spcBef>
        <a:buNone/>
        <a:defRPr sz="2000" b="0" i="0" kern="1200">
          <a:solidFill>
            <a:srgbClr val="FFFFFF"/>
          </a:solidFill>
          <a:latin typeface="Arial" charset="0"/>
          <a:ea typeface="+mj-ea"/>
          <a:cs typeface="Arial" charset="0"/>
        </a:defRPr>
      </a:lvl1pPr>
    </p:titleStyle>
    <p:bodyStyle>
      <a:lvl1pPr marL="0" indent="0" algn="l" defTabSz="457200" rtl="0" eaLnBrk="1" latinLnBrk="0" hangingPunct="1">
        <a:spcBef>
          <a:spcPts val="1500"/>
        </a:spcBef>
        <a:buFont typeface="Arial"/>
        <a:buNone/>
        <a:defRPr sz="2000" b="0" i="0" kern="1200">
          <a:solidFill>
            <a:srgbClr val="FFFFFF"/>
          </a:solidFill>
          <a:latin typeface="Arial" charset="0"/>
          <a:ea typeface="+mn-ea"/>
          <a:cs typeface="Arial" charset="0"/>
        </a:defRPr>
      </a:lvl1pPr>
      <a:lvl2pPr marL="173038"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2pPr>
      <a:lvl3pPr marL="3968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3pPr>
      <a:lvl4pPr marL="625475" indent="-168275"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4pPr>
      <a:lvl5pPr marL="8032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9"/>
            <a:ext cx="41148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256037"/>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45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450" baseline="0">
                <a:solidFill>
                  <a:schemeClr val="tx1"/>
                </a:solidFill>
                <a:latin typeface="+mn-lt"/>
                <a:ea typeface="Arial" charset="0"/>
                <a:cs typeface="Arial" charset="0"/>
              </a:defRPr>
            </a:lvl1pPr>
          </a:lstStyle>
          <a:p>
            <a:r>
              <a:rPr lang="de-DE" dirty="0">
                <a:solidFill>
                  <a:srgbClr val="000000"/>
                </a:solidFill>
              </a:rPr>
              <a:t>IBM Board </a:t>
            </a:r>
            <a:r>
              <a:rPr lang="de-DE" dirty="0" err="1">
                <a:solidFill>
                  <a:srgbClr val="000000"/>
                </a:solidFill>
              </a:rPr>
              <a:t>of</a:t>
            </a:r>
            <a:r>
              <a:rPr lang="de-DE" dirty="0">
                <a:solidFill>
                  <a:srgbClr val="000000"/>
                </a:solidFill>
              </a:rPr>
              <a:t> Advisors / June 2018 / © 2018 IBM Corporation</a:t>
            </a:r>
            <a:endParaRPr lang="en-US" dirty="0">
              <a:solidFill>
                <a:srgbClr val="000000"/>
              </a:solidFill>
            </a:endParaRPr>
          </a:p>
        </p:txBody>
      </p:sp>
    </p:spTree>
    <p:extLst>
      <p:ext uri="{BB962C8B-B14F-4D97-AF65-F5344CB8AC3E}">
        <p14:creationId xmlns:p14="http://schemas.microsoft.com/office/powerpoint/2010/main" val="166881631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Lst>
  <p:hf hdr="0" dt="0"/>
  <p:txStyles>
    <p:titleStyle>
      <a:lvl1pPr algn="l" defTabSz="342900" rtl="0" eaLnBrk="1" latinLnBrk="0" hangingPunct="1">
        <a:lnSpc>
          <a:spcPct val="90000"/>
        </a:lnSpc>
        <a:spcBef>
          <a:spcPct val="0"/>
        </a:spcBef>
        <a:buNone/>
        <a:defRPr sz="1800" kern="1200">
          <a:solidFill>
            <a:schemeClr val="tx1"/>
          </a:solidFill>
          <a:latin typeface="+mj-lt"/>
          <a:ea typeface="Arial" charset="0"/>
          <a:cs typeface="Arial" charset="0"/>
        </a:defRPr>
      </a:lvl1pPr>
    </p:titleStyle>
    <p:bodyStyle>
      <a:lvl1pPr marL="0" indent="0" algn="l" defTabSz="342900" rtl="0" eaLnBrk="1" latinLnBrk="0" hangingPunct="1">
        <a:lnSpc>
          <a:spcPct val="100000"/>
        </a:lnSpc>
        <a:spcBef>
          <a:spcPts val="825"/>
        </a:spcBef>
        <a:buFont typeface="Arial"/>
        <a:buNone/>
        <a:defRPr sz="1050" kern="1200">
          <a:solidFill>
            <a:schemeClr val="tx1"/>
          </a:solidFill>
          <a:latin typeface="+mn-lt"/>
          <a:ea typeface="Arial" charset="0"/>
          <a:cs typeface="Arial" charset="0"/>
        </a:defRPr>
      </a:lvl1pPr>
      <a:lvl2pPr marL="129779" indent="-129779" algn="l" defTabSz="342900"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2pPr>
      <a:lvl3pPr marL="297656" indent="-129779" algn="l" defTabSz="342900"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3pPr>
      <a:lvl4pPr marL="469106" indent="-126206" algn="l" defTabSz="342900"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4pPr>
      <a:lvl5pPr marL="602456" indent="-129779" algn="l" defTabSz="342900"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genard@fr.ibm.com" TargetMode="External"/><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fr.linkedin.com/in/egenar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noGrp="1"/>
          </p:cNvSpPr>
          <p:nvPr>
            <p:ph type="body" sz="quarter" idx="15"/>
          </p:nvPr>
        </p:nvSpPr>
        <p:spPr>
          <a:xfrm>
            <a:off x="319099" y="4818168"/>
            <a:ext cx="7342415" cy="819453"/>
          </a:xfrm>
        </p:spPr>
        <p:txBody>
          <a:bodyPr/>
          <a:lstStyle/>
          <a:p>
            <a:r>
              <a:rPr lang="en-US" sz="1300" b="1" dirty="0">
                <a:solidFill>
                  <a:schemeClr val="bg1"/>
                </a:solidFill>
              </a:rPr>
              <a:t>Emmanuel </a:t>
            </a:r>
            <a:r>
              <a:rPr lang="en-US" sz="1300" b="1" dirty="0" err="1">
                <a:solidFill>
                  <a:schemeClr val="bg1"/>
                </a:solidFill>
              </a:rPr>
              <a:t>Génard</a:t>
            </a:r>
            <a:endParaRPr lang="en-US" sz="1300" b="1" dirty="0">
              <a:solidFill>
                <a:schemeClr val="bg1"/>
              </a:solidFill>
            </a:endParaRPr>
          </a:p>
          <a:p>
            <a:r>
              <a:rPr lang="en-US" sz="1300" dirty="0">
                <a:solidFill>
                  <a:schemeClr val="bg1"/>
                </a:solidFill>
              </a:rPr>
              <a:t>Cloud Developer Advocate Europe &amp; Data Scientist</a:t>
            </a:r>
          </a:p>
          <a:p>
            <a:r>
              <a:rPr lang="fr-FR" sz="1300" dirty="0">
                <a:solidFill>
                  <a:schemeClr val="bg1"/>
                </a:solidFill>
              </a:rPr>
              <a:t>IBM Cloud</a:t>
            </a:r>
            <a:endParaRPr lang="is-IS" sz="1300" dirty="0">
              <a:solidFill>
                <a:schemeClr val="bg1"/>
              </a:solidFill>
            </a:endParaRPr>
          </a:p>
          <a:p>
            <a:endParaRPr lang="is-IS" dirty="0">
              <a:solidFill>
                <a:schemeClr val="bg1"/>
              </a:solidFill>
            </a:endParaRPr>
          </a:p>
        </p:txBody>
      </p:sp>
      <p:pic>
        <p:nvPicPr>
          <p:cNvPr id="5" name="Picture 4" descr="http://finance-career.edhec.com/wp-content/uploads/2015/04/logo-edhec.png">
            <a:extLst>
              <a:ext uri="{FF2B5EF4-FFF2-40B4-BE49-F238E27FC236}">
                <a16:creationId xmlns:a16="http://schemas.microsoft.com/office/drawing/2014/main" id="{9C777882-55B2-CE4A-AC50-B6328C1AF2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2013" y="102179"/>
            <a:ext cx="2890348" cy="204338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E2A6D4B-1521-0940-8041-A9B5AB157080}"/>
              </a:ext>
            </a:extLst>
          </p:cNvPr>
          <p:cNvSpPr txBox="1">
            <a:spLocks/>
          </p:cNvSpPr>
          <p:nvPr/>
        </p:nvSpPr>
        <p:spPr>
          <a:xfrm>
            <a:off x="166699" y="2145565"/>
            <a:ext cx="7864248" cy="1455738"/>
          </a:xfrm>
          <a:prstGeom prst="rect">
            <a:avLst/>
          </a:prstGeom>
        </p:spPr>
        <p:txBody>
          <a:bodyPr/>
          <a:lstStyle>
            <a:lvl1pPr marL="0" marR="0" indent="0" algn="l" defTabSz="309563" latinLnBrk="0">
              <a:lnSpc>
                <a:spcPct val="100000"/>
              </a:lnSpc>
              <a:spcBef>
                <a:spcPts val="0"/>
              </a:spcBef>
              <a:spcAft>
                <a:spcPts val="0"/>
              </a:spcAft>
              <a:buClrTx/>
              <a:buSzTx/>
              <a:buFontTx/>
              <a:buNone/>
              <a:tabLst/>
              <a:defRPr sz="2400" b="1" i="0" u="none" strike="noStrike" cap="none" spc="0" baseline="0">
                <a:ln>
                  <a:noFill/>
                </a:ln>
                <a:solidFill>
                  <a:schemeClr val="bg1"/>
                </a:solidFill>
                <a:uFillTx/>
                <a:latin typeface="Arial" charset="0"/>
                <a:ea typeface="Arial" charset="0"/>
                <a:cs typeface="Arial" charset="0"/>
                <a:sym typeface="Helvetica"/>
              </a:defRPr>
            </a:lvl1pPr>
            <a:lvl2pPr marL="0" marR="0" indent="1714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2pPr>
            <a:lvl3pPr marL="0" marR="0" indent="3429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3pPr>
            <a:lvl4pPr marL="0" marR="0" indent="5143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4pPr>
            <a:lvl5pPr marL="0" marR="0" indent="6858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5pPr>
            <a:lvl6pPr marL="0" marR="0" indent="8572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6pPr>
            <a:lvl7pPr marL="0" marR="0" indent="10287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7pPr>
            <a:lvl8pPr marL="0" marR="0" indent="12001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8pPr>
            <a:lvl9pPr marL="0" marR="0" indent="13716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9pPr>
          </a:lstStyle>
          <a:p>
            <a:pPr fontAlgn="auto"/>
            <a:br>
              <a:rPr lang="en-US" sz="2800" kern="0" dirty="0"/>
            </a:br>
            <a:r>
              <a:rPr lang="fr-FR" sz="2600" kern="0" dirty="0"/>
              <a:t>Consumer Insights &amp; </a:t>
            </a:r>
            <a:r>
              <a:rPr lang="fr-FR" sz="2600" kern="0" dirty="0" err="1"/>
              <a:t>Big</a:t>
            </a:r>
            <a:r>
              <a:rPr lang="fr-FR" sz="2600" kern="0" dirty="0"/>
              <a:t> Data</a:t>
            </a:r>
          </a:p>
        </p:txBody>
      </p:sp>
      <p:sp>
        <p:nvSpPr>
          <p:cNvPr id="8" name="Subtitle 2">
            <a:extLst>
              <a:ext uri="{FF2B5EF4-FFF2-40B4-BE49-F238E27FC236}">
                <a16:creationId xmlns:a16="http://schemas.microsoft.com/office/drawing/2014/main" id="{7E670AEA-DCAB-7E43-B518-0A80EED51DDA}"/>
              </a:ext>
            </a:extLst>
          </p:cNvPr>
          <p:cNvSpPr txBox="1">
            <a:spLocks/>
          </p:cNvSpPr>
          <p:nvPr/>
        </p:nvSpPr>
        <p:spPr>
          <a:xfrm>
            <a:off x="319099" y="5908719"/>
            <a:ext cx="7342415" cy="999502"/>
          </a:xfrm>
          <a:prstGeom prst="rect">
            <a:avLst/>
          </a:prstGeom>
        </p:spPr>
        <p:txBody>
          <a:bodyPr wrap="square" lIns="45719" tIns="45719" rIns="45719" bIns="45719" anchor="t">
            <a:spAutoFit/>
          </a:bodyPr>
          <a:lstStyle>
            <a:lvl1pPr marL="0" marR="0" indent="0" algn="l" defTabSz="685800" rtl="0" eaLnBrk="1" fontAlgn="base" latinLnBrk="0" hangingPunct="1">
              <a:lnSpc>
                <a:spcPct val="90000"/>
              </a:lnSpc>
              <a:spcBef>
                <a:spcPts val="0"/>
              </a:spcBef>
              <a:spcAft>
                <a:spcPct val="0"/>
              </a:spcAft>
              <a:buClr>
                <a:srgbClr val="000000"/>
              </a:buClr>
              <a:buSzTx/>
              <a:buFont typeface="Wingdings" charset="0"/>
              <a:buNone/>
              <a:tabLst/>
              <a:defRPr sz="1350" b="0" i="0" u="none" strike="noStrike" cap="none" spc="0" baseline="0">
                <a:ln>
                  <a:noFill/>
                </a:ln>
                <a:solidFill>
                  <a:schemeClr val="accent2">
                    <a:satOff val="-3637"/>
                    <a:lumOff val="-17764"/>
                  </a:schemeClr>
                </a:solidFill>
                <a:uFillTx/>
                <a:latin typeface="Arial"/>
                <a:ea typeface="Arial"/>
                <a:cs typeface="Arial"/>
                <a:sym typeface="Arial"/>
              </a:defRPr>
            </a:lvl1pPr>
            <a:lvl2pPr marL="386954" marR="0" indent="-169069" algn="l" defTabSz="685800" rtl="0" eaLnBrk="1" fontAlgn="base" latinLnBrk="0" hangingPunct="1">
              <a:lnSpc>
                <a:spcPct val="100000"/>
              </a:lnSpc>
              <a:spcBef>
                <a:spcPct val="20000"/>
              </a:spcBef>
              <a:spcAft>
                <a:spcPct val="0"/>
              </a:spcAft>
              <a:buClr>
                <a:srgbClr val="000000"/>
              </a:buClr>
              <a:buSzTx/>
              <a:buFont typeface="Symbol" charset="0"/>
              <a:buChar char="-"/>
              <a:tabLst/>
              <a:defRPr sz="1200" b="0" i="0" u="none" strike="noStrike" cap="none" spc="0" baseline="0">
                <a:ln>
                  <a:noFill/>
                </a:ln>
                <a:solidFill>
                  <a:srgbClr val="E4E1E4"/>
                </a:solidFill>
                <a:uFillTx/>
                <a:latin typeface="Helvetica Light"/>
                <a:ea typeface="Helvetica Light"/>
                <a:cs typeface="Helvetica Light"/>
                <a:sym typeface="Helvetica Light"/>
              </a:defRPr>
            </a:lvl2pPr>
            <a:lvl3pPr marL="603647" marR="0" indent="-128588" algn="l" defTabSz="685800" rtl="0" eaLnBrk="1" fontAlgn="base" latinLnBrk="0" hangingPunct="1">
              <a:lnSpc>
                <a:spcPct val="100000"/>
              </a:lnSpc>
              <a:spcBef>
                <a:spcPct val="20000"/>
              </a:spcBef>
              <a:spcAft>
                <a:spcPct val="0"/>
              </a:spcAft>
              <a:buClr>
                <a:srgbClr val="000000"/>
              </a:buClr>
              <a:buSzTx/>
              <a:buFontTx/>
              <a:buChar char="•"/>
              <a:tabLst/>
              <a:defRPr sz="1200" b="0" i="0" u="none" strike="noStrike" cap="none" spc="0" baseline="0">
                <a:ln>
                  <a:noFill/>
                </a:ln>
                <a:solidFill>
                  <a:srgbClr val="E4E1E4"/>
                </a:solidFill>
                <a:uFillTx/>
                <a:latin typeface="Helvetica Light"/>
                <a:ea typeface="Helvetica Light"/>
                <a:cs typeface="Helvetica Light"/>
                <a:sym typeface="Helvetica Light"/>
              </a:defRPr>
            </a:lvl3pPr>
            <a:lvl4pPr marL="1428750" marR="0" indent="0" algn="l" defTabSz="309563" latinLnBrk="0">
              <a:lnSpc>
                <a:spcPct val="100000"/>
              </a:lnSpc>
              <a:spcBef>
                <a:spcPts val="1950"/>
              </a:spcBef>
              <a:spcAft>
                <a:spcPts val="0"/>
              </a:spcAft>
              <a:buClrTx/>
              <a:buSzPct val="75000"/>
              <a:buFontTx/>
              <a:buNone/>
              <a:tabLst/>
              <a:defRPr sz="1200" b="0" i="0" u="none" strike="noStrike" cap="none" spc="0" baseline="0">
                <a:ln>
                  <a:noFill/>
                </a:ln>
                <a:solidFill>
                  <a:schemeClr val="bg1"/>
                </a:solidFill>
                <a:uFillTx/>
                <a:latin typeface="Helvetica Light"/>
                <a:ea typeface="Helvetica Light"/>
                <a:cs typeface="Helvetica Light"/>
                <a:sym typeface="Helvetica Light"/>
              </a:defRPr>
            </a:lvl4pPr>
            <a:lvl5pPr marL="1905000" marR="0" indent="0" algn="l" defTabSz="309563" latinLnBrk="0">
              <a:lnSpc>
                <a:spcPct val="100000"/>
              </a:lnSpc>
              <a:spcBef>
                <a:spcPts val="1950"/>
              </a:spcBef>
              <a:spcAft>
                <a:spcPts val="0"/>
              </a:spcAft>
              <a:buClrTx/>
              <a:buSzPct val="75000"/>
              <a:buFontTx/>
              <a:buNone/>
              <a:tabLst/>
              <a:defRPr sz="1200" b="0" i="0" u="none" strike="noStrike" cap="none" spc="0" baseline="0">
                <a:ln>
                  <a:noFill/>
                </a:ln>
                <a:solidFill>
                  <a:schemeClr val="bg1"/>
                </a:solidFill>
                <a:uFillTx/>
                <a:latin typeface="Helvetica Light"/>
                <a:ea typeface="Helvetica Light"/>
                <a:cs typeface="Helvetica Light"/>
                <a:sym typeface="Helvetica Light"/>
              </a:defRPr>
            </a:lvl5pPr>
            <a:lvl6pPr marL="252778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6pPr>
            <a:lvl7pPr marL="300403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7pPr>
            <a:lvl8pPr marL="348028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8pPr>
            <a:lvl9pPr marL="395653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9pPr>
          </a:lstStyle>
          <a:p>
            <a:r>
              <a:rPr lang="en-US" sz="1300" b="1" kern="0">
                <a:solidFill>
                  <a:schemeClr val="bg1"/>
                </a:solidFill>
              </a:rPr>
              <a:t>Yann Gouedo</a:t>
            </a:r>
          </a:p>
          <a:p>
            <a:r>
              <a:rPr lang="en-US" sz="1300" kern="0">
                <a:solidFill>
                  <a:schemeClr val="bg1"/>
                </a:solidFill>
              </a:rPr>
              <a:t>Data Scientist Leader – Machine Learning / Artificial Intelligence </a:t>
            </a:r>
          </a:p>
          <a:p>
            <a:r>
              <a:rPr lang="en-US" sz="1300" kern="0">
                <a:solidFill>
                  <a:schemeClr val="bg1"/>
                </a:solidFill>
              </a:rPr>
              <a:t>Marketing / Risk / Fraud / Maintenance</a:t>
            </a:r>
          </a:p>
          <a:p>
            <a:r>
              <a:rPr lang="en-US" sz="1300" kern="0">
                <a:solidFill>
                  <a:schemeClr val="bg1"/>
                </a:solidFill>
              </a:rPr>
              <a:t>IBM Certified Senior Data Scientist &amp; IBM Certified Senior Architect</a:t>
            </a:r>
            <a:endParaRPr lang="is-IS" sz="1300" kern="0">
              <a:solidFill>
                <a:schemeClr val="bg1"/>
              </a:solidFill>
            </a:endParaRPr>
          </a:p>
          <a:p>
            <a:endParaRPr lang="is-IS" kern="0" dirty="0">
              <a:solidFill>
                <a:schemeClr val="bg1"/>
              </a:solidFill>
            </a:endParaRPr>
          </a:p>
        </p:txBody>
      </p:sp>
    </p:spTree>
    <p:extLst>
      <p:ext uri="{BB962C8B-B14F-4D97-AF65-F5344CB8AC3E}">
        <p14:creationId xmlns:p14="http://schemas.microsoft.com/office/powerpoint/2010/main" val="14564345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A81A7472-2363-DC42-8287-5E4053EA56E2}"/>
              </a:ext>
            </a:extLst>
          </p:cNvPr>
          <p:cNvSpPr txBox="1"/>
          <p:nvPr/>
        </p:nvSpPr>
        <p:spPr>
          <a:xfrm>
            <a:off x="267129" y="602761"/>
            <a:ext cx="27322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2200">
                <a:solidFill>
                  <a:srgbClr val="7889FB"/>
                </a:solidFill>
                <a:latin typeface="+mj-lt"/>
                <a:ea typeface="+mj-ea"/>
                <a:cs typeface="+mj-cs"/>
              </a:defRPr>
            </a:lvl1pPr>
            <a:lvl2pPr>
              <a:defRPr sz="2200"/>
            </a:lvl2pPr>
            <a:lvl3pPr>
              <a:defRPr sz="2200"/>
            </a:lvl3pPr>
            <a:lvl4pPr>
              <a:defRPr sz="2200"/>
            </a:lvl4pPr>
            <a:lvl5pPr>
              <a:defRPr sz="2200"/>
            </a:lvl5pPr>
            <a:lvl6pPr marL="457200" fontAlgn="base">
              <a:spcBef>
                <a:spcPct val="0"/>
              </a:spcBef>
              <a:spcAft>
                <a:spcPct val="0"/>
              </a:spcAft>
              <a:defRPr sz="2200"/>
            </a:lvl6pPr>
            <a:lvl7pPr marL="914400" fontAlgn="base">
              <a:spcBef>
                <a:spcPct val="0"/>
              </a:spcBef>
              <a:spcAft>
                <a:spcPct val="0"/>
              </a:spcAft>
              <a:defRPr sz="2200"/>
            </a:lvl7pPr>
            <a:lvl8pPr marL="1371600" fontAlgn="base">
              <a:spcBef>
                <a:spcPct val="0"/>
              </a:spcBef>
              <a:spcAft>
                <a:spcPct val="0"/>
              </a:spcAft>
              <a:defRPr sz="2200"/>
            </a:lvl8pPr>
            <a:lvl9pPr marL="1828800" fontAlgn="base">
              <a:spcBef>
                <a:spcPct val="0"/>
              </a:spcBef>
              <a:spcAft>
                <a:spcPct val="0"/>
              </a:spcAft>
              <a:defRPr sz="2200"/>
            </a:lvl9pPr>
          </a:lstStyle>
          <a:p>
            <a:r>
              <a:rPr lang="fr-FR" dirty="0"/>
              <a:t>Yann </a:t>
            </a:r>
            <a:r>
              <a:rPr lang="fr-FR" dirty="0" err="1"/>
              <a:t>Gouedo</a:t>
            </a:r>
            <a:endParaRPr lang="fr-FR" dirty="0"/>
          </a:p>
        </p:txBody>
      </p:sp>
      <p:sp>
        <p:nvSpPr>
          <p:cNvPr id="12" name="ZoneTexte 11">
            <a:extLst>
              <a:ext uri="{FF2B5EF4-FFF2-40B4-BE49-F238E27FC236}">
                <a16:creationId xmlns:a16="http://schemas.microsoft.com/office/drawing/2014/main" id="{599B3107-89D8-6645-A6B5-636145E3E1BE}"/>
              </a:ext>
            </a:extLst>
          </p:cNvPr>
          <p:cNvSpPr txBox="1"/>
          <p:nvPr/>
        </p:nvSpPr>
        <p:spPr>
          <a:xfrm>
            <a:off x="267129" y="1126310"/>
            <a:ext cx="7071678" cy="954107"/>
          </a:xfrm>
          <a:prstGeom prst="rect">
            <a:avLst/>
          </a:prstGeom>
          <a:noFill/>
        </p:spPr>
        <p:txBody>
          <a:bodyPr wrap="square" rtlCol="0">
            <a:spAutoFit/>
          </a:bodyPr>
          <a:lstStyle/>
          <a:p>
            <a:r>
              <a:rPr lang="fr-FR" sz="1400" b="1" dirty="0">
                <a:solidFill>
                  <a:srgbClr val="7889FB"/>
                </a:solidFill>
              </a:rPr>
              <a:t>Data </a:t>
            </a:r>
            <a:r>
              <a:rPr lang="fr-FR" sz="1400" b="1" dirty="0" err="1">
                <a:solidFill>
                  <a:srgbClr val="7889FB"/>
                </a:solidFill>
              </a:rPr>
              <a:t>Scientist</a:t>
            </a:r>
            <a:r>
              <a:rPr lang="fr-FR" sz="1400" b="1" dirty="0">
                <a:solidFill>
                  <a:srgbClr val="7889FB"/>
                </a:solidFill>
              </a:rPr>
              <a:t> Leader</a:t>
            </a:r>
          </a:p>
          <a:p>
            <a:r>
              <a:rPr lang="fr-FR" sz="1400" b="1" dirty="0" err="1">
                <a:solidFill>
                  <a:srgbClr val="7889FB"/>
                </a:solidFill>
              </a:rPr>
              <a:t>Analytics</a:t>
            </a:r>
            <a:r>
              <a:rPr lang="fr-FR" sz="1400" b="1" dirty="0">
                <a:solidFill>
                  <a:srgbClr val="7889FB"/>
                </a:solidFill>
              </a:rPr>
              <a:t> </a:t>
            </a:r>
            <a:r>
              <a:rPr lang="fr-FR" sz="1400" b="1" dirty="0" err="1">
                <a:solidFill>
                  <a:srgbClr val="7889FB"/>
                </a:solidFill>
              </a:rPr>
              <a:t>Technical</a:t>
            </a:r>
            <a:r>
              <a:rPr lang="fr-FR" sz="1400" b="1" dirty="0">
                <a:solidFill>
                  <a:srgbClr val="7889FB"/>
                </a:solidFill>
              </a:rPr>
              <a:t> Leader (Marketing / Risk / </a:t>
            </a:r>
            <a:r>
              <a:rPr lang="fr-FR" sz="1400" b="1" dirty="0" err="1">
                <a:solidFill>
                  <a:srgbClr val="7889FB"/>
                </a:solidFill>
              </a:rPr>
              <a:t>Fraud</a:t>
            </a:r>
            <a:r>
              <a:rPr lang="fr-FR" sz="1400" b="1" dirty="0">
                <a:solidFill>
                  <a:srgbClr val="7889FB"/>
                </a:solidFill>
              </a:rPr>
              <a:t> / Maintenance)</a:t>
            </a:r>
          </a:p>
          <a:p>
            <a:r>
              <a:rPr lang="fr-FR" sz="1400" b="1" dirty="0">
                <a:solidFill>
                  <a:srgbClr val="7889FB"/>
                </a:solidFill>
              </a:rPr>
              <a:t>Engineer Polytech Lyon - Field of </a:t>
            </a:r>
            <a:r>
              <a:rPr lang="fr-FR" sz="1400" b="1" dirty="0" err="1">
                <a:solidFill>
                  <a:srgbClr val="7889FB"/>
                </a:solidFill>
              </a:rPr>
              <a:t>Study</a:t>
            </a:r>
            <a:r>
              <a:rPr lang="fr-FR" sz="1400" b="1" dirty="0">
                <a:solidFill>
                  <a:srgbClr val="7889FB"/>
                </a:solidFill>
              </a:rPr>
              <a:t>: Applied Mathematics and Modelling </a:t>
            </a:r>
          </a:p>
          <a:p>
            <a:endParaRPr lang="fr-FR" sz="1400" b="1" dirty="0"/>
          </a:p>
        </p:txBody>
      </p:sp>
      <p:sp>
        <p:nvSpPr>
          <p:cNvPr id="13" name="ZoneTexte 12">
            <a:extLst>
              <a:ext uri="{FF2B5EF4-FFF2-40B4-BE49-F238E27FC236}">
                <a16:creationId xmlns:a16="http://schemas.microsoft.com/office/drawing/2014/main" id="{161AD9D7-5474-844B-8636-08F157176CAA}"/>
              </a:ext>
            </a:extLst>
          </p:cNvPr>
          <p:cNvSpPr txBox="1"/>
          <p:nvPr/>
        </p:nvSpPr>
        <p:spPr>
          <a:xfrm>
            <a:off x="683173" y="2310126"/>
            <a:ext cx="7865327" cy="3262432"/>
          </a:xfrm>
          <a:prstGeom prst="rect">
            <a:avLst/>
          </a:prstGeom>
          <a:noFill/>
        </p:spPr>
        <p:txBody>
          <a:bodyPr wrap="square" rtlCol="0">
            <a:spAutoFit/>
          </a:bodyPr>
          <a:lstStyle/>
          <a:p>
            <a:r>
              <a:rPr lang="fr-FR" sz="1400" b="1" dirty="0"/>
              <a:t>PERSONAL STATEMENT</a:t>
            </a:r>
          </a:p>
          <a:p>
            <a:endParaRPr lang="fr-FR" sz="1200" b="1" dirty="0">
              <a:solidFill>
                <a:srgbClr val="231F20"/>
              </a:solidFill>
            </a:endParaRPr>
          </a:p>
          <a:p>
            <a:pPr>
              <a:lnSpc>
                <a:spcPct val="100000"/>
              </a:lnSpc>
            </a:pPr>
            <a:r>
              <a:rPr kumimoji="1" lang="fr-FR" sz="1200" dirty="0">
                <a:solidFill>
                  <a:srgbClr val="131313"/>
                </a:solidFill>
              </a:rPr>
              <a:t>I have been </a:t>
            </a:r>
            <a:r>
              <a:rPr kumimoji="1" lang="fr-FR" sz="1200" dirty="0" err="1">
                <a:solidFill>
                  <a:srgbClr val="131313"/>
                </a:solidFill>
              </a:rPr>
              <a:t>working</a:t>
            </a:r>
            <a:r>
              <a:rPr kumimoji="1" lang="fr-FR" sz="1200" dirty="0">
                <a:solidFill>
                  <a:srgbClr val="131313"/>
                </a:solidFill>
              </a:rPr>
              <a:t> for IBM </a:t>
            </a:r>
            <a:r>
              <a:rPr kumimoji="1" lang="fr-FR" sz="1200" dirty="0" err="1">
                <a:solidFill>
                  <a:srgbClr val="131313"/>
                </a:solidFill>
              </a:rPr>
              <a:t>since</a:t>
            </a:r>
            <a:r>
              <a:rPr kumimoji="1" lang="fr-FR" sz="1200" dirty="0">
                <a:solidFill>
                  <a:srgbClr val="131313"/>
                </a:solidFill>
              </a:rPr>
              <a:t> </a:t>
            </a:r>
            <a:r>
              <a:rPr kumimoji="1" lang="fr-FR" sz="1200" dirty="0" err="1">
                <a:solidFill>
                  <a:srgbClr val="131313"/>
                </a:solidFill>
              </a:rPr>
              <a:t>october</a:t>
            </a:r>
            <a:r>
              <a:rPr kumimoji="1" lang="fr-FR" sz="1200" dirty="0">
                <a:solidFill>
                  <a:srgbClr val="131313"/>
                </a:solidFill>
              </a:rPr>
              <a:t> 2009, at the IBM Global </a:t>
            </a:r>
            <a:r>
              <a:rPr kumimoji="1" lang="fr-FR" sz="1200" dirty="0" err="1">
                <a:solidFill>
                  <a:srgbClr val="131313"/>
                </a:solidFill>
              </a:rPr>
              <a:t>Industry</a:t>
            </a:r>
            <a:r>
              <a:rPr kumimoji="1" lang="fr-FR" sz="1200" dirty="0">
                <a:solidFill>
                  <a:srgbClr val="131313"/>
                </a:solidFill>
              </a:rPr>
              <a:t> Solution Center </a:t>
            </a:r>
            <a:r>
              <a:rPr kumimoji="1" lang="fr-FR" sz="1200" dirty="0" err="1">
                <a:solidFill>
                  <a:srgbClr val="131313"/>
                </a:solidFill>
              </a:rPr>
              <a:t>located</a:t>
            </a:r>
            <a:r>
              <a:rPr kumimoji="1" lang="fr-FR" sz="1200" dirty="0">
                <a:solidFill>
                  <a:srgbClr val="131313"/>
                </a:solidFill>
              </a:rPr>
              <a:t> in Nice.  </a:t>
            </a:r>
            <a:r>
              <a:rPr kumimoji="1" lang="fr-FR" sz="1200" dirty="0" err="1">
                <a:solidFill>
                  <a:srgbClr val="131313"/>
                </a:solidFill>
              </a:rPr>
              <a:t>Previously</a:t>
            </a:r>
            <a:r>
              <a:rPr kumimoji="1" lang="fr-FR" sz="1200" dirty="0">
                <a:solidFill>
                  <a:srgbClr val="131313"/>
                </a:solidFill>
              </a:rPr>
              <a:t>, I </a:t>
            </a:r>
            <a:r>
              <a:rPr kumimoji="1" lang="fr-FR" sz="1200" dirty="0" err="1">
                <a:solidFill>
                  <a:srgbClr val="131313"/>
                </a:solidFill>
              </a:rPr>
              <a:t>worked</a:t>
            </a:r>
            <a:r>
              <a:rPr kumimoji="1" lang="fr-FR" sz="1200" dirty="0">
                <a:solidFill>
                  <a:srgbClr val="131313"/>
                </a:solidFill>
              </a:rPr>
              <a:t> for the SPSS </a:t>
            </a:r>
            <a:r>
              <a:rPr kumimoji="1" lang="fr-FR" sz="1200" dirty="0" err="1">
                <a:solidFill>
                  <a:srgbClr val="131313"/>
                </a:solidFill>
              </a:rPr>
              <a:t>company</a:t>
            </a:r>
            <a:r>
              <a:rPr kumimoji="1" lang="fr-FR" sz="1200" dirty="0">
                <a:solidFill>
                  <a:srgbClr val="131313"/>
                </a:solidFill>
              </a:rPr>
              <a:t>, as a senior </a:t>
            </a:r>
            <a:r>
              <a:rPr kumimoji="1" lang="fr-FR" sz="1200" dirty="0" err="1">
                <a:solidFill>
                  <a:srgbClr val="131313"/>
                </a:solidFill>
              </a:rPr>
              <a:t>presales</a:t>
            </a:r>
            <a:r>
              <a:rPr kumimoji="1" lang="fr-FR" sz="1200" dirty="0">
                <a:solidFill>
                  <a:srgbClr val="131313"/>
                </a:solidFill>
              </a:rPr>
              <a:t> consultant in </a:t>
            </a:r>
            <a:r>
              <a:rPr kumimoji="1" lang="fr-FR" sz="1200" dirty="0" err="1">
                <a:solidFill>
                  <a:srgbClr val="131313"/>
                </a:solidFill>
              </a:rPr>
              <a:t>predictive</a:t>
            </a:r>
            <a:r>
              <a:rPr kumimoji="1" lang="fr-FR" sz="1200" dirty="0">
                <a:solidFill>
                  <a:srgbClr val="131313"/>
                </a:solidFill>
              </a:rPr>
              <a:t> </a:t>
            </a:r>
            <a:r>
              <a:rPr kumimoji="1" lang="fr-FR" sz="1200" dirty="0" err="1">
                <a:solidFill>
                  <a:srgbClr val="131313"/>
                </a:solidFill>
              </a:rPr>
              <a:t>analytics</a:t>
            </a:r>
            <a:r>
              <a:rPr kumimoji="1" lang="fr-FR" sz="1200" dirty="0">
                <a:solidFill>
                  <a:srgbClr val="131313"/>
                </a:solidFill>
              </a:rPr>
              <a:t>, and for </a:t>
            </a:r>
            <a:r>
              <a:rPr kumimoji="1" lang="fr-FR" sz="1200" dirty="0" err="1">
                <a:solidFill>
                  <a:srgbClr val="131313"/>
                </a:solidFill>
              </a:rPr>
              <a:t>several</a:t>
            </a:r>
            <a:r>
              <a:rPr kumimoji="1" lang="fr-FR" sz="1200" dirty="0">
                <a:solidFill>
                  <a:srgbClr val="131313"/>
                </a:solidFill>
              </a:rPr>
              <a:t> </a:t>
            </a:r>
            <a:r>
              <a:rPr kumimoji="1" lang="fr-FR" sz="1200" dirty="0" err="1">
                <a:solidFill>
                  <a:srgbClr val="131313"/>
                </a:solidFill>
              </a:rPr>
              <a:t>consultancy</a:t>
            </a:r>
            <a:r>
              <a:rPr kumimoji="1" lang="fr-FR" sz="1200" dirty="0">
                <a:solidFill>
                  <a:srgbClr val="131313"/>
                </a:solidFill>
              </a:rPr>
              <a:t> </a:t>
            </a:r>
            <a:r>
              <a:rPr kumimoji="1" lang="fr-FR" sz="1200" dirty="0" err="1">
                <a:solidFill>
                  <a:srgbClr val="131313"/>
                </a:solidFill>
              </a:rPr>
              <a:t>companies</a:t>
            </a:r>
            <a:r>
              <a:rPr kumimoji="1" lang="fr-FR" sz="1200" dirty="0">
                <a:solidFill>
                  <a:srgbClr val="131313"/>
                </a:solidFill>
              </a:rPr>
              <a:t>, as a senior consultant in business intelligence and </a:t>
            </a:r>
            <a:r>
              <a:rPr kumimoji="1" lang="fr-FR" sz="1200" dirty="0" err="1">
                <a:solidFill>
                  <a:srgbClr val="131313"/>
                </a:solidFill>
              </a:rPr>
              <a:t>advanced</a:t>
            </a:r>
            <a:r>
              <a:rPr kumimoji="1" lang="fr-FR" sz="1200" dirty="0">
                <a:solidFill>
                  <a:srgbClr val="131313"/>
                </a:solidFill>
              </a:rPr>
              <a:t> </a:t>
            </a:r>
            <a:r>
              <a:rPr kumimoji="1" lang="fr-FR" sz="1200" dirty="0" err="1">
                <a:solidFill>
                  <a:srgbClr val="131313"/>
                </a:solidFill>
              </a:rPr>
              <a:t>analytics</a:t>
            </a:r>
            <a:r>
              <a:rPr kumimoji="1" lang="fr-FR" sz="1200" dirty="0">
                <a:solidFill>
                  <a:srgbClr val="131313"/>
                </a:solidFill>
              </a:rPr>
              <a:t>.</a:t>
            </a:r>
          </a:p>
          <a:p>
            <a:endParaRPr lang="fr-FR" sz="1200" dirty="0">
              <a:solidFill>
                <a:srgbClr val="231F20"/>
              </a:solidFill>
            </a:endParaRPr>
          </a:p>
          <a:p>
            <a:r>
              <a:rPr lang="fr-FR" sz="1200" dirty="0" err="1"/>
              <a:t>Since</a:t>
            </a:r>
            <a:r>
              <a:rPr lang="fr-FR" sz="1200" dirty="0"/>
              <a:t> 20+ </a:t>
            </a:r>
            <a:r>
              <a:rPr lang="fr-FR" sz="1200" dirty="0" err="1"/>
              <a:t>years</a:t>
            </a:r>
            <a:r>
              <a:rPr lang="fr-FR" sz="1200" dirty="0"/>
              <a:t> of </a:t>
            </a:r>
            <a:r>
              <a:rPr lang="fr-FR" sz="1200" dirty="0" err="1"/>
              <a:t>experience</a:t>
            </a:r>
            <a:r>
              <a:rPr lang="fr-FR" sz="1200" dirty="0"/>
              <a:t>, </a:t>
            </a:r>
            <a:r>
              <a:rPr lang="fr-FR" sz="1200" dirty="0" err="1"/>
              <a:t>my</a:t>
            </a:r>
            <a:r>
              <a:rPr lang="fr-FR" sz="1200" dirty="0"/>
              <a:t> objectives are to </a:t>
            </a:r>
            <a:r>
              <a:rPr lang="fr-FR" sz="1200" dirty="0" err="1"/>
              <a:t>bring</a:t>
            </a:r>
            <a:r>
              <a:rPr lang="fr-FR" sz="1200" dirty="0"/>
              <a:t> value to </a:t>
            </a:r>
            <a:r>
              <a:rPr lang="fr-FR" sz="1200" dirty="0" err="1"/>
              <a:t>my</a:t>
            </a:r>
            <a:r>
              <a:rPr lang="fr-FR" sz="1200" dirty="0"/>
              <a:t> clients in </a:t>
            </a:r>
            <a:r>
              <a:rPr lang="fr-FR" sz="1200" dirty="0" err="1"/>
              <a:t>finding</a:t>
            </a:r>
            <a:r>
              <a:rPr lang="fr-FR" sz="1200" dirty="0"/>
              <a:t> and </a:t>
            </a:r>
            <a:r>
              <a:rPr lang="fr-FR" sz="1200" dirty="0" err="1"/>
              <a:t>implementing</a:t>
            </a:r>
            <a:r>
              <a:rPr lang="fr-FR" sz="1200" dirty="0"/>
              <a:t> new sources of </a:t>
            </a:r>
            <a:r>
              <a:rPr lang="fr-FR" sz="1200" dirty="0" err="1"/>
              <a:t>competitive</a:t>
            </a:r>
            <a:r>
              <a:rPr lang="fr-FR" sz="1200" dirty="0"/>
              <a:t> </a:t>
            </a:r>
            <a:r>
              <a:rPr lang="fr-FR" sz="1200" dirty="0" err="1"/>
              <a:t>advantage</a:t>
            </a:r>
            <a:r>
              <a:rPr lang="fr-FR" sz="1200" dirty="0"/>
              <a:t> </a:t>
            </a:r>
            <a:r>
              <a:rPr lang="fr-FR" sz="1200" dirty="0" err="1"/>
              <a:t>through</a:t>
            </a:r>
            <a:r>
              <a:rPr lang="fr-FR" sz="1200" dirty="0"/>
              <a:t> data and </a:t>
            </a:r>
            <a:r>
              <a:rPr lang="fr-FR" sz="1200" dirty="0" err="1"/>
              <a:t>analytics</a:t>
            </a:r>
            <a:r>
              <a:rPr lang="fr-FR" sz="1200" dirty="0"/>
              <a:t> (CRM - digital marketing / </a:t>
            </a:r>
            <a:r>
              <a:rPr lang="fr-FR" sz="1200" dirty="0" err="1"/>
              <a:t>risk</a:t>
            </a:r>
            <a:r>
              <a:rPr lang="fr-FR" sz="1200" dirty="0"/>
              <a:t> / </a:t>
            </a:r>
            <a:r>
              <a:rPr lang="fr-FR" sz="1200" dirty="0" err="1"/>
              <a:t>fraud</a:t>
            </a:r>
            <a:r>
              <a:rPr lang="fr-FR" sz="1200" dirty="0"/>
              <a:t> </a:t>
            </a:r>
            <a:r>
              <a:rPr lang="fr-FR" sz="1200" dirty="0" err="1"/>
              <a:t>detection</a:t>
            </a:r>
            <a:r>
              <a:rPr lang="fr-FR" sz="1200" dirty="0"/>
              <a:t> / </a:t>
            </a:r>
            <a:r>
              <a:rPr lang="fr-FR" sz="1200" dirty="0" err="1"/>
              <a:t>operational</a:t>
            </a:r>
            <a:r>
              <a:rPr lang="fr-FR" sz="1200" dirty="0"/>
              <a:t> </a:t>
            </a:r>
            <a:r>
              <a:rPr lang="fr-FR" sz="1200" dirty="0" err="1"/>
              <a:t>efficiency</a:t>
            </a:r>
            <a:r>
              <a:rPr lang="fr-FR" sz="1200" dirty="0"/>
              <a:t> / </a:t>
            </a:r>
            <a:r>
              <a:rPr lang="fr-FR" sz="1200" dirty="0" err="1"/>
              <a:t>predictive</a:t>
            </a:r>
            <a:r>
              <a:rPr lang="fr-FR" sz="1200" dirty="0"/>
              <a:t> maintenance / new business </a:t>
            </a:r>
            <a:r>
              <a:rPr lang="fr-FR" sz="1200" dirty="0" err="1"/>
              <a:t>models</a:t>
            </a:r>
            <a:r>
              <a:rPr lang="fr-FR" sz="1200" dirty="0"/>
              <a:t>). </a:t>
            </a:r>
            <a:r>
              <a:rPr lang="fr-FR" sz="1200" dirty="0" err="1"/>
              <a:t>My</a:t>
            </a:r>
            <a:r>
              <a:rPr lang="fr-FR" sz="1200" dirty="0"/>
              <a:t> </a:t>
            </a:r>
            <a:r>
              <a:rPr lang="fr-FR" sz="1200" dirty="0" err="1"/>
              <a:t>daily</a:t>
            </a:r>
            <a:r>
              <a:rPr lang="fr-FR" sz="1200" dirty="0"/>
              <a:t> motivations are: </a:t>
            </a:r>
            <a:br>
              <a:rPr lang="fr-FR" sz="1200" dirty="0"/>
            </a:br>
            <a:r>
              <a:rPr lang="fr-FR" sz="1200" dirty="0"/>
              <a:t>— </a:t>
            </a:r>
            <a:r>
              <a:rPr lang="fr-FR" sz="1200" dirty="0" err="1"/>
              <a:t>Convince</a:t>
            </a:r>
            <a:r>
              <a:rPr lang="fr-FR" sz="1200" dirty="0"/>
              <a:t> </a:t>
            </a:r>
            <a:r>
              <a:rPr lang="fr-FR" sz="1200" dirty="0" err="1"/>
              <a:t>companies</a:t>
            </a:r>
            <a:r>
              <a:rPr lang="fr-FR" sz="1200" dirty="0"/>
              <a:t> to engage a digital transformation </a:t>
            </a:r>
            <a:r>
              <a:rPr lang="fr-FR" sz="1200" dirty="0" err="1"/>
              <a:t>with</a:t>
            </a:r>
            <a:r>
              <a:rPr lang="fr-FR" sz="1200" dirty="0"/>
              <a:t> the data science</a:t>
            </a:r>
            <a:br>
              <a:rPr lang="fr-FR" sz="1200" dirty="0"/>
            </a:br>
            <a:r>
              <a:rPr lang="fr-FR" sz="1200" dirty="0"/>
              <a:t>— </a:t>
            </a:r>
            <a:r>
              <a:rPr lang="fr-FR" sz="1200" dirty="0" err="1"/>
              <a:t>Innovate</a:t>
            </a:r>
            <a:r>
              <a:rPr lang="fr-FR" sz="1200" dirty="0"/>
              <a:t> and </a:t>
            </a:r>
            <a:r>
              <a:rPr lang="fr-FR" sz="1200" dirty="0" err="1"/>
              <a:t>demonstrate</a:t>
            </a:r>
            <a:r>
              <a:rPr lang="fr-FR" sz="1200" dirty="0"/>
              <a:t> the value of the data science in </a:t>
            </a:r>
            <a:r>
              <a:rPr lang="fr-FR" sz="1200" dirty="0" err="1"/>
              <a:t>designing</a:t>
            </a:r>
            <a:r>
              <a:rPr lang="fr-FR" sz="1200" dirty="0"/>
              <a:t> prototypes on </a:t>
            </a:r>
            <a:r>
              <a:rPr lang="fr-FR" sz="1200" dirty="0" err="1"/>
              <a:t>customer</a:t>
            </a:r>
            <a:r>
              <a:rPr lang="fr-FR" sz="1200" dirty="0"/>
              <a:t> </a:t>
            </a:r>
            <a:r>
              <a:rPr lang="fr-FR" sz="1200" dirty="0" err="1"/>
              <a:t>own</a:t>
            </a:r>
            <a:r>
              <a:rPr lang="fr-FR" sz="1200" dirty="0"/>
              <a:t> data, in </a:t>
            </a:r>
            <a:r>
              <a:rPr lang="fr-FR" sz="1200" dirty="0" err="1"/>
              <a:t>leading</a:t>
            </a:r>
            <a:r>
              <a:rPr lang="fr-FR" sz="1200" dirty="0"/>
              <a:t> </a:t>
            </a:r>
            <a:r>
              <a:rPr lang="fr-FR" sz="1200" dirty="0" err="1"/>
              <a:t>their</a:t>
            </a:r>
            <a:r>
              <a:rPr lang="fr-FR" sz="1200" dirty="0"/>
              <a:t> </a:t>
            </a:r>
            <a:r>
              <a:rPr lang="fr-FR" sz="1200" dirty="0" err="1"/>
              <a:t>implementation</a:t>
            </a:r>
            <a:r>
              <a:rPr lang="fr-FR" sz="1200" dirty="0"/>
              <a:t> </a:t>
            </a:r>
            <a:r>
              <a:rPr lang="fr-FR" sz="1200" dirty="0" err="1"/>
              <a:t>working</a:t>
            </a:r>
            <a:r>
              <a:rPr lang="fr-FR" sz="1200" dirty="0"/>
              <a:t> </a:t>
            </a:r>
            <a:r>
              <a:rPr lang="fr-FR" sz="1200" dirty="0" err="1"/>
              <a:t>with</a:t>
            </a:r>
            <a:r>
              <a:rPr lang="fr-FR" sz="1200" dirty="0"/>
              <a:t> experts on Data Science </a:t>
            </a:r>
            <a:r>
              <a:rPr lang="fr-FR" sz="1200" dirty="0" err="1"/>
              <a:t>activities</a:t>
            </a:r>
            <a:r>
              <a:rPr lang="fr-FR" sz="1200" dirty="0"/>
              <a:t> (business experts, data </a:t>
            </a:r>
            <a:r>
              <a:rPr lang="fr-FR" sz="1200" dirty="0" err="1"/>
              <a:t>engineers</a:t>
            </a:r>
            <a:r>
              <a:rPr lang="fr-FR" sz="1200" dirty="0"/>
              <a:t>, data </a:t>
            </a:r>
            <a:r>
              <a:rPr lang="fr-FR" sz="1200" dirty="0" err="1"/>
              <a:t>scientists</a:t>
            </a:r>
            <a:r>
              <a:rPr lang="fr-FR" sz="1200" dirty="0"/>
              <a:t>)</a:t>
            </a:r>
            <a:br>
              <a:rPr lang="fr-FR" sz="1200" dirty="0"/>
            </a:br>
            <a:br>
              <a:rPr lang="fr-FR" sz="1200" dirty="0"/>
            </a:br>
            <a:r>
              <a:rPr lang="fr-FR" sz="1200" dirty="0"/>
              <a:t>As a Data Science Leader, I </a:t>
            </a:r>
            <a:r>
              <a:rPr lang="fr-FR" sz="1200" dirty="0" err="1"/>
              <a:t>am</a:t>
            </a:r>
            <a:r>
              <a:rPr lang="fr-FR" sz="1200" dirty="0"/>
              <a:t> the </a:t>
            </a:r>
            <a:r>
              <a:rPr lang="fr-FR" sz="1200" dirty="0" err="1"/>
              <a:t>primary</a:t>
            </a:r>
            <a:r>
              <a:rPr lang="fr-FR" sz="1200" dirty="0"/>
              <a:t> contact of business end </a:t>
            </a:r>
            <a:r>
              <a:rPr lang="fr-FR" sz="1200" dirty="0" err="1"/>
              <a:t>users</a:t>
            </a:r>
            <a:r>
              <a:rPr lang="fr-FR" sz="1200" dirty="0"/>
              <a:t> and the manager of the </a:t>
            </a:r>
            <a:r>
              <a:rPr lang="fr-FR" sz="1200" dirty="0" err="1"/>
              <a:t>projects’s</a:t>
            </a:r>
            <a:r>
              <a:rPr lang="fr-FR" sz="1200" dirty="0"/>
              <a:t> </a:t>
            </a:r>
            <a:r>
              <a:rPr lang="fr-FR" sz="1200" dirty="0" err="1"/>
              <a:t>implementation</a:t>
            </a:r>
            <a:r>
              <a:rPr lang="fr-FR" sz="1200" dirty="0"/>
              <a:t>, </a:t>
            </a:r>
            <a:r>
              <a:rPr lang="fr-FR" sz="1200" dirty="0" err="1"/>
              <a:t>thanks</a:t>
            </a:r>
            <a:r>
              <a:rPr lang="fr-FR" sz="1200" dirty="0"/>
              <a:t> to </a:t>
            </a:r>
            <a:r>
              <a:rPr lang="fr-FR" sz="1200" dirty="0" err="1"/>
              <a:t>my</a:t>
            </a:r>
            <a:r>
              <a:rPr lang="fr-FR" sz="1200" dirty="0"/>
              <a:t> </a:t>
            </a:r>
            <a:r>
              <a:rPr lang="fr-FR" sz="1200" dirty="0" err="1"/>
              <a:t>skills</a:t>
            </a:r>
            <a:r>
              <a:rPr lang="fr-FR" sz="1200" dirty="0"/>
              <a:t> on </a:t>
            </a:r>
            <a:r>
              <a:rPr lang="fr-FR" sz="1200" dirty="0" err="1"/>
              <a:t>applied</a:t>
            </a:r>
            <a:r>
              <a:rPr lang="fr-FR" sz="1200" dirty="0"/>
              <a:t> </a:t>
            </a:r>
            <a:r>
              <a:rPr lang="fr-FR" sz="1200" dirty="0" err="1"/>
              <a:t>mathematics</a:t>
            </a:r>
            <a:r>
              <a:rPr lang="fr-FR" sz="1200" dirty="0"/>
              <a:t>, </a:t>
            </a:r>
            <a:r>
              <a:rPr lang="fr-FR" sz="1200" dirty="0" err="1"/>
              <a:t>statistics</a:t>
            </a:r>
            <a:r>
              <a:rPr lang="fr-FR" sz="1200" dirty="0"/>
              <a:t> and business </a:t>
            </a:r>
            <a:r>
              <a:rPr lang="fr-FR" sz="1200" dirty="0" err="1"/>
              <a:t>analytics</a:t>
            </a:r>
            <a:r>
              <a:rPr lang="fr-FR" sz="1200" dirty="0"/>
              <a:t> and the </a:t>
            </a:r>
            <a:r>
              <a:rPr lang="fr-FR" sz="1200" dirty="0" err="1"/>
              <a:t>different</a:t>
            </a:r>
            <a:r>
              <a:rPr lang="fr-FR" sz="1200" dirty="0"/>
              <a:t> </a:t>
            </a:r>
            <a:r>
              <a:rPr lang="fr-FR" sz="1200" dirty="0" err="1"/>
              <a:t>professional</a:t>
            </a:r>
            <a:r>
              <a:rPr lang="fr-FR" sz="1200" dirty="0"/>
              <a:t> </a:t>
            </a:r>
            <a:r>
              <a:rPr lang="fr-FR" sz="1200" dirty="0" err="1"/>
              <a:t>experiences</a:t>
            </a:r>
            <a:r>
              <a:rPr lang="fr-FR" sz="1200" dirty="0"/>
              <a:t> </a:t>
            </a:r>
            <a:r>
              <a:rPr lang="fr-FR" sz="1200" dirty="0" err="1"/>
              <a:t>acquired</a:t>
            </a:r>
            <a:r>
              <a:rPr lang="fr-FR" sz="1200" dirty="0"/>
              <a:t> on </a:t>
            </a:r>
            <a:r>
              <a:rPr lang="fr-FR" sz="1200" dirty="0" err="1"/>
              <a:t>customer</a:t>
            </a:r>
            <a:r>
              <a:rPr lang="fr-FR" sz="1200" dirty="0"/>
              <a:t> </a:t>
            </a:r>
            <a:r>
              <a:rPr lang="fr-FR" sz="1200" dirty="0" err="1"/>
              <a:t>activities</a:t>
            </a:r>
            <a:r>
              <a:rPr lang="fr-FR" sz="1200" dirty="0"/>
              <a:t> in Europe (</a:t>
            </a:r>
            <a:r>
              <a:rPr lang="fr-FR" sz="1200" dirty="0" err="1"/>
              <a:t>presales</a:t>
            </a:r>
            <a:r>
              <a:rPr lang="fr-FR" sz="1200" dirty="0"/>
              <a:t>, </a:t>
            </a:r>
            <a:r>
              <a:rPr lang="fr-FR" sz="1200" dirty="0" err="1"/>
              <a:t>postsales</a:t>
            </a:r>
            <a:r>
              <a:rPr lang="fr-FR" sz="1200" dirty="0"/>
              <a:t>, training, coaching).</a:t>
            </a:r>
          </a:p>
        </p:txBody>
      </p:sp>
      <p:pic>
        <p:nvPicPr>
          <p:cNvPr id="14" name="Picture 5">
            <a:extLst>
              <a:ext uri="{FF2B5EF4-FFF2-40B4-BE49-F238E27FC236}">
                <a16:creationId xmlns:a16="http://schemas.microsoft.com/office/drawing/2014/main" id="{FB893AE0-3F3F-5442-A01C-CD969990D923}"/>
              </a:ext>
            </a:extLst>
          </p:cNvPr>
          <p:cNvPicPr>
            <a:picLocks noChangeAspect="1"/>
          </p:cNvPicPr>
          <p:nvPr/>
        </p:nvPicPr>
        <p:blipFill>
          <a:blip r:embed="rId3"/>
          <a:stretch>
            <a:fillRect/>
          </a:stretch>
        </p:blipFill>
        <p:spPr>
          <a:xfrm>
            <a:off x="7473717" y="753271"/>
            <a:ext cx="1226725" cy="1371532"/>
          </a:xfrm>
          <a:prstGeom prst="rect">
            <a:avLst/>
          </a:prstGeom>
        </p:spPr>
      </p:pic>
    </p:spTree>
    <p:extLst>
      <p:ext uri="{BB962C8B-B14F-4D97-AF65-F5344CB8AC3E}">
        <p14:creationId xmlns:p14="http://schemas.microsoft.com/office/powerpoint/2010/main" val="246187847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A81A7472-2363-DC42-8287-5E4053EA56E2}"/>
              </a:ext>
            </a:extLst>
          </p:cNvPr>
          <p:cNvSpPr txBox="1"/>
          <p:nvPr/>
        </p:nvSpPr>
        <p:spPr>
          <a:xfrm>
            <a:off x="267129" y="602761"/>
            <a:ext cx="27322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2200">
                <a:solidFill>
                  <a:srgbClr val="7889FB"/>
                </a:solidFill>
                <a:latin typeface="+mj-lt"/>
                <a:ea typeface="+mj-ea"/>
                <a:cs typeface="+mj-cs"/>
              </a:defRPr>
            </a:lvl1pPr>
            <a:lvl2pPr>
              <a:defRPr sz="2200"/>
            </a:lvl2pPr>
            <a:lvl3pPr>
              <a:defRPr sz="2200"/>
            </a:lvl3pPr>
            <a:lvl4pPr>
              <a:defRPr sz="2200"/>
            </a:lvl4pPr>
            <a:lvl5pPr>
              <a:defRPr sz="2200"/>
            </a:lvl5pPr>
            <a:lvl6pPr marL="457200" fontAlgn="base">
              <a:spcBef>
                <a:spcPct val="0"/>
              </a:spcBef>
              <a:spcAft>
                <a:spcPct val="0"/>
              </a:spcAft>
              <a:defRPr sz="2200"/>
            </a:lvl6pPr>
            <a:lvl7pPr marL="914400" fontAlgn="base">
              <a:spcBef>
                <a:spcPct val="0"/>
              </a:spcBef>
              <a:spcAft>
                <a:spcPct val="0"/>
              </a:spcAft>
              <a:defRPr sz="2200"/>
            </a:lvl7pPr>
            <a:lvl8pPr marL="1371600" fontAlgn="base">
              <a:spcBef>
                <a:spcPct val="0"/>
              </a:spcBef>
              <a:spcAft>
                <a:spcPct val="0"/>
              </a:spcAft>
              <a:defRPr sz="2200"/>
            </a:lvl8pPr>
            <a:lvl9pPr marL="1828800" fontAlgn="base">
              <a:spcBef>
                <a:spcPct val="0"/>
              </a:spcBef>
              <a:spcAft>
                <a:spcPct val="0"/>
              </a:spcAft>
              <a:defRPr sz="2200"/>
            </a:lvl9pPr>
          </a:lstStyle>
          <a:p>
            <a:r>
              <a:rPr lang="fr-FR" dirty="0"/>
              <a:t>Emmanuel </a:t>
            </a:r>
            <a:r>
              <a:rPr lang="fr-FR" dirty="0" err="1"/>
              <a:t>Génard</a:t>
            </a:r>
            <a:endParaRPr lang="fr-FR" dirty="0"/>
          </a:p>
        </p:txBody>
      </p:sp>
      <p:sp>
        <p:nvSpPr>
          <p:cNvPr id="12" name="ZoneTexte 11">
            <a:extLst>
              <a:ext uri="{FF2B5EF4-FFF2-40B4-BE49-F238E27FC236}">
                <a16:creationId xmlns:a16="http://schemas.microsoft.com/office/drawing/2014/main" id="{599B3107-89D8-6645-A6B5-636145E3E1BE}"/>
              </a:ext>
            </a:extLst>
          </p:cNvPr>
          <p:cNvSpPr txBox="1"/>
          <p:nvPr/>
        </p:nvSpPr>
        <p:spPr>
          <a:xfrm>
            <a:off x="267129" y="1126310"/>
            <a:ext cx="7071678" cy="954107"/>
          </a:xfrm>
          <a:prstGeom prst="rect">
            <a:avLst/>
          </a:prstGeom>
          <a:noFill/>
        </p:spPr>
        <p:txBody>
          <a:bodyPr wrap="square" rtlCol="0">
            <a:spAutoFit/>
          </a:bodyPr>
          <a:lstStyle/>
          <a:p>
            <a:r>
              <a:rPr lang="fr-FR" sz="1400" b="1" dirty="0">
                <a:solidFill>
                  <a:srgbClr val="7889FB"/>
                </a:solidFill>
              </a:rPr>
              <a:t>Cloud </a:t>
            </a:r>
            <a:r>
              <a:rPr lang="fr-FR" sz="1400" b="1" dirty="0" err="1">
                <a:solidFill>
                  <a:srgbClr val="7889FB"/>
                </a:solidFill>
              </a:rPr>
              <a:t>Developer</a:t>
            </a:r>
            <a:r>
              <a:rPr lang="fr-FR" sz="1400" b="1" dirty="0">
                <a:solidFill>
                  <a:srgbClr val="7889FB"/>
                </a:solidFill>
              </a:rPr>
              <a:t> </a:t>
            </a:r>
            <a:r>
              <a:rPr lang="fr-FR" sz="1400" b="1" dirty="0" err="1">
                <a:solidFill>
                  <a:srgbClr val="7889FB"/>
                </a:solidFill>
              </a:rPr>
              <a:t>Advocate</a:t>
            </a:r>
            <a:r>
              <a:rPr lang="fr-FR" sz="1400" b="1" dirty="0">
                <a:solidFill>
                  <a:srgbClr val="7889FB"/>
                </a:solidFill>
              </a:rPr>
              <a:t> Europe</a:t>
            </a:r>
          </a:p>
          <a:p>
            <a:r>
              <a:rPr lang="fr-FR" sz="1400" b="1" dirty="0">
                <a:solidFill>
                  <a:srgbClr val="7889FB"/>
                </a:solidFill>
              </a:rPr>
              <a:t>Data </a:t>
            </a:r>
            <a:r>
              <a:rPr lang="fr-FR" sz="1400" b="1" dirty="0" err="1">
                <a:solidFill>
                  <a:srgbClr val="7889FB"/>
                </a:solidFill>
              </a:rPr>
              <a:t>Scientist</a:t>
            </a:r>
            <a:endParaRPr lang="fr-FR" sz="1400" b="1" dirty="0">
              <a:solidFill>
                <a:srgbClr val="7889FB"/>
              </a:solidFill>
            </a:endParaRPr>
          </a:p>
          <a:p>
            <a:r>
              <a:rPr lang="fr-FR" sz="1400" b="1" dirty="0">
                <a:solidFill>
                  <a:srgbClr val="7889FB"/>
                </a:solidFill>
              </a:rPr>
              <a:t>Engineer </a:t>
            </a:r>
            <a:r>
              <a:rPr lang="fr-FR" sz="1400" b="1" dirty="0" err="1">
                <a:solidFill>
                  <a:srgbClr val="7889FB"/>
                </a:solidFill>
              </a:rPr>
              <a:t>Polytech</a:t>
            </a:r>
            <a:r>
              <a:rPr lang="fr-FR" sz="1400" b="1" dirty="0">
                <a:solidFill>
                  <a:srgbClr val="7889FB"/>
                </a:solidFill>
              </a:rPr>
              <a:t> Montpellier - Field of </a:t>
            </a:r>
            <a:r>
              <a:rPr lang="fr-FR" sz="1400" b="1" dirty="0" err="1">
                <a:solidFill>
                  <a:srgbClr val="7889FB"/>
                </a:solidFill>
              </a:rPr>
              <a:t>Study</a:t>
            </a:r>
            <a:r>
              <a:rPr lang="fr-FR" sz="1400" b="1" dirty="0">
                <a:solidFill>
                  <a:srgbClr val="7889FB"/>
                </a:solidFill>
              </a:rPr>
              <a:t>: Computer Science &amp; Management</a:t>
            </a:r>
          </a:p>
          <a:p>
            <a:endParaRPr lang="fr-FR" sz="1400" b="1" dirty="0"/>
          </a:p>
        </p:txBody>
      </p:sp>
      <p:sp>
        <p:nvSpPr>
          <p:cNvPr id="13" name="ZoneTexte 12">
            <a:extLst>
              <a:ext uri="{FF2B5EF4-FFF2-40B4-BE49-F238E27FC236}">
                <a16:creationId xmlns:a16="http://schemas.microsoft.com/office/drawing/2014/main" id="{161AD9D7-5474-844B-8636-08F157176CAA}"/>
              </a:ext>
            </a:extLst>
          </p:cNvPr>
          <p:cNvSpPr txBox="1"/>
          <p:nvPr/>
        </p:nvSpPr>
        <p:spPr>
          <a:xfrm>
            <a:off x="683173" y="2310126"/>
            <a:ext cx="7865327" cy="3631763"/>
          </a:xfrm>
          <a:prstGeom prst="rect">
            <a:avLst/>
          </a:prstGeom>
          <a:noFill/>
        </p:spPr>
        <p:txBody>
          <a:bodyPr wrap="square" rtlCol="0">
            <a:spAutoFit/>
          </a:bodyPr>
          <a:lstStyle/>
          <a:p>
            <a:r>
              <a:rPr lang="fr-FR" sz="1400" b="1" dirty="0"/>
              <a:t>PERSONAL STATEMENT</a:t>
            </a:r>
          </a:p>
          <a:p>
            <a:endParaRPr lang="fr-FR" sz="1200" b="1" dirty="0">
              <a:solidFill>
                <a:srgbClr val="231F20"/>
              </a:solidFill>
            </a:endParaRPr>
          </a:p>
          <a:p>
            <a:pPr>
              <a:lnSpc>
                <a:spcPct val="100000"/>
              </a:lnSpc>
            </a:pPr>
            <a:r>
              <a:rPr kumimoji="1" lang="fr-FR" sz="1200" dirty="0">
                <a:solidFill>
                  <a:srgbClr val="131313"/>
                </a:solidFill>
              </a:rPr>
              <a:t>Emmanuel has been in </a:t>
            </a:r>
            <a:r>
              <a:rPr kumimoji="1" lang="fr-FR" sz="1200" dirty="0" err="1">
                <a:solidFill>
                  <a:srgbClr val="131313"/>
                </a:solidFill>
              </a:rPr>
              <a:t>various</a:t>
            </a:r>
            <a:r>
              <a:rPr kumimoji="1" lang="fr-FR" sz="1200" dirty="0">
                <a:solidFill>
                  <a:srgbClr val="131313"/>
                </a:solidFill>
              </a:rPr>
              <a:t> </a:t>
            </a:r>
            <a:r>
              <a:rPr kumimoji="1" lang="fr-FR" sz="1200" dirty="0" err="1">
                <a:solidFill>
                  <a:srgbClr val="131313"/>
                </a:solidFill>
              </a:rPr>
              <a:t>Technical</a:t>
            </a:r>
            <a:r>
              <a:rPr kumimoji="1" lang="fr-FR" sz="1200" dirty="0">
                <a:solidFill>
                  <a:srgbClr val="131313"/>
                </a:solidFill>
              </a:rPr>
              <a:t> </a:t>
            </a:r>
            <a:r>
              <a:rPr kumimoji="1" lang="fr-FR" sz="1200" dirty="0" err="1">
                <a:solidFill>
                  <a:srgbClr val="131313"/>
                </a:solidFill>
              </a:rPr>
              <a:t>pre-sales</a:t>
            </a:r>
            <a:r>
              <a:rPr kumimoji="1" lang="fr-FR" sz="1200" dirty="0">
                <a:solidFill>
                  <a:srgbClr val="131313"/>
                </a:solidFill>
              </a:rPr>
              <a:t> and consulting </a:t>
            </a:r>
            <a:r>
              <a:rPr kumimoji="1" lang="fr-FR" sz="1200" dirty="0" err="1">
                <a:solidFill>
                  <a:srgbClr val="131313"/>
                </a:solidFill>
              </a:rPr>
              <a:t>roles</a:t>
            </a:r>
            <a:r>
              <a:rPr kumimoji="1" lang="fr-FR" sz="1200" dirty="0">
                <a:solidFill>
                  <a:srgbClr val="131313"/>
                </a:solidFill>
              </a:rPr>
              <a:t> (Solution Architect, IT Architect, Data </a:t>
            </a:r>
            <a:r>
              <a:rPr kumimoji="1" lang="fr-FR" sz="1200" dirty="0" err="1">
                <a:solidFill>
                  <a:srgbClr val="131313"/>
                </a:solidFill>
              </a:rPr>
              <a:t>Scientist</a:t>
            </a:r>
            <a:r>
              <a:rPr kumimoji="1" lang="fr-FR" sz="1200" dirty="0">
                <a:solidFill>
                  <a:srgbClr val="131313"/>
                </a:solidFill>
              </a:rPr>
              <a:t>, </a:t>
            </a:r>
            <a:r>
              <a:rPr kumimoji="1" lang="mr-IN" sz="1200" dirty="0">
                <a:solidFill>
                  <a:srgbClr val="131313"/>
                </a:solidFill>
              </a:rPr>
              <a:t>…</a:t>
            </a:r>
            <a:r>
              <a:rPr kumimoji="1" lang="fr-FR" sz="1200" dirty="0">
                <a:solidFill>
                  <a:srgbClr val="131313"/>
                </a:solidFill>
              </a:rPr>
              <a:t>) </a:t>
            </a:r>
            <a:r>
              <a:rPr kumimoji="1" lang="fr-FR" sz="1200" dirty="0" err="1">
                <a:solidFill>
                  <a:srgbClr val="131313"/>
                </a:solidFill>
              </a:rPr>
              <a:t>target</a:t>
            </a:r>
            <a:r>
              <a:rPr kumimoji="1" lang="fr-FR" sz="1200" dirty="0">
                <a:solidFill>
                  <a:srgbClr val="131313"/>
                </a:solidFill>
              </a:rPr>
              <a:t> at </a:t>
            </a:r>
            <a:r>
              <a:rPr kumimoji="1" lang="fr-FR" sz="1200" dirty="0" err="1">
                <a:solidFill>
                  <a:srgbClr val="131313"/>
                </a:solidFill>
              </a:rPr>
              <a:t>customers</a:t>
            </a:r>
            <a:r>
              <a:rPr kumimoji="1" lang="fr-FR" sz="1200" dirty="0">
                <a:solidFill>
                  <a:srgbClr val="131313"/>
                </a:solidFill>
              </a:rPr>
              <a:t> and Business </a:t>
            </a:r>
            <a:r>
              <a:rPr kumimoji="1" lang="fr-FR" sz="1200" dirty="0" err="1">
                <a:solidFill>
                  <a:srgbClr val="131313"/>
                </a:solidFill>
              </a:rPr>
              <a:t>Partners</a:t>
            </a:r>
            <a:r>
              <a:rPr kumimoji="1" lang="fr-FR" sz="1200" dirty="0">
                <a:solidFill>
                  <a:srgbClr val="131313"/>
                </a:solidFill>
              </a:rPr>
              <a:t>.</a:t>
            </a:r>
            <a:r>
              <a:rPr lang="fr-FR" sz="1200" dirty="0"/>
              <a:t> He has been </a:t>
            </a:r>
            <a:r>
              <a:rPr lang="fr-FR" sz="1200" dirty="0" err="1"/>
              <a:t>working</a:t>
            </a:r>
            <a:r>
              <a:rPr lang="fr-FR" sz="1200" dirty="0"/>
              <a:t> for IBM for more </a:t>
            </a:r>
            <a:r>
              <a:rPr lang="fr-FR" sz="1200" dirty="0" err="1"/>
              <a:t>than</a:t>
            </a:r>
            <a:r>
              <a:rPr lang="fr-FR" sz="1200" dirty="0"/>
              <a:t> 20 </a:t>
            </a:r>
            <a:r>
              <a:rPr lang="fr-FR" sz="1200" dirty="0" err="1"/>
              <a:t>years</a:t>
            </a:r>
            <a:r>
              <a:rPr lang="fr-FR" sz="1200" dirty="0"/>
              <a:t> </a:t>
            </a:r>
            <a:r>
              <a:rPr lang="fr-FR" sz="1200" dirty="0" err="1"/>
              <a:t>delivering</a:t>
            </a:r>
            <a:r>
              <a:rPr lang="fr-FR" sz="1200" dirty="0"/>
              <a:t> solution design, architecture design, </a:t>
            </a:r>
            <a:r>
              <a:rPr lang="fr-FR" sz="1200" dirty="0" err="1"/>
              <a:t>doing</a:t>
            </a:r>
            <a:r>
              <a:rPr lang="fr-FR" sz="1200" dirty="0"/>
              <a:t> business </a:t>
            </a:r>
            <a:r>
              <a:rPr lang="fr-FR" sz="1200" dirty="0" err="1"/>
              <a:t>development</a:t>
            </a:r>
            <a:r>
              <a:rPr lang="fr-FR" sz="1200" dirty="0"/>
              <a:t>, </a:t>
            </a:r>
            <a:r>
              <a:rPr lang="fr-FR" sz="1200" dirty="0" err="1"/>
              <a:t>technology</a:t>
            </a:r>
            <a:r>
              <a:rPr lang="fr-FR" sz="1200" dirty="0"/>
              <a:t> </a:t>
            </a:r>
            <a:r>
              <a:rPr lang="fr-FR" sz="1200" dirty="0" err="1"/>
              <a:t>assessment</a:t>
            </a:r>
            <a:r>
              <a:rPr lang="fr-FR" sz="1200" dirty="0"/>
              <a:t> and proof of concepts, </a:t>
            </a:r>
            <a:r>
              <a:rPr lang="fr-FR" sz="1200" dirty="0" err="1"/>
              <a:t>education</a:t>
            </a:r>
            <a:r>
              <a:rPr lang="fr-FR" sz="1200" dirty="0"/>
              <a:t> and </a:t>
            </a:r>
            <a:r>
              <a:rPr lang="fr-FR" sz="1200" dirty="0" err="1"/>
              <a:t>technology</a:t>
            </a:r>
            <a:r>
              <a:rPr lang="fr-FR" sz="1200" dirty="0"/>
              <a:t> influencer.</a:t>
            </a:r>
          </a:p>
          <a:p>
            <a:pPr>
              <a:lnSpc>
                <a:spcPct val="100000"/>
              </a:lnSpc>
            </a:pPr>
            <a:r>
              <a:rPr lang="fr-FR" sz="1200" dirty="0" err="1"/>
              <a:t>Today</a:t>
            </a:r>
            <a:r>
              <a:rPr lang="fr-FR" sz="1200" dirty="0"/>
              <a:t> as a Cloud </a:t>
            </a:r>
            <a:r>
              <a:rPr lang="fr-FR" sz="1200" dirty="0" err="1"/>
              <a:t>Developer</a:t>
            </a:r>
            <a:r>
              <a:rPr lang="fr-FR" sz="1200" dirty="0"/>
              <a:t> </a:t>
            </a:r>
            <a:r>
              <a:rPr lang="fr-FR" sz="1200" dirty="0" err="1"/>
              <a:t>Advocate</a:t>
            </a:r>
            <a:r>
              <a:rPr lang="fr-FR" sz="1200" dirty="0"/>
              <a:t>, Emmanuel </a:t>
            </a:r>
            <a:r>
              <a:rPr lang="fr-FR" sz="1200" dirty="0" err="1"/>
              <a:t>travels</a:t>
            </a:r>
            <a:r>
              <a:rPr lang="fr-FR" sz="1200" dirty="0"/>
              <a:t> the world to influence and support </a:t>
            </a:r>
            <a:r>
              <a:rPr lang="fr-FR" sz="1200" dirty="0" err="1"/>
              <a:t>customers</a:t>
            </a:r>
            <a:r>
              <a:rPr lang="fr-FR" sz="1200" dirty="0"/>
              <a:t> in </a:t>
            </a:r>
            <a:r>
              <a:rPr lang="fr-FR" sz="1200" dirty="0" err="1"/>
              <a:t>their</a:t>
            </a:r>
            <a:r>
              <a:rPr lang="fr-FR" sz="1200" dirty="0"/>
              <a:t> Digital Transformation </a:t>
            </a:r>
            <a:r>
              <a:rPr lang="fr-FR" sz="1200" dirty="0" err="1"/>
              <a:t>journey</a:t>
            </a:r>
            <a:r>
              <a:rPr lang="fr-FR" sz="1200" dirty="0"/>
              <a:t>, </a:t>
            </a:r>
            <a:r>
              <a:rPr lang="fr-FR" sz="1200" dirty="0" err="1"/>
              <a:t>adopting</a:t>
            </a:r>
            <a:r>
              <a:rPr lang="fr-FR" sz="1200" dirty="0"/>
              <a:t> Cloud technologies and </a:t>
            </a:r>
            <a:r>
              <a:rPr lang="fr-FR" sz="1200" dirty="0" err="1"/>
              <a:t>embedding</a:t>
            </a:r>
            <a:r>
              <a:rPr lang="fr-FR" sz="1200" dirty="0"/>
              <a:t> </a:t>
            </a:r>
            <a:r>
              <a:rPr lang="fr-FR" sz="1200" dirty="0" err="1"/>
              <a:t>Artificial</a:t>
            </a:r>
            <a:r>
              <a:rPr lang="fr-FR" sz="1200" dirty="0"/>
              <a:t> Intelligence in </a:t>
            </a:r>
            <a:r>
              <a:rPr lang="fr-FR" sz="1200" dirty="0" err="1"/>
              <a:t>their</a:t>
            </a:r>
            <a:r>
              <a:rPr lang="fr-FR" sz="1200" dirty="0"/>
              <a:t> applications.</a:t>
            </a:r>
          </a:p>
          <a:p>
            <a:pPr>
              <a:lnSpc>
                <a:spcPct val="100000"/>
              </a:lnSpc>
            </a:pPr>
            <a:endParaRPr kumimoji="1" lang="fr-FR" sz="1200" dirty="0">
              <a:solidFill>
                <a:srgbClr val="131313"/>
              </a:solidFill>
            </a:endParaRPr>
          </a:p>
          <a:p>
            <a:pPr>
              <a:lnSpc>
                <a:spcPct val="100000"/>
              </a:lnSpc>
            </a:pPr>
            <a:r>
              <a:rPr kumimoji="1" lang="fr-FR" sz="1200" dirty="0">
                <a:solidFill>
                  <a:srgbClr val="131313"/>
                </a:solidFill>
              </a:rPr>
              <a:t>Emmanuel has 15+ </a:t>
            </a:r>
            <a:r>
              <a:rPr kumimoji="1" lang="fr-FR" sz="1200" dirty="0" err="1">
                <a:solidFill>
                  <a:srgbClr val="131313"/>
                </a:solidFill>
              </a:rPr>
              <a:t>years</a:t>
            </a:r>
            <a:r>
              <a:rPr kumimoji="1" lang="fr-FR" sz="1200" dirty="0">
                <a:solidFill>
                  <a:srgbClr val="131313"/>
                </a:solidFill>
              </a:rPr>
              <a:t> of </a:t>
            </a:r>
            <a:r>
              <a:rPr kumimoji="1" lang="fr-FR" sz="1200" dirty="0" err="1">
                <a:solidFill>
                  <a:srgbClr val="131313"/>
                </a:solidFill>
              </a:rPr>
              <a:t>experience</a:t>
            </a:r>
            <a:r>
              <a:rPr kumimoji="1" lang="fr-FR" sz="1200" dirty="0">
                <a:solidFill>
                  <a:srgbClr val="131313"/>
                </a:solidFill>
              </a:rPr>
              <a:t> </a:t>
            </a:r>
            <a:r>
              <a:rPr kumimoji="1" lang="fr-FR" sz="1200" dirty="0" err="1">
                <a:solidFill>
                  <a:srgbClr val="131313"/>
                </a:solidFill>
              </a:rPr>
              <a:t>with</a:t>
            </a:r>
            <a:r>
              <a:rPr kumimoji="1" lang="fr-FR" sz="1200" dirty="0">
                <a:solidFill>
                  <a:srgbClr val="131313"/>
                </a:solidFill>
              </a:rPr>
              <a:t> large </a:t>
            </a:r>
            <a:r>
              <a:rPr kumimoji="1" lang="fr-FR" sz="1200" dirty="0" err="1">
                <a:solidFill>
                  <a:srgbClr val="131313"/>
                </a:solidFill>
              </a:rPr>
              <a:t>Retail</a:t>
            </a:r>
            <a:r>
              <a:rPr kumimoji="1" lang="fr-FR" sz="1200" dirty="0">
                <a:solidFill>
                  <a:srgbClr val="131313"/>
                </a:solidFill>
              </a:rPr>
              <a:t> </a:t>
            </a:r>
            <a:r>
              <a:rPr kumimoji="1" lang="fr-FR" sz="1200" dirty="0" err="1">
                <a:solidFill>
                  <a:srgbClr val="131313"/>
                </a:solidFill>
              </a:rPr>
              <a:t>accounts</a:t>
            </a:r>
            <a:r>
              <a:rPr kumimoji="1" lang="fr-FR" sz="1200" dirty="0">
                <a:solidFill>
                  <a:srgbClr val="131313"/>
                </a:solidFill>
              </a:rPr>
              <a:t> and 5 </a:t>
            </a:r>
            <a:r>
              <a:rPr kumimoji="1" lang="fr-FR" sz="1200" dirty="0" err="1">
                <a:solidFill>
                  <a:srgbClr val="131313"/>
                </a:solidFill>
              </a:rPr>
              <a:t>years</a:t>
            </a:r>
            <a:r>
              <a:rPr kumimoji="1" lang="fr-FR" sz="1200" dirty="0">
                <a:solidFill>
                  <a:srgbClr val="131313"/>
                </a:solidFill>
              </a:rPr>
              <a:t> </a:t>
            </a:r>
            <a:r>
              <a:rPr kumimoji="1" lang="fr-FR" sz="1200" dirty="0" err="1">
                <a:solidFill>
                  <a:srgbClr val="131313"/>
                </a:solidFill>
              </a:rPr>
              <a:t>experience</a:t>
            </a:r>
            <a:r>
              <a:rPr kumimoji="1" lang="fr-FR" sz="1200" dirty="0">
                <a:solidFill>
                  <a:srgbClr val="131313"/>
                </a:solidFill>
              </a:rPr>
              <a:t> </a:t>
            </a:r>
            <a:r>
              <a:rPr kumimoji="1" lang="fr-FR" sz="1200" dirty="0" err="1">
                <a:solidFill>
                  <a:srgbClr val="131313"/>
                </a:solidFill>
              </a:rPr>
              <a:t>dealing</a:t>
            </a:r>
            <a:r>
              <a:rPr kumimoji="1" lang="fr-FR" sz="1200" dirty="0">
                <a:solidFill>
                  <a:srgbClr val="131313"/>
                </a:solidFill>
              </a:rPr>
              <a:t> </a:t>
            </a:r>
            <a:r>
              <a:rPr kumimoji="1" lang="fr-FR" sz="1200" dirty="0" err="1">
                <a:solidFill>
                  <a:srgbClr val="131313"/>
                </a:solidFill>
              </a:rPr>
              <a:t>with</a:t>
            </a:r>
            <a:r>
              <a:rPr kumimoji="1" lang="fr-FR" sz="1200" dirty="0">
                <a:solidFill>
                  <a:srgbClr val="131313"/>
                </a:solidFill>
              </a:rPr>
              <a:t> </a:t>
            </a:r>
            <a:r>
              <a:rPr kumimoji="1" lang="fr-FR" sz="1200" dirty="0" err="1">
                <a:solidFill>
                  <a:srgbClr val="131313"/>
                </a:solidFill>
              </a:rPr>
              <a:t>Government</a:t>
            </a:r>
            <a:r>
              <a:rPr kumimoji="1" lang="fr-FR" sz="1200" dirty="0">
                <a:solidFill>
                  <a:srgbClr val="131313"/>
                </a:solidFill>
              </a:rPr>
              <a:t> </a:t>
            </a:r>
            <a:r>
              <a:rPr kumimoji="1" lang="fr-FR" sz="1200" dirty="0" err="1">
                <a:solidFill>
                  <a:srgbClr val="131313"/>
                </a:solidFill>
              </a:rPr>
              <a:t>Agencies</a:t>
            </a:r>
            <a:r>
              <a:rPr kumimoji="1" lang="fr-FR" sz="1200" dirty="0">
                <a:solidFill>
                  <a:srgbClr val="131313"/>
                </a:solidFill>
              </a:rPr>
              <a:t> on topics </a:t>
            </a:r>
            <a:r>
              <a:rPr kumimoji="1" lang="fr-FR" sz="1200" dirty="0" err="1">
                <a:solidFill>
                  <a:srgbClr val="131313"/>
                </a:solidFill>
              </a:rPr>
              <a:t>such</a:t>
            </a:r>
            <a:r>
              <a:rPr kumimoji="1" lang="fr-FR" sz="1200" dirty="0">
                <a:solidFill>
                  <a:srgbClr val="131313"/>
                </a:solidFill>
              </a:rPr>
              <a:t> as:</a:t>
            </a:r>
          </a:p>
          <a:p>
            <a:pPr marL="171450" lvl="7" indent="-171450">
              <a:buFont typeface="Arial" charset="0"/>
              <a:buChar char="•"/>
            </a:pPr>
            <a:r>
              <a:rPr kumimoji="1" lang="fr-FR" sz="1200" dirty="0">
                <a:solidFill>
                  <a:srgbClr val="131313"/>
                </a:solidFill>
              </a:rPr>
              <a:t>Public </a:t>
            </a:r>
            <a:r>
              <a:rPr kumimoji="1" lang="fr-FR" sz="1200" dirty="0" err="1">
                <a:solidFill>
                  <a:srgbClr val="131313"/>
                </a:solidFill>
              </a:rPr>
              <a:t>Safety</a:t>
            </a:r>
            <a:endParaRPr kumimoji="1" lang="fr-FR" sz="1200" dirty="0">
              <a:solidFill>
                <a:srgbClr val="131313"/>
              </a:solidFill>
            </a:endParaRPr>
          </a:p>
          <a:p>
            <a:pPr marL="171450" lvl="7" indent="-171450">
              <a:buFont typeface="Arial" charset="0"/>
              <a:buChar char="•"/>
            </a:pPr>
            <a:r>
              <a:rPr kumimoji="1" lang="fr-FR" sz="1200" dirty="0" err="1">
                <a:solidFill>
                  <a:srgbClr val="131313"/>
                </a:solidFill>
              </a:rPr>
              <a:t>Smarter</a:t>
            </a:r>
            <a:r>
              <a:rPr kumimoji="1" lang="fr-FR" sz="1200" dirty="0">
                <a:solidFill>
                  <a:srgbClr val="131313"/>
                </a:solidFill>
              </a:rPr>
              <a:t> </a:t>
            </a:r>
            <a:r>
              <a:rPr kumimoji="1" lang="fr-FR" sz="1200" dirty="0" err="1">
                <a:solidFill>
                  <a:srgbClr val="131313"/>
                </a:solidFill>
              </a:rPr>
              <a:t>Cities</a:t>
            </a:r>
            <a:endParaRPr kumimoji="1" lang="fr-FR" sz="1200" dirty="0">
              <a:solidFill>
                <a:srgbClr val="131313"/>
              </a:solidFill>
            </a:endParaRPr>
          </a:p>
          <a:p>
            <a:pPr marL="171450" lvl="7" indent="-171450">
              <a:buFont typeface="Arial" charset="0"/>
              <a:buChar char="•"/>
            </a:pPr>
            <a:r>
              <a:rPr kumimoji="1" lang="fr-FR" sz="1200" dirty="0">
                <a:solidFill>
                  <a:srgbClr val="131313"/>
                </a:solidFill>
              </a:rPr>
              <a:t>Customs and Border Management</a:t>
            </a:r>
          </a:p>
          <a:p>
            <a:pPr marL="171450" lvl="7" indent="-171450">
              <a:buFont typeface="Arial" charset="0"/>
              <a:buChar char="•"/>
            </a:pPr>
            <a:endParaRPr kumimoji="1" lang="fr-FR" sz="1200" dirty="0">
              <a:solidFill>
                <a:srgbClr val="131313"/>
              </a:solidFill>
            </a:endParaRPr>
          </a:p>
          <a:p>
            <a:pPr marL="0" lvl="7"/>
            <a:r>
              <a:rPr kumimoji="1" lang="fr-FR" sz="1200" dirty="0" err="1">
                <a:solidFill>
                  <a:srgbClr val="131313"/>
                </a:solidFill>
              </a:rPr>
              <a:t>Wih</a:t>
            </a:r>
            <a:r>
              <a:rPr kumimoji="1" lang="fr-FR" sz="1200" dirty="0">
                <a:solidFill>
                  <a:srgbClr val="131313"/>
                </a:solidFill>
              </a:rPr>
              <a:t> a </a:t>
            </a:r>
            <a:r>
              <a:rPr kumimoji="1" lang="fr-FR" sz="1200" dirty="0" err="1">
                <a:solidFill>
                  <a:srgbClr val="131313"/>
                </a:solidFill>
              </a:rPr>
              <a:t>strong</a:t>
            </a:r>
            <a:r>
              <a:rPr kumimoji="1" lang="fr-FR" sz="1200" dirty="0">
                <a:solidFill>
                  <a:srgbClr val="131313"/>
                </a:solidFill>
              </a:rPr>
              <a:t> focus on data and information management, </a:t>
            </a:r>
            <a:r>
              <a:rPr kumimoji="1" lang="fr-FR" sz="1200" dirty="0" err="1">
                <a:solidFill>
                  <a:srgbClr val="131313"/>
                </a:solidFill>
              </a:rPr>
              <a:t>advanced</a:t>
            </a:r>
            <a:r>
              <a:rPr kumimoji="1" lang="fr-FR" sz="1200" dirty="0">
                <a:solidFill>
                  <a:srgbClr val="131313"/>
                </a:solidFill>
              </a:rPr>
              <a:t> data </a:t>
            </a:r>
            <a:r>
              <a:rPr kumimoji="1" lang="fr-FR" sz="1200" dirty="0" err="1">
                <a:solidFill>
                  <a:srgbClr val="131313"/>
                </a:solidFill>
              </a:rPr>
              <a:t>analysis</a:t>
            </a:r>
            <a:r>
              <a:rPr kumimoji="1" lang="fr-FR" sz="1200" dirty="0">
                <a:solidFill>
                  <a:srgbClr val="131313"/>
                </a:solidFill>
              </a:rPr>
              <a:t> and data </a:t>
            </a:r>
            <a:r>
              <a:rPr kumimoji="1" lang="fr-FR" sz="1200" dirty="0" err="1">
                <a:solidFill>
                  <a:srgbClr val="131313"/>
                </a:solidFill>
              </a:rPr>
              <a:t>visualization</a:t>
            </a:r>
            <a:r>
              <a:rPr kumimoji="1" lang="fr-FR" sz="1200" dirty="0">
                <a:solidFill>
                  <a:srgbClr val="131313"/>
                </a:solidFill>
              </a:rPr>
              <a:t>, Emmanuel </a:t>
            </a:r>
            <a:r>
              <a:rPr kumimoji="1" lang="fr-FR" sz="1200" dirty="0" err="1">
                <a:solidFill>
                  <a:srgbClr val="131313"/>
                </a:solidFill>
              </a:rPr>
              <a:t>is</a:t>
            </a:r>
            <a:r>
              <a:rPr kumimoji="1" lang="fr-FR" sz="1200" dirty="0">
                <a:solidFill>
                  <a:srgbClr val="131313"/>
                </a:solidFill>
              </a:rPr>
              <a:t> a mix of data </a:t>
            </a:r>
            <a:r>
              <a:rPr kumimoji="1" lang="fr-FR" sz="1200" dirty="0" err="1">
                <a:solidFill>
                  <a:srgbClr val="131313"/>
                </a:solidFill>
              </a:rPr>
              <a:t>engineer</a:t>
            </a:r>
            <a:r>
              <a:rPr kumimoji="1" lang="fr-FR" sz="1200" dirty="0">
                <a:solidFill>
                  <a:srgbClr val="131313"/>
                </a:solidFill>
              </a:rPr>
              <a:t> and data </a:t>
            </a:r>
            <a:r>
              <a:rPr kumimoji="1" lang="fr-FR" sz="1200" dirty="0" err="1">
                <a:solidFill>
                  <a:srgbClr val="131313"/>
                </a:solidFill>
              </a:rPr>
              <a:t>scientist</a:t>
            </a:r>
            <a:r>
              <a:rPr kumimoji="1" lang="fr-FR" sz="1200" dirty="0">
                <a:solidFill>
                  <a:srgbClr val="131313"/>
                </a:solidFill>
              </a:rPr>
              <a:t>.</a:t>
            </a:r>
          </a:p>
          <a:p>
            <a:endParaRPr lang="fr-FR" sz="1200" dirty="0"/>
          </a:p>
        </p:txBody>
      </p:sp>
      <p:pic>
        <p:nvPicPr>
          <p:cNvPr id="6" name="Picture 5">
            <a:extLst>
              <a:ext uri="{FF2B5EF4-FFF2-40B4-BE49-F238E27FC236}">
                <a16:creationId xmlns:a16="http://schemas.microsoft.com/office/drawing/2014/main" id="{0599EF68-C968-0541-9D13-C3513BD07B97}"/>
              </a:ext>
            </a:extLst>
          </p:cNvPr>
          <p:cNvPicPr>
            <a:picLocks noChangeAspect="1"/>
          </p:cNvPicPr>
          <p:nvPr/>
        </p:nvPicPr>
        <p:blipFill rotWithShape="1">
          <a:blip r:embed="rId3">
            <a:extLst>
              <a:ext uri="{28A0092B-C50C-407E-A947-70E740481C1C}">
                <a14:useLocalDpi xmlns:a14="http://schemas.microsoft.com/office/drawing/2010/main" val="0"/>
              </a:ext>
            </a:extLst>
          </a:blip>
          <a:srcRect l="32089" t="19062" b="15829"/>
          <a:stretch/>
        </p:blipFill>
        <p:spPr>
          <a:xfrm>
            <a:off x="7570032" y="622771"/>
            <a:ext cx="1302327" cy="1664781"/>
          </a:xfrm>
          <a:prstGeom prst="rect">
            <a:avLst/>
          </a:prstGeom>
        </p:spPr>
      </p:pic>
    </p:spTree>
    <p:extLst>
      <p:ext uri="{BB962C8B-B14F-4D97-AF65-F5344CB8AC3E}">
        <p14:creationId xmlns:p14="http://schemas.microsoft.com/office/powerpoint/2010/main" val="98534404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7BBAFC-5032-6A4C-89E2-53A1F20708C3}"/>
              </a:ext>
            </a:extLst>
          </p:cNvPr>
          <p:cNvSpPr>
            <a:spLocks noGrp="1"/>
          </p:cNvSpPr>
          <p:nvPr>
            <p:ph type="sldNum" sz="quarter" idx="10"/>
          </p:nvPr>
        </p:nvSpPr>
        <p:spPr/>
        <p:txBody>
          <a:bodyPr/>
          <a:lstStyle/>
          <a:p>
            <a:pPr defTabSz="455474" fontAlgn="auto">
              <a:spcBef>
                <a:spcPts val="0"/>
              </a:spcBef>
              <a:spcAft>
                <a:spcPts val="0"/>
              </a:spcAft>
            </a:pPr>
            <a:fld id="{D0BE6F14-FF48-0F4F-A8AA-2E3F25371E4A}" type="slidenum">
              <a:rPr lang="en-US">
                <a:solidFill>
                  <a:srgbClr val="000000"/>
                </a:solidFill>
                <a:latin typeface="IBM Plex Sans"/>
              </a:rPr>
              <a:pPr defTabSz="455474" fontAlgn="auto">
                <a:spcBef>
                  <a:spcPts val="0"/>
                </a:spcBef>
                <a:spcAft>
                  <a:spcPts val="0"/>
                </a:spcAft>
              </a:pPr>
              <a:t>4</a:t>
            </a:fld>
            <a:endParaRPr lang="en-US">
              <a:solidFill>
                <a:srgbClr val="000000"/>
              </a:solidFill>
              <a:latin typeface="IBM Plex Sans"/>
            </a:endParaRPr>
          </a:p>
        </p:txBody>
      </p:sp>
      <p:sp>
        <p:nvSpPr>
          <p:cNvPr id="6" name="Title 5">
            <a:extLst>
              <a:ext uri="{FF2B5EF4-FFF2-40B4-BE49-F238E27FC236}">
                <a16:creationId xmlns:a16="http://schemas.microsoft.com/office/drawing/2014/main" id="{901747B8-1168-EC40-B038-F526EFF0E566}"/>
              </a:ext>
            </a:extLst>
          </p:cNvPr>
          <p:cNvSpPr>
            <a:spLocks noGrp="1"/>
          </p:cNvSpPr>
          <p:nvPr>
            <p:ph type="title"/>
          </p:nvPr>
        </p:nvSpPr>
        <p:spPr>
          <a:xfrm>
            <a:off x="1" y="857250"/>
            <a:ext cx="9143999" cy="1290639"/>
          </a:xfrm>
        </p:spPr>
        <p:txBody>
          <a:bodyPr/>
          <a:lstStyle/>
          <a:p>
            <a:r>
              <a:rPr lang="fr-FR" b="1" dirty="0"/>
              <a:t>											Introduction</a:t>
            </a:r>
          </a:p>
        </p:txBody>
      </p:sp>
      <p:grpSp>
        <p:nvGrpSpPr>
          <p:cNvPr id="10" name="Group 9">
            <a:extLst>
              <a:ext uri="{FF2B5EF4-FFF2-40B4-BE49-F238E27FC236}">
                <a16:creationId xmlns:a16="http://schemas.microsoft.com/office/drawing/2014/main" id="{A9754FF3-F00B-E945-B5EE-8EE537BCAAB8}"/>
              </a:ext>
            </a:extLst>
          </p:cNvPr>
          <p:cNvGrpSpPr/>
          <p:nvPr/>
        </p:nvGrpSpPr>
        <p:grpSpPr>
          <a:xfrm>
            <a:off x="3890621" y="2162538"/>
            <a:ext cx="6070251" cy="1953300"/>
            <a:chOff x="2156822" y="1305288"/>
            <a:chExt cx="6070251" cy="1953300"/>
          </a:xfrm>
        </p:grpSpPr>
        <p:sp>
          <p:nvSpPr>
            <p:cNvPr id="7" name="Shape 171">
              <a:extLst>
                <a:ext uri="{FF2B5EF4-FFF2-40B4-BE49-F238E27FC236}">
                  <a16:creationId xmlns:a16="http://schemas.microsoft.com/office/drawing/2014/main" id="{1BA6CB40-F6DD-DF43-9F03-8D4233C0459C}"/>
                </a:ext>
              </a:extLst>
            </p:cNvPr>
            <p:cNvSpPr txBox="1">
              <a:spLocks/>
            </p:cNvSpPr>
            <p:nvPr/>
          </p:nvSpPr>
          <p:spPr>
            <a:xfrm>
              <a:off x="2156822" y="1305288"/>
              <a:ext cx="6070251" cy="1953300"/>
            </a:xfrm>
            <a:prstGeom prst="rect">
              <a:avLst/>
            </a:prstGeom>
          </p:spPr>
          <p:txBody>
            <a:bodyPr vert="horz" wrap="square" lIns="91425" tIns="91425" rIns="91425" bIns="91425" rtlCol="0" anchor="t" anchorCtr="0">
              <a:noAutofit/>
            </a:bodyPr>
            <a:lstStyle>
              <a:lvl1pPr marL="0" indent="0" algn="l" defTabSz="457200" rtl="0" eaLnBrk="1" latinLnBrk="0" hangingPunct="1">
                <a:spcBef>
                  <a:spcPts val="1500"/>
                </a:spcBef>
                <a:buFont typeface="Arial"/>
                <a:buNone/>
                <a:defRPr sz="2000" b="0" i="0" kern="1200">
                  <a:solidFill>
                    <a:srgbClr val="FFFFFF"/>
                  </a:solidFill>
                  <a:latin typeface="Helvetica Neue Regular" charset="0"/>
                  <a:ea typeface="+mn-ea"/>
                  <a:cs typeface="Helvetica Neue Regular" charset="0"/>
                </a:defRPr>
              </a:lvl1pPr>
              <a:lvl2pPr marL="173038" indent="-173038" algn="l" defTabSz="457200" rtl="0" eaLnBrk="1" latinLnBrk="0" hangingPunct="1">
                <a:spcBef>
                  <a:spcPct val="20000"/>
                </a:spcBef>
                <a:buFont typeface="Arial"/>
                <a:buChar char="–"/>
                <a:defRPr sz="2000" b="0" i="0" kern="1200">
                  <a:solidFill>
                    <a:srgbClr val="FFFFFF"/>
                  </a:solidFill>
                  <a:latin typeface="Helvetica Neue Regular" charset="0"/>
                  <a:ea typeface="+mn-ea"/>
                  <a:cs typeface="Helvetica Neue Regular" charset="0"/>
                </a:defRPr>
              </a:lvl2pPr>
              <a:lvl3pPr marL="396875" indent="-173038" algn="l" defTabSz="457200" rtl="0" eaLnBrk="1" latinLnBrk="0" hangingPunct="1">
                <a:spcBef>
                  <a:spcPct val="20000"/>
                </a:spcBef>
                <a:buFont typeface="Arial"/>
                <a:buChar char="•"/>
                <a:defRPr sz="2000" b="0" i="0" kern="1200">
                  <a:solidFill>
                    <a:srgbClr val="FFFFFF"/>
                  </a:solidFill>
                  <a:latin typeface="Helvetica Neue Regular" charset="0"/>
                  <a:ea typeface="+mn-ea"/>
                  <a:cs typeface="Helvetica Neue Regular" charset="0"/>
                </a:defRPr>
              </a:lvl3pPr>
              <a:lvl4pPr marL="625475" indent="-168275" algn="l" defTabSz="457200" rtl="0" eaLnBrk="1" latinLnBrk="0" hangingPunct="1">
                <a:spcBef>
                  <a:spcPct val="20000"/>
                </a:spcBef>
                <a:buFont typeface="Arial"/>
                <a:buChar char="–"/>
                <a:defRPr sz="2000" b="0" i="0" kern="1200">
                  <a:solidFill>
                    <a:srgbClr val="FFFFFF"/>
                  </a:solidFill>
                  <a:latin typeface="Helvetica Neue Regular" charset="0"/>
                  <a:ea typeface="+mn-ea"/>
                  <a:cs typeface="Helvetica Neue Regular" charset="0"/>
                </a:defRPr>
              </a:lvl4pPr>
              <a:lvl5pPr marL="803275" indent="-173038" algn="l" defTabSz="457200" rtl="0" eaLnBrk="1" latinLnBrk="0" hangingPunct="1">
                <a:spcBef>
                  <a:spcPct val="20000"/>
                </a:spcBef>
                <a:buFont typeface="Arial"/>
                <a:buChar char="»"/>
                <a:defRPr sz="2000" b="0" i="0" kern="1200">
                  <a:solidFill>
                    <a:srgbClr val="FFFFFF"/>
                  </a:solidFill>
                  <a:latin typeface="Helvetica Neue Regular" charset="0"/>
                  <a:ea typeface="+mn-ea"/>
                  <a:cs typeface="Helvetica Neue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Bef>
                  <a:spcPts val="0"/>
                </a:spcBef>
                <a:spcAft>
                  <a:spcPts val="0"/>
                </a:spcAft>
              </a:pPr>
              <a:r>
                <a:rPr lang="en" b="1" dirty="0">
                  <a:solidFill>
                    <a:srgbClr val="000E5E"/>
                  </a:solidFill>
                  <a:latin typeface="Helvetica Neue" charset="0"/>
                  <a:ea typeface="Helvetica Neue" charset="0"/>
                  <a:cs typeface="Helvetica Neue" charset="0"/>
                </a:rPr>
                <a:t>I am </a:t>
              </a:r>
              <a:r>
                <a:rPr lang="fr-FR" b="1" dirty="0">
                  <a:solidFill>
                    <a:srgbClr val="000E5E"/>
                  </a:solidFill>
                  <a:latin typeface="Helvetica Neue" charset="0"/>
                  <a:ea typeface="Helvetica Neue" charset="0"/>
                  <a:cs typeface="Helvetica Neue" charset="0"/>
                </a:rPr>
                <a:t>Emmanuel </a:t>
              </a:r>
              <a:r>
                <a:rPr lang="fr-FR" b="1" dirty="0" err="1">
                  <a:solidFill>
                    <a:srgbClr val="000E5E"/>
                  </a:solidFill>
                  <a:latin typeface="Helvetica Neue" charset="0"/>
                  <a:ea typeface="Helvetica Neue" charset="0"/>
                  <a:cs typeface="Helvetica Neue" charset="0"/>
                </a:rPr>
                <a:t>Génard</a:t>
              </a:r>
              <a:endParaRPr lang="fr-FR" b="1" dirty="0">
                <a:solidFill>
                  <a:srgbClr val="000E5E"/>
                </a:solidFill>
                <a:latin typeface="Helvetica Neue" charset="0"/>
                <a:ea typeface="Helvetica Neue" charset="0"/>
                <a:cs typeface="Helvetica Neue" charset="0"/>
              </a:endParaRPr>
            </a:p>
            <a:p>
              <a:pPr fontAlgn="auto">
                <a:spcBef>
                  <a:spcPts val="0"/>
                </a:spcBef>
                <a:spcAft>
                  <a:spcPts val="0"/>
                </a:spcAft>
                <a:buClr>
                  <a:srgbClr val="000000"/>
                </a:buClr>
                <a:buSzPct val="30555"/>
              </a:pPr>
              <a:endParaRPr lang="fr-FR" sz="1600" b="1" dirty="0">
                <a:solidFill>
                  <a:srgbClr val="000E5E"/>
                </a:solidFill>
                <a:latin typeface="Helvetica Neue" charset="0"/>
                <a:ea typeface="Helvetica Neue" charset="0"/>
                <a:cs typeface="Helvetica Neue" charset="0"/>
              </a:endParaRPr>
            </a:p>
            <a:p>
              <a:pPr fontAlgn="auto">
                <a:spcBef>
                  <a:spcPts val="0"/>
                </a:spcBef>
                <a:spcAft>
                  <a:spcPts val="0"/>
                </a:spcAft>
                <a:buClr>
                  <a:srgbClr val="000000"/>
                </a:buClr>
                <a:buSzPct val="30555"/>
              </a:pPr>
              <a:r>
                <a:rPr lang="fr-FR" sz="1600" b="1" dirty="0">
                  <a:solidFill>
                    <a:srgbClr val="000E5E"/>
                  </a:solidFill>
                  <a:latin typeface="Helvetica Neue" charset="0"/>
                  <a:ea typeface="Helvetica Neue" charset="0"/>
                  <a:cs typeface="Helvetica Neue" charset="0"/>
                </a:rPr>
                <a:t>Y</a:t>
              </a:r>
              <a:r>
                <a:rPr lang="en" sz="1600" b="1" dirty="0" err="1">
                  <a:solidFill>
                    <a:srgbClr val="000E5E"/>
                  </a:solidFill>
                  <a:latin typeface="Helvetica Neue" charset="0"/>
                  <a:ea typeface="Helvetica Neue" charset="0"/>
                  <a:cs typeface="Helvetica Neue" charset="0"/>
                </a:rPr>
                <a:t>ou</a:t>
              </a:r>
              <a:r>
                <a:rPr lang="en" sz="1600" b="1" dirty="0">
                  <a:solidFill>
                    <a:srgbClr val="000E5E"/>
                  </a:solidFill>
                  <a:latin typeface="Helvetica Neue" charset="0"/>
                  <a:ea typeface="Helvetica Neue" charset="0"/>
                  <a:cs typeface="Helvetica Neue" charset="0"/>
                </a:rPr>
                <a:t> can find me at </a:t>
              </a:r>
              <a:r>
                <a:rPr lang="fr-FR" sz="1600" b="1" i="1" dirty="0">
                  <a:solidFill>
                    <a:srgbClr val="6E177D">
                      <a:lumMod val="75000"/>
                    </a:srgbClr>
                  </a:solidFill>
                  <a:latin typeface="Helvetica Neue" charset="0"/>
                  <a:ea typeface="Helvetica Neue" charset="0"/>
                  <a:cs typeface="Helvetica Neue" charset="0"/>
                  <a:hlinkClick r:id="rId3"/>
                </a:rPr>
                <a:t>genard@fr.ibm.com</a:t>
              </a:r>
              <a:endParaRPr lang="fr-FR" sz="1600" b="1" i="1" dirty="0">
                <a:solidFill>
                  <a:srgbClr val="6E177D">
                    <a:lumMod val="75000"/>
                  </a:srgbClr>
                </a:solidFill>
                <a:latin typeface="Helvetica Neue" charset="0"/>
                <a:ea typeface="Helvetica Neue" charset="0"/>
                <a:cs typeface="Helvetica Neue" charset="0"/>
              </a:endParaRPr>
            </a:p>
            <a:p>
              <a:pPr fontAlgn="auto">
                <a:spcBef>
                  <a:spcPts val="0"/>
                </a:spcBef>
                <a:spcAft>
                  <a:spcPts val="0"/>
                </a:spcAft>
                <a:buClr>
                  <a:srgbClr val="000000"/>
                </a:buClr>
                <a:buSzPct val="30555"/>
              </a:pPr>
              <a:endParaRPr lang="fr-FR" sz="1200" b="1" dirty="0">
                <a:solidFill>
                  <a:srgbClr val="6E177D">
                    <a:lumMod val="75000"/>
                  </a:srgbClr>
                </a:solidFill>
                <a:latin typeface="Helvetica Neue" charset="0"/>
                <a:ea typeface="Helvetica Neue" charset="0"/>
                <a:cs typeface="Helvetica Neue" charset="0"/>
              </a:endParaRPr>
            </a:p>
            <a:p>
              <a:pPr fontAlgn="auto">
                <a:spcBef>
                  <a:spcPts val="0"/>
                </a:spcBef>
                <a:spcAft>
                  <a:spcPts val="0"/>
                </a:spcAft>
                <a:buClr>
                  <a:srgbClr val="000000"/>
                </a:buClr>
                <a:buSzPct val="30555"/>
              </a:pPr>
              <a:r>
                <a:rPr lang="fr-FR" sz="1200" b="1" dirty="0">
                  <a:solidFill>
                    <a:srgbClr val="6E177D">
                      <a:lumMod val="75000"/>
                    </a:srgbClr>
                  </a:solidFill>
                  <a:latin typeface="Helvetica Neue" charset="0"/>
                  <a:ea typeface="Helvetica Neue" charset="0"/>
                  <a:cs typeface="Helvetica Neue" charset="0"/>
                </a:rPr>
                <a:t>		</a:t>
              </a:r>
              <a:r>
                <a:rPr lang="en" sz="1200" b="1" dirty="0">
                  <a:solidFill>
                    <a:srgbClr val="000E5E"/>
                  </a:solidFill>
                  <a:latin typeface="Helvetica Neue" charset="0"/>
                  <a:ea typeface="Helvetica Neue" charset="0"/>
                  <a:cs typeface="Helvetica Neue" charset="0"/>
                </a:rPr>
                <a:t>@</a:t>
              </a:r>
              <a:r>
                <a:rPr lang="fr-FR" sz="1200" b="1" dirty="0" err="1">
                  <a:solidFill>
                    <a:srgbClr val="000E5E"/>
                  </a:solidFill>
                  <a:latin typeface="Helvetica Neue" charset="0"/>
                  <a:ea typeface="Helvetica Neue" charset="0"/>
                  <a:cs typeface="Helvetica Neue" charset="0"/>
                </a:rPr>
                <a:t>manuGenard</a:t>
              </a:r>
              <a:endParaRPr lang="fr-FR" sz="1200" b="1" dirty="0">
                <a:solidFill>
                  <a:srgbClr val="000E5E"/>
                </a:solidFill>
                <a:latin typeface="Helvetica Neue" charset="0"/>
                <a:ea typeface="Helvetica Neue" charset="0"/>
                <a:cs typeface="Helvetica Neue" charset="0"/>
              </a:endParaRPr>
            </a:p>
            <a:p>
              <a:pPr fontAlgn="auto">
                <a:spcBef>
                  <a:spcPts val="0"/>
                </a:spcBef>
                <a:spcAft>
                  <a:spcPts val="0"/>
                </a:spcAft>
                <a:buClr>
                  <a:srgbClr val="000000"/>
                </a:buClr>
                <a:buSzPct val="30555"/>
              </a:pPr>
              <a:r>
                <a:rPr lang="fr-FR" sz="1200" b="1" dirty="0">
                  <a:solidFill>
                    <a:srgbClr val="6E177D">
                      <a:lumMod val="75000"/>
                    </a:srgbClr>
                  </a:solidFill>
                  <a:latin typeface="Helvetica Neue" charset="0"/>
                  <a:ea typeface="Helvetica Neue" charset="0"/>
                  <a:cs typeface="Helvetica Neue" charset="0"/>
                </a:rPr>
                <a:t>		</a:t>
              </a:r>
            </a:p>
            <a:p>
              <a:pPr fontAlgn="auto">
                <a:spcBef>
                  <a:spcPts val="0"/>
                </a:spcBef>
                <a:spcAft>
                  <a:spcPts val="0"/>
                </a:spcAft>
                <a:buClr>
                  <a:srgbClr val="000000"/>
                </a:buClr>
                <a:buSzPct val="30555"/>
              </a:pPr>
              <a:r>
                <a:rPr lang="fr-FR" sz="1200" b="1" dirty="0">
                  <a:solidFill>
                    <a:srgbClr val="6E177D">
                      <a:lumMod val="75000"/>
                    </a:srgbClr>
                  </a:solidFill>
                  <a:latin typeface="Helvetica Neue" charset="0"/>
                  <a:ea typeface="Helvetica Neue" charset="0"/>
                  <a:cs typeface="Helvetica Neue" charset="0"/>
                </a:rPr>
                <a:t>		</a:t>
              </a:r>
              <a:r>
                <a:rPr lang="en-US" sz="1200" b="1" dirty="0">
                  <a:solidFill>
                    <a:srgbClr val="6E177D">
                      <a:lumMod val="75000"/>
                    </a:srgbClr>
                  </a:solidFill>
                  <a:latin typeface="Helvetica Neue" charset="0"/>
                  <a:ea typeface="Helvetica Neue" charset="0"/>
                  <a:cs typeface="Helvetica Neue" charset="0"/>
                  <a:hlinkClick r:id="rId4"/>
                </a:rPr>
                <a:t>http://fr.linkedin.com/in/egenard</a:t>
              </a:r>
              <a:endParaRPr lang="en-US" sz="1200" b="1" dirty="0">
                <a:solidFill>
                  <a:srgbClr val="6E177D">
                    <a:lumMod val="75000"/>
                  </a:srgbClr>
                </a:solidFill>
                <a:latin typeface="Helvetica Neue" charset="0"/>
                <a:ea typeface="Helvetica Neue" charset="0"/>
                <a:cs typeface="Helvetica Neue" charset="0"/>
              </a:endParaRPr>
            </a:p>
            <a:p>
              <a:pPr fontAlgn="auto">
                <a:spcBef>
                  <a:spcPts val="0"/>
                </a:spcBef>
                <a:spcAft>
                  <a:spcPts val="0"/>
                </a:spcAft>
                <a:buClr>
                  <a:srgbClr val="000000"/>
                </a:buClr>
                <a:buSzPct val="30555"/>
              </a:pPr>
              <a:endParaRPr lang="en" sz="1200" b="1" dirty="0">
                <a:solidFill>
                  <a:srgbClr val="6E177D">
                    <a:lumMod val="75000"/>
                  </a:srgbClr>
                </a:solidFill>
                <a:latin typeface="Helvetica Neue" charset="0"/>
                <a:ea typeface="Helvetica Neue" charset="0"/>
                <a:cs typeface="Helvetica Neue" charset="0"/>
              </a:endParaRPr>
            </a:p>
          </p:txBody>
        </p:sp>
        <p:pic>
          <p:nvPicPr>
            <p:cNvPr id="8" name="Picture 2" descr="elated image">
              <a:extLst>
                <a:ext uri="{FF2B5EF4-FFF2-40B4-BE49-F238E27FC236}">
                  <a16:creationId xmlns:a16="http://schemas.microsoft.com/office/drawing/2014/main" id="{79FACD94-EBC7-9B41-95E3-0569B610CF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350" y="2693519"/>
              <a:ext cx="261620" cy="2616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elated image">
              <a:extLst>
                <a:ext uri="{FF2B5EF4-FFF2-40B4-BE49-F238E27FC236}">
                  <a16:creationId xmlns:a16="http://schemas.microsoft.com/office/drawing/2014/main" id="{A5EB8FBF-4333-0546-829D-36DADF8208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935" y="2355226"/>
              <a:ext cx="262890" cy="26289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a:extLst>
              <a:ext uri="{FF2B5EF4-FFF2-40B4-BE49-F238E27FC236}">
                <a16:creationId xmlns:a16="http://schemas.microsoft.com/office/drawing/2014/main" id="{175646DE-7595-5041-8DA6-14EDC500419C}"/>
              </a:ext>
            </a:extLst>
          </p:cNvPr>
          <p:cNvPicPr>
            <a:picLocks noChangeAspect="1"/>
          </p:cNvPicPr>
          <p:nvPr/>
        </p:nvPicPr>
        <p:blipFill>
          <a:blip r:embed="rId7"/>
          <a:stretch>
            <a:fillRect/>
          </a:stretch>
        </p:blipFill>
        <p:spPr>
          <a:xfrm>
            <a:off x="2" y="857250"/>
            <a:ext cx="2923138" cy="5143500"/>
          </a:xfrm>
          <a:prstGeom prst="rect">
            <a:avLst/>
          </a:prstGeom>
        </p:spPr>
      </p:pic>
    </p:spTree>
    <p:extLst>
      <p:ext uri="{BB962C8B-B14F-4D97-AF65-F5344CB8AC3E}">
        <p14:creationId xmlns:p14="http://schemas.microsoft.com/office/powerpoint/2010/main" val="191127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542" y="158019"/>
            <a:ext cx="7632848" cy="4288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fr-FR" kern="1200" dirty="0">
                <a:solidFill>
                  <a:srgbClr val="7889FB"/>
                </a:solidFill>
              </a:rPr>
              <a:t>Syllabus</a:t>
            </a:r>
            <a:endParaRPr lang="en-US" kern="1200" dirty="0">
              <a:solidFill>
                <a:srgbClr val="7889FB"/>
              </a:solidFill>
            </a:endParaRPr>
          </a:p>
        </p:txBody>
      </p:sp>
      <p:graphicFrame>
        <p:nvGraphicFramePr>
          <p:cNvPr id="9" name="Shape 160">
            <a:extLst>
              <a:ext uri="{FF2B5EF4-FFF2-40B4-BE49-F238E27FC236}">
                <a16:creationId xmlns:a16="http://schemas.microsoft.com/office/drawing/2014/main" id="{9A20F291-51BB-274A-A735-6B299CD76D39}"/>
              </a:ext>
            </a:extLst>
          </p:cNvPr>
          <p:cNvGraphicFramePr/>
          <p:nvPr>
            <p:extLst>
              <p:ext uri="{D42A27DB-BD31-4B8C-83A1-F6EECF244321}">
                <p14:modId xmlns:p14="http://schemas.microsoft.com/office/powerpoint/2010/main" val="1821769788"/>
              </p:ext>
            </p:extLst>
          </p:nvPr>
        </p:nvGraphicFramePr>
        <p:xfrm>
          <a:off x="372819" y="1403135"/>
          <a:ext cx="8575291" cy="2560230"/>
        </p:xfrm>
        <a:graphic>
          <a:graphicData uri="http://schemas.openxmlformats.org/drawingml/2006/table">
            <a:tbl>
              <a:tblPr>
                <a:noFill/>
              </a:tblPr>
              <a:tblGrid>
                <a:gridCol w="2639322">
                  <a:extLst>
                    <a:ext uri="{9D8B030D-6E8A-4147-A177-3AD203B41FA5}">
                      <a16:colId xmlns:a16="http://schemas.microsoft.com/office/drawing/2014/main" val="20000"/>
                    </a:ext>
                  </a:extLst>
                </a:gridCol>
                <a:gridCol w="5935969">
                  <a:extLst>
                    <a:ext uri="{9D8B030D-6E8A-4147-A177-3AD203B41FA5}">
                      <a16:colId xmlns:a16="http://schemas.microsoft.com/office/drawing/2014/main" val="20001"/>
                    </a:ext>
                  </a:extLst>
                </a:gridCol>
              </a:tblGrid>
              <a:tr h="407125">
                <a:tc>
                  <a:txBody>
                    <a:bodyPr/>
                    <a:lstStyle/>
                    <a:p>
                      <a:pPr lvl="0" rtl="0">
                        <a:spcBef>
                          <a:spcPts val="0"/>
                        </a:spcBef>
                        <a:buNone/>
                      </a:pPr>
                      <a:r>
                        <a:rPr lang="en" sz="1800" dirty="0">
                          <a:latin typeface="Cabin Condensed"/>
                          <a:ea typeface="Cabin Condensed"/>
                          <a:cs typeface="Cabin Condensed"/>
                          <a:sym typeface="Cabin Condensed"/>
                        </a:rPr>
                        <a:t>Professor</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D9D9D9"/>
                    </a:solidFill>
                  </a:tcPr>
                </a:tc>
                <a:tc>
                  <a:txBody>
                    <a:bodyPr/>
                    <a:lstStyle/>
                    <a:p>
                      <a:pPr lvl="0" rtl="0">
                        <a:spcBef>
                          <a:spcPts val="0"/>
                        </a:spcBef>
                        <a:buNone/>
                      </a:pPr>
                      <a:r>
                        <a:rPr lang="fr-FR" sz="1600" b="1" dirty="0"/>
                        <a:t>Yann </a:t>
                      </a:r>
                      <a:r>
                        <a:rPr lang="fr-FR" sz="1600" b="1" dirty="0" err="1"/>
                        <a:t>Gouedo</a:t>
                      </a:r>
                      <a:r>
                        <a:rPr lang="fr-FR" sz="1600" b="1" dirty="0"/>
                        <a:t>, Emmanuel </a:t>
                      </a:r>
                      <a:r>
                        <a:rPr lang="fr-FR" sz="1600" b="1" dirty="0" err="1"/>
                        <a:t>Génard</a:t>
                      </a:r>
                      <a:endParaRPr lang="en" sz="1600" b="1" dirty="0"/>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833875">
                <a:tc>
                  <a:txBody>
                    <a:bodyPr/>
                    <a:lstStyle/>
                    <a:p>
                      <a:pPr lvl="0" rtl="0">
                        <a:spcBef>
                          <a:spcPts val="0"/>
                        </a:spcBef>
                        <a:buNone/>
                      </a:pPr>
                      <a:r>
                        <a:rPr lang="en" sz="1800" dirty="0">
                          <a:latin typeface="Cabin Condensed"/>
                          <a:ea typeface="Cabin Condensed"/>
                          <a:cs typeface="Cabin Condensed"/>
                          <a:sym typeface="Cabin Condensed"/>
                        </a:rPr>
                        <a:t>What will you learn?</a:t>
                      </a:r>
                    </a:p>
                  </a:txBody>
                  <a:tcPr marL="91425" marR="91425" marT="91425" marB="91425">
                    <a:lnL w="9525" cap="flat" cmpd="sng">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D9D9D9"/>
                    </a:solidFill>
                  </a:tcPr>
                </a:tc>
                <a:tc>
                  <a:txBody>
                    <a:bodyPr/>
                    <a:lstStyle/>
                    <a:p>
                      <a:pPr marL="457200" lvl="0" indent="-317500" rtl="0">
                        <a:spcBef>
                          <a:spcPts val="0"/>
                        </a:spcBef>
                        <a:buChar char="●"/>
                      </a:pPr>
                      <a:r>
                        <a:rPr lang="en-GB" sz="1600" kern="1200" dirty="0">
                          <a:solidFill>
                            <a:schemeClr val="tx1"/>
                          </a:solidFill>
                          <a:effectLst/>
                          <a:latin typeface="+mn-lt"/>
                          <a:ea typeface="+mn-ea"/>
                          <a:cs typeface="+mn-cs"/>
                        </a:rPr>
                        <a:t>Understand the value of Data &amp; Analytics in the following areas: Digital Marketing, Risk and Fraud management</a:t>
                      </a:r>
                      <a:endParaRPr lang="en" sz="1600" dirty="0"/>
                    </a:p>
                    <a:p>
                      <a:pPr marL="457200" marR="0" lvl="0" indent="-317500" algn="l" defTabSz="914400" rtl="0" eaLnBrk="1" fontAlgn="auto" latinLnBrk="0" hangingPunct="1">
                        <a:lnSpc>
                          <a:spcPct val="100000"/>
                        </a:lnSpc>
                        <a:spcBef>
                          <a:spcPts val="0"/>
                        </a:spcBef>
                        <a:spcAft>
                          <a:spcPts val="0"/>
                        </a:spcAft>
                        <a:buClrTx/>
                        <a:buSzTx/>
                        <a:buFontTx/>
                        <a:buChar char="●"/>
                        <a:tabLst/>
                        <a:defRPr/>
                      </a:pPr>
                      <a:r>
                        <a:rPr lang="en-GB" sz="1600" kern="1200" dirty="0">
                          <a:solidFill>
                            <a:schemeClr val="tx1"/>
                          </a:solidFill>
                          <a:effectLst/>
                          <a:latin typeface="+mn-lt"/>
                          <a:ea typeface="+mn-ea"/>
                          <a:cs typeface="+mn-cs"/>
                        </a:rPr>
                        <a:t>Understand the global data science methodology</a:t>
                      </a:r>
                      <a:endParaRPr lang="en" sz="1600" dirty="0"/>
                    </a:p>
                    <a:p>
                      <a:pPr marL="457200" marR="0" lvl="0" indent="-317500" algn="l" defTabSz="914400" rtl="0" eaLnBrk="1" fontAlgn="auto" latinLnBrk="0" hangingPunct="1">
                        <a:lnSpc>
                          <a:spcPct val="100000"/>
                        </a:lnSpc>
                        <a:spcBef>
                          <a:spcPts val="0"/>
                        </a:spcBef>
                        <a:spcAft>
                          <a:spcPts val="0"/>
                        </a:spcAft>
                        <a:buClrTx/>
                        <a:buSzTx/>
                        <a:buFontTx/>
                        <a:buChar char="●"/>
                        <a:tabLst/>
                        <a:defRPr/>
                      </a:pPr>
                      <a:r>
                        <a:rPr lang="en-GB" sz="1600" kern="1200" dirty="0">
                          <a:solidFill>
                            <a:schemeClr val="tx1"/>
                          </a:solidFill>
                          <a:effectLst/>
                          <a:latin typeface="+mn-lt"/>
                          <a:ea typeface="+mn-ea"/>
                          <a:cs typeface="+mn-cs"/>
                        </a:rPr>
                        <a:t>Use of the IBM Data Science technologies though hands on lab</a:t>
                      </a:r>
                      <a:endParaRPr lang="fr-FR" sz="1600" kern="1200" dirty="0">
                        <a:solidFill>
                          <a:schemeClr val="tx1"/>
                        </a:solidFill>
                        <a:effectLst/>
                        <a:latin typeface="+mn-lt"/>
                        <a:ea typeface="+mn-ea"/>
                        <a:cs typeface="+mn-cs"/>
                      </a:endParaRPr>
                    </a:p>
                    <a:p>
                      <a:pPr marL="457200" lvl="0" indent="-317500">
                        <a:spcBef>
                          <a:spcPts val="0"/>
                        </a:spcBef>
                        <a:buChar char="●"/>
                      </a:pPr>
                      <a:endParaRPr lang="en" sz="1600" dirty="0"/>
                    </a:p>
                  </a:txBody>
                  <a:tcPr marL="91425" marR="91425" marT="91425" marB="91425">
                    <a:lnL w="9525" cap="flat" cmpd="sng" algn="ctr">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407125">
                <a:tc>
                  <a:txBody>
                    <a:bodyPr/>
                    <a:lstStyle/>
                    <a:p>
                      <a:pPr lvl="0" rtl="0">
                        <a:spcBef>
                          <a:spcPts val="0"/>
                        </a:spcBef>
                        <a:buNone/>
                      </a:pPr>
                      <a:r>
                        <a:rPr lang="en" sz="1800" dirty="0">
                          <a:latin typeface="Cabin Condensed"/>
                          <a:ea typeface="Cabin Condensed"/>
                          <a:cs typeface="Cabin Condensed"/>
                          <a:sym typeface="Cabin Condensed"/>
                        </a:rPr>
                        <a:t>Software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D9D9D9"/>
                    </a:solidFill>
                  </a:tcPr>
                </a:tc>
                <a:tc>
                  <a:txBody>
                    <a:bodyPr/>
                    <a:lstStyle/>
                    <a:p>
                      <a:pPr lvl="0" rtl="0">
                        <a:spcBef>
                          <a:spcPts val="0"/>
                        </a:spcBef>
                        <a:buNone/>
                      </a:pPr>
                      <a:r>
                        <a:rPr lang="fr-FR" sz="1600" dirty="0"/>
                        <a:t>IBM </a:t>
                      </a:r>
                      <a:r>
                        <a:rPr lang="en" sz="1600" dirty="0"/>
                        <a:t>SPSS Statistics, IBM SPSS </a:t>
                      </a:r>
                      <a:r>
                        <a:rPr lang="fr-FR" sz="1600" dirty="0"/>
                        <a:t>Modeler, IBM Watson Studio</a:t>
                      </a:r>
                      <a:endParaRPr lang="en" sz="1600" dirty="0"/>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60200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632848" cy="4288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fr-FR" kern="1200" dirty="0">
                <a:solidFill>
                  <a:srgbClr val="7889FB"/>
                </a:solidFill>
              </a:rPr>
              <a:t>Agenda</a:t>
            </a:r>
            <a:endParaRPr lang="en-US" kern="1200" dirty="0">
              <a:solidFill>
                <a:srgbClr val="7889FB"/>
              </a:solidFill>
            </a:endParaRPr>
          </a:p>
        </p:txBody>
      </p:sp>
      <p:graphicFrame>
        <p:nvGraphicFramePr>
          <p:cNvPr id="6" name="Group 54"/>
          <p:cNvGraphicFramePr>
            <a:graphicFrameLocks noGrp="1"/>
          </p:cNvGraphicFramePr>
          <p:nvPr>
            <p:ph idx="4294967295"/>
            <p:extLst>
              <p:ext uri="{D42A27DB-BD31-4B8C-83A1-F6EECF244321}">
                <p14:modId xmlns:p14="http://schemas.microsoft.com/office/powerpoint/2010/main" val="2457456973"/>
              </p:ext>
            </p:extLst>
          </p:nvPr>
        </p:nvGraphicFramePr>
        <p:xfrm>
          <a:off x="467544" y="1391945"/>
          <a:ext cx="8133034" cy="4560161"/>
        </p:xfrm>
        <a:graphic>
          <a:graphicData uri="http://schemas.openxmlformats.org/drawingml/2006/table">
            <a:tbl>
              <a:tblPr/>
              <a:tblGrid>
                <a:gridCol w="1100267">
                  <a:extLst>
                    <a:ext uri="{9D8B030D-6E8A-4147-A177-3AD203B41FA5}">
                      <a16:colId xmlns:a16="http://schemas.microsoft.com/office/drawing/2014/main" val="20000"/>
                    </a:ext>
                  </a:extLst>
                </a:gridCol>
                <a:gridCol w="7032767">
                  <a:extLst>
                    <a:ext uri="{9D8B030D-6E8A-4147-A177-3AD203B41FA5}">
                      <a16:colId xmlns:a16="http://schemas.microsoft.com/office/drawing/2014/main" val="20001"/>
                    </a:ext>
                  </a:extLst>
                </a:gridCol>
              </a:tblGrid>
              <a:tr h="3213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outerShdw blurRad="38100" dist="38100" dir="2700000" algn="tl">
                              <a:srgbClr val="000000"/>
                            </a:outerShdw>
                          </a:effectLst>
                          <a:latin typeface="Arial" pitchFamily="34" charset="0"/>
                          <a:cs typeface="Times New Roman" pitchFamily="18" charset="0"/>
                        </a:rPr>
                        <a:t>Times</a:t>
                      </a:r>
                      <a:endParaRPr kumimoji="0" lang="en-US" sz="1400" b="0" i="0" u="none" strike="noStrike" cap="none" normalizeH="0" baseline="0" dirty="0">
                        <a:ln>
                          <a:noFill/>
                        </a:ln>
                        <a:solidFill>
                          <a:schemeClr val="bg1"/>
                        </a:solidFill>
                        <a:effectLst/>
                        <a:latin typeface="Arial" pitchFamily="34" charset="0"/>
                        <a:cs typeface="Times New Roman" pitchFamily="18" charset="0"/>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5F88C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outerShdw blurRad="38100" dist="38100" dir="2700000" algn="tl">
                              <a:srgbClr val="000000"/>
                            </a:outerShdw>
                          </a:effectLst>
                          <a:latin typeface="Arial" pitchFamily="34" charset="0"/>
                          <a:cs typeface="Times New Roman" pitchFamily="18" charset="0"/>
                        </a:rPr>
                        <a:t>Subjects</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5F88C3"/>
                    </a:solidFill>
                  </a:tcPr>
                </a:tc>
                <a:extLst>
                  <a:ext uri="{0D108BD9-81ED-4DB2-BD59-A6C34878D82A}">
                    <a16:rowId xmlns:a16="http://schemas.microsoft.com/office/drawing/2014/main" val="10000"/>
                  </a:ext>
                </a:extLst>
              </a:tr>
              <a:tr h="254673">
                <a:tc gridSpan="2">
                  <a:txBody>
                    <a:bodyPr/>
                    <a:lstStyle/>
                    <a:p>
                      <a:pPr marL="96838" marR="0" lvl="0" indent="-96838" algn="ctr" defTabSz="914400" rtl="0" eaLnBrk="1" fontAlgn="base" latinLnBrk="0" hangingPunct="1">
                        <a:lnSpc>
                          <a:spcPct val="100000"/>
                        </a:lnSpc>
                        <a:spcBef>
                          <a:spcPct val="20000"/>
                        </a:spcBef>
                        <a:spcAft>
                          <a:spcPct val="0"/>
                        </a:spcAft>
                        <a:buClrTx/>
                        <a:buSzTx/>
                        <a:buFontTx/>
                        <a:buNone/>
                        <a:tabLst/>
                        <a:defRPr/>
                      </a:pPr>
                      <a:r>
                        <a:rPr kumimoji="0" lang="en-US" sz="1600" b="1" i="1" u="none" strike="noStrike" kern="1200" cap="none" normalizeH="0" baseline="0" dirty="0">
                          <a:ln>
                            <a:noFill/>
                          </a:ln>
                          <a:solidFill>
                            <a:schemeClr val="tx1"/>
                          </a:solidFill>
                          <a:effectLst/>
                          <a:latin typeface="Arial" pitchFamily="34" charset="0"/>
                          <a:ea typeface="+mn-ea"/>
                          <a:cs typeface="+mn-cs"/>
                        </a:rPr>
                        <a:t>Lesson 1 (3h)</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hMerge="1">
                  <a:txBody>
                    <a:bodyPr/>
                    <a:lstStyle/>
                    <a:p>
                      <a:pPr marL="96838" marR="0" lvl="0" indent="-96838"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lvl="0"/>
                      <a:r>
                        <a:rPr lang="fr-FR" sz="1100" b="0" dirty="0"/>
                        <a:t>Introduction, Agenda, </a:t>
                      </a:r>
                      <a:r>
                        <a:rPr lang="fr-FR" sz="1100" b="0" dirty="0" err="1"/>
                        <a:t>Pre-Requisites</a:t>
                      </a:r>
                      <a:r>
                        <a:rPr lang="fr-FR" sz="1100" b="0" dirty="0"/>
                        <a:t> &amp; Objectives</a:t>
                      </a:r>
                    </a:p>
                    <a:p>
                      <a:pPr lvl="0"/>
                      <a:r>
                        <a:rPr lang="fr-FR" sz="1100" b="0" baseline="0" dirty="0"/>
                        <a:t>Evaluation </a:t>
                      </a:r>
                      <a:r>
                        <a:rPr lang="fr-FR" sz="1100" b="0" baseline="0" dirty="0" err="1"/>
                        <a:t>process</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566221"/>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kern="1200" dirty="0">
                          <a:solidFill>
                            <a:schemeClr val="tx1"/>
                          </a:solidFill>
                          <a:latin typeface="+mn-lt"/>
                          <a:ea typeface="+mn-ea"/>
                          <a:cs typeface="+mn-cs"/>
                        </a:rPr>
                        <a:t>Descriptive </a:t>
                      </a:r>
                      <a:r>
                        <a:rPr lang="fr-FR" sz="1100" b="0" kern="1200" dirty="0" err="1">
                          <a:solidFill>
                            <a:schemeClr val="tx1"/>
                          </a:solidFill>
                          <a:latin typeface="+mn-lt"/>
                          <a:ea typeface="+mn-ea"/>
                          <a:cs typeface="+mn-cs"/>
                        </a:rPr>
                        <a:t>Analytics</a:t>
                      </a:r>
                      <a:r>
                        <a:rPr lang="fr-FR" sz="1100" b="0" kern="1200" dirty="0">
                          <a:solidFill>
                            <a:schemeClr val="tx1"/>
                          </a:solidFill>
                          <a:latin typeface="+mn-lt"/>
                          <a:ea typeface="+mn-ea"/>
                          <a:cs typeface="+mn-cs"/>
                        </a:rPr>
                        <a:t> </a:t>
                      </a:r>
                      <a:r>
                        <a:rPr lang="fr-FR" sz="1100" b="0" kern="1200" dirty="0" err="1">
                          <a:solidFill>
                            <a:schemeClr val="tx1"/>
                          </a:solidFill>
                          <a:latin typeface="+mn-lt"/>
                          <a:ea typeface="+mn-ea"/>
                          <a:cs typeface="+mn-cs"/>
                        </a:rPr>
                        <a:t>with</a:t>
                      </a:r>
                      <a:r>
                        <a:rPr lang="fr-FR" sz="1100" b="0" kern="1200" dirty="0">
                          <a:solidFill>
                            <a:schemeClr val="tx1"/>
                          </a:solidFill>
                          <a:latin typeface="+mn-lt"/>
                          <a:ea typeface="+mn-ea"/>
                          <a:cs typeface="+mn-cs"/>
                        </a:rPr>
                        <a:t> SPSS </a:t>
                      </a:r>
                      <a:r>
                        <a:rPr lang="fr-FR" sz="1100" b="0" kern="1200" dirty="0" err="1">
                          <a:solidFill>
                            <a:schemeClr val="tx1"/>
                          </a:solidFill>
                          <a:latin typeface="+mn-lt"/>
                          <a:ea typeface="+mn-ea"/>
                          <a:cs typeface="+mn-cs"/>
                        </a:rPr>
                        <a:t>Statistics</a:t>
                      </a:r>
                      <a:endParaRPr lang="fr-FR" sz="11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i="1" kern="1200" dirty="0">
                          <a:solidFill>
                            <a:schemeClr val="tx1"/>
                          </a:solidFill>
                          <a:latin typeface="+mn-lt"/>
                          <a:ea typeface="+mn-ea"/>
                          <a:cs typeface="+mn-cs"/>
                        </a:rPr>
                        <a:t>Illustration</a:t>
                      </a:r>
                      <a:endParaRPr lang="fr-FR" sz="1100" b="0" i="1"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en-US" sz="1100" b="0" dirty="0"/>
                        <a:t>Data Preparation with </a:t>
                      </a:r>
                      <a:r>
                        <a:rPr lang="fr-FR" sz="1100" b="0" kern="1200" dirty="0">
                          <a:solidFill>
                            <a:schemeClr val="tx1"/>
                          </a:solidFill>
                          <a:latin typeface="+mn-lt"/>
                          <a:ea typeface="+mn-ea"/>
                          <a:cs typeface="+mn-cs"/>
                        </a:rPr>
                        <a:t>SPSS </a:t>
                      </a:r>
                      <a:r>
                        <a:rPr lang="fr-FR" sz="1100" b="0" kern="1200" dirty="0" err="1">
                          <a:solidFill>
                            <a:schemeClr val="tx1"/>
                          </a:solidFill>
                          <a:latin typeface="+mn-lt"/>
                          <a:ea typeface="+mn-ea"/>
                          <a:cs typeface="+mn-cs"/>
                        </a:rPr>
                        <a:t>Statistics</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en-US" sz="1100" b="0" dirty="0"/>
                        <a:t>Data </a:t>
                      </a:r>
                      <a:r>
                        <a:rPr lang="en-US" sz="1100" b="0" dirty="0" err="1"/>
                        <a:t>Vizualisation</a:t>
                      </a:r>
                      <a:r>
                        <a:rPr lang="en-US" sz="1100" b="0" dirty="0"/>
                        <a:t> with </a:t>
                      </a:r>
                      <a:r>
                        <a:rPr lang="fr-FR" sz="1100" b="0" kern="1200" dirty="0">
                          <a:solidFill>
                            <a:schemeClr val="tx1"/>
                          </a:solidFill>
                          <a:latin typeface="+mn-lt"/>
                          <a:ea typeface="+mn-ea"/>
                          <a:cs typeface="+mn-cs"/>
                        </a:rPr>
                        <a:t>SPSS </a:t>
                      </a:r>
                      <a:r>
                        <a:rPr lang="fr-FR" sz="1100" b="0" kern="1200" dirty="0" err="1">
                          <a:solidFill>
                            <a:schemeClr val="tx1"/>
                          </a:solidFill>
                          <a:latin typeface="+mn-lt"/>
                          <a:ea typeface="+mn-ea"/>
                          <a:cs typeface="+mn-cs"/>
                        </a:rPr>
                        <a:t>Statistics</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45’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err="1"/>
                        <a:t>Clustering</a:t>
                      </a:r>
                      <a:r>
                        <a:rPr lang="fr-FR" sz="1100" b="0" dirty="0"/>
                        <a:t> </a:t>
                      </a:r>
                      <a:r>
                        <a:rPr lang="fr-FR" sz="1100" b="0" dirty="0" err="1"/>
                        <a:t>with</a:t>
                      </a:r>
                      <a:r>
                        <a:rPr lang="fr-FR" sz="1100" b="0" dirty="0"/>
                        <a:t> </a:t>
                      </a:r>
                      <a:r>
                        <a:rPr lang="fr-FR" sz="1100" b="0" kern="1200" dirty="0">
                          <a:solidFill>
                            <a:schemeClr val="tx1"/>
                          </a:solidFill>
                          <a:latin typeface="+mn-lt"/>
                          <a:ea typeface="+mn-ea"/>
                          <a:cs typeface="+mn-cs"/>
                        </a:rPr>
                        <a:t>SPSS </a:t>
                      </a:r>
                      <a:r>
                        <a:rPr lang="fr-FR" sz="1100" b="0" kern="1200" dirty="0" err="1">
                          <a:solidFill>
                            <a:schemeClr val="tx1"/>
                          </a:solidFill>
                          <a:latin typeface="+mn-lt"/>
                          <a:ea typeface="+mn-ea"/>
                          <a:cs typeface="+mn-cs"/>
                        </a:rPr>
                        <a:t>Statistics</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749728018"/>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15’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a:t>Quizz</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805788882"/>
                  </a:ext>
                </a:extLst>
              </a:tr>
              <a:tr h="158269">
                <a:tc gridSpan="2">
                  <a:txBody>
                    <a:bodyPr/>
                    <a:lstStyle/>
                    <a:p>
                      <a:pPr marL="96838" marR="0" lvl="0" indent="-96838" algn="ctr" defTabSz="914400" rtl="0" eaLnBrk="1" fontAlgn="base" latinLnBrk="0" hangingPunct="1">
                        <a:lnSpc>
                          <a:spcPct val="100000"/>
                        </a:lnSpc>
                        <a:spcBef>
                          <a:spcPct val="20000"/>
                        </a:spcBef>
                        <a:spcAft>
                          <a:spcPct val="0"/>
                        </a:spcAft>
                        <a:buClrTx/>
                        <a:buSzTx/>
                        <a:buFontTx/>
                        <a:buNone/>
                        <a:tabLst/>
                        <a:defRPr/>
                      </a:pPr>
                      <a:r>
                        <a:rPr kumimoji="0" lang="en-US" sz="1600" b="1" i="1" u="none" strike="noStrike" kern="1200" cap="none" normalizeH="0" baseline="0" dirty="0">
                          <a:ln>
                            <a:noFill/>
                          </a:ln>
                          <a:solidFill>
                            <a:schemeClr val="tx1"/>
                          </a:solidFill>
                          <a:effectLst/>
                          <a:latin typeface="Arial" pitchFamily="34" charset="0"/>
                          <a:ea typeface="+mn-ea"/>
                          <a:cs typeface="+mn-cs"/>
                        </a:rPr>
                        <a:t>Lesson 2 (3h)</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hMerge="1">
                  <a:txBody>
                    <a:bodyPr/>
                    <a:lstStyle/>
                    <a:p>
                      <a:endParaRPr lang="fr-FR" sz="1100" b="0" i="1" kern="1200">
                        <a:solidFill>
                          <a:srgbClr val="FF0000"/>
                        </a:solidFill>
                        <a:latin typeface="+mn-lt"/>
                        <a:ea typeface="+mn-ea"/>
                        <a:cs typeface="+mn-cs"/>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mn-cs"/>
                        </a:rPr>
                        <a:t>IBM Data Management &amp; </a:t>
                      </a:r>
                      <a:r>
                        <a:rPr kumimoji="0" lang="fr-FR" sz="1100" b="0" i="0" u="none" strike="noStrike" kern="1200" cap="none" normalizeH="0" baseline="0" dirty="0" err="1">
                          <a:ln>
                            <a:noFill/>
                          </a:ln>
                          <a:solidFill>
                            <a:schemeClr val="tx1"/>
                          </a:solidFill>
                          <a:effectLst/>
                          <a:latin typeface="+mn-lt"/>
                          <a:ea typeface="+mn-ea"/>
                          <a:cs typeface="+mn-cs"/>
                        </a:rPr>
                        <a:t>Vizualisation</a:t>
                      </a:r>
                      <a:r>
                        <a:rPr kumimoji="0" lang="fr-FR" sz="1100" b="0" i="0" u="none" strike="noStrike" kern="1200" cap="none" normalizeH="0" baseline="0" dirty="0">
                          <a:ln>
                            <a:noFill/>
                          </a:ln>
                          <a:solidFill>
                            <a:schemeClr val="tx1"/>
                          </a:solidFill>
                          <a:effectLst/>
                          <a:latin typeface="+mn-lt"/>
                          <a:ea typeface="+mn-ea"/>
                          <a:cs typeface="+mn-cs"/>
                        </a:rPr>
                        <a:t> </a:t>
                      </a:r>
                      <a:r>
                        <a:rPr kumimoji="0" lang="fr-FR" sz="1100" b="0" i="0" u="none" strike="noStrike" kern="1200" cap="none" normalizeH="0" baseline="0" dirty="0" err="1">
                          <a:ln>
                            <a:noFill/>
                          </a:ln>
                          <a:solidFill>
                            <a:schemeClr val="tx1"/>
                          </a:solidFill>
                          <a:effectLst/>
                          <a:latin typeface="+mn-lt"/>
                          <a:ea typeface="+mn-ea"/>
                          <a:cs typeface="+mn-cs"/>
                        </a:rPr>
                        <a:t>with</a:t>
                      </a:r>
                      <a:r>
                        <a:rPr kumimoji="0" lang="fr-FR" sz="1100" b="0" i="0" u="none" strike="noStrike" kern="1200" cap="none" normalizeH="0" baseline="0" dirty="0">
                          <a:ln>
                            <a:noFill/>
                          </a:ln>
                          <a:solidFill>
                            <a:schemeClr val="tx1"/>
                          </a:solidFill>
                          <a:effectLst/>
                          <a:latin typeface="+mn-lt"/>
                          <a:ea typeface="+mn-ea"/>
                          <a:cs typeface="+mn-cs"/>
                        </a:rPr>
                        <a:t> Watson Studio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1" u="none" strike="noStrike" kern="1200" cap="none" normalizeH="0" baseline="0" dirty="0">
                          <a:ln>
                            <a:noFill/>
                          </a:ln>
                          <a:solidFill>
                            <a:schemeClr val="tx1"/>
                          </a:solidFill>
                          <a:effectLst/>
                          <a:latin typeface="+mn-lt"/>
                          <a:ea typeface="+mn-ea"/>
                          <a:cs typeface="+mn-cs"/>
                        </a:rPr>
                        <a:t>Illustration</a:t>
                      </a:r>
                      <a:endParaRPr kumimoji="0" lang="fr-FR" sz="1100" b="0" i="1" u="none" strike="noStrike" kern="1200" cap="none" normalizeH="0" baseline="0" dirty="0">
                        <a:ln>
                          <a:noFill/>
                        </a:ln>
                        <a:solidFill>
                          <a:schemeClr val="tx1"/>
                        </a:solidFill>
                        <a:effectLst/>
                        <a:latin typeface="Arial" pitchFamily="34" charset="0"/>
                        <a:ea typeface="+mn-ea"/>
                        <a:cs typeface="+mn-cs"/>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45’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Arial" pitchFamily="34" charset="0"/>
                          <a:ea typeface="+mn-ea"/>
                          <a:cs typeface="+mn-cs"/>
                        </a:rPr>
                        <a:t>Data </a:t>
                      </a:r>
                      <a:r>
                        <a:rPr kumimoji="0" lang="fr-FR" sz="1100" b="0" i="0" u="none" strike="noStrike" kern="1200" cap="none" normalizeH="0" baseline="0" dirty="0" err="1">
                          <a:ln>
                            <a:noFill/>
                          </a:ln>
                          <a:solidFill>
                            <a:schemeClr val="tx1"/>
                          </a:solidFill>
                          <a:effectLst/>
                          <a:latin typeface="Arial" pitchFamily="34" charset="0"/>
                          <a:ea typeface="+mn-ea"/>
                          <a:cs typeface="+mn-cs"/>
                        </a:rPr>
                        <a:t>Refinery</a:t>
                      </a:r>
                      <a:r>
                        <a:rPr kumimoji="0" lang="fr-FR" sz="1100" b="0" i="0" u="none" strike="noStrike" kern="1200" cap="none" normalizeH="0" baseline="0" dirty="0">
                          <a:ln>
                            <a:noFill/>
                          </a:ln>
                          <a:solidFill>
                            <a:schemeClr val="tx1"/>
                          </a:solidFill>
                          <a:effectLst/>
                          <a:latin typeface="Arial" pitchFamily="34" charset="0"/>
                          <a:ea typeface="+mn-ea"/>
                          <a:cs typeface="+mn-cs"/>
                        </a:rPr>
                        <a:t> </a:t>
                      </a:r>
                      <a:r>
                        <a:rPr kumimoji="0" lang="fr-FR" sz="1100" b="0" i="0" u="none" strike="noStrike" kern="1200" cap="none" normalizeH="0" baseline="0" dirty="0" err="1">
                          <a:ln>
                            <a:noFill/>
                          </a:ln>
                          <a:solidFill>
                            <a:schemeClr val="tx1"/>
                          </a:solidFill>
                          <a:effectLst/>
                          <a:latin typeface="Arial" pitchFamily="34" charset="0"/>
                          <a:ea typeface="+mn-ea"/>
                          <a:cs typeface="+mn-cs"/>
                        </a:rPr>
                        <a:t>with</a:t>
                      </a:r>
                      <a:r>
                        <a:rPr kumimoji="0" lang="fr-FR" sz="1100" b="0" i="0" u="none" strike="noStrike" kern="1200" cap="none" normalizeH="0" baseline="0" dirty="0">
                          <a:ln>
                            <a:noFill/>
                          </a:ln>
                          <a:solidFill>
                            <a:schemeClr val="tx1"/>
                          </a:solidFill>
                          <a:effectLst/>
                          <a:latin typeface="Arial" pitchFamily="34" charset="0"/>
                          <a:ea typeface="+mn-ea"/>
                          <a:cs typeface="+mn-cs"/>
                        </a:rPr>
                        <a:t> Watson Studio</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1"/>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45’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i="0" dirty="0">
                          <a:solidFill>
                            <a:schemeClr val="tx1"/>
                          </a:solidFill>
                        </a:rPr>
                        <a:t>Data </a:t>
                      </a:r>
                      <a:r>
                        <a:rPr lang="fr-FR" sz="1100" b="0" i="0" dirty="0" err="1">
                          <a:solidFill>
                            <a:schemeClr val="tx1"/>
                          </a:solidFill>
                        </a:rPr>
                        <a:t>Vizualisation</a:t>
                      </a:r>
                      <a:r>
                        <a:rPr lang="fr-FR" sz="1100" b="0" i="0" dirty="0">
                          <a:solidFill>
                            <a:schemeClr val="tx1"/>
                          </a:solidFill>
                        </a:rPr>
                        <a:t> </a:t>
                      </a:r>
                      <a:r>
                        <a:rPr lang="fr-FR" sz="1100" b="0" i="0" dirty="0" err="1">
                          <a:solidFill>
                            <a:schemeClr val="tx1"/>
                          </a:solidFill>
                        </a:rPr>
                        <a:t>with</a:t>
                      </a:r>
                      <a:r>
                        <a:rPr lang="fr-FR" sz="1100" b="0" i="0" dirty="0">
                          <a:solidFill>
                            <a:schemeClr val="tx1"/>
                          </a:solidFill>
                        </a:rPr>
                        <a:t> Watson Studio</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2"/>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45’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i="0" kern="1200" dirty="0" err="1">
                          <a:solidFill>
                            <a:schemeClr val="tx1"/>
                          </a:solidFill>
                          <a:effectLst/>
                          <a:latin typeface="+mn-lt"/>
                          <a:ea typeface="+mn-ea"/>
                          <a:cs typeface="+mn-cs"/>
                        </a:rPr>
                        <a:t>Assembing</a:t>
                      </a:r>
                      <a:r>
                        <a:rPr lang="fr-FR" sz="1100" b="0" i="0" kern="1200" dirty="0">
                          <a:solidFill>
                            <a:schemeClr val="tx1"/>
                          </a:solidFill>
                          <a:effectLst/>
                          <a:latin typeface="+mn-lt"/>
                          <a:ea typeface="+mn-ea"/>
                          <a:cs typeface="+mn-cs"/>
                        </a:rPr>
                        <a:t> a Dashboard </a:t>
                      </a:r>
                      <a:r>
                        <a:rPr lang="fr-FR" sz="1100" b="0" i="0" kern="1200" dirty="0" err="1">
                          <a:solidFill>
                            <a:schemeClr val="tx1"/>
                          </a:solidFill>
                          <a:effectLst/>
                          <a:latin typeface="+mn-lt"/>
                          <a:ea typeface="+mn-ea"/>
                          <a:cs typeface="+mn-cs"/>
                        </a:rPr>
                        <a:t>with</a:t>
                      </a:r>
                      <a:r>
                        <a:rPr lang="fr-FR" sz="1100" b="0" i="0" kern="1200" dirty="0">
                          <a:solidFill>
                            <a:schemeClr val="tx1"/>
                          </a:solidFill>
                          <a:effectLst/>
                          <a:latin typeface="+mn-lt"/>
                          <a:ea typeface="+mn-ea"/>
                          <a:cs typeface="+mn-cs"/>
                        </a:rPr>
                        <a:t> Watson Studio</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3"/>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15’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a:t>Quizz</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4"/>
                  </a:ext>
                </a:extLst>
              </a:tr>
            </a:tbl>
          </a:graphicData>
        </a:graphic>
      </p:graphicFrame>
      <p:sp>
        <p:nvSpPr>
          <p:cNvPr id="4" name="Rectangle 3"/>
          <p:cNvSpPr/>
          <p:nvPr/>
        </p:nvSpPr>
        <p:spPr bwMode="auto">
          <a:xfrm>
            <a:off x="7383563" y="155176"/>
            <a:ext cx="1145626" cy="300646"/>
          </a:xfrm>
          <a:prstGeom prst="rect">
            <a:avLst/>
          </a:prstGeom>
          <a:noFill/>
          <a:ln w="9525" cap="flat" cmpd="sng" algn="ctr">
            <a:solidFill>
              <a:srgbClr val="3366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eaLnBrk="1" hangingPunct="1">
              <a:lnSpc>
                <a:spcPct val="90000"/>
              </a:lnSpc>
            </a:pPr>
            <a:r>
              <a:rPr lang="en-US" sz="1100" dirty="0">
                <a:solidFill>
                  <a:schemeClr val="tx1"/>
                </a:solidFill>
                <a:latin typeface="+mn-lt"/>
                <a:cs typeface="+mn-cs"/>
              </a:rPr>
              <a:t>Lesson</a:t>
            </a:r>
          </a:p>
        </p:txBody>
      </p:sp>
      <p:sp>
        <p:nvSpPr>
          <p:cNvPr id="8" name="Rectangle 7">
            <a:extLst>
              <a:ext uri="{FF2B5EF4-FFF2-40B4-BE49-F238E27FC236}">
                <a16:creationId xmlns:a16="http://schemas.microsoft.com/office/drawing/2014/main" id="{39833505-6705-F946-AC0F-EE5A702BFBB8}"/>
              </a:ext>
            </a:extLst>
          </p:cNvPr>
          <p:cNvSpPr/>
          <p:nvPr/>
        </p:nvSpPr>
        <p:spPr bwMode="auto">
          <a:xfrm>
            <a:off x="7383563" y="455822"/>
            <a:ext cx="1145626" cy="304496"/>
          </a:xfrm>
          <a:prstGeom prst="rect">
            <a:avLst/>
          </a:prstGeom>
          <a:solidFill>
            <a:schemeClr val="accent5"/>
          </a:solidFill>
          <a:ln w="9525" cap="flat" cmpd="sng" algn="ctr">
            <a:solidFill>
              <a:srgbClr val="336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defRPr/>
            </a:pPr>
            <a:r>
              <a:rPr lang="fr-FR" sz="1100" dirty="0">
                <a:solidFill>
                  <a:schemeClr val="tx1"/>
                </a:solidFill>
              </a:rPr>
              <a:t>Hands on Lab</a:t>
            </a:r>
            <a:endParaRPr lang="en-US" sz="1100" dirty="0">
              <a:solidFill>
                <a:schemeClr val="tx1"/>
              </a:solidFill>
            </a:endParaRPr>
          </a:p>
        </p:txBody>
      </p:sp>
      <p:sp>
        <p:nvSpPr>
          <p:cNvPr id="9" name="Rectangle 8">
            <a:extLst>
              <a:ext uri="{FF2B5EF4-FFF2-40B4-BE49-F238E27FC236}">
                <a16:creationId xmlns:a16="http://schemas.microsoft.com/office/drawing/2014/main" id="{E5042B77-E1E9-2747-819E-C415CA6828E9}"/>
              </a:ext>
            </a:extLst>
          </p:cNvPr>
          <p:cNvSpPr/>
          <p:nvPr/>
        </p:nvSpPr>
        <p:spPr bwMode="auto">
          <a:xfrm>
            <a:off x="7383563" y="761362"/>
            <a:ext cx="1145626" cy="304496"/>
          </a:xfrm>
          <a:prstGeom prst="rect">
            <a:avLst/>
          </a:prstGeom>
          <a:solidFill>
            <a:schemeClr val="bg1">
              <a:lumMod val="85000"/>
            </a:schemeClr>
          </a:solidFill>
          <a:ln w="9525" cap="flat" cmpd="sng" algn="ctr">
            <a:solidFill>
              <a:srgbClr val="336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defRPr/>
            </a:pPr>
            <a:r>
              <a:rPr lang="fr-FR" sz="1100" dirty="0">
                <a:solidFill>
                  <a:schemeClr val="tx1"/>
                </a:solidFill>
              </a:rPr>
              <a:t>Evaluation</a:t>
            </a:r>
            <a:endParaRPr lang="en-US" sz="1100" dirty="0">
              <a:solidFill>
                <a:schemeClr val="tx1"/>
              </a:solidFill>
            </a:endParaRPr>
          </a:p>
        </p:txBody>
      </p:sp>
    </p:spTree>
    <p:extLst>
      <p:ext uri="{BB962C8B-B14F-4D97-AF65-F5344CB8AC3E}">
        <p14:creationId xmlns:p14="http://schemas.microsoft.com/office/powerpoint/2010/main" val="8386431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632848" cy="4288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fr-FR" kern="1200" dirty="0">
                <a:solidFill>
                  <a:srgbClr val="7889FB"/>
                </a:solidFill>
              </a:rPr>
              <a:t>Agenda</a:t>
            </a:r>
            <a:endParaRPr lang="en-US" kern="1200" dirty="0">
              <a:solidFill>
                <a:srgbClr val="7889FB"/>
              </a:solidFill>
            </a:endParaRPr>
          </a:p>
        </p:txBody>
      </p:sp>
      <p:graphicFrame>
        <p:nvGraphicFramePr>
          <p:cNvPr id="6" name="Group 54"/>
          <p:cNvGraphicFramePr>
            <a:graphicFrameLocks noGrp="1"/>
          </p:cNvGraphicFramePr>
          <p:nvPr>
            <p:ph idx="4294967295"/>
            <p:extLst>
              <p:ext uri="{D42A27DB-BD31-4B8C-83A1-F6EECF244321}">
                <p14:modId xmlns:p14="http://schemas.microsoft.com/office/powerpoint/2010/main" val="1278301715"/>
              </p:ext>
            </p:extLst>
          </p:nvPr>
        </p:nvGraphicFramePr>
        <p:xfrm>
          <a:off x="467544" y="1391945"/>
          <a:ext cx="8133034" cy="5051831"/>
        </p:xfrm>
        <a:graphic>
          <a:graphicData uri="http://schemas.openxmlformats.org/drawingml/2006/table">
            <a:tbl>
              <a:tblPr/>
              <a:tblGrid>
                <a:gridCol w="1100267">
                  <a:extLst>
                    <a:ext uri="{9D8B030D-6E8A-4147-A177-3AD203B41FA5}">
                      <a16:colId xmlns:a16="http://schemas.microsoft.com/office/drawing/2014/main" val="20000"/>
                    </a:ext>
                  </a:extLst>
                </a:gridCol>
                <a:gridCol w="7032767">
                  <a:extLst>
                    <a:ext uri="{9D8B030D-6E8A-4147-A177-3AD203B41FA5}">
                      <a16:colId xmlns:a16="http://schemas.microsoft.com/office/drawing/2014/main" val="20001"/>
                    </a:ext>
                  </a:extLst>
                </a:gridCol>
              </a:tblGrid>
              <a:tr h="3213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outerShdw blurRad="38100" dist="38100" dir="2700000" algn="tl">
                              <a:srgbClr val="000000"/>
                            </a:outerShdw>
                          </a:effectLst>
                          <a:latin typeface="Arial" pitchFamily="34" charset="0"/>
                          <a:cs typeface="Times New Roman" pitchFamily="18" charset="0"/>
                        </a:rPr>
                        <a:t>Times</a:t>
                      </a:r>
                      <a:endParaRPr kumimoji="0" lang="en-US" sz="1400" b="0" i="0" u="none" strike="noStrike" cap="none" normalizeH="0" baseline="0" dirty="0">
                        <a:ln>
                          <a:noFill/>
                        </a:ln>
                        <a:solidFill>
                          <a:schemeClr val="bg1"/>
                        </a:solidFill>
                        <a:effectLst/>
                        <a:latin typeface="Arial" pitchFamily="34" charset="0"/>
                        <a:cs typeface="Times New Roman" pitchFamily="18" charset="0"/>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5F88C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outerShdw blurRad="38100" dist="38100" dir="2700000" algn="tl">
                              <a:srgbClr val="000000"/>
                            </a:outerShdw>
                          </a:effectLst>
                          <a:latin typeface="Arial" pitchFamily="34" charset="0"/>
                          <a:cs typeface="Times New Roman" pitchFamily="18" charset="0"/>
                        </a:rPr>
                        <a:t>Subjects</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5F88C3"/>
                    </a:solidFill>
                  </a:tcPr>
                </a:tc>
                <a:extLst>
                  <a:ext uri="{0D108BD9-81ED-4DB2-BD59-A6C34878D82A}">
                    <a16:rowId xmlns:a16="http://schemas.microsoft.com/office/drawing/2014/main" val="10000"/>
                  </a:ext>
                </a:extLst>
              </a:tr>
              <a:tr h="254673">
                <a:tc gridSpan="2">
                  <a:txBody>
                    <a:bodyPr/>
                    <a:lstStyle/>
                    <a:p>
                      <a:pPr marL="96838" marR="0" lvl="0" indent="-96838" algn="ctr" defTabSz="914400" rtl="0" eaLnBrk="1" fontAlgn="base" latinLnBrk="0" hangingPunct="1">
                        <a:lnSpc>
                          <a:spcPct val="100000"/>
                        </a:lnSpc>
                        <a:spcBef>
                          <a:spcPct val="20000"/>
                        </a:spcBef>
                        <a:spcAft>
                          <a:spcPct val="0"/>
                        </a:spcAft>
                        <a:buClrTx/>
                        <a:buSzTx/>
                        <a:buFontTx/>
                        <a:buNone/>
                        <a:tabLst/>
                        <a:defRPr/>
                      </a:pPr>
                      <a:r>
                        <a:rPr kumimoji="0" lang="en-US" sz="1600" b="1" i="1" u="none" strike="noStrike" kern="1200" cap="none" normalizeH="0" baseline="0" dirty="0">
                          <a:ln>
                            <a:noFill/>
                          </a:ln>
                          <a:solidFill>
                            <a:schemeClr val="tx1"/>
                          </a:solidFill>
                          <a:effectLst/>
                          <a:latin typeface="Arial" pitchFamily="34" charset="0"/>
                          <a:ea typeface="+mn-ea"/>
                          <a:cs typeface="+mn-cs"/>
                        </a:rPr>
                        <a:t>Lesson 3 (3h)</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hMerge="1">
                  <a:txBody>
                    <a:bodyPr/>
                    <a:lstStyle/>
                    <a:p>
                      <a:pPr marL="96838" marR="0" lvl="0" indent="-96838"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lvl="0"/>
                      <a:r>
                        <a:rPr lang="fr-FR" sz="1100" b="0" kern="1200" dirty="0" err="1">
                          <a:solidFill>
                            <a:schemeClr val="tx1"/>
                          </a:solidFill>
                          <a:latin typeface="+mn-lt"/>
                          <a:ea typeface="+mn-ea"/>
                          <a:cs typeface="+mn-cs"/>
                        </a:rPr>
                        <a:t>Big</a:t>
                      </a:r>
                      <a:r>
                        <a:rPr lang="fr-FR" sz="1100" b="0" kern="1200" dirty="0">
                          <a:solidFill>
                            <a:schemeClr val="tx1"/>
                          </a:solidFill>
                          <a:latin typeface="+mn-lt"/>
                          <a:ea typeface="+mn-ea"/>
                          <a:cs typeface="+mn-cs"/>
                        </a:rPr>
                        <a:t> Data &amp; </a:t>
                      </a:r>
                      <a:r>
                        <a:rPr lang="fr-FR" sz="1100" b="0" kern="1200" dirty="0" err="1">
                          <a:solidFill>
                            <a:schemeClr val="tx1"/>
                          </a:solidFill>
                          <a:latin typeface="+mn-lt"/>
                          <a:ea typeface="+mn-ea"/>
                          <a:cs typeface="+mn-cs"/>
                        </a:rPr>
                        <a:t>Analytics</a:t>
                      </a:r>
                      <a:r>
                        <a:rPr lang="fr-FR" sz="1100" b="0" kern="1200" dirty="0">
                          <a:solidFill>
                            <a:schemeClr val="tx1"/>
                          </a:solidFill>
                          <a:latin typeface="+mn-lt"/>
                          <a:ea typeface="+mn-ea"/>
                          <a:cs typeface="+mn-cs"/>
                        </a:rPr>
                        <a:t> (Data Science),</a:t>
                      </a:r>
                      <a:r>
                        <a:rPr lang="fr-FR" sz="1100" b="0" kern="1200" baseline="0" dirty="0">
                          <a:solidFill>
                            <a:schemeClr val="tx1"/>
                          </a:solidFill>
                          <a:latin typeface="+mn-lt"/>
                          <a:ea typeface="+mn-ea"/>
                          <a:cs typeface="+mn-cs"/>
                        </a:rPr>
                        <a:t> a </a:t>
                      </a:r>
                      <a:r>
                        <a:rPr lang="fr-FR" sz="1100" b="0" kern="1200" dirty="0">
                          <a:solidFill>
                            <a:schemeClr val="tx1"/>
                          </a:solidFill>
                          <a:latin typeface="+mn-lt"/>
                          <a:ea typeface="+mn-ea"/>
                          <a:cs typeface="+mn-cs"/>
                        </a:rPr>
                        <a:t>Digital Transformation </a:t>
                      </a:r>
                      <a:r>
                        <a:rPr lang="fr-FR" sz="1100" b="0" kern="1200" dirty="0" err="1">
                          <a:solidFill>
                            <a:schemeClr val="tx1"/>
                          </a:solidFill>
                          <a:latin typeface="+mn-lt"/>
                          <a:ea typeface="+mn-ea"/>
                          <a:cs typeface="+mn-cs"/>
                        </a:rPr>
                        <a:t>enabler</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566221"/>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45’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normalizeH="0" baseline="0" dirty="0" err="1">
                          <a:ln>
                            <a:noFill/>
                          </a:ln>
                          <a:solidFill>
                            <a:schemeClr val="tx1"/>
                          </a:solidFill>
                          <a:effectLst/>
                          <a:latin typeface="+mn-lt"/>
                          <a:ea typeface="+mn-ea"/>
                          <a:cs typeface="+mn-cs"/>
                        </a:rPr>
                        <a:t>Predictive</a:t>
                      </a:r>
                      <a:r>
                        <a:rPr kumimoji="0" lang="fr-FR" sz="1100" b="0" i="0" u="none" strike="noStrike" kern="1200" cap="none" normalizeH="0" baseline="0" dirty="0">
                          <a:ln>
                            <a:noFill/>
                          </a:ln>
                          <a:solidFill>
                            <a:schemeClr val="tx1"/>
                          </a:solidFill>
                          <a:effectLst/>
                          <a:latin typeface="+mn-lt"/>
                          <a:ea typeface="+mn-ea"/>
                          <a:cs typeface="+mn-cs"/>
                        </a:rPr>
                        <a:t> </a:t>
                      </a:r>
                      <a:r>
                        <a:rPr kumimoji="0" lang="fr-FR" sz="1100" b="0" i="0" u="none" strike="noStrike" kern="1200" cap="none" normalizeH="0" baseline="0" dirty="0" err="1">
                          <a:ln>
                            <a:noFill/>
                          </a:ln>
                          <a:solidFill>
                            <a:schemeClr val="tx1"/>
                          </a:solidFill>
                          <a:effectLst/>
                          <a:latin typeface="+mn-lt"/>
                          <a:ea typeface="+mn-ea"/>
                          <a:cs typeface="+mn-cs"/>
                        </a:rPr>
                        <a:t>Analytics</a:t>
                      </a:r>
                      <a:r>
                        <a:rPr kumimoji="0" lang="fr-FR" sz="1100" b="0" i="0" u="none" strike="noStrike" kern="1200" cap="none" normalizeH="0" baseline="0" dirty="0">
                          <a:ln>
                            <a:noFill/>
                          </a:ln>
                          <a:solidFill>
                            <a:schemeClr val="tx1"/>
                          </a:solidFill>
                          <a:effectLst/>
                          <a:latin typeface="+mn-lt"/>
                          <a:ea typeface="+mn-ea"/>
                          <a:cs typeface="+mn-cs"/>
                        </a:rPr>
                        <a:t> </a:t>
                      </a:r>
                      <a:r>
                        <a:rPr kumimoji="0" lang="fr-FR" sz="1100" b="0" i="0" u="none" strike="noStrike" kern="1200" cap="none" normalizeH="0" baseline="0" dirty="0" err="1">
                          <a:ln>
                            <a:noFill/>
                          </a:ln>
                          <a:solidFill>
                            <a:schemeClr val="tx1"/>
                          </a:solidFill>
                          <a:effectLst/>
                          <a:latin typeface="+mn-lt"/>
                          <a:ea typeface="+mn-ea"/>
                          <a:cs typeface="+mn-cs"/>
                        </a:rPr>
                        <a:t>with</a:t>
                      </a:r>
                      <a:r>
                        <a:rPr kumimoji="0" lang="fr-FR" sz="1100" b="0" i="0" u="none" strike="noStrike" kern="1200" cap="none" normalizeH="0" baseline="0" dirty="0">
                          <a:ln>
                            <a:noFill/>
                          </a:ln>
                          <a:solidFill>
                            <a:schemeClr val="tx1"/>
                          </a:solidFill>
                          <a:effectLst/>
                          <a:latin typeface="+mn-lt"/>
                          <a:ea typeface="+mn-ea"/>
                          <a:cs typeface="+mn-cs"/>
                        </a:rPr>
                        <a:t> IBM SPSS Modeler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1" u="none" strike="noStrike" kern="1200" cap="none" normalizeH="0" baseline="0" dirty="0">
                          <a:ln>
                            <a:noFill/>
                          </a:ln>
                          <a:solidFill>
                            <a:schemeClr val="tx1"/>
                          </a:solidFill>
                          <a:effectLst/>
                          <a:latin typeface="Arial" pitchFamily="34" charset="0"/>
                          <a:ea typeface="+mn-ea"/>
                          <a:cs typeface="+mn-cs"/>
                        </a:rPr>
                        <a:t>Illustration</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15’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mn-cs"/>
                        </a:rPr>
                        <a:t>IBM SPSS Modeler 101</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3398391865"/>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kern="1200" dirty="0">
                          <a:solidFill>
                            <a:schemeClr val="tx1"/>
                          </a:solidFill>
                          <a:latin typeface="+mn-lt"/>
                          <a:ea typeface="+mn-ea"/>
                          <a:cs typeface="+mn-cs"/>
                        </a:rPr>
                        <a:t>Customer </a:t>
                      </a:r>
                      <a:r>
                        <a:rPr lang="fr-FR" sz="1100" b="0" kern="1200" dirty="0" err="1">
                          <a:solidFill>
                            <a:schemeClr val="tx1"/>
                          </a:solidFill>
                          <a:latin typeface="+mn-lt"/>
                          <a:ea typeface="+mn-ea"/>
                          <a:cs typeface="+mn-cs"/>
                        </a:rPr>
                        <a:t>Analytics</a:t>
                      </a:r>
                      <a:r>
                        <a:rPr lang="fr-FR" sz="1100" b="0" kern="1200" dirty="0">
                          <a:solidFill>
                            <a:schemeClr val="tx1"/>
                          </a:solidFill>
                          <a:latin typeface="+mn-lt"/>
                          <a:ea typeface="+mn-ea"/>
                          <a:cs typeface="+mn-cs"/>
                        </a:rPr>
                        <a:t>: </a:t>
                      </a:r>
                      <a:r>
                        <a:rPr lang="fr-FR" sz="1100" b="0" baseline="0" dirty="0" err="1">
                          <a:solidFill>
                            <a:schemeClr val="tx1"/>
                          </a:solidFill>
                        </a:rPr>
                        <a:t>Predictive</a:t>
                      </a:r>
                      <a:r>
                        <a:rPr lang="fr-FR" sz="1100" b="0" baseline="0" dirty="0">
                          <a:solidFill>
                            <a:schemeClr val="tx1"/>
                          </a:solidFill>
                        </a:rPr>
                        <a:t> Customer Intelligence, </a:t>
                      </a:r>
                      <a:r>
                        <a:rPr lang="fr-FR" sz="1100" b="0" dirty="0" err="1">
                          <a:solidFill>
                            <a:schemeClr val="tx1"/>
                          </a:solidFill>
                        </a:rPr>
                        <a:t>Churn</a:t>
                      </a:r>
                      <a:r>
                        <a:rPr lang="fr-FR" sz="1100" b="0" dirty="0">
                          <a:solidFill>
                            <a:schemeClr val="tx1"/>
                          </a:solidFill>
                        </a:rPr>
                        <a:t> Management, </a:t>
                      </a:r>
                      <a:r>
                        <a:rPr lang="fr-FR" sz="1100" b="0" baseline="0" dirty="0" err="1">
                          <a:solidFill>
                            <a:schemeClr val="tx1"/>
                          </a:solidFill>
                        </a:rPr>
                        <a:t>Next</a:t>
                      </a:r>
                      <a:r>
                        <a:rPr lang="fr-FR" sz="1100" b="0" baseline="0" dirty="0">
                          <a:solidFill>
                            <a:schemeClr val="tx1"/>
                          </a:solidFill>
                        </a:rPr>
                        <a:t> Best Action</a:t>
                      </a:r>
                      <a:endParaRPr lang="fr-FR" sz="1100" b="0" dirty="0">
                        <a:solidFill>
                          <a:srgbClr val="3366CC"/>
                        </a:solidFill>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15’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kern="1200" dirty="0">
                          <a:solidFill>
                            <a:schemeClr val="tx1"/>
                          </a:solidFill>
                          <a:latin typeface="+mn-lt"/>
                          <a:ea typeface="+mn-ea"/>
                          <a:cs typeface="+mn-cs"/>
                        </a:rPr>
                        <a:t>Customer </a:t>
                      </a:r>
                      <a:r>
                        <a:rPr lang="fr-FR" sz="1100" b="0" kern="1200" dirty="0" err="1">
                          <a:solidFill>
                            <a:schemeClr val="tx1"/>
                          </a:solidFill>
                          <a:latin typeface="+mn-lt"/>
                          <a:ea typeface="+mn-ea"/>
                          <a:cs typeface="+mn-cs"/>
                        </a:rPr>
                        <a:t>Analytics</a:t>
                      </a:r>
                      <a:r>
                        <a:rPr lang="fr-FR" sz="1100" b="0" kern="1200" dirty="0">
                          <a:solidFill>
                            <a:schemeClr val="tx1"/>
                          </a:solidFill>
                          <a:latin typeface="+mn-lt"/>
                          <a:ea typeface="+mn-ea"/>
                          <a:cs typeface="+mn-cs"/>
                        </a:rPr>
                        <a:t>: </a:t>
                      </a:r>
                      <a:r>
                        <a:rPr lang="en-US" sz="1100" b="0" dirty="0"/>
                        <a:t>Big Data &amp; Analytics Questions</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3491698347"/>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en-US" sz="1100" b="0" dirty="0"/>
                        <a:t>Churn Management (Classification Modelling)</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3077219963"/>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15’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a:t>Quizz</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805788882"/>
                  </a:ext>
                </a:extLst>
              </a:tr>
              <a:tr h="158269">
                <a:tc gridSpan="2">
                  <a:txBody>
                    <a:bodyPr/>
                    <a:lstStyle/>
                    <a:p>
                      <a:pPr marL="96838" marR="0" lvl="0" indent="-96838" algn="ctr" defTabSz="914400" rtl="0" eaLnBrk="1" fontAlgn="base" latinLnBrk="0" hangingPunct="1">
                        <a:lnSpc>
                          <a:spcPct val="100000"/>
                        </a:lnSpc>
                        <a:spcBef>
                          <a:spcPct val="20000"/>
                        </a:spcBef>
                        <a:spcAft>
                          <a:spcPct val="0"/>
                        </a:spcAft>
                        <a:buClrTx/>
                        <a:buSzTx/>
                        <a:buFontTx/>
                        <a:buNone/>
                        <a:tabLst/>
                        <a:defRPr/>
                      </a:pPr>
                      <a:r>
                        <a:rPr kumimoji="0" lang="en-US" sz="1600" b="1" i="1" u="none" strike="noStrike" kern="1200" cap="none" normalizeH="0" baseline="0" dirty="0">
                          <a:ln>
                            <a:noFill/>
                          </a:ln>
                          <a:solidFill>
                            <a:schemeClr val="tx1"/>
                          </a:solidFill>
                          <a:effectLst/>
                          <a:latin typeface="Arial" pitchFamily="34" charset="0"/>
                          <a:ea typeface="+mn-ea"/>
                          <a:cs typeface="+mn-cs"/>
                        </a:rPr>
                        <a:t>Lesson 4 (3h)</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hMerge="1">
                  <a:txBody>
                    <a:bodyPr/>
                    <a:lstStyle/>
                    <a:p>
                      <a:endParaRPr lang="fr-FR" sz="1100" b="0" i="1" kern="1200">
                        <a:solidFill>
                          <a:srgbClr val="FF0000"/>
                        </a:solidFill>
                        <a:latin typeface="+mn-lt"/>
                        <a:ea typeface="+mn-ea"/>
                        <a:cs typeface="+mn-cs"/>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en-US" sz="1100" b="0" dirty="0"/>
                        <a:t>Product affinity (Association Modelling)</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0"/>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err="1"/>
                        <a:t>Profiling</a:t>
                      </a:r>
                      <a:r>
                        <a:rPr lang="fr-FR" sz="1100" b="0" dirty="0"/>
                        <a:t> (Segmentation and Classification </a:t>
                      </a:r>
                      <a:r>
                        <a:rPr lang="fr-FR" sz="1100" b="0" dirty="0" err="1"/>
                        <a:t>Modelling</a:t>
                      </a:r>
                      <a:r>
                        <a:rPr lang="fr-FR" sz="1100" b="0" dirty="0"/>
                        <a:t>)</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901106750"/>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i="0" dirty="0">
                          <a:effectLst/>
                        </a:rPr>
                        <a:t>Risk and </a:t>
                      </a:r>
                      <a:r>
                        <a:rPr lang="fr-FR" sz="1100" b="0" i="0" dirty="0" err="1">
                          <a:effectLst/>
                        </a:rPr>
                        <a:t>Fraud</a:t>
                      </a:r>
                      <a:r>
                        <a:rPr lang="fr-FR" sz="1100" b="0" i="0" dirty="0">
                          <a:effectLst/>
                        </a:rPr>
                        <a:t> Management</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0224690"/>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15’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i="0" dirty="0">
                          <a:effectLst/>
                        </a:rPr>
                        <a:t>Risk and </a:t>
                      </a:r>
                      <a:r>
                        <a:rPr lang="fr-FR" sz="1100" b="0" i="0" dirty="0" err="1">
                          <a:effectLst/>
                        </a:rPr>
                        <a:t>Fraud</a:t>
                      </a:r>
                      <a:r>
                        <a:rPr lang="fr-FR" sz="1100" b="0" i="0" dirty="0">
                          <a:effectLst/>
                        </a:rPr>
                        <a:t> Management</a:t>
                      </a:r>
                      <a:r>
                        <a:rPr lang="fr-FR" sz="1100" b="0" kern="1200" dirty="0">
                          <a:solidFill>
                            <a:schemeClr val="tx1"/>
                          </a:solidFill>
                          <a:latin typeface="+mn-lt"/>
                          <a:ea typeface="+mn-ea"/>
                          <a:cs typeface="+mn-cs"/>
                        </a:rPr>
                        <a:t>: </a:t>
                      </a:r>
                      <a:r>
                        <a:rPr lang="en-US" sz="1100" b="0" dirty="0"/>
                        <a:t>Big Data &amp; Analytics Questions</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31366351"/>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err="1"/>
                        <a:t>Suspicious</a:t>
                      </a:r>
                      <a:r>
                        <a:rPr lang="fr-FR" sz="1100" b="0" dirty="0"/>
                        <a:t> cases (</a:t>
                      </a:r>
                      <a:r>
                        <a:rPr lang="fr-FR" sz="1100" b="0" dirty="0" err="1"/>
                        <a:t>Anomaly</a:t>
                      </a:r>
                      <a:r>
                        <a:rPr lang="fr-FR" sz="1100" b="0" dirty="0"/>
                        <a:t> </a:t>
                      </a:r>
                      <a:r>
                        <a:rPr lang="fr-FR" sz="1100" b="0" dirty="0" err="1"/>
                        <a:t>Detection</a:t>
                      </a:r>
                      <a:r>
                        <a:rPr lang="fr-FR" sz="1100" b="0" dirty="0"/>
                        <a:t> </a:t>
                      </a:r>
                      <a:r>
                        <a:rPr lang="fr-FR" sz="1100" b="0" dirty="0" err="1"/>
                        <a:t>Modelling</a:t>
                      </a:r>
                      <a:r>
                        <a:rPr lang="fr-FR" sz="1100" b="0" dirty="0"/>
                        <a:t>)</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2"/>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15’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a:t>Quizz</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4"/>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a:t>Group </a:t>
                      </a:r>
                      <a:r>
                        <a:rPr lang="fr-FR" sz="1100" b="0" dirty="0" err="1"/>
                        <a:t>Work</a:t>
                      </a:r>
                      <a:r>
                        <a:rPr lang="fr-FR" sz="1100" b="0" dirty="0"/>
                        <a:t> (Kick Off)</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992177017"/>
                  </a:ext>
                </a:extLst>
              </a:tr>
            </a:tbl>
          </a:graphicData>
        </a:graphic>
      </p:graphicFrame>
      <p:sp>
        <p:nvSpPr>
          <p:cNvPr id="7" name="Rectangle 6">
            <a:extLst>
              <a:ext uri="{FF2B5EF4-FFF2-40B4-BE49-F238E27FC236}">
                <a16:creationId xmlns:a16="http://schemas.microsoft.com/office/drawing/2014/main" id="{98D79659-AF2C-EF48-8895-44961B94F26C}"/>
              </a:ext>
            </a:extLst>
          </p:cNvPr>
          <p:cNvSpPr/>
          <p:nvPr/>
        </p:nvSpPr>
        <p:spPr bwMode="auto">
          <a:xfrm>
            <a:off x="7383563" y="155176"/>
            <a:ext cx="1145626" cy="300646"/>
          </a:xfrm>
          <a:prstGeom prst="rect">
            <a:avLst/>
          </a:prstGeom>
          <a:noFill/>
          <a:ln w="9525" cap="flat" cmpd="sng" algn="ctr">
            <a:solidFill>
              <a:srgbClr val="3366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eaLnBrk="1" hangingPunct="1">
              <a:lnSpc>
                <a:spcPct val="90000"/>
              </a:lnSpc>
            </a:pPr>
            <a:r>
              <a:rPr lang="en-US" sz="1100" dirty="0">
                <a:solidFill>
                  <a:schemeClr val="tx1"/>
                </a:solidFill>
                <a:latin typeface="+mn-lt"/>
                <a:cs typeface="+mn-cs"/>
              </a:rPr>
              <a:t>Lesson</a:t>
            </a:r>
          </a:p>
        </p:txBody>
      </p:sp>
      <p:sp>
        <p:nvSpPr>
          <p:cNvPr id="10" name="Rectangle 9">
            <a:extLst>
              <a:ext uri="{FF2B5EF4-FFF2-40B4-BE49-F238E27FC236}">
                <a16:creationId xmlns:a16="http://schemas.microsoft.com/office/drawing/2014/main" id="{8B410E3A-A1A0-8447-B584-67162C017FEB}"/>
              </a:ext>
            </a:extLst>
          </p:cNvPr>
          <p:cNvSpPr/>
          <p:nvPr/>
        </p:nvSpPr>
        <p:spPr bwMode="auto">
          <a:xfrm>
            <a:off x="7383563" y="455822"/>
            <a:ext cx="1145626" cy="304496"/>
          </a:xfrm>
          <a:prstGeom prst="rect">
            <a:avLst/>
          </a:prstGeom>
          <a:solidFill>
            <a:schemeClr val="accent5"/>
          </a:solidFill>
          <a:ln w="9525" cap="flat" cmpd="sng" algn="ctr">
            <a:solidFill>
              <a:srgbClr val="336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defRPr/>
            </a:pPr>
            <a:r>
              <a:rPr lang="fr-FR" sz="1100" dirty="0">
                <a:solidFill>
                  <a:schemeClr val="tx1"/>
                </a:solidFill>
              </a:rPr>
              <a:t>Hands on Lab</a:t>
            </a:r>
            <a:endParaRPr lang="en-US" sz="1100" dirty="0">
              <a:solidFill>
                <a:schemeClr val="tx1"/>
              </a:solidFill>
            </a:endParaRPr>
          </a:p>
        </p:txBody>
      </p:sp>
      <p:sp>
        <p:nvSpPr>
          <p:cNvPr id="11" name="Rectangle 10">
            <a:extLst>
              <a:ext uri="{FF2B5EF4-FFF2-40B4-BE49-F238E27FC236}">
                <a16:creationId xmlns:a16="http://schemas.microsoft.com/office/drawing/2014/main" id="{FC52D03B-FD00-0244-A31B-0B1998CE8AA0}"/>
              </a:ext>
            </a:extLst>
          </p:cNvPr>
          <p:cNvSpPr/>
          <p:nvPr/>
        </p:nvSpPr>
        <p:spPr bwMode="auto">
          <a:xfrm>
            <a:off x="7383563" y="761362"/>
            <a:ext cx="1145626" cy="304496"/>
          </a:xfrm>
          <a:prstGeom prst="rect">
            <a:avLst/>
          </a:prstGeom>
          <a:solidFill>
            <a:schemeClr val="bg1">
              <a:lumMod val="85000"/>
            </a:schemeClr>
          </a:solidFill>
          <a:ln w="9525" cap="flat" cmpd="sng" algn="ctr">
            <a:solidFill>
              <a:srgbClr val="336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defRPr/>
            </a:pPr>
            <a:r>
              <a:rPr lang="fr-FR" sz="1100" dirty="0">
                <a:solidFill>
                  <a:schemeClr val="tx1"/>
                </a:solidFill>
              </a:rPr>
              <a:t>Evaluation</a:t>
            </a:r>
            <a:endParaRPr lang="en-US" sz="1100" dirty="0">
              <a:solidFill>
                <a:schemeClr val="tx1"/>
              </a:solidFill>
            </a:endParaRPr>
          </a:p>
        </p:txBody>
      </p:sp>
    </p:spTree>
    <p:extLst>
      <p:ext uri="{BB962C8B-B14F-4D97-AF65-F5344CB8AC3E}">
        <p14:creationId xmlns:p14="http://schemas.microsoft.com/office/powerpoint/2010/main" val="31309453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632848" cy="4288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fr-FR" kern="1200" dirty="0">
                <a:solidFill>
                  <a:srgbClr val="7889FB"/>
                </a:solidFill>
              </a:rPr>
              <a:t>Agenda</a:t>
            </a:r>
            <a:endParaRPr lang="en-US" kern="1200" dirty="0">
              <a:solidFill>
                <a:srgbClr val="7889FB"/>
              </a:solidFill>
            </a:endParaRPr>
          </a:p>
        </p:txBody>
      </p:sp>
      <p:graphicFrame>
        <p:nvGraphicFramePr>
          <p:cNvPr id="6" name="Group 54"/>
          <p:cNvGraphicFramePr>
            <a:graphicFrameLocks noGrp="1"/>
          </p:cNvGraphicFramePr>
          <p:nvPr>
            <p:ph idx="4294967295"/>
            <p:extLst>
              <p:ext uri="{D42A27DB-BD31-4B8C-83A1-F6EECF244321}">
                <p14:modId xmlns:p14="http://schemas.microsoft.com/office/powerpoint/2010/main" val="2909526378"/>
              </p:ext>
            </p:extLst>
          </p:nvPr>
        </p:nvGraphicFramePr>
        <p:xfrm>
          <a:off x="467544" y="1391945"/>
          <a:ext cx="8133034" cy="4224881"/>
        </p:xfrm>
        <a:graphic>
          <a:graphicData uri="http://schemas.openxmlformats.org/drawingml/2006/table">
            <a:tbl>
              <a:tblPr/>
              <a:tblGrid>
                <a:gridCol w="1100267">
                  <a:extLst>
                    <a:ext uri="{9D8B030D-6E8A-4147-A177-3AD203B41FA5}">
                      <a16:colId xmlns:a16="http://schemas.microsoft.com/office/drawing/2014/main" val="20000"/>
                    </a:ext>
                  </a:extLst>
                </a:gridCol>
                <a:gridCol w="7032767">
                  <a:extLst>
                    <a:ext uri="{9D8B030D-6E8A-4147-A177-3AD203B41FA5}">
                      <a16:colId xmlns:a16="http://schemas.microsoft.com/office/drawing/2014/main" val="20001"/>
                    </a:ext>
                  </a:extLst>
                </a:gridCol>
              </a:tblGrid>
              <a:tr h="3213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outerShdw blurRad="38100" dist="38100" dir="2700000" algn="tl">
                              <a:srgbClr val="000000"/>
                            </a:outerShdw>
                          </a:effectLst>
                          <a:latin typeface="Arial" pitchFamily="34" charset="0"/>
                          <a:cs typeface="Times New Roman" pitchFamily="18" charset="0"/>
                        </a:rPr>
                        <a:t>Times</a:t>
                      </a:r>
                      <a:endParaRPr kumimoji="0" lang="en-US" sz="1400" b="0" i="0" u="none" strike="noStrike" cap="none" normalizeH="0" baseline="0" dirty="0">
                        <a:ln>
                          <a:noFill/>
                        </a:ln>
                        <a:solidFill>
                          <a:schemeClr val="bg1"/>
                        </a:solidFill>
                        <a:effectLst/>
                        <a:latin typeface="Arial" pitchFamily="34" charset="0"/>
                        <a:cs typeface="Times New Roman" pitchFamily="18" charset="0"/>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5F88C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outerShdw blurRad="38100" dist="38100" dir="2700000" algn="tl">
                              <a:srgbClr val="000000"/>
                            </a:outerShdw>
                          </a:effectLst>
                          <a:latin typeface="Arial" pitchFamily="34" charset="0"/>
                          <a:cs typeface="Times New Roman" pitchFamily="18" charset="0"/>
                        </a:rPr>
                        <a:t>Subjects</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5F88C3"/>
                    </a:solidFill>
                  </a:tcPr>
                </a:tc>
                <a:extLst>
                  <a:ext uri="{0D108BD9-81ED-4DB2-BD59-A6C34878D82A}">
                    <a16:rowId xmlns:a16="http://schemas.microsoft.com/office/drawing/2014/main" val="10000"/>
                  </a:ext>
                </a:extLst>
              </a:tr>
              <a:tr h="254673">
                <a:tc gridSpan="2">
                  <a:txBody>
                    <a:bodyPr/>
                    <a:lstStyle/>
                    <a:p>
                      <a:pPr marL="96838" marR="0" lvl="0" indent="-96838" algn="ctr" defTabSz="914400" rtl="0" eaLnBrk="1" fontAlgn="base" latinLnBrk="0" hangingPunct="1">
                        <a:lnSpc>
                          <a:spcPct val="100000"/>
                        </a:lnSpc>
                        <a:spcBef>
                          <a:spcPct val="20000"/>
                        </a:spcBef>
                        <a:spcAft>
                          <a:spcPct val="0"/>
                        </a:spcAft>
                        <a:buClrTx/>
                        <a:buSzTx/>
                        <a:buFontTx/>
                        <a:buNone/>
                        <a:tabLst/>
                        <a:defRPr/>
                      </a:pPr>
                      <a:r>
                        <a:rPr kumimoji="0" lang="en-US" sz="1600" b="1" i="1" u="none" strike="noStrike" kern="1200" cap="none" normalizeH="0" baseline="0" dirty="0">
                          <a:ln>
                            <a:noFill/>
                          </a:ln>
                          <a:solidFill>
                            <a:schemeClr val="tx1"/>
                          </a:solidFill>
                          <a:effectLst/>
                          <a:latin typeface="Arial" pitchFamily="34" charset="0"/>
                          <a:ea typeface="+mn-ea"/>
                          <a:cs typeface="+mn-cs"/>
                        </a:rPr>
                        <a:t>Lesson 5 (3h)</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hMerge="1">
                  <a:txBody>
                    <a:bodyPr/>
                    <a:lstStyle/>
                    <a:p>
                      <a:pPr marL="96838" marR="0" lvl="0" indent="-96838"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lvl="0"/>
                      <a:r>
                        <a:rPr lang="fr-FR" sz="1100" b="0" dirty="0"/>
                        <a:t>IBM Data Science </a:t>
                      </a:r>
                      <a:r>
                        <a:rPr lang="fr-FR" sz="1100" b="0" dirty="0" err="1"/>
                        <a:t>with</a:t>
                      </a:r>
                      <a:r>
                        <a:rPr lang="fr-FR" sz="1100" b="0" dirty="0"/>
                        <a:t> IBM Watson Studio</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566221"/>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kern="1200" dirty="0">
                          <a:solidFill>
                            <a:schemeClr val="tx1"/>
                          </a:solidFill>
                          <a:latin typeface="+mn-lt"/>
                          <a:ea typeface="+mn-ea"/>
                          <a:cs typeface="+mn-cs"/>
                        </a:rPr>
                        <a:t>Modeler Flow (Classification </a:t>
                      </a:r>
                      <a:r>
                        <a:rPr lang="fr-FR" sz="1100" b="0" kern="1200" dirty="0" err="1">
                          <a:solidFill>
                            <a:schemeClr val="tx1"/>
                          </a:solidFill>
                          <a:latin typeface="+mn-lt"/>
                          <a:ea typeface="+mn-ea"/>
                          <a:cs typeface="+mn-cs"/>
                        </a:rPr>
                        <a:t>Modelling</a:t>
                      </a:r>
                      <a:r>
                        <a:rPr lang="fr-FR" sz="1100" b="0" kern="1200" dirty="0">
                          <a:solidFill>
                            <a:schemeClr val="tx1"/>
                          </a:solidFill>
                          <a:latin typeface="+mn-lt"/>
                          <a:ea typeface="+mn-ea"/>
                          <a:cs typeface="+mn-cs"/>
                        </a:rPr>
                        <a:t>)</a:t>
                      </a:r>
                      <a:endParaRPr lang="fr-FR" sz="1100" b="0" i="1"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en-US" sz="1100" b="0" dirty="0"/>
                        <a:t>Auto AI</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en-US" sz="1100" b="0" dirty="0"/>
                        <a:t>Deep Learning (Neural Network)</a:t>
                      </a:r>
                      <a:endParaRPr lang="fr-FR" sz="1100" b="0" dirty="0"/>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15’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a:t>Quizz</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805788882"/>
                  </a:ext>
                </a:extLst>
              </a:tr>
              <a:tr h="26556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45’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a:t>Group </a:t>
                      </a:r>
                      <a:r>
                        <a:rPr lang="fr-FR" sz="1100" b="0" dirty="0" err="1"/>
                        <a:t>Work</a:t>
                      </a:r>
                      <a:r>
                        <a:rPr lang="fr-FR" sz="1100" b="0" dirty="0"/>
                        <a:t> (</a:t>
                      </a:r>
                      <a:r>
                        <a:rPr lang="fr-FR" sz="1100" b="0" dirty="0" err="1"/>
                        <a:t>Mentoring</a:t>
                      </a:r>
                      <a:r>
                        <a:rPr lang="fr-FR" sz="1100" b="0" dirty="0"/>
                        <a:t>)</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505521377"/>
                  </a:ext>
                </a:extLst>
              </a:tr>
              <a:tr h="158269">
                <a:tc gridSpan="2">
                  <a:txBody>
                    <a:bodyPr/>
                    <a:lstStyle/>
                    <a:p>
                      <a:pPr marL="96838" marR="0" lvl="0" indent="-96838" algn="ctr" defTabSz="914400" rtl="0" eaLnBrk="1" fontAlgn="base" latinLnBrk="0" hangingPunct="1">
                        <a:lnSpc>
                          <a:spcPct val="100000"/>
                        </a:lnSpc>
                        <a:spcBef>
                          <a:spcPct val="20000"/>
                        </a:spcBef>
                        <a:spcAft>
                          <a:spcPct val="0"/>
                        </a:spcAft>
                        <a:buClrTx/>
                        <a:buSzTx/>
                        <a:buFontTx/>
                        <a:buNone/>
                        <a:tabLst/>
                        <a:defRPr/>
                      </a:pPr>
                      <a:r>
                        <a:rPr kumimoji="0" lang="en-US" sz="1600" b="1" i="1" u="none" strike="noStrike" kern="1200" cap="none" normalizeH="0" baseline="0" dirty="0">
                          <a:ln>
                            <a:noFill/>
                          </a:ln>
                          <a:solidFill>
                            <a:schemeClr val="tx1"/>
                          </a:solidFill>
                          <a:effectLst/>
                          <a:latin typeface="Arial" pitchFamily="34" charset="0"/>
                          <a:ea typeface="+mn-ea"/>
                          <a:cs typeface="+mn-cs"/>
                        </a:rPr>
                        <a:t>Lesson 6 (3h)</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hMerge="1">
                  <a:txBody>
                    <a:bodyPr/>
                    <a:lstStyle/>
                    <a:p>
                      <a:endParaRPr lang="fr-FR" sz="1100" b="0" i="1" kern="1200">
                        <a:solidFill>
                          <a:srgbClr val="FF0000"/>
                        </a:solidFill>
                        <a:latin typeface="+mn-lt"/>
                        <a:ea typeface="+mn-ea"/>
                        <a:cs typeface="+mn-cs"/>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30’</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mn-cs"/>
                        </a:rPr>
                        <a:t>Prescriptive </a:t>
                      </a:r>
                      <a:r>
                        <a:rPr kumimoji="0" lang="fr-FR" sz="1100" b="0" i="0" u="none" strike="noStrike" kern="1200" cap="none" normalizeH="0" baseline="0" dirty="0" err="1">
                          <a:ln>
                            <a:noFill/>
                          </a:ln>
                          <a:solidFill>
                            <a:schemeClr val="tx1"/>
                          </a:solidFill>
                          <a:effectLst/>
                          <a:latin typeface="+mn-lt"/>
                          <a:ea typeface="+mn-ea"/>
                          <a:cs typeface="+mn-cs"/>
                        </a:rPr>
                        <a:t>Analytics</a:t>
                      </a:r>
                      <a:r>
                        <a:rPr kumimoji="0" lang="fr-FR" sz="1100" b="0" i="0" u="none" strike="noStrike" kern="1200" cap="none" normalizeH="0" baseline="0" dirty="0">
                          <a:ln>
                            <a:noFill/>
                          </a:ln>
                          <a:solidFill>
                            <a:schemeClr val="tx1"/>
                          </a:solidFill>
                          <a:effectLst/>
                          <a:latin typeface="+mn-lt"/>
                          <a:ea typeface="+mn-ea"/>
                          <a:cs typeface="+mn-cs"/>
                        </a:rPr>
                        <a:t> </a:t>
                      </a:r>
                      <a:r>
                        <a:rPr kumimoji="0" lang="fr-FR" sz="1100" b="0" i="0" u="none" strike="noStrike" kern="1200" cap="none" normalizeH="0" baseline="0" dirty="0" err="1">
                          <a:ln>
                            <a:noFill/>
                          </a:ln>
                          <a:solidFill>
                            <a:schemeClr val="tx1"/>
                          </a:solidFill>
                          <a:effectLst/>
                          <a:latin typeface="+mn-lt"/>
                          <a:ea typeface="+mn-ea"/>
                          <a:cs typeface="+mn-cs"/>
                        </a:rPr>
                        <a:t>with</a:t>
                      </a:r>
                      <a:r>
                        <a:rPr kumimoji="0" lang="fr-FR" sz="1100" b="0" i="0" u="none" strike="noStrike" kern="1200" cap="none" normalizeH="0" baseline="0" dirty="0">
                          <a:ln>
                            <a:noFill/>
                          </a:ln>
                          <a:solidFill>
                            <a:schemeClr val="tx1"/>
                          </a:solidFill>
                          <a:effectLst/>
                          <a:latin typeface="+mn-lt"/>
                          <a:ea typeface="+mn-ea"/>
                          <a:cs typeface="+mn-cs"/>
                        </a:rPr>
                        <a:t> IBM </a:t>
                      </a:r>
                      <a:r>
                        <a:rPr kumimoji="0" lang="fr-FR" sz="1100" b="0" i="0" u="none" strike="noStrike" kern="1200" cap="none" normalizeH="0" baseline="0" dirty="0" err="1">
                          <a:ln>
                            <a:noFill/>
                          </a:ln>
                          <a:solidFill>
                            <a:schemeClr val="tx1"/>
                          </a:solidFill>
                          <a:effectLst/>
                          <a:latin typeface="+mn-lt"/>
                          <a:ea typeface="+mn-ea"/>
                          <a:cs typeface="+mn-cs"/>
                        </a:rPr>
                        <a:t>Decision</a:t>
                      </a:r>
                      <a:r>
                        <a:rPr kumimoji="0" lang="fr-FR" sz="1100" b="0" i="0" u="none" strike="noStrike" kern="1200" cap="none" normalizeH="0" baseline="0" dirty="0">
                          <a:ln>
                            <a:noFill/>
                          </a:ln>
                          <a:solidFill>
                            <a:schemeClr val="tx1"/>
                          </a:solidFill>
                          <a:effectLst/>
                          <a:latin typeface="+mn-lt"/>
                          <a:ea typeface="+mn-ea"/>
                          <a:cs typeface="+mn-cs"/>
                        </a:rPr>
                        <a:t> </a:t>
                      </a:r>
                      <a:r>
                        <a:rPr kumimoji="0" lang="fr-FR" sz="1100" b="0" i="0" u="none" strike="noStrike" kern="1200" cap="none" normalizeH="0" baseline="0" dirty="0" err="1">
                          <a:ln>
                            <a:noFill/>
                          </a:ln>
                          <a:solidFill>
                            <a:schemeClr val="tx1"/>
                          </a:solidFill>
                          <a:effectLst/>
                          <a:latin typeface="+mn-lt"/>
                          <a:ea typeface="+mn-ea"/>
                          <a:cs typeface="+mn-cs"/>
                        </a:rPr>
                        <a:t>Optimization</a:t>
                      </a:r>
                      <a:endParaRPr kumimoji="0" lang="fr-FR" sz="11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1" u="none" strike="noStrike" kern="1200" cap="none" normalizeH="0" baseline="0" dirty="0">
                          <a:ln>
                            <a:noFill/>
                          </a:ln>
                          <a:solidFill>
                            <a:schemeClr val="tx1"/>
                          </a:solidFill>
                          <a:effectLst/>
                          <a:latin typeface="+mn-lt"/>
                          <a:ea typeface="+mn-ea"/>
                          <a:cs typeface="+mn-cs"/>
                        </a:rPr>
                        <a:t>Illustration</a:t>
                      </a:r>
                      <a:endParaRPr kumimoji="0" lang="fr-FR" sz="1100" b="0" i="1" u="none" strike="noStrike" kern="1200" cap="none" normalizeH="0" baseline="0" dirty="0">
                        <a:ln>
                          <a:noFill/>
                        </a:ln>
                        <a:solidFill>
                          <a:schemeClr val="tx1"/>
                        </a:solidFill>
                        <a:effectLst/>
                        <a:latin typeface="Arial" pitchFamily="34" charset="0"/>
                        <a:ea typeface="+mn-ea"/>
                        <a:cs typeface="+mn-cs"/>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45’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normalizeH="0" baseline="0" dirty="0" err="1">
                          <a:ln>
                            <a:noFill/>
                          </a:ln>
                          <a:solidFill>
                            <a:schemeClr val="tx1"/>
                          </a:solidFill>
                          <a:effectLst/>
                          <a:latin typeface="Arial" pitchFamily="34" charset="0"/>
                          <a:ea typeface="+mn-ea"/>
                          <a:cs typeface="+mn-cs"/>
                        </a:rPr>
                        <a:t>Solving</a:t>
                      </a:r>
                      <a:r>
                        <a:rPr kumimoji="0" lang="fr-FR" sz="1100" b="0" i="0" u="none" strike="noStrike" kern="1200" cap="none" normalizeH="0" baseline="0" dirty="0">
                          <a:ln>
                            <a:noFill/>
                          </a:ln>
                          <a:solidFill>
                            <a:schemeClr val="tx1"/>
                          </a:solidFill>
                          <a:effectLst/>
                          <a:latin typeface="Arial" pitchFamily="34" charset="0"/>
                          <a:ea typeface="+mn-ea"/>
                          <a:cs typeface="+mn-cs"/>
                        </a:rPr>
                        <a:t> a Planning and </a:t>
                      </a:r>
                      <a:r>
                        <a:rPr kumimoji="0" lang="fr-FR" sz="1100" b="0" i="0" u="none" strike="noStrike" kern="1200" cap="none" normalizeH="0" baseline="0" dirty="0" err="1">
                          <a:ln>
                            <a:noFill/>
                          </a:ln>
                          <a:solidFill>
                            <a:schemeClr val="tx1"/>
                          </a:solidFill>
                          <a:effectLst/>
                          <a:latin typeface="Arial" pitchFamily="34" charset="0"/>
                          <a:ea typeface="+mn-ea"/>
                          <a:cs typeface="+mn-cs"/>
                        </a:rPr>
                        <a:t>Scheduling</a:t>
                      </a:r>
                      <a:r>
                        <a:rPr kumimoji="0" lang="fr-FR" sz="1100" b="0" i="0" u="none" strike="noStrike" kern="1200" cap="none" normalizeH="0" baseline="0" dirty="0">
                          <a:ln>
                            <a:noFill/>
                          </a:ln>
                          <a:solidFill>
                            <a:schemeClr val="tx1"/>
                          </a:solidFill>
                          <a:effectLst/>
                          <a:latin typeface="Arial" pitchFamily="34" charset="0"/>
                          <a:ea typeface="+mn-ea"/>
                          <a:cs typeface="+mn-cs"/>
                        </a:rPr>
                        <a:t> </a:t>
                      </a:r>
                      <a:r>
                        <a:rPr kumimoji="0" lang="fr-FR" sz="1100" b="0" i="0" u="none" strike="noStrike" kern="1200" cap="none" normalizeH="0" baseline="0" dirty="0" err="1">
                          <a:ln>
                            <a:noFill/>
                          </a:ln>
                          <a:solidFill>
                            <a:schemeClr val="tx1"/>
                          </a:solidFill>
                          <a:effectLst/>
                          <a:latin typeface="Arial" pitchFamily="34" charset="0"/>
                          <a:ea typeface="+mn-ea"/>
                          <a:cs typeface="+mn-cs"/>
                        </a:rPr>
                        <a:t>problem</a:t>
                      </a:r>
                      <a:endParaRPr kumimoji="0" lang="fr-FR" sz="1100" b="0" i="0" u="none" strike="noStrike" kern="1200" cap="none" normalizeH="0" baseline="0" dirty="0">
                        <a:ln>
                          <a:noFill/>
                        </a:ln>
                        <a:solidFill>
                          <a:schemeClr val="tx1"/>
                        </a:solidFill>
                        <a:effectLst/>
                        <a:latin typeface="Arial" pitchFamily="34" charset="0"/>
                        <a:ea typeface="+mn-ea"/>
                        <a:cs typeface="+mn-cs"/>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1"/>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a:ln>
                            <a:noFill/>
                          </a:ln>
                          <a:solidFill>
                            <a:schemeClr val="tx1"/>
                          </a:solidFill>
                          <a:effectLst/>
                          <a:latin typeface="Arial" pitchFamily="34" charset="0"/>
                          <a:ea typeface="+mn-ea"/>
                          <a:cs typeface="+mn-cs"/>
                        </a:rPr>
                        <a:t>45’</a:t>
                      </a:r>
                      <a:endParaRPr kumimoji="0" lang="en-US" sz="1100" b="0" i="0" u="none" strike="noStrike" kern="1200" cap="none" normalizeH="0" baseline="0" dirty="0">
                        <a:ln>
                          <a:noFill/>
                        </a:ln>
                        <a:solidFill>
                          <a:schemeClr val="tx1"/>
                        </a:solidFill>
                        <a:effectLst/>
                        <a:latin typeface="Arial" pitchFamily="34" charset="0"/>
                        <a:ea typeface="+mn-ea"/>
                        <a:cs typeface="+mn-cs"/>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i="0" dirty="0">
                          <a:solidFill>
                            <a:schemeClr val="tx1"/>
                          </a:solidFill>
                        </a:rPr>
                        <a:t>The </a:t>
                      </a:r>
                      <a:r>
                        <a:rPr lang="fr-FR" sz="1100" b="0" i="0" dirty="0" err="1">
                          <a:solidFill>
                            <a:schemeClr val="tx1"/>
                          </a:solidFill>
                        </a:rPr>
                        <a:t>Diet</a:t>
                      </a:r>
                      <a:r>
                        <a:rPr lang="fr-FR" sz="1100" b="0" i="0" dirty="0">
                          <a:solidFill>
                            <a:schemeClr val="tx1"/>
                          </a:solidFill>
                        </a:rPr>
                        <a:t> </a:t>
                      </a:r>
                      <a:r>
                        <a:rPr lang="fr-FR" sz="1100" b="0" i="0" dirty="0" err="1">
                          <a:solidFill>
                            <a:schemeClr val="tx1"/>
                          </a:solidFill>
                        </a:rPr>
                        <a:t>Problem</a:t>
                      </a:r>
                      <a:endParaRPr lang="fr-FR" sz="1100" b="0" i="0" dirty="0">
                        <a:solidFill>
                          <a:schemeClr val="tx1"/>
                        </a:solidFill>
                      </a:endParaRP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2"/>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15’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a:t>Quizz</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4"/>
                  </a:ext>
                </a:extLst>
              </a:tr>
              <a:tr h="24895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a:ln>
                            <a:noFill/>
                          </a:ln>
                          <a:solidFill>
                            <a:schemeClr val="tx1"/>
                          </a:solidFill>
                          <a:effectLst/>
                          <a:latin typeface="Arial" pitchFamily="34" charset="0"/>
                          <a:ea typeface="+mn-ea"/>
                          <a:cs typeface="+mn-cs"/>
                        </a:rPr>
                        <a:t>45’</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ts val="350"/>
                        </a:spcBef>
                        <a:spcAft>
                          <a:spcPct val="0"/>
                        </a:spcAft>
                        <a:buClr>
                          <a:srgbClr val="000000"/>
                        </a:buClr>
                        <a:buSzPct val="100000"/>
                        <a:buFontTx/>
                        <a:buNone/>
                        <a:tabLst/>
                        <a:defRPr/>
                      </a:pPr>
                      <a:r>
                        <a:rPr lang="fr-FR" sz="1100" b="0" dirty="0"/>
                        <a:t>Group </a:t>
                      </a:r>
                      <a:r>
                        <a:rPr lang="fr-FR" sz="1100" b="0" dirty="0" err="1"/>
                        <a:t>Work</a:t>
                      </a:r>
                      <a:r>
                        <a:rPr lang="fr-FR" sz="1100" b="0" dirty="0"/>
                        <a:t> (</a:t>
                      </a:r>
                      <a:r>
                        <a:rPr lang="fr-FR" sz="1100" b="0" dirty="0" err="1"/>
                        <a:t>Mentoring</a:t>
                      </a:r>
                      <a:r>
                        <a:rPr lang="fr-FR" sz="1100" b="0" dirty="0"/>
                        <a:t>)</a:t>
                      </a:r>
                    </a:p>
                  </a:txBody>
                  <a:tcPr marL="54000" marR="54000" marT="54005" marB="54005" anchor="ctr" horzOverflow="overflow">
                    <a:lnL w="12700" cap="flat" cmpd="sng" algn="ctr">
                      <a:solidFill>
                        <a:srgbClr val="000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265059105"/>
                  </a:ext>
                </a:extLst>
              </a:tr>
            </a:tbl>
          </a:graphicData>
        </a:graphic>
      </p:graphicFrame>
      <p:sp>
        <p:nvSpPr>
          <p:cNvPr id="7" name="Rectangle 6">
            <a:extLst>
              <a:ext uri="{FF2B5EF4-FFF2-40B4-BE49-F238E27FC236}">
                <a16:creationId xmlns:a16="http://schemas.microsoft.com/office/drawing/2014/main" id="{46A3A8D8-6ACE-8845-91A6-3985F2CB6381}"/>
              </a:ext>
            </a:extLst>
          </p:cNvPr>
          <p:cNvSpPr/>
          <p:nvPr/>
        </p:nvSpPr>
        <p:spPr bwMode="auto">
          <a:xfrm>
            <a:off x="7383563" y="155176"/>
            <a:ext cx="1145626" cy="300646"/>
          </a:xfrm>
          <a:prstGeom prst="rect">
            <a:avLst/>
          </a:prstGeom>
          <a:noFill/>
          <a:ln w="9525" cap="flat" cmpd="sng" algn="ctr">
            <a:solidFill>
              <a:srgbClr val="3366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eaLnBrk="1" hangingPunct="1">
              <a:lnSpc>
                <a:spcPct val="90000"/>
              </a:lnSpc>
            </a:pPr>
            <a:r>
              <a:rPr lang="en-US" sz="1100" dirty="0">
                <a:solidFill>
                  <a:schemeClr val="tx1"/>
                </a:solidFill>
                <a:latin typeface="+mn-lt"/>
                <a:cs typeface="+mn-cs"/>
              </a:rPr>
              <a:t>Lesson</a:t>
            </a:r>
          </a:p>
        </p:txBody>
      </p:sp>
      <p:sp>
        <p:nvSpPr>
          <p:cNvPr id="10" name="Rectangle 9">
            <a:extLst>
              <a:ext uri="{FF2B5EF4-FFF2-40B4-BE49-F238E27FC236}">
                <a16:creationId xmlns:a16="http://schemas.microsoft.com/office/drawing/2014/main" id="{D3F471D3-AF4A-7348-84B7-EAF0B1D73770}"/>
              </a:ext>
            </a:extLst>
          </p:cNvPr>
          <p:cNvSpPr/>
          <p:nvPr/>
        </p:nvSpPr>
        <p:spPr bwMode="auto">
          <a:xfrm>
            <a:off x="7383563" y="455822"/>
            <a:ext cx="1145626" cy="304496"/>
          </a:xfrm>
          <a:prstGeom prst="rect">
            <a:avLst/>
          </a:prstGeom>
          <a:solidFill>
            <a:schemeClr val="accent5"/>
          </a:solidFill>
          <a:ln w="9525" cap="flat" cmpd="sng" algn="ctr">
            <a:solidFill>
              <a:srgbClr val="336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defRPr/>
            </a:pPr>
            <a:r>
              <a:rPr lang="fr-FR" sz="1100" dirty="0">
                <a:solidFill>
                  <a:schemeClr val="tx1"/>
                </a:solidFill>
              </a:rPr>
              <a:t>Hands on Lab</a:t>
            </a:r>
            <a:endParaRPr lang="en-US" sz="1100" dirty="0">
              <a:solidFill>
                <a:schemeClr val="tx1"/>
              </a:solidFill>
            </a:endParaRPr>
          </a:p>
        </p:txBody>
      </p:sp>
      <p:sp>
        <p:nvSpPr>
          <p:cNvPr id="11" name="Rectangle 10">
            <a:extLst>
              <a:ext uri="{FF2B5EF4-FFF2-40B4-BE49-F238E27FC236}">
                <a16:creationId xmlns:a16="http://schemas.microsoft.com/office/drawing/2014/main" id="{7732E9B3-724C-4B45-949A-751A88C76EDF}"/>
              </a:ext>
            </a:extLst>
          </p:cNvPr>
          <p:cNvSpPr/>
          <p:nvPr/>
        </p:nvSpPr>
        <p:spPr bwMode="auto">
          <a:xfrm>
            <a:off x="7383563" y="761362"/>
            <a:ext cx="1145626" cy="304496"/>
          </a:xfrm>
          <a:prstGeom prst="rect">
            <a:avLst/>
          </a:prstGeom>
          <a:solidFill>
            <a:schemeClr val="bg1">
              <a:lumMod val="85000"/>
            </a:schemeClr>
          </a:solidFill>
          <a:ln w="9525" cap="flat" cmpd="sng" algn="ctr">
            <a:solidFill>
              <a:srgbClr val="336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defRPr/>
            </a:pPr>
            <a:r>
              <a:rPr lang="fr-FR" sz="1100" dirty="0">
                <a:solidFill>
                  <a:schemeClr val="tx1"/>
                </a:solidFill>
              </a:rPr>
              <a:t>Evaluation</a:t>
            </a:r>
            <a:endParaRPr lang="en-US" sz="1100" dirty="0">
              <a:solidFill>
                <a:schemeClr val="tx1"/>
              </a:solidFill>
            </a:endParaRPr>
          </a:p>
        </p:txBody>
      </p:sp>
    </p:spTree>
    <p:extLst>
      <p:ext uri="{BB962C8B-B14F-4D97-AF65-F5344CB8AC3E}">
        <p14:creationId xmlns:p14="http://schemas.microsoft.com/office/powerpoint/2010/main" val="29251995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Subtitle 2"/>
          <p:cNvSpPr txBox="1">
            <a:spLocks noGrp="1"/>
          </p:cNvSpPr>
          <p:nvPr>
            <p:ph type="body" sz="quarter" idx="15"/>
          </p:nvPr>
        </p:nvSpPr>
        <p:spPr>
          <a:xfrm>
            <a:off x="166699" y="5756319"/>
            <a:ext cx="7342415" cy="812528"/>
          </a:xfrm>
        </p:spPr>
        <p:txBody>
          <a:bodyPr/>
          <a:lstStyle/>
          <a:p>
            <a:r>
              <a:rPr lang="en-US" sz="1300" b="1" dirty="0">
                <a:solidFill>
                  <a:schemeClr val="bg1"/>
                </a:solidFill>
              </a:rPr>
              <a:t>Yann Gouedo</a:t>
            </a:r>
          </a:p>
          <a:p>
            <a:r>
              <a:rPr lang="en-US" sz="1300" dirty="0">
                <a:solidFill>
                  <a:schemeClr val="bg1"/>
                </a:solidFill>
              </a:rPr>
              <a:t>Data Scientist Leader – Machine Learning / Artificial Intelligence </a:t>
            </a:r>
          </a:p>
          <a:p>
            <a:r>
              <a:rPr lang="en-US" sz="1300" dirty="0">
                <a:solidFill>
                  <a:schemeClr val="bg1"/>
                </a:solidFill>
              </a:rPr>
              <a:t>Marketing / Risk / Fraud / Maintenance</a:t>
            </a:r>
          </a:p>
          <a:p>
            <a:r>
              <a:rPr lang="en-US" sz="1300" dirty="0">
                <a:solidFill>
                  <a:schemeClr val="bg1"/>
                </a:solidFill>
              </a:rPr>
              <a:t>IBM Certified Senior Data Scientist &amp; IBM Certified Senior Architect</a:t>
            </a:r>
            <a:endParaRPr lang="is-IS" sz="1300" dirty="0">
              <a:solidFill>
                <a:schemeClr val="bg1"/>
              </a:solidFill>
            </a:endParaRPr>
          </a:p>
        </p:txBody>
      </p:sp>
      <p:sp>
        <p:nvSpPr>
          <p:cNvPr id="3" name="Espace réservé du texte 2">
            <a:extLst>
              <a:ext uri="{FF2B5EF4-FFF2-40B4-BE49-F238E27FC236}">
                <a16:creationId xmlns:a16="http://schemas.microsoft.com/office/drawing/2014/main" id="{BBBADF7C-5BDA-874B-8D6F-3A6D122D2CCB}"/>
              </a:ext>
            </a:extLst>
          </p:cNvPr>
          <p:cNvSpPr>
            <a:spLocks noGrp="1"/>
          </p:cNvSpPr>
          <p:nvPr>
            <p:ph type="body" sz="quarter" idx="13"/>
          </p:nvPr>
        </p:nvSpPr>
        <p:spPr/>
        <p:txBody>
          <a:bodyPr/>
          <a:lstStyle/>
          <a:p>
            <a:r>
              <a:rPr lang="fr-FR" dirty="0"/>
              <a:t>Thank You</a:t>
            </a:r>
          </a:p>
        </p:txBody>
      </p:sp>
    </p:spTree>
    <p:extLst>
      <p:ext uri="{BB962C8B-B14F-4D97-AF65-F5344CB8AC3E}">
        <p14:creationId xmlns:p14="http://schemas.microsoft.com/office/powerpoint/2010/main" val="1149167614"/>
      </p:ext>
    </p:extLst>
  </p:cSld>
  <p:clrMapOvr>
    <a:masterClrMapping/>
  </p:clrMapOvr>
  <p:transition spd="med"/>
</p:sld>
</file>

<file path=ppt/theme/theme1.xml><?xml version="1.0" encoding="utf-8"?>
<a:theme xmlns:a="http://schemas.openxmlformats.org/drawingml/2006/main" name="Big_Data_&amp;_Analytics_Brand_wht_template">
  <a:themeElements>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fontScheme name="Big_Data_&amp;_Analytics_Brand_wh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BM Cloud 2017">
  <a:themeElements>
    <a:clrScheme name="Custom 2">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AB8FF"/>
      </a:hlink>
      <a:folHlink>
        <a:srgbClr val="FF00FF"/>
      </a:folHlink>
    </a:clrScheme>
    <a:fontScheme name="IBM InterConnect 2017">
      <a:majorFont>
        <a:latin typeface="Helvetica"/>
        <a:ea typeface="Helvetica"/>
        <a:cs typeface="Helvetica"/>
      </a:majorFont>
      <a:minorFont>
        <a:latin typeface="Calibri"/>
        <a:ea typeface="Calibri"/>
        <a:cs typeface="Calibri"/>
      </a:minorFont>
    </a:fontScheme>
    <a:fmtScheme name="IBM InterConnect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BM Cloud PPT Template_August 2017 TEST" id="{1146AE28-24B2-4343-8906-A8CB076E5A74}" vid="{95D878A1-EE64-C44C-BD6F-23647F5675F5}"/>
    </a:ext>
  </a:extLst>
</a:theme>
</file>

<file path=ppt/theme/theme3.xml><?xml version="1.0" encoding="utf-8"?>
<a:theme xmlns:a="http://schemas.openxmlformats.org/drawingml/2006/main" name="Watson: Group 1, Blue 70">
  <a:themeElements>
    <a:clrScheme name="Group 1, Blue 70">
      <a:dk1>
        <a:srgbClr val="C0E6FF"/>
      </a:dk1>
      <a:lt1>
        <a:srgbClr val="A7FAE6"/>
      </a:lt1>
      <a:dk2>
        <a:srgbClr val="152935"/>
      </a:dk2>
      <a:lt2>
        <a:srgbClr val="264A60"/>
      </a:lt2>
      <a:accent1>
        <a:srgbClr val="5596E6"/>
      </a:accent1>
      <a:accent2>
        <a:srgbClr val="5AAAFA"/>
      </a:accent2>
      <a:accent3>
        <a:srgbClr val="7CC7FF"/>
      </a:accent3>
      <a:accent4>
        <a:srgbClr val="00B4A0"/>
      </a:accent4>
      <a:accent5>
        <a:srgbClr val="41D6C3"/>
      </a:accent5>
      <a:accent6>
        <a:srgbClr val="6EEDD8"/>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BlueTeal_16x9_Arial_Mac-PC_010617" id="{736AB9C3-8B0F-C140-96E2-A4DE44FF1FF0}" vid="{FB85549E-812D-1F40-AB9C-9CCC29B3E6E8}"/>
    </a:ext>
  </a:extLst>
</a:theme>
</file>

<file path=ppt/theme/theme4.xml><?xml version="1.0" encoding="utf-8"?>
<a:theme xmlns:a="http://schemas.openxmlformats.org/drawingml/2006/main" name="14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897</Words>
  <Application>Microsoft Macintosh PowerPoint</Application>
  <PresentationFormat>On-screen Show (4:3)</PresentationFormat>
  <Paragraphs>172</Paragraphs>
  <Slides>9</Slides>
  <Notes>9</Notes>
  <HiddenSlides>2</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vt:i4>
      </vt:variant>
    </vt:vector>
  </HeadingPairs>
  <TitlesOfParts>
    <vt:vector size="22" baseType="lpstr">
      <vt:lpstr>Arial</vt:lpstr>
      <vt:lpstr>Cabin Condensed</vt:lpstr>
      <vt:lpstr>Calibri</vt:lpstr>
      <vt:lpstr>Helvetica Light</vt:lpstr>
      <vt:lpstr>Helvetica Neue</vt:lpstr>
      <vt:lpstr>Helvetica Neue Regular</vt:lpstr>
      <vt:lpstr>IBM Plex Sans</vt:lpstr>
      <vt:lpstr>Symbol</vt:lpstr>
      <vt:lpstr>Wingdings</vt:lpstr>
      <vt:lpstr>Big_Data_&amp;_Analytics_Brand_wht_template</vt:lpstr>
      <vt:lpstr>IBM Cloud 2017</vt:lpstr>
      <vt:lpstr>Watson: Group 1, Blue 70</vt:lpstr>
      <vt:lpstr>14_wht_background_2017</vt:lpstr>
      <vt:lpstr>PowerPoint Presentation</vt:lpstr>
      <vt:lpstr>PowerPoint Presentation</vt:lpstr>
      <vt:lpstr>PowerPoint Presentation</vt:lpstr>
      <vt:lpstr>           Introduction</vt:lpstr>
      <vt:lpstr>Syllabus</vt:lpstr>
      <vt:lpstr>Agenda</vt:lpstr>
      <vt:lpstr>Agenda</vt:lpstr>
      <vt:lpstr>Agenda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DSX</dc:title>
  <dc:subject/>
  <dc:creator/>
  <cp:lastModifiedBy/>
  <cp:revision>1</cp:revision>
  <cp:lastPrinted>2017-12-14T14:42:33Z</cp:lastPrinted>
  <dcterms:created xsi:type="dcterms:W3CDTF">2017-02-27T08:17:35Z</dcterms:created>
  <dcterms:modified xsi:type="dcterms:W3CDTF">2019-10-18T14:53:21Z</dcterms:modified>
</cp:coreProperties>
</file>