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2" r:id="rId1"/>
    <p:sldMasterId id="2147483707" r:id="rId2"/>
    <p:sldMasterId id="2147483728" r:id="rId3"/>
  </p:sldMasterIdLst>
  <p:notesMasterIdLst>
    <p:notesMasterId r:id="rId19"/>
  </p:notesMasterIdLst>
  <p:handoutMasterIdLst>
    <p:handoutMasterId r:id="rId20"/>
  </p:handoutMasterIdLst>
  <p:sldIdLst>
    <p:sldId id="924" r:id="rId4"/>
    <p:sldId id="294" r:id="rId5"/>
    <p:sldId id="296" r:id="rId6"/>
    <p:sldId id="299" r:id="rId7"/>
    <p:sldId id="292" r:id="rId8"/>
    <p:sldId id="277" r:id="rId9"/>
    <p:sldId id="278" r:id="rId10"/>
    <p:sldId id="279" r:id="rId11"/>
    <p:sldId id="280" r:id="rId12"/>
    <p:sldId id="281" r:id="rId13"/>
    <p:sldId id="282" r:id="rId14"/>
    <p:sldId id="283" r:id="rId15"/>
    <p:sldId id="284" r:id="rId16"/>
    <p:sldId id="285" r:id="rId17"/>
    <p:sldId id="1130"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C4"/>
    <a:srgbClr val="7889FB"/>
    <a:srgbClr val="003F69"/>
    <a:srgbClr val="00B2EF"/>
    <a:srgbClr val="AB1A86"/>
    <a:srgbClr val="FDB813"/>
    <a:srgbClr val="004370"/>
    <a:srgbClr val="969696"/>
    <a:srgbClr val="594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61" autoAdjust="0"/>
    <p:restoredTop sz="84150" autoAdjust="0"/>
  </p:normalViewPr>
  <p:slideViewPr>
    <p:cSldViewPr snapToGrid="0">
      <p:cViewPr varScale="1">
        <p:scale>
          <a:sx n="107" d="100"/>
          <a:sy n="107" d="100"/>
        </p:scale>
        <p:origin x="2824" y="160"/>
      </p:cViewPr>
      <p:guideLst>
        <p:guide orient="horz" pos="2160"/>
        <p:guide pos="2880"/>
      </p:guideLst>
    </p:cSldViewPr>
  </p:slideViewPr>
  <p:notesTextViewPr>
    <p:cViewPr>
      <p:scale>
        <a:sx n="3" d="2"/>
        <a:sy n="3" d="2"/>
      </p:scale>
      <p:origin x="0" y="0"/>
    </p:cViewPr>
  </p:notesTextViewPr>
  <p:sorterViewPr>
    <p:cViewPr>
      <p:scale>
        <a:sx n="140" d="100"/>
        <a:sy n="140" d="100"/>
      </p:scale>
      <p:origin x="0" y="0"/>
    </p:cViewPr>
  </p:sorterViewPr>
  <p:notesViewPr>
    <p:cSldViewPr snapToGrid="0">
      <p:cViewPr varScale="1">
        <p:scale>
          <a:sx n="97" d="100"/>
          <a:sy n="97" d="100"/>
        </p:scale>
        <p:origin x="432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fr-FR" dirty="0"/>
          </a:p>
        </p:txBody>
      </p:sp>
      <p:sp>
        <p:nvSpPr>
          <p:cNvPr id="194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dirty="0"/>
          </a:p>
        </p:txBody>
      </p:sp>
      <p:sp>
        <p:nvSpPr>
          <p:cNvPr id="194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800"/>
            </a:lvl1pPr>
          </a:lstStyle>
          <a:p>
            <a:r>
              <a:rPr lang="en-US" altLang="fr-FR" dirty="0"/>
              <a:t>IBM Big Data &amp; Analytics</a:t>
            </a:r>
            <a:br>
              <a:rPr lang="en-US" altLang="fr-FR" sz="1200" dirty="0"/>
            </a:br>
            <a:r>
              <a:rPr lang="en-US" altLang="fr-FR" dirty="0"/>
              <a:t>© 2014 IBM Corporation</a:t>
            </a:r>
            <a:endParaRPr lang="en-US" altLang="fr-FR" sz="1200" dirty="0"/>
          </a:p>
        </p:txBody>
      </p:sp>
      <p:sp>
        <p:nvSpPr>
          <p:cNvPr id="194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FA835AC-7D0B-44CC-BB55-0EC7DEF6FABF}" type="slidenum">
              <a:rPr lang="en-US" altLang="fr-FR"/>
              <a:pPr/>
              <a:t>‹N°›</a:t>
            </a:fld>
            <a:endParaRPr lang="en-US" altLang="fr-FR" dirty="0"/>
          </a:p>
        </p:txBody>
      </p:sp>
    </p:spTree>
    <p:extLst>
      <p:ext uri="{BB962C8B-B14F-4D97-AF65-F5344CB8AC3E}">
        <p14:creationId xmlns:p14="http://schemas.microsoft.com/office/powerpoint/2010/main" val="362040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fr-FR" dirty="0"/>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800"/>
            </a:lvl1pPr>
          </a:lstStyle>
          <a:p>
            <a:r>
              <a:rPr lang="en-US" altLang="fr-FR" dirty="0"/>
              <a:t>IBM Big Data &amp; Analytics</a:t>
            </a:r>
            <a:br>
              <a:rPr lang="en-US" altLang="fr-FR" sz="1200" dirty="0"/>
            </a:br>
            <a:r>
              <a:rPr lang="en-US" altLang="fr-FR" dirty="0"/>
              <a:t>© 2014 IBM Corporation</a:t>
            </a: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AD55C87-3BAA-44EE-9B67-87047DE8C86B}" type="slidenum">
              <a:rPr lang="en-US" altLang="fr-FR"/>
              <a:pPr/>
              <a:t>‹N°›</a:t>
            </a:fld>
            <a:endParaRPr lang="en-US" altLang="fr-FR" dirty="0"/>
          </a:p>
        </p:txBody>
      </p:sp>
    </p:spTree>
    <p:extLst>
      <p:ext uri="{BB962C8B-B14F-4D97-AF65-F5344CB8AC3E}">
        <p14:creationId xmlns:p14="http://schemas.microsoft.com/office/powerpoint/2010/main" val="412421056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E7E65F0-FAE4-B345-9FA2-1A49518D61A8}" type="slidenum">
              <a:rPr kumimoji="0" lang="en-US" sz="1200" b="0" i="0" u="none" strike="noStrike" kern="0" cap="none" spc="0" normalizeH="0" baseline="0" noProof="0" smtClean="0">
                <a:ln>
                  <a:noFill/>
                </a:ln>
                <a:solidFill>
                  <a:srgbClr val="000000"/>
                </a:solidFill>
                <a:effectLst/>
                <a:uLnTx/>
                <a:uFillTx/>
                <a:latin typeface="Arial"/>
                <a:cs typeface="Arial"/>
                <a:sym typeface="Arial"/>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2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3957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968375" y="744538"/>
            <a:ext cx="4946650" cy="3711575"/>
          </a:xfrm>
          <a:ln/>
        </p:spPr>
      </p:sp>
      <p:sp>
        <p:nvSpPr>
          <p:cNvPr id="84995" name="Rectangle 3"/>
          <p:cNvSpPr>
            <a:spLocks noGrp="1" noChangeArrowheads="1"/>
          </p:cNvSpPr>
          <p:nvPr>
            <p:ph type="body" idx="1"/>
          </p:nvPr>
        </p:nvSpPr>
        <p:spPr>
          <a:noFill/>
        </p:spPr>
        <p:txBody>
          <a:bodyPr/>
          <a:lstStyle/>
          <a:p>
            <a:pPr marL="161925" lvl="1" indent="-161925" defTabSz="869950">
              <a:buFont typeface="Wingdings" panose="05000000000000000000" pitchFamily="2" charset="2"/>
              <a:buChar char="§"/>
            </a:pPr>
            <a:r>
              <a:rPr lang="fr-FR" altLang="fr-FR" sz="1000">
                <a:ea typeface="Arial" panose="020B0604020202020204" pitchFamily="34" charset="0"/>
              </a:rPr>
              <a:t>L</a:t>
            </a:r>
            <a:r>
              <a:rPr lang="fr-FR" altLang="en-US" sz="1000">
                <a:ea typeface="Arial" panose="020B0604020202020204" pitchFamily="34" charset="0"/>
              </a:rPr>
              <a:t>’</a:t>
            </a:r>
            <a:r>
              <a:rPr lang="fr-FR" altLang="fr-FR" sz="1000">
                <a:ea typeface="Arial" panose="020B0604020202020204" pitchFamily="34" charset="0"/>
              </a:rPr>
              <a:t>application d</a:t>
            </a:r>
            <a:r>
              <a:rPr lang="fr-FR" altLang="en-US" sz="1000">
                <a:ea typeface="Arial" panose="020B0604020202020204" pitchFamily="34" charset="0"/>
              </a:rPr>
              <a:t>’</a:t>
            </a:r>
            <a:r>
              <a:rPr lang="fr-FR" altLang="fr-FR" sz="1000">
                <a:ea typeface="Arial" panose="020B0604020202020204" pitchFamily="34" charset="0"/>
              </a:rPr>
              <a:t>une règle seule remontait </a:t>
            </a:r>
            <a:r>
              <a:rPr lang="fr-FR" altLang="fr-FR" sz="1300">
                <a:ea typeface="Arial" panose="020B0604020202020204" pitchFamily="34" charset="0"/>
              </a:rPr>
              <a:t>1000 Bénéficiaires en alerte (500 Professionnels de Santé concernés)</a:t>
            </a:r>
          </a:p>
          <a:p>
            <a:pPr marL="161925" lvl="1" indent="-161925" defTabSz="869950">
              <a:buFont typeface="Wingdings" panose="05000000000000000000" pitchFamily="2" charset="2"/>
              <a:buChar char="§"/>
            </a:pPr>
            <a:r>
              <a:rPr lang="fr-FR" altLang="fr-FR" sz="1000">
                <a:ea typeface="Arial" panose="020B0604020202020204" pitchFamily="34" charset="0"/>
              </a:rPr>
              <a:t>L</a:t>
            </a:r>
            <a:r>
              <a:rPr lang="fr-FR" altLang="en-US" sz="1000">
                <a:ea typeface="Arial" panose="020B0604020202020204" pitchFamily="34" charset="0"/>
              </a:rPr>
              <a:t>’</a:t>
            </a:r>
            <a:r>
              <a:rPr lang="fr-FR" altLang="fr-FR" sz="1000">
                <a:ea typeface="Arial" panose="020B0604020202020204" pitchFamily="34" charset="0"/>
              </a:rPr>
              <a:t>application d</a:t>
            </a:r>
            <a:r>
              <a:rPr lang="fr-FR" altLang="en-US" sz="1000">
                <a:ea typeface="Arial" panose="020B0604020202020204" pitchFamily="34" charset="0"/>
              </a:rPr>
              <a:t>’</a:t>
            </a:r>
            <a:r>
              <a:rPr lang="fr-FR" altLang="fr-FR" sz="1000">
                <a:ea typeface="Arial" panose="020B0604020202020204" pitchFamily="34" charset="0"/>
              </a:rPr>
              <a:t>une règle affinée par un indicateurs statistiques remontait </a:t>
            </a:r>
            <a:r>
              <a:rPr lang="fr-FR" altLang="fr-FR" sz="1300">
                <a:ea typeface="Arial" panose="020B0604020202020204" pitchFamily="34" charset="0"/>
              </a:rPr>
              <a:t>50 Bénéficiaires en alerte (234 Professionnels de Santé concernés)</a:t>
            </a:r>
          </a:p>
          <a:p>
            <a:endParaRPr lang="en-GB" altLang="en-US">
              <a:latin typeface="Arial" charset="0"/>
              <a:cs typeface="Arial" charset="0"/>
            </a:endParaRPr>
          </a:p>
        </p:txBody>
      </p:sp>
    </p:spTree>
    <p:extLst>
      <p:ext uri="{BB962C8B-B14F-4D97-AF65-F5344CB8AC3E}">
        <p14:creationId xmlns:p14="http://schemas.microsoft.com/office/powerpoint/2010/main" val="1525692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sz="900">
                <a:solidFill>
                  <a:schemeClr val="tx1"/>
                </a:solidFill>
                <a:latin typeface="Arial" pitchFamily="34" charset="0"/>
                <a:cs typeface="Arial" pitchFamily="34" charset="0"/>
              </a:defRPr>
            </a:lvl1pPr>
            <a:lvl2pPr marL="779497" indent="-299807" eaLnBrk="0" hangingPunct="0">
              <a:defRPr sz="900">
                <a:solidFill>
                  <a:schemeClr val="tx1"/>
                </a:solidFill>
                <a:latin typeface="Arial" pitchFamily="34" charset="0"/>
                <a:cs typeface="Arial" pitchFamily="34" charset="0"/>
              </a:defRPr>
            </a:lvl2pPr>
            <a:lvl3pPr marL="1199227" indent="-239845" eaLnBrk="0" hangingPunct="0">
              <a:defRPr sz="900">
                <a:solidFill>
                  <a:schemeClr val="tx1"/>
                </a:solidFill>
                <a:latin typeface="Arial" pitchFamily="34" charset="0"/>
                <a:cs typeface="Arial" pitchFamily="34" charset="0"/>
              </a:defRPr>
            </a:lvl3pPr>
            <a:lvl4pPr marL="1678917" indent="-239845" eaLnBrk="0" hangingPunct="0">
              <a:defRPr sz="900">
                <a:solidFill>
                  <a:schemeClr val="tx1"/>
                </a:solidFill>
                <a:latin typeface="Arial" pitchFamily="34" charset="0"/>
                <a:cs typeface="Arial" pitchFamily="34" charset="0"/>
              </a:defRPr>
            </a:lvl4pPr>
            <a:lvl5pPr marL="2158608" indent="-239845" eaLnBrk="0" hangingPunct="0">
              <a:defRPr sz="900">
                <a:solidFill>
                  <a:schemeClr val="tx1"/>
                </a:solidFill>
                <a:latin typeface="Arial" pitchFamily="34" charset="0"/>
                <a:cs typeface="Arial" pitchFamily="34" charset="0"/>
              </a:defRPr>
            </a:lvl5pPr>
            <a:lvl6pPr marL="2638298" indent="-239845" algn="ctr" eaLnBrk="0" fontAlgn="base" hangingPunct="0">
              <a:spcBef>
                <a:spcPct val="0"/>
              </a:spcBef>
              <a:spcAft>
                <a:spcPct val="0"/>
              </a:spcAft>
              <a:defRPr sz="900">
                <a:solidFill>
                  <a:schemeClr val="tx1"/>
                </a:solidFill>
                <a:latin typeface="Arial" pitchFamily="34" charset="0"/>
                <a:cs typeface="Arial" pitchFamily="34" charset="0"/>
              </a:defRPr>
            </a:lvl6pPr>
            <a:lvl7pPr marL="3117989" indent="-239845" algn="ctr" eaLnBrk="0" fontAlgn="base" hangingPunct="0">
              <a:spcBef>
                <a:spcPct val="0"/>
              </a:spcBef>
              <a:spcAft>
                <a:spcPct val="0"/>
              </a:spcAft>
              <a:defRPr sz="900">
                <a:solidFill>
                  <a:schemeClr val="tx1"/>
                </a:solidFill>
                <a:latin typeface="Arial" pitchFamily="34" charset="0"/>
                <a:cs typeface="Arial" pitchFamily="34" charset="0"/>
              </a:defRPr>
            </a:lvl7pPr>
            <a:lvl8pPr marL="3597681" indent="-239845" algn="ctr" eaLnBrk="0" fontAlgn="base" hangingPunct="0">
              <a:spcBef>
                <a:spcPct val="0"/>
              </a:spcBef>
              <a:spcAft>
                <a:spcPct val="0"/>
              </a:spcAft>
              <a:defRPr sz="900">
                <a:solidFill>
                  <a:schemeClr val="tx1"/>
                </a:solidFill>
                <a:latin typeface="Arial" pitchFamily="34" charset="0"/>
                <a:cs typeface="Arial" pitchFamily="34" charset="0"/>
              </a:defRPr>
            </a:lvl8pPr>
            <a:lvl9pPr marL="4077371" indent="-239845" algn="ctr" eaLnBrk="0" fontAlgn="base" hangingPunct="0">
              <a:spcBef>
                <a:spcPct val="0"/>
              </a:spcBef>
              <a:spcAft>
                <a:spcPct val="0"/>
              </a:spcAft>
              <a:defRPr sz="900">
                <a:solidFill>
                  <a:schemeClr val="tx1"/>
                </a:solidFill>
                <a:latin typeface="Arial" pitchFamily="34" charset="0"/>
                <a:cs typeface="Arial" pitchFamily="34" charset="0"/>
              </a:defRPr>
            </a:lvl9pPr>
          </a:lstStyle>
          <a:p>
            <a:pPr eaLnBrk="1" hangingPunct="1"/>
            <a:fld id="{BEB6B0C3-AA21-4210-8216-93F0607E3C6D}" type="slidenum">
              <a:rPr lang="en-US" altLang="en-US" sz="1300">
                <a:ea typeface="MS PGothic" pitchFamily="34" charset="-128"/>
              </a:rPr>
              <a:pPr eaLnBrk="1" hangingPunct="1"/>
              <a:t>12</a:t>
            </a:fld>
            <a:endParaRPr lang="en-US" altLang="en-US" sz="1300">
              <a:ea typeface="MS PGothic" pitchFamily="34" charset="-128"/>
            </a:endParaRPr>
          </a:p>
        </p:txBody>
      </p:sp>
      <p:sp>
        <p:nvSpPr>
          <p:cNvPr id="40963" name="Slide Image Placeholder 1"/>
          <p:cNvSpPr>
            <a:spLocks noGrp="1" noRot="1" noChangeAspect="1" noTextEdit="1"/>
          </p:cNvSpPr>
          <p:nvPr>
            <p:ph type="sldImg"/>
          </p:nvPr>
        </p:nvSpPr>
        <p:spPr>
          <a:ln/>
        </p:spPr>
      </p:sp>
      <p:sp>
        <p:nvSpPr>
          <p:cNvPr id="40964" name="Notes Placeholder 2"/>
          <p:cNvSpPr>
            <a:spLocks noGrp="1"/>
          </p:cNvSpPr>
          <p:nvPr>
            <p:ph type="body" idx="1"/>
          </p:nvPr>
        </p:nvSpPr>
        <p:spPr>
          <a:noFill/>
        </p:spPr>
        <p:txBody>
          <a:bodyPr/>
          <a:lstStyle/>
          <a:p>
            <a:endParaRPr lang="fr-FR" altLang="en-US">
              <a:latin typeface="Arial" pitchFamily="34" charset="0"/>
              <a:cs typeface="Arial" pitchFamily="34" charset="0"/>
            </a:endParaRPr>
          </a:p>
        </p:txBody>
      </p:sp>
      <p:sp>
        <p:nvSpPr>
          <p:cNvPr id="40965" name="Slide Number Placeholder 3"/>
          <p:cNvSpPr txBox="1">
            <a:spLocks noGrp="1"/>
          </p:cNvSpPr>
          <p:nvPr/>
        </p:nvSpPr>
        <p:spPr bwMode="auto">
          <a:xfrm>
            <a:off x="3899000" y="9408981"/>
            <a:ext cx="298280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8" tIns="47967" rIns="95938" bIns="47967" anchor="b"/>
          <a:lstStyle>
            <a:lvl1pPr defTabSz="912813" eaLnBrk="0" hangingPunct="0">
              <a:defRPr sz="900">
                <a:solidFill>
                  <a:schemeClr val="tx1"/>
                </a:solidFill>
                <a:latin typeface="Arial" pitchFamily="34" charset="0"/>
                <a:cs typeface="Arial" pitchFamily="34" charset="0"/>
              </a:defRPr>
            </a:lvl1pPr>
            <a:lvl2pPr marL="742950" indent="-285750" defTabSz="912813" eaLnBrk="0" hangingPunct="0">
              <a:defRPr sz="900">
                <a:solidFill>
                  <a:schemeClr val="tx1"/>
                </a:solidFill>
                <a:latin typeface="Arial" pitchFamily="34" charset="0"/>
                <a:cs typeface="Arial" pitchFamily="34" charset="0"/>
              </a:defRPr>
            </a:lvl2pPr>
            <a:lvl3pPr marL="1143000" indent="-228600" defTabSz="912813" eaLnBrk="0" hangingPunct="0">
              <a:defRPr sz="900">
                <a:solidFill>
                  <a:schemeClr val="tx1"/>
                </a:solidFill>
                <a:latin typeface="Arial" pitchFamily="34" charset="0"/>
                <a:cs typeface="Arial" pitchFamily="34" charset="0"/>
              </a:defRPr>
            </a:lvl3pPr>
            <a:lvl4pPr marL="1600200" indent="-228600" defTabSz="912813" eaLnBrk="0" hangingPunct="0">
              <a:defRPr sz="900">
                <a:solidFill>
                  <a:schemeClr val="tx1"/>
                </a:solidFill>
                <a:latin typeface="Arial" pitchFamily="34" charset="0"/>
                <a:cs typeface="Arial" pitchFamily="34" charset="0"/>
              </a:defRPr>
            </a:lvl4pPr>
            <a:lvl5pPr marL="2057400" indent="-228600" defTabSz="912813" eaLnBrk="0" hangingPunct="0">
              <a:defRPr sz="900">
                <a:solidFill>
                  <a:schemeClr val="tx1"/>
                </a:solidFill>
                <a:latin typeface="Arial" pitchFamily="34" charset="0"/>
                <a:cs typeface="Arial" pitchFamily="34" charset="0"/>
              </a:defRPr>
            </a:lvl5pPr>
            <a:lvl6pPr marL="2514600" indent="-228600" algn="ctr" defTabSz="912813"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defTabSz="912813"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defTabSz="912813"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defTabSz="912813" eaLnBrk="0" fontAlgn="base" hangingPunct="0">
              <a:spcBef>
                <a:spcPct val="0"/>
              </a:spcBef>
              <a:spcAft>
                <a:spcPct val="0"/>
              </a:spcAft>
              <a:defRPr sz="900">
                <a:solidFill>
                  <a:schemeClr val="tx1"/>
                </a:solidFill>
                <a:latin typeface="Arial" pitchFamily="34" charset="0"/>
                <a:cs typeface="Arial" pitchFamily="34" charset="0"/>
              </a:defRPr>
            </a:lvl9pPr>
          </a:lstStyle>
          <a:p>
            <a:pPr algn="r" eaLnBrk="1" hangingPunct="1"/>
            <a:fld id="{9299F226-FE8F-4CF2-A70C-FC278512EFC7}" type="slidenum">
              <a:rPr lang="en-US" altLang="en-US" sz="1300"/>
              <a:pPr algn="r" eaLnBrk="1" hangingPunct="1"/>
              <a:t>12</a:t>
            </a:fld>
            <a:endParaRPr lang="en-US" altLang="en-US" sz="1300"/>
          </a:p>
        </p:txBody>
      </p:sp>
    </p:spTree>
    <p:extLst>
      <p:ext uri="{BB962C8B-B14F-4D97-AF65-F5344CB8AC3E}">
        <p14:creationId xmlns:p14="http://schemas.microsoft.com/office/powerpoint/2010/main" val="3234542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sz="900">
                <a:solidFill>
                  <a:schemeClr val="tx1"/>
                </a:solidFill>
                <a:latin typeface="Arial" pitchFamily="34" charset="0"/>
                <a:cs typeface="Arial" pitchFamily="34" charset="0"/>
              </a:defRPr>
            </a:lvl1pPr>
            <a:lvl2pPr marL="779497" indent="-299807" eaLnBrk="0" hangingPunct="0">
              <a:defRPr sz="900">
                <a:solidFill>
                  <a:schemeClr val="tx1"/>
                </a:solidFill>
                <a:latin typeface="Arial" pitchFamily="34" charset="0"/>
                <a:cs typeface="Arial" pitchFamily="34" charset="0"/>
              </a:defRPr>
            </a:lvl2pPr>
            <a:lvl3pPr marL="1199227" indent="-239845" eaLnBrk="0" hangingPunct="0">
              <a:defRPr sz="900">
                <a:solidFill>
                  <a:schemeClr val="tx1"/>
                </a:solidFill>
                <a:latin typeface="Arial" pitchFamily="34" charset="0"/>
                <a:cs typeface="Arial" pitchFamily="34" charset="0"/>
              </a:defRPr>
            </a:lvl3pPr>
            <a:lvl4pPr marL="1678917" indent="-239845" eaLnBrk="0" hangingPunct="0">
              <a:defRPr sz="900">
                <a:solidFill>
                  <a:schemeClr val="tx1"/>
                </a:solidFill>
                <a:latin typeface="Arial" pitchFamily="34" charset="0"/>
                <a:cs typeface="Arial" pitchFamily="34" charset="0"/>
              </a:defRPr>
            </a:lvl4pPr>
            <a:lvl5pPr marL="2158608" indent="-239845" eaLnBrk="0" hangingPunct="0">
              <a:defRPr sz="900">
                <a:solidFill>
                  <a:schemeClr val="tx1"/>
                </a:solidFill>
                <a:latin typeface="Arial" pitchFamily="34" charset="0"/>
                <a:cs typeface="Arial" pitchFamily="34" charset="0"/>
              </a:defRPr>
            </a:lvl5pPr>
            <a:lvl6pPr marL="2638298" indent="-239845" algn="ctr" eaLnBrk="0" fontAlgn="base" hangingPunct="0">
              <a:spcBef>
                <a:spcPct val="0"/>
              </a:spcBef>
              <a:spcAft>
                <a:spcPct val="0"/>
              </a:spcAft>
              <a:defRPr sz="900">
                <a:solidFill>
                  <a:schemeClr val="tx1"/>
                </a:solidFill>
                <a:latin typeface="Arial" pitchFamily="34" charset="0"/>
                <a:cs typeface="Arial" pitchFamily="34" charset="0"/>
              </a:defRPr>
            </a:lvl6pPr>
            <a:lvl7pPr marL="3117989" indent="-239845" algn="ctr" eaLnBrk="0" fontAlgn="base" hangingPunct="0">
              <a:spcBef>
                <a:spcPct val="0"/>
              </a:spcBef>
              <a:spcAft>
                <a:spcPct val="0"/>
              </a:spcAft>
              <a:defRPr sz="900">
                <a:solidFill>
                  <a:schemeClr val="tx1"/>
                </a:solidFill>
                <a:latin typeface="Arial" pitchFamily="34" charset="0"/>
                <a:cs typeface="Arial" pitchFamily="34" charset="0"/>
              </a:defRPr>
            </a:lvl7pPr>
            <a:lvl8pPr marL="3597681" indent="-239845" algn="ctr" eaLnBrk="0" fontAlgn="base" hangingPunct="0">
              <a:spcBef>
                <a:spcPct val="0"/>
              </a:spcBef>
              <a:spcAft>
                <a:spcPct val="0"/>
              </a:spcAft>
              <a:defRPr sz="900">
                <a:solidFill>
                  <a:schemeClr val="tx1"/>
                </a:solidFill>
                <a:latin typeface="Arial" pitchFamily="34" charset="0"/>
                <a:cs typeface="Arial" pitchFamily="34" charset="0"/>
              </a:defRPr>
            </a:lvl8pPr>
            <a:lvl9pPr marL="4077371" indent="-239845" algn="ctr" eaLnBrk="0" fontAlgn="base" hangingPunct="0">
              <a:spcBef>
                <a:spcPct val="0"/>
              </a:spcBef>
              <a:spcAft>
                <a:spcPct val="0"/>
              </a:spcAft>
              <a:defRPr sz="900">
                <a:solidFill>
                  <a:schemeClr val="tx1"/>
                </a:solidFill>
                <a:latin typeface="Arial" pitchFamily="34" charset="0"/>
                <a:cs typeface="Arial" pitchFamily="34" charset="0"/>
              </a:defRPr>
            </a:lvl9pPr>
          </a:lstStyle>
          <a:p>
            <a:pPr eaLnBrk="1" hangingPunct="1"/>
            <a:fld id="{BEB6B0C3-AA21-4210-8216-93F0607E3C6D}" type="slidenum">
              <a:rPr lang="en-US" altLang="en-US" sz="1300">
                <a:ea typeface="MS PGothic" pitchFamily="34" charset="-128"/>
              </a:rPr>
              <a:pPr eaLnBrk="1" hangingPunct="1"/>
              <a:t>13</a:t>
            </a:fld>
            <a:endParaRPr lang="en-US" altLang="en-US" sz="1300">
              <a:ea typeface="MS PGothic" pitchFamily="34" charset="-128"/>
            </a:endParaRPr>
          </a:p>
        </p:txBody>
      </p:sp>
      <p:sp>
        <p:nvSpPr>
          <p:cNvPr id="40963" name="Slide Image Placeholder 1"/>
          <p:cNvSpPr>
            <a:spLocks noGrp="1" noRot="1" noChangeAspect="1" noTextEdit="1"/>
          </p:cNvSpPr>
          <p:nvPr>
            <p:ph type="sldImg"/>
          </p:nvPr>
        </p:nvSpPr>
        <p:spPr>
          <a:ln/>
        </p:spPr>
      </p:sp>
      <p:sp>
        <p:nvSpPr>
          <p:cNvPr id="40964" name="Notes Placeholder 2"/>
          <p:cNvSpPr>
            <a:spLocks noGrp="1"/>
          </p:cNvSpPr>
          <p:nvPr>
            <p:ph type="body" idx="1"/>
          </p:nvPr>
        </p:nvSpPr>
        <p:spPr>
          <a:noFill/>
        </p:spPr>
        <p:txBody>
          <a:bodyPr/>
          <a:lstStyle/>
          <a:p>
            <a:endParaRPr lang="fr-FR" altLang="en-US">
              <a:latin typeface="Arial" pitchFamily="34" charset="0"/>
              <a:cs typeface="Arial" pitchFamily="34" charset="0"/>
            </a:endParaRPr>
          </a:p>
        </p:txBody>
      </p:sp>
      <p:sp>
        <p:nvSpPr>
          <p:cNvPr id="40965" name="Slide Number Placeholder 3"/>
          <p:cNvSpPr txBox="1">
            <a:spLocks noGrp="1"/>
          </p:cNvSpPr>
          <p:nvPr/>
        </p:nvSpPr>
        <p:spPr bwMode="auto">
          <a:xfrm>
            <a:off x="3899000" y="9408981"/>
            <a:ext cx="298280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8" tIns="47967" rIns="95938" bIns="47967" anchor="b"/>
          <a:lstStyle>
            <a:lvl1pPr defTabSz="912813" eaLnBrk="0" hangingPunct="0">
              <a:defRPr sz="900">
                <a:solidFill>
                  <a:schemeClr val="tx1"/>
                </a:solidFill>
                <a:latin typeface="Arial" pitchFamily="34" charset="0"/>
                <a:cs typeface="Arial" pitchFamily="34" charset="0"/>
              </a:defRPr>
            </a:lvl1pPr>
            <a:lvl2pPr marL="742950" indent="-285750" defTabSz="912813" eaLnBrk="0" hangingPunct="0">
              <a:defRPr sz="900">
                <a:solidFill>
                  <a:schemeClr val="tx1"/>
                </a:solidFill>
                <a:latin typeface="Arial" pitchFamily="34" charset="0"/>
                <a:cs typeface="Arial" pitchFamily="34" charset="0"/>
              </a:defRPr>
            </a:lvl2pPr>
            <a:lvl3pPr marL="1143000" indent="-228600" defTabSz="912813" eaLnBrk="0" hangingPunct="0">
              <a:defRPr sz="900">
                <a:solidFill>
                  <a:schemeClr val="tx1"/>
                </a:solidFill>
                <a:latin typeface="Arial" pitchFamily="34" charset="0"/>
                <a:cs typeface="Arial" pitchFamily="34" charset="0"/>
              </a:defRPr>
            </a:lvl3pPr>
            <a:lvl4pPr marL="1600200" indent="-228600" defTabSz="912813" eaLnBrk="0" hangingPunct="0">
              <a:defRPr sz="900">
                <a:solidFill>
                  <a:schemeClr val="tx1"/>
                </a:solidFill>
                <a:latin typeface="Arial" pitchFamily="34" charset="0"/>
                <a:cs typeface="Arial" pitchFamily="34" charset="0"/>
              </a:defRPr>
            </a:lvl4pPr>
            <a:lvl5pPr marL="2057400" indent="-228600" defTabSz="912813" eaLnBrk="0" hangingPunct="0">
              <a:defRPr sz="900">
                <a:solidFill>
                  <a:schemeClr val="tx1"/>
                </a:solidFill>
                <a:latin typeface="Arial" pitchFamily="34" charset="0"/>
                <a:cs typeface="Arial" pitchFamily="34" charset="0"/>
              </a:defRPr>
            </a:lvl5pPr>
            <a:lvl6pPr marL="2514600" indent="-228600" algn="ctr" defTabSz="912813"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defTabSz="912813"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defTabSz="912813"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defTabSz="912813" eaLnBrk="0" fontAlgn="base" hangingPunct="0">
              <a:spcBef>
                <a:spcPct val="0"/>
              </a:spcBef>
              <a:spcAft>
                <a:spcPct val="0"/>
              </a:spcAft>
              <a:defRPr sz="900">
                <a:solidFill>
                  <a:schemeClr val="tx1"/>
                </a:solidFill>
                <a:latin typeface="Arial" pitchFamily="34" charset="0"/>
                <a:cs typeface="Arial" pitchFamily="34" charset="0"/>
              </a:defRPr>
            </a:lvl9pPr>
          </a:lstStyle>
          <a:p>
            <a:pPr algn="r" eaLnBrk="1" hangingPunct="1"/>
            <a:fld id="{9299F226-FE8F-4CF2-A70C-FC278512EFC7}" type="slidenum">
              <a:rPr lang="en-US" altLang="en-US" sz="1300"/>
              <a:pPr algn="r" eaLnBrk="1" hangingPunct="1"/>
              <a:t>13</a:t>
            </a:fld>
            <a:endParaRPr lang="en-US" altLang="en-US" sz="1300"/>
          </a:p>
        </p:txBody>
      </p:sp>
    </p:spTree>
    <p:extLst>
      <p:ext uri="{BB962C8B-B14F-4D97-AF65-F5344CB8AC3E}">
        <p14:creationId xmlns:p14="http://schemas.microsoft.com/office/powerpoint/2010/main" val="1834677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fld id="{87237D83-D92D-4AEE-A06D-D83558150DD5}" type="slidenum">
              <a:rPr lang="en-US" altLang="en-US" sz="1200">
                <a:solidFill>
                  <a:schemeClr val="tx1"/>
                </a:solidFill>
              </a:rPr>
              <a:pPr/>
              <a:t>14</a:t>
            </a:fld>
            <a:endParaRPr lang="en-US" altLang="en-US" sz="1200">
              <a:solidFill>
                <a:schemeClr val="tx1"/>
              </a:solidFill>
            </a:endParaRPr>
          </a:p>
        </p:txBody>
      </p:sp>
      <p:sp>
        <p:nvSpPr>
          <p:cNvPr id="187395" name="Slide Image Placeholder 1"/>
          <p:cNvSpPr>
            <a:spLocks noGrp="1" noRot="1" noChangeAspect="1" noTextEdit="1"/>
          </p:cNvSpPr>
          <p:nvPr>
            <p:ph type="sldImg"/>
          </p:nvPr>
        </p:nvSpPr>
        <p:spPr>
          <a:ln/>
        </p:spPr>
      </p:sp>
      <p:sp>
        <p:nvSpPr>
          <p:cNvPr id="187396" name="Notes Placeholder 2"/>
          <p:cNvSpPr>
            <a:spLocks noGrp="1"/>
          </p:cNvSpPr>
          <p:nvPr>
            <p:ph type="body" idx="1"/>
          </p:nvPr>
        </p:nvSpPr>
        <p:spPr>
          <a:noFill/>
        </p:spPr>
        <p:txBody>
          <a:bodyPr/>
          <a:lstStyle/>
          <a:p>
            <a:pPr marL="161925" lvl="1" indent="-161925" defTabSz="869950">
              <a:buFont typeface="Wingdings" panose="05000000000000000000" pitchFamily="2" charset="2"/>
              <a:buChar char="§"/>
            </a:pPr>
            <a:r>
              <a:rPr lang="fr-FR" altLang="en-US">
                <a:ea typeface="Arial" panose="020B0604020202020204" pitchFamily="34" charset="0"/>
              </a:rPr>
              <a:t>Il est également possible de créer des patterns permettant de trouver les faux positifs, les erreurs de gestion internes, …</a:t>
            </a:r>
          </a:p>
        </p:txBody>
      </p:sp>
      <p:sp>
        <p:nvSpPr>
          <p:cNvPr id="187397" name="Slide Number Placeholder 3"/>
          <p:cNvSpPr txBox="1">
            <a:spLocks noGrp="1"/>
          </p:cNvSpPr>
          <p:nvPr/>
        </p:nvSpPr>
        <p:spPr bwMode="auto">
          <a:xfrm>
            <a:off x="3870325" y="8016875"/>
            <a:ext cx="29606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151" tIns="43575" rIns="87151" bIns="43575" anchor="b"/>
          <a:lstStyle>
            <a:lvl1pPr defTabSz="869950">
              <a:defRPr sz="2200">
                <a:solidFill>
                  <a:schemeClr val="hlink"/>
                </a:solidFill>
                <a:latin typeface="Arial" panose="020B0604020202020204" pitchFamily="34" charset="0"/>
                <a:ea typeface="MS PGothic" panose="020B0600070205080204" pitchFamily="34" charset="-128"/>
              </a:defRPr>
            </a:lvl1pPr>
            <a:lvl2pPr marL="742950" indent="-285750" defTabSz="869950">
              <a:defRPr sz="2200">
                <a:solidFill>
                  <a:schemeClr val="hlink"/>
                </a:solidFill>
                <a:latin typeface="Arial" panose="020B0604020202020204" pitchFamily="34" charset="0"/>
                <a:ea typeface="MS PGothic" panose="020B0600070205080204" pitchFamily="34" charset="-128"/>
              </a:defRPr>
            </a:lvl2pPr>
            <a:lvl3pPr marL="1143000" indent="-228600" defTabSz="869950">
              <a:defRPr sz="2200">
                <a:solidFill>
                  <a:schemeClr val="hlink"/>
                </a:solidFill>
                <a:latin typeface="Arial" panose="020B0604020202020204" pitchFamily="34" charset="0"/>
                <a:ea typeface="MS PGothic" panose="020B0600070205080204" pitchFamily="34" charset="-128"/>
              </a:defRPr>
            </a:lvl3pPr>
            <a:lvl4pPr marL="1600200" indent="-228600" defTabSz="869950">
              <a:defRPr sz="2200">
                <a:solidFill>
                  <a:schemeClr val="hlink"/>
                </a:solidFill>
                <a:latin typeface="Arial" panose="020B0604020202020204" pitchFamily="34" charset="0"/>
                <a:ea typeface="MS PGothic" panose="020B0600070205080204" pitchFamily="34" charset="-128"/>
              </a:defRPr>
            </a:lvl4pPr>
            <a:lvl5pPr marL="2057400" indent="-228600" defTabSz="869950">
              <a:defRPr sz="2200">
                <a:solidFill>
                  <a:schemeClr val="hlink"/>
                </a:solidFill>
                <a:latin typeface="Arial" panose="020B0604020202020204" pitchFamily="34" charset="0"/>
                <a:ea typeface="MS PGothic" panose="020B0600070205080204" pitchFamily="34" charset="-128"/>
              </a:defRPr>
            </a:lvl5pPr>
            <a:lvl6pPr marL="2514600" indent="-228600" defTabSz="86995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defTabSz="86995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defTabSz="86995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defTabSz="86995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r"/>
            <a:fld id="{CABAF188-D1B7-4AD5-90C3-E69D1AED7633}" type="slidenum">
              <a:rPr lang="en-US" altLang="en-US" sz="1100">
                <a:solidFill>
                  <a:schemeClr val="tx1"/>
                </a:solidFill>
              </a:rPr>
              <a:pPr algn="r"/>
              <a:t>14</a:t>
            </a:fld>
            <a:endParaRPr lang="en-US" altLang="en-US" sz="1100">
              <a:solidFill>
                <a:schemeClr val="tx1"/>
              </a:solidFill>
            </a:endParaRPr>
          </a:p>
        </p:txBody>
      </p:sp>
    </p:spTree>
    <p:extLst>
      <p:ext uri="{BB962C8B-B14F-4D97-AF65-F5344CB8AC3E}">
        <p14:creationId xmlns:p14="http://schemas.microsoft.com/office/powerpoint/2010/main" val="176335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E7E65F0-FAE4-B345-9FA2-1A49518D61A8}" type="slidenum">
              <a:rPr kumimoji="0" lang="en-US" sz="1200" b="0" i="0" u="none" strike="noStrike" kern="0" cap="none" spc="0" normalizeH="0" baseline="0" noProof="0" smtClean="0">
                <a:ln>
                  <a:noFill/>
                </a:ln>
                <a:solidFill>
                  <a:srgbClr val="000000"/>
                </a:solidFill>
                <a:effectLst/>
                <a:uLnTx/>
                <a:uFillTx/>
                <a:latin typeface="Arial"/>
                <a:cs typeface="Arial"/>
                <a:sym typeface="Arial"/>
              </a:rPr>
              <a:pPr marL="0" marR="0" lvl="0" indent="0" algn="r" defTabSz="914400" rtl="0" eaLnBrk="1" fontAlgn="auto" latinLnBrk="0" hangingPunct="0">
                <a:lnSpc>
                  <a:spcPct val="100000"/>
                </a:lnSpc>
                <a:spcBef>
                  <a:spcPts val="0"/>
                </a:spcBef>
                <a:spcAft>
                  <a:spcPts val="0"/>
                </a:spcAft>
                <a:buClrTx/>
                <a:buSzTx/>
                <a:buFontTx/>
                <a:buNone/>
                <a:tabLst/>
                <a:defRPr/>
              </a:pPr>
              <a:t>15</a:t>
            </a:fld>
            <a:endParaRPr kumimoji="0" lang="en-US" sz="12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3965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latin typeface="Arial" pitchFamily="34" charset="0"/>
            </a:endParaRPr>
          </a:p>
        </p:txBody>
      </p:sp>
      <p:sp>
        <p:nvSpPr>
          <p:cNvPr id="368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a:solidFill>
                  <a:schemeClr val="tx1"/>
                </a:solidFill>
                <a:latin typeface="Arial" pitchFamily="34" charset="0"/>
              </a:defRPr>
            </a:lvl1pPr>
            <a:lvl2pPr marL="742950" indent="-285750" defTabSz="931863">
              <a:defRPr>
                <a:solidFill>
                  <a:schemeClr val="tx1"/>
                </a:solidFill>
                <a:latin typeface="Arial" pitchFamily="34" charset="0"/>
              </a:defRPr>
            </a:lvl2pPr>
            <a:lvl3pPr marL="1143000" indent="-228600" defTabSz="931863">
              <a:defRPr>
                <a:solidFill>
                  <a:schemeClr val="tx1"/>
                </a:solidFill>
                <a:latin typeface="Arial" pitchFamily="34" charset="0"/>
              </a:defRPr>
            </a:lvl3pPr>
            <a:lvl4pPr marL="1600200" indent="-228600" defTabSz="931863">
              <a:defRPr>
                <a:solidFill>
                  <a:schemeClr val="tx1"/>
                </a:solidFill>
                <a:latin typeface="Arial" pitchFamily="34" charset="0"/>
              </a:defRPr>
            </a:lvl4pPr>
            <a:lvl5pPr marL="2057400" indent="-228600" defTabSz="931863">
              <a:defRPr>
                <a:solidFill>
                  <a:schemeClr val="tx1"/>
                </a:solidFill>
                <a:latin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defRPr>
            </a:lvl9pPr>
          </a:lstStyle>
          <a:p>
            <a:pPr algn="r" eaLnBrk="1" hangingPunct="1"/>
            <a:fld id="{7B2E0B89-7D2E-46CE-9EC0-6A849C924B7C}" type="slidenum">
              <a:rPr lang="en-US" altLang="en-US" sz="1200">
                <a:ea typeface="MS PGothic" pitchFamily="34" charset="-128"/>
                <a:cs typeface="Arial" pitchFamily="34" charset="0"/>
              </a:rPr>
              <a:pPr algn="r" eaLnBrk="1" hangingPunct="1"/>
              <a:t>2</a:t>
            </a:fld>
            <a:endParaRPr lang="en-US" altLang="en-US" sz="1200">
              <a:ea typeface="MS PGothic" pitchFamily="34" charset="-128"/>
              <a:cs typeface="Arial" pitchFamily="34" charset="0"/>
            </a:endParaRPr>
          </a:p>
        </p:txBody>
      </p:sp>
    </p:spTree>
    <p:extLst>
      <p:ext uri="{BB962C8B-B14F-4D97-AF65-F5344CB8AC3E}">
        <p14:creationId xmlns:p14="http://schemas.microsoft.com/office/powerpoint/2010/main" val="376350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a:solidFill>
              <a:srgbClr val="000000"/>
            </a:solidFill>
          </a:ln>
        </p:spPr>
      </p:sp>
      <p:sp>
        <p:nvSpPr>
          <p:cNvPr id="55298" name="Text Box 3"/>
          <p:cNvSpPr>
            <a:spLocks noGrp="1" noChangeArrowheads="1"/>
          </p:cNvSpPr>
          <p:nvPr>
            <p:ph type="body" idx="1"/>
          </p:nvPr>
        </p:nvSpPr>
        <p:spPr>
          <a:noFill/>
        </p:spPr>
        <p:txBody>
          <a:bodyPr/>
          <a:lstStyle/>
          <a:p>
            <a:pPr algn="l" hangingPunct="0">
              <a:lnSpc>
                <a:spcPct val="95000"/>
              </a:lnSpc>
              <a:buClr>
                <a:srgbClr val="000000"/>
              </a:buClr>
              <a:buSzPct val="100000"/>
              <a:buFont typeface="Arial" charset="0"/>
              <a:buNone/>
            </a:pPr>
            <a:r>
              <a:rPr lang="en-US" altLang="en-US" sz="1800" b="1" dirty="0">
                <a:solidFill>
                  <a:schemeClr val="bg1"/>
                </a:solidFill>
                <a:latin typeface="Arial" panose="020B0604020202020204" pitchFamily="34" charset="0"/>
                <a:ea typeface="ＭＳ Ｐゴシック" pitchFamily="34" charset="-128"/>
                <a:cs typeface="Arial" panose="020B0604020202020204" pitchFamily="34" charset="0"/>
              </a:rPr>
              <a:t>Detect:   </a:t>
            </a:r>
            <a:r>
              <a:rPr lang="en-US" altLang="en-US" sz="1100" b="0" dirty="0">
                <a:solidFill>
                  <a:schemeClr val="bg1"/>
                </a:solidFill>
                <a:latin typeface="Arial" panose="020B0604020202020204" pitchFamily="34" charset="0"/>
                <a:ea typeface="ＭＳ Ｐゴシック" pitchFamily="34" charset="-128"/>
                <a:cs typeface="Arial" panose="020B0604020202020204" pitchFamily="34" charset="0"/>
              </a:rPr>
              <a:t>Detect if a </a:t>
            </a:r>
            <a:r>
              <a:rPr lang="en-US" altLang="en-US" sz="1100" b="0" dirty="0">
                <a:solidFill>
                  <a:srgbClr val="FFFF00"/>
                </a:solidFill>
                <a:latin typeface="Arial" panose="020B0604020202020204" pitchFamily="34" charset="0"/>
                <a:ea typeface="ＭＳ Ｐゴシック" pitchFamily="34" charset="-128"/>
                <a:cs typeface="Arial" panose="020B0604020202020204" pitchFamily="34" charset="0"/>
              </a:rPr>
              <a:t>request or transaction </a:t>
            </a:r>
            <a:r>
              <a:rPr lang="en-US" altLang="en-US" sz="1100" b="0" dirty="0">
                <a:solidFill>
                  <a:schemeClr val="bg1"/>
                </a:solidFill>
                <a:latin typeface="Arial" panose="020B0604020202020204" pitchFamily="34" charset="0"/>
                <a:ea typeface="ＭＳ Ｐゴシック" pitchFamily="34" charset="-128"/>
                <a:cs typeface="Arial" panose="020B0604020202020204" pitchFamily="34" charset="0"/>
              </a:rPr>
              <a:t>brought forward by a customer, employee, or partner is </a:t>
            </a:r>
            <a:r>
              <a:rPr lang="en-US" altLang="en-US" sz="1100" b="0" dirty="0">
                <a:solidFill>
                  <a:srgbClr val="FFFF00"/>
                </a:solidFill>
                <a:latin typeface="Arial" panose="020B0604020202020204" pitchFamily="34" charset="0"/>
                <a:ea typeface="ＭＳ Ｐゴシック" pitchFamily="34" charset="-128"/>
                <a:cs typeface="Arial" panose="020B0604020202020204" pitchFamily="34" charset="0"/>
              </a:rPr>
              <a:t>likely fraud </a:t>
            </a:r>
          </a:p>
          <a:p>
            <a:pPr algn="l" hangingPunct="0">
              <a:lnSpc>
                <a:spcPct val="95000"/>
              </a:lnSpc>
              <a:buClr>
                <a:srgbClr val="000000"/>
              </a:buClr>
              <a:buSzPct val="100000"/>
              <a:buFont typeface="Arial" charset="0"/>
              <a:buNone/>
            </a:pPr>
            <a:endParaRPr lang="fr-FR" altLang="en-US" sz="1100" b="0" dirty="0">
              <a:solidFill>
                <a:srgbClr val="FFFF00"/>
              </a:solidFill>
              <a:latin typeface="Arial" panose="020B0604020202020204" pitchFamily="34" charset="0"/>
              <a:ea typeface="ＭＳ Ｐゴシック" pitchFamily="34" charset="-128"/>
              <a:cs typeface="Arial" panose="020B0604020202020204" pitchFamily="34" charset="0"/>
            </a:endParaRPr>
          </a:p>
          <a:p>
            <a:pPr marL="0" marR="0" indent="0" algn="l" defTabSz="914400" rtl="0" eaLnBrk="0" fontAlgn="base" latinLnBrk="0" hangingPunct="0">
              <a:lnSpc>
                <a:spcPct val="95000"/>
              </a:lnSpc>
              <a:spcBef>
                <a:spcPct val="30000"/>
              </a:spcBef>
              <a:spcAft>
                <a:spcPct val="0"/>
              </a:spcAft>
              <a:buClr>
                <a:srgbClr val="000000"/>
              </a:buClr>
              <a:buSzPct val="100000"/>
              <a:buFont typeface="Arial" charset="0"/>
              <a:buNone/>
              <a:tabLst/>
              <a:defRPr/>
            </a:pPr>
            <a:r>
              <a:rPr lang="en-US" altLang="en-US" sz="1800" b="1" dirty="0">
                <a:solidFill>
                  <a:schemeClr val="bg1"/>
                </a:solidFill>
                <a:latin typeface="Arial" panose="020B0604020202020204" pitchFamily="34" charset="0"/>
                <a:ea typeface="ＭＳ Ｐゴシック" pitchFamily="34" charset="-128"/>
                <a:cs typeface="Arial" panose="020B0604020202020204" pitchFamily="34" charset="0"/>
              </a:rPr>
              <a:t>Prevent (or respond):   </a:t>
            </a:r>
            <a:r>
              <a:rPr lang="en-US" altLang="en-US" sz="1100" b="0" dirty="0">
                <a:solidFill>
                  <a:schemeClr val="bg1"/>
                </a:solidFill>
                <a:latin typeface="Arial" panose="020B0604020202020204" pitchFamily="34" charset="0"/>
                <a:ea typeface="ＭＳ Ｐゴシック" pitchFamily="34" charset="-128"/>
                <a:cs typeface="Arial" panose="020B0604020202020204" pitchFamily="34" charset="0"/>
              </a:rPr>
              <a:t>Take the next best action once fraud has been identified</a:t>
            </a:r>
          </a:p>
          <a:p>
            <a:pPr marL="0" marR="0" indent="0" algn="l" defTabSz="914400" rtl="0" eaLnBrk="0" fontAlgn="base" latinLnBrk="0" hangingPunct="0">
              <a:lnSpc>
                <a:spcPct val="95000"/>
              </a:lnSpc>
              <a:spcBef>
                <a:spcPct val="30000"/>
              </a:spcBef>
              <a:spcAft>
                <a:spcPct val="0"/>
              </a:spcAft>
              <a:buClr>
                <a:srgbClr val="000000"/>
              </a:buClr>
              <a:buSzPct val="100000"/>
              <a:buFont typeface="Arial" charset="0"/>
              <a:buNone/>
              <a:tabLst/>
              <a:defRPr/>
            </a:pPr>
            <a:endParaRPr lang="fr-FR" altLang="en-US" sz="1100" b="0" dirty="0">
              <a:solidFill>
                <a:schemeClr val="bg1"/>
              </a:solidFill>
              <a:latin typeface="Arial" panose="020B0604020202020204" pitchFamily="34" charset="0"/>
              <a:ea typeface="ＭＳ Ｐゴシック" pitchFamily="34" charset="-128"/>
              <a:cs typeface="Arial" panose="020B0604020202020204" pitchFamily="34" charset="0"/>
            </a:endParaRPr>
          </a:p>
          <a:p>
            <a:pPr marL="0" marR="0" indent="0" algn="l" defTabSz="914400" rtl="0" eaLnBrk="0" fontAlgn="base" latinLnBrk="0" hangingPunct="0">
              <a:lnSpc>
                <a:spcPct val="95000"/>
              </a:lnSpc>
              <a:spcBef>
                <a:spcPct val="30000"/>
              </a:spcBef>
              <a:spcAft>
                <a:spcPct val="0"/>
              </a:spcAft>
              <a:buClr>
                <a:srgbClr val="000000"/>
              </a:buClr>
              <a:buSzPct val="100000"/>
              <a:buFont typeface="Arial" charset="0"/>
              <a:buNone/>
              <a:tabLst/>
              <a:defRPr/>
            </a:pPr>
            <a:r>
              <a:rPr lang="en-US" altLang="en-US" sz="1800" b="1" dirty="0">
                <a:solidFill>
                  <a:schemeClr val="bg1"/>
                </a:solidFill>
                <a:latin typeface="Arial" panose="020B0604020202020204" pitchFamily="34" charset="0"/>
                <a:ea typeface="ＭＳ Ｐゴシック" pitchFamily="34" charset="-128"/>
                <a:cs typeface="Arial" panose="020B0604020202020204" pitchFamily="34" charset="0"/>
              </a:rPr>
              <a:t>Discover:  </a:t>
            </a:r>
            <a:r>
              <a:rPr lang="en-US" altLang="en-US" sz="1800" b="0" dirty="0">
                <a:solidFill>
                  <a:schemeClr val="bg1"/>
                </a:solidFill>
                <a:latin typeface="Arial" panose="020B0604020202020204" pitchFamily="34" charset="0"/>
                <a:ea typeface="ＭＳ Ｐゴシック" pitchFamily="34" charset="-128"/>
                <a:cs typeface="Arial" panose="020B0604020202020204" pitchFamily="34" charset="0"/>
              </a:rPr>
              <a:t>discover</a:t>
            </a:r>
            <a:r>
              <a:rPr lang="en-US" altLang="en-US" sz="1800" b="0" baseline="0" dirty="0">
                <a:solidFill>
                  <a:schemeClr val="bg1"/>
                </a:solidFill>
                <a:latin typeface="Arial" panose="020B0604020202020204" pitchFamily="34" charset="0"/>
                <a:ea typeface="ＭＳ Ｐゴシック" pitchFamily="34" charset="-128"/>
                <a:cs typeface="Arial" panose="020B0604020202020204" pitchFamily="34" charset="0"/>
              </a:rPr>
              <a:t> fraudulent providers, schemes, firms, or other actors thru retrospective analysis of data</a:t>
            </a:r>
          </a:p>
          <a:p>
            <a:pPr marL="0" marR="0" indent="0" algn="l" defTabSz="914400" rtl="0" eaLnBrk="0" fontAlgn="base" latinLnBrk="0" hangingPunct="0">
              <a:lnSpc>
                <a:spcPct val="95000"/>
              </a:lnSpc>
              <a:spcBef>
                <a:spcPct val="30000"/>
              </a:spcBef>
              <a:spcAft>
                <a:spcPct val="0"/>
              </a:spcAft>
              <a:buClr>
                <a:srgbClr val="000000"/>
              </a:buClr>
              <a:buSzPct val="100000"/>
              <a:buFont typeface="Arial" charset="0"/>
              <a:buNone/>
              <a:tabLst/>
              <a:defRPr/>
            </a:pPr>
            <a:endParaRPr lang="fr-FR" altLang="en-US" sz="1100" b="0" dirty="0">
              <a:solidFill>
                <a:srgbClr val="FFFF00"/>
              </a:solidFill>
              <a:latin typeface="Arial" panose="020B0604020202020204" pitchFamily="34" charset="0"/>
              <a:ea typeface="ＭＳ Ｐゴシック" pitchFamily="34" charset="-128"/>
              <a:cs typeface="Arial" panose="020B0604020202020204" pitchFamily="34" charset="0"/>
            </a:endParaRPr>
          </a:p>
          <a:p>
            <a:pPr marL="0" marR="0" indent="0" algn="l" defTabSz="914400" rtl="0" eaLnBrk="0" fontAlgn="base" latinLnBrk="0" hangingPunct="0">
              <a:lnSpc>
                <a:spcPct val="95000"/>
              </a:lnSpc>
              <a:spcBef>
                <a:spcPct val="30000"/>
              </a:spcBef>
              <a:spcAft>
                <a:spcPct val="0"/>
              </a:spcAft>
              <a:buClr>
                <a:srgbClr val="000000"/>
              </a:buClr>
              <a:buSzPct val="100000"/>
              <a:buFont typeface="Arial" charset="0"/>
              <a:buNone/>
              <a:tabLst/>
              <a:defRPr/>
            </a:pPr>
            <a:r>
              <a:rPr lang="en-US" altLang="en-US" sz="1800" b="1" dirty="0">
                <a:solidFill>
                  <a:schemeClr val="bg1"/>
                </a:solidFill>
                <a:latin typeface="Arial" panose="020B0604020202020204" pitchFamily="34" charset="0"/>
                <a:ea typeface="ＭＳ Ｐゴシック" pitchFamily="34" charset="-128"/>
                <a:cs typeface="Arial" panose="020B0604020202020204" pitchFamily="34" charset="0"/>
              </a:rPr>
              <a:t>Investigate:   </a:t>
            </a:r>
            <a:r>
              <a:rPr lang="en-US" altLang="en-US" sz="1100" b="0" dirty="0">
                <a:solidFill>
                  <a:schemeClr val="bg1"/>
                </a:solidFill>
                <a:latin typeface="Arial" panose="020B0604020202020204" pitchFamily="34" charset="0"/>
                <a:ea typeface="ＭＳ Ｐゴシック" pitchFamily="34" charset="-128"/>
                <a:cs typeface="Arial" panose="020B0604020202020204" pitchFamily="34" charset="0"/>
              </a:rPr>
              <a:t>Confirm suspicions by efficiently and effectively investigating identified fraud</a:t>
            </a:r>
            <a:endParaRPr lang="en-US" altLang="en-US" sz="1100" b="0" dirty="0">
              <a:solidFill>
                <a:srgbClr val="FFFF00"/>
              </a:solidFill>
              <a:latin typeface="Arial" panose="020B0604020202020204" pitchFamily="34" charset="0"/>
              <a:ea typeface="ＭＳ Ｐゴシック" pitchFamily="34" charset="-128"/>
              <a:cs typeface="Arial" panose="020B0604020202020204" pitchFamily="34" charset="0"/>
            </a:endParaRPr>
          </a:p>
          <a:p>
            <a:pPr marL="0" marR="0" indent="0" algn="l" defTabSz="914400" rtl="0" eaLnBrk="0" fontAlgn="base" latinLnBrk="0" hangingPunct="0">
              <a:lnSpc>
                <a:spcPct val="95000"/>
              </a:lnSpc>
              <a:spcBef>
                <a:spcPct val="30000"/>
              </a:spcBef>
              <a:spcAft>
                <a:spcPct val="0"/>
              </a:spcAft>
              <a:buClr>
                <a:srgbClr val="000000"/>
              </a:buClr>
              <a:buSzPct val="100000"/>
              <a:buFont typeface="Arial" charset="0"/>
              <a:buNone/>
              <a:tabLst/>
              <a:defRPr/>
            </a:pPr>
            <a:endParaRPr lang="en-US" altLang="en-US" sz="1100" b="0" dirty="0">
              <a:solidFill>
                <a:srgbClr val="FFFF00"/>
              </a:solidFill>
              <a:latin typeface="Arial" panose="020B0604020202020204" pitchFamily="34" charset="0"/>
              <a:ea typeface="ＭＳ Ｐゴシック" pitchFamily="34" charset="-128"/>
              <a:cs typeface="Arial" panose="020B0604020202020204" pitchFamily="34" charset="0"/>
            </a:endParaRPr>
          </a:p>
          <a:p>
            <a:pPr marL="0" marR="0" indent="0" algn="l" defTabSz="914400" rtl="0" eaLnBrk="0" fontAlgn="base" latinLnBrk="0" hangingPunct="0">
              <a:lnSpc>
                <a:spcPct val="95000"/>
              </a:lnSpc>
              <a:spcBef>
                <a:spcPct val="30000"/>
              </a:spcBef>
              <a:spcAft>
                <a:spcPct val="0"/>
              </a:spcAft>
              <a:buClr>
                <a:srgbClr val="000000"/>
              </a:buClr>
              <a:buSzPct val="100000"/>
              <a:buFont typeface="Arial" charset="0"/>
              <a:buNone/>
              <a:tabLst/>
              <a:defRPr/>
            </a:pPr>
            <a:endParaRPr lang="en-US" altLang="en-US" sz="1100" b="0" dirty="0">
              <a:solidFill>
                <a:srgbClr val="FFFF00"/>
              </a:solidFill>
              <a:latin typeface="Arial" panose="020B0604020202020204" pitchFamily="34" charset="0"/>
              <a:ea typeface="ＭＳ Ｐゴシック" pitchFamily="34" charset="-128"/>
              <a:cs typeface="Arial" panose="020B0604020202020204" pitchFamily="34" charset="0"/>
            </a:endParaRPr>
          </a:p>
          <a:p>
            <a:pPr algn="l" hangingPunct="0">
              <a:lnSpc>
                <a:spcPct val="95000"/>
              </a:lnSpc>
              <a:buClr>
                <a:srgbClr val="000000"/>
              </a:buClr>
              <a:buSzPct val="100000"/>
              <a:buFont typeface="Arial" charset="0"/>
              <a:buNone/>
            </a:pPr>
            <a:endParaRPr lang="en-US" altLang="en-US" sz="1100" b="0" dirty="0">
              <a:solidFill>
                <a:srgbClr val="FFFF00"/>
              </a:solidFill>
              <a:latin typeface="Arial" panose="020B0604020202020204" pitchFamily="34" charset="0"/>
              <a:ea typeface="ＭＳ Ｐゴシック" pitchFamily="34" charset="-128"/>
              <a:cs typeface="Arial" panose="020B0604020202020204" pitchFamily="34" charset="0"/>
            </a:endParaRPr>
          </a:p>
          <a:p>
            <a:pPr>
              <a:lnSpc>
                <a:spcPct val="80000"/>
              </a:lnSpc>
            </a:pPr>
            <a:endParaRPr lang="en-US" sz="1100" dirty="0">
              <a:ea typeface="ＭＳ Ｐゴシック" pitchFamily="34" charset="-128"/>
            </a:endParaRPr>
          </a:p>
        </p:txBody>
      </p:sp>
    </p:spTree>
    <p:extLst>
      <p:ext uri="{BB962C8B-B14F-4D97-AF65-F5344CB8AC3E}">
        <p14:creationId xmlns:p14="http://schemas.microsoft.com/office/powerpoint/2010/main" val="4227158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1373188" y="754063"/>
            <a:ext cx="5029200" cy="3771900"/>
          </a:xfrm>
          <a:ln>
            <a:solidFill>
              <a:srgbClr val="000000"/>
            </a:solidFill>
          </a:ln>
        </p:spPr>
      </p:sp>
      <p:sp>
        <p:nvSpPr>
          <p:cNvPr id="58370" name="Rectangle 3"/>
          <p:cNvSpPr>
            <a:spLocks noGrp="1" noChangeArrowheads="1"/>
          </p:cNvSpPr>
          <p:nvPr>
            <p:ph type="body" idx="1"/>
          </p:nvPr>
        </p:nvSpPr>
        <p:spPr>
          <a:noFill/>
        </p:spPr>
        <p:txBody>
          <a:bodyPr lIns="101864" tIns="50932" rIns="101864" bIns="50932"/>
          <a:lstStyle/>
          <a:p>
            <a:endParaRPr lang="en-US"/>
          </a:p>
        </p:txBody>
      </p:sp>
    </p:spTree>
    <p:extLst>
      <p:ext uri="{BB962C8B-B14F-4D97-AF65-F5344CB8AC3E}">
        <p14:creationId xmlns:p14="http://schemas.microsoft.com/office/powerpoint/2010/main" val="124267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TextEdit="1"/>
          </p:cNvSpPr>
          <p:nvPr>
            <p:ph type="sldImg"/>
          </p:nvPr>
        </p:nvSpPr>
        <p:spPr>
          <a:ln/>
        </p:spPr>
      </p:sp>
      <p:sp>
        <p:nvSpPr>
          <p:cNvPr id="7170" name="Slide Number Placeholder 3"/>
          <p:cNvSpPr>
            <a:spLocks noGrp="1"/>
          </p:cNvSpPr>
          <p:nvPr>
            <p:ph type="sldNum" sz="quarter" idx="5"/>
          </p:nvPr>
        </p:nvSpPr>
        <p:spPr>
          <a:noFill/>
        </p:spPr>
        <p:txBody>
          <a:bodyPr/>
          <a:lstStyle/>
          <a:p>
            <a:fld id="{15636F32-6944-4C1F-88A4-7B5E2E3FBB7D}" type="slidenum">
              <a:rPr lang="en-US" smtClean="0"/>
              <a:pPr/>
              <a:t>6</a:t>
            </a:fld>
            <a:endParaRPr lang="en-US"/>
          </a:p>
        </p:txBody>
      </p:sp>
      <p:sp>
        <p:nvSpPr>
          <p:cNvPr id="7171" name="Rectangle 7"/>
          <p:cNvSpPr>
            <a:spLocks noGrp="1" noChangeArrowheads="1"/>
          </p:cNvSpPr>
          <p:nvPr>
            <p:ph type="body" idx="1"/>
          </p:nvPr>
        </p:nvSpPr>
        <p:spPr>
          <a:noFill/>
          <a:ln/>
        </p:spPr>
        <p:txBody>
          <a:bodyPr/>
          <a:lstStyle/>
          <a:p>
            <a:pPr>
              <a:lnSpc>
                <a:spcPct val="80000"/>
              </a:lnSpc>
            </a:pPr>
            <a:r>
              <a:rPr lang="en-US" altLang="ja-JP" dirty="0">
                <a:latin typeface="Arial" charset="0"/>
              </a:rPr>
              <a:t>Link to Reference Profile: http://w3-01.ibm.com/sales/ssi/cgi-bin/ssialias?infotype=CR&amp;subtype=NA&amp;htmlfid=0</a:t>
            </a:r>
            <a:r>
              <a:rPr lang="en-US" dirty="0">
                <a:latin typeface="Arial" charset="0"/>
              </a:rPr>
              <a:t>CRDD-9HBJV5</a:t>
            </a:r>
            <a:r>
              <a:rPr lang="en-US" altLang="ja-JP" dirty="0">
                <a:latin typeface="Arial" charset="0"/>
              </a:rPr>
              <a:t>&amp;appname=crmd</a:t>
            </a:r>
          </a:p>
          <a:p>
            <a:endParaRPr lang="en-US" altLang="ja-JP" b="1" dirty="0">
              <a:latin typeface="Arial" charset="0"/>
            </a:endParaRPr>
          </a:p>
          <a:p>
            <a:r>
              <a:rPr lang="en-US" b="1" dirty="0">
                <a:latin typeface="Arial" charset="0"/>
              </a:rPr>
              <a:t>About the client</a:t>
            </a:r>
            <a:endParaRPr lang="en-US" dirty="0">
              <a:latin typeface="Arial" charset="0"/>
            </a:endParaRPr>
          </a:p>
          <a:p>
            <a:r>
              <a:rPr lang="en-US" dirty="0">
                <a:latin typeface="Arial" charset="0"/>
              </a:rPr>
              <a:t>Based in Paris, PRO BTP is France’s first social security provider for the construction and civil engineering industries. The group supports nearly 3.10 million members, providing products and services that include complementary retirement, non-life and life insurance, health services, savings, leisure and social activities.</a:t>
            </a:r>
          </a:p>
          <a:p>
            <a:endParaRPr lang="en-US" b="1" dirty="0">
              <a:latin typeface="Arial" charset="0"/>
            </a:endParaRPr>
          </a:p>
          <a:p>
            <a:r>
              <a:rPr lang="en-US" b="1" dirty="0">
                <a:latin typeface="Arial" charset="0"/>
              </a:rPr>
              <a:t>Business challenge </a:t>
            </a:r>
            <a:endParaRPr lang="en-US" dirty="0">
              <a:latin typeface="Arial" charset="0"/>
            </a:endParaRPr>
          </a:p>
          <a:p>
            <a:r>
              <a:rPr lang="en-US" dirty="0">
                <a:latin typeface="Arial" charset="0"/>
              </a:rPr>
              <a:t>As a social security and insurance organization, PRO BTP helps protect its over three million members against the financial consequences of social risks, such as illness, disability, old age and unemployment. To this end, it aims to provide the appropriate level of benefits and payments to the right recipients on time. Although not an early concern, fraud became a growing challenge for the group, with improper payments representing 5 </a:t>
            </a:r>
            <a:r>
              <a:rPr lang="en-US" dirty="0">
                <a:latin typeface="Arial" pitchFamily="34" charset="0"/>
                <a:cs typeface="Arial" pitchFamily="34" charset="0"/>
              </a:rPr>
              <a:t>–</a:t>
            </a:r>
            <a:r>
              <a:rPr lang="en-US" dirty="0">
                <a:latin typeface="Arial" charset="0"/>
              </a:rPr>
              <a:t> 10 percent of its total refunds. This problem hindered not only the client’s productivity, but also its ability to fast-track claims assessed as valid. At the time, however, the organization’s claims review and fraud detection methodologies were manual, random and sporadic, plus the company lacked the tools to monitor and prevent system abuse. </a:t>
            </a:r>
          </a:p>
          <a:p>
            <a:endParaRPr lang="en-US" b="1" dirty="0">
              <a:latin typeface="Arial" charset="0"/>
            </a:endParaRPr>
          </a:p>
          <a:p>
            <a:r>
              <a:rPr lang="en-US" b="1" dirty="0">
                <a:latin typeface="Arial" charset="0"/>
              </a:rPr>
              <a:t>Solution </a:t>
            </a:r>
            <a:endParaRPr lang="en-US" dirty="0">
              <a:latin typeface="Arial" charset="0"/>
            </a:endParaRPr>
          </a:p>
          <a:p>
            <a:r>
              <a:rPr lang="en-US" dirty="0">
                <a:latin typeface="Arial" charset="0"/>
              </a:rPr>
              <a:t>Commencing with a proof of concept (</a:t>
            </a:r>
            <a:r>
              <a:rPr lang="en-US" dirty="0" err="1">
                <a:latin typeface="Arial" charset="0"/>
              </a:rPr>
              <a:t>POC</a:t>
            </a:r>
            <a:r>
              <a:rPr lang="en-US" dirty="0">
                <a:latin typeface="Arial" charset="0"/>
              </a:rPr>
              <a:t>), PRO BTP and IBM signed a 7-year joint agreement to build and operate a unique platform for fraud and abuse management. A First-of-a-Kind (</a:t>
            </a:r>
            <a:r>
              <a:rPr lang="en-US" dirty="0" err="1">
                <a:latin typeface="Arial" charset="0"/>
              </a:rPr>
              <a:t>FOAK</a:t>
            </a:r>
            <a:r>
              <a:rPr lang="en-US" dirty="0">
                <a:latin typeface="Arial" charset="0"/>
              </a:rPr>
              <a:t>) project in France, the sophisticated counter-fraud platform employs data-mining capabilities, advanced algorithms, business rules and statistical models to identify and flag potentially fraudulent data. Sifting through millions of dental and optical insurance claim data points, the solution identifies abuse patterns and questionable outlier behaviors, and it scores the claim for its fraud risk level. The organization uses the intelligence to prioritize claims investigation, further validating and scrutinizing claims before making payments, potentially avoiding millions of euros in losses. The engagement’s ultimate goal is to market and sell the system as a counter-fraud as a service (</a:t>
            </a:r>
            <a:r>
              <a:rPr lang="en-US" dirty="0" err="1">
                <a:latin typeface="Arial" charset="0"/>
              </a:rPr>
              <a:t>CFaaS</a:t>
            </a:r>
            <a:r>
              <a:rPr lang="en-US" dirty="0">
                <a:latin typeface="Arial" charset="0"/>
              </a:rPr>
              <a:t>) solution to private insurance providers in France’s health and social security markets. As a service provider, PRO BTP helps build and sell the service and will be the first anchor client.</a:t>
            </a:r>
          </a:p>
          <a:p>
            <a:endParaRPr lang="en-US" b="1" dirty="0">
              <a:latin typeface="Arial" charset="0"/>
            </a:endParaRPr>
          </a:p>
          <a:p>
            <a:r>
              <a:rPr lang="en-US" b="1" dirty="0">
                <a:latin typeface="Arial" charset="0"/>
              </a:rPr>
              <a:t>Quantifiable benefits</a:t>
            </a:r>
            <a:endParaRPr lang="en-US" dirty="0">
              <a:latin typeface="Arial" charset="0"/>
            </a:endParaRPr>
          </a:p>
          <a:p>
            <a:r>
              <a:rPr lang="en-US" dirty="0">
                <a:latin typeface="Arial" charset="0"/>
              </a:rPr>
              <a:t>The </a:t>
            </a:r>
            <a:r>
              <a:rPr lang="en-US" dirty="0" err="1">
                <a:latin typeface="Arial" charset="0"/>
              </a:rPr>
              <a:t>POC</a:t>
            </a:r>
            <a:r>
              <a:rPr lang="en-US" dirty="0">
                <a:latin typeface="Arial" charset="0"/>
              </a:rPr>
              <a:t> was highly successful, identifying new cases and configurations of fraud that PRO BTP was unaware of. The solution will help the company avoid payment of suspicious claims while speeding the payment of valid claims, potentially saving millions in cost avoidance. During the </a:t>
            </a:r>
            <a:r>
              <a:rPr lang="en-US" dirty="0" err="1">
                <a:latin typeface="Arial" charset="0"/>
              </a:rPr>
              <a:t>POC</a:t>
            </a:r>
            <a:r>
              <a:rPr lang="en-US" dirty="0">
                <a:latin typeface="Arial" charset="0"/>
              </a:rPr>
              <a:t>, the solution identified 9 percent of optical claims and 14 percent of dental claims as suspicious. </a:t>
            </a:r>
          </a:p>
          <a:p>
            <a:endParaRPr lang="en-US" altLang="ja-JP" b="1" dirty="0">
              <a:latin typeface="Arial" charset="0"/>
            </a:endParaRPr>
          </a:p>
          <a:p>
            <a:r>
              <a:rPr lang="en-US" b="1" dirty="0">
                <a:latin typeface="Arial" charset="0"/>
              </a:rPr>
              <a:t>What makes it smarter </a:t>
            </a:r>
            <a:r>
              <a:rPr lang="en-US" dirty="0">
                <a:latin typeface="Arial" charset="0"/>
              </a:rPr>
              <a:t> </a:t>
            </a:r>
          </a:p>
          <a:p>
            <a:r>
              <a:rPr lang="en-GB" b="1" dirty="0">
                <a:latin typeface="Arial" charset="0"/>
              </a:rPr>
              <a:t>Instrumented</a:t>
            </a:r>
            <a:r>
              <a:rPr lang="en-GB" dirty="0">
                <a:latin typeface="Arial" charset="0"/>
              </a:rPr>
              <a:t> - </a:t>
            </a:r>
            <a:r>
              <a:rPr lang="en-US" dirty="0">
                <a:latin typeface="Arial" charset="0"/>
              </a:rPr>
              <a:t>The platform sends refund requests from healthcare providers to specialized hubs that concentrate the anonymous data and then electronically transmits the requests to the organization and counter-fraud platform.</a:t>
            </a:r>
          </a:p>
          <a:p>
            <a:r>
              <a:rPr lang="en-GB" b="1" dirty="0">
                <a:latin typeface="Arial" charset="0"/>
              </a:rPr>
              <a:t>Interconnected</a:t>
            </a:r>
            <a:r>
              <a:rPr lang="en-GB" dirty="0">
                <a:latin typeface="Arial" charset="0"/>
              </a:rPr>
              <a:t> - By </a:t>
            </a:r>
            <a:r>
              <a:rPr lang="en-US" dirty="0">
                <a:latin typeface="Arial" charset="0"/>
              </a:rPr>
              <a:t>consolidating and scoring millions of claims data points collected from numerous claims systems and databases, the solution generates a scoring report card that the group uses to identify potentially fraudulent claims, investigate claims or even prosecute fraudsters.</a:t>
            </a:r>
          </a:p>
          <a:p>
            <a:r>
              <a:rPr lang="en-GB" b="1" dirty="0">
                <a:latin typeface="Arial" charset="0"/>
              </a:rPr>
              <a:t>Intelligent </a:t>
            </a:r>
            <a:r>
              <a:rPr lang="en-GB" dirty="0">
                <a:latin typeface="Arial" charset="0"/>
              </a:rPr>
              <a:t>-</a:t>
            </a:r>
            <a:r>
              <a:rPr lang="en-GB" b="1" dirty="0">
                <a:latin typeface="Arial" charset="0"/>
              </a:rPr>
              <a:t> </a:t>
            </a:r>
            <a:r>
              <a:rPr lang="en-US" dirty="0">
                <a:latin typeface="Arial" charset="0"/>
              </a:rPr>
              <a:t>The solution sifts through millions of dental and optical insurance claims, using advanced algorithms, business rules and statistical models to detect patterns of fraud and score and rank claims. The solution flags for further investigation claims that suggest fraudulent activities or unusual billing behaviors before the organization makes payments decisions.</a:t>
            </a:r>
          </a:p>
          <a:p>
            <a:endParaRPr lang="en-US" altLang="ja-JP" b="1" dirty="0">
              <a:latin typeface="Arial" charset="0"/>
            </a:endParaRPr>
          </a:p>
        </p:txBody>
      </p:sp>
    </p:spTree>
    <p:extLst>
      <p:ext uri="{BB962C8B-B14F-4D97-AF65-F5344CB8AC3E}">
        <p14:creationId xmlns:p14="http://schemas.microsoft.com/office/powerpoint/2010/main" val="4158217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Rectangle 7"/>
          <p:cNvSpPr>
            <a:spLocks noGrp="1" noChangeArrowheads="1"/>
          </p:cNvSpPr>
          <p:nvPr>
            <p:ph type="sldNum" sz="quarter" idx="5"/>
          </p:nvPr>
        </p:nvSpPr>
        <p:spPr>
          <a:noFill/>
        </p:spPr>
        <p:txBody>
          <a:bodyP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fld id="{DC8966D4-733B-4B92-94D2-52F32CCEB985}" type="slidenum">
              <a:rPr lang="en-US" altLang="en-US" sz="1200">
                <a:solidFill>
                  <a:srgbClr val="000000"/>
                </a:solidFill>
              </a:rPr>
              <a:pPr/>
              <a:t>7</a:t>
            </a:fld>
            <a:endParaRPr lang="en-US" altLang="en-US" sz="1200">
              <a:solidFill>
                <a:srgbClr val="000000"/>
              </a:solidFill>
            </a:endParaRPr>
          </a:p>
        </p:txBody>
      </p:sp>
      <p:sp>
        <p:nvSpPr>
          <p:cNvPr id="173060" name="Notes Placeholder 2"/>
          <p:cNvSpPr>
            <a:spLocks noGrp="1"/>
          </p:cNvSpPr>
          <p:nvPr>
            <p:ph type="body" idx="1"/>
          </p:nvPr>
        </p:nvSpPr>
        <p:spPr>
          <a:noFill/>
        </p:spPr>
        <p:txBody>
          <a:bodyPr/>
          <a:lstStyle/>
          <a:p>
            <a:pPr marL="161925" indent="-161925">
              <a:lnSpc>
                <a:spcPct val="80000"/>
              </a:lnSpc>
              <a:buFont typeface="Wingdings" panose="05000000000000000000" pitchFamily="2" charset="2"/>
              <a:buChar char="§"/>
            </a:pPr>
            <a:r>
              <a:rPr lang="fr-FR" altLang="fr-FR" sz="700"/>
              <a:t>Qui est PROBTP ?</a:t>
            </a:r>
          </a:p>
          <a:p>
            <a:pPr marL="161925" indent="-161925">
              <a:lnSpc>
                <a:spcPct val="80000"/>
              </a:lnSpc>
            </a:pPr>
            <a:r>
              <a:rPr lang="fr-FR" altLang="fr-FR" sz="700"/>
              <a:t>Groupe de protection sociale du Bâtiment et des Travaux Publics, PRO BTP est au service de 3,5 millions d'adhérents et de 208 000 entreprises. A but non lucratif et à gestion paritaire, PRO BTP propose des prestations et des services aux salariés, retraités, artisans et entreprises du BTP, dans le domaine de la retraite, de la prévoyance et de la santé, de l'épargne, de l'assurance, de l'action sociale et des vacances.</a:t>
            </a:r>
          </a:p>
          <a:p>
            <a:pPr marL="161925" indent="-161925">
              <a:lnSpc>
                <a:spcPct val="80000"/>
              </a:lnSpc>
            </a:pPr>
            <a:r>
              <a:rPr lang="fr-FR" altLang="fr-FR" sz="700"/>
              <a:t>Le Groupe dispose d</a:t>
            </a:r>
            <a:r>
              <a:rPr lang="fr-FR" altLang="en-US" sz="700"/>
              <a:t>’</a:t>
            </a:r>
            <a:r>
              <a:rPr lang="fr-FR" altLang="fr-FR" sz="700"/>
              <a:t>un réseau de 114 agences Conseil de proximité, implantées sur toute la France pour accueillir, informer et conseiller ses adhérents.</a:t>
            </a:r>
            <a:br>
              <a:rPr lang="fr-FR" altLang="fr-FR" sz="700"/>
            </a:br>
            <a:r>
              <a:rPr lang="fr-FR" altLang="fr-FR" sz="700"/>
              <a:t>En 2013, l</a:t>
            </a:r>
            <a:r>
              <a:rPr lang="fr-FR" altLang="en-US" sz="700"/>
              <a:t>’</a:t>
            </a:r>
            <a:r>
              <a:rPr lang="fr-FR" altLang="fr-FR" sz="700"/>
              <a:t>activité de PRO BTP, 1</a:t>
            </a:r>
            <a:r>
              <a:rPr lang="fr-FR" altLang="fr-FR" sz="700" baseline="30000"/>
              <a:t>er</a:t>
            </a:r>
            <a:r>
              <a:rPr lang="fr-FR" altLang="fr-FR" sz="700"/>
              <a:t> groupe professionnel de protection sociale, a représenté 6,5 milliards d</a:t>
            </a:r>
            <a:r>
              <a:rPr lang="fr-FR" altLang="en-US" sz="700"/>
              <a:t>’</a:t>
            </a:r>
            <a:r>
              <a:rPr lang="fr-FR" altLang="fr-FR" sz="700"/>
              <a:t>euros de cotisations dont 3,7 milliards de cotisations retraite et 2,7 milliards de cotisations au titre de l</a:t>
            </a:r>
            <a:r>
              <a:rPr lang="fr-FR" altLang="en-US" sz="700"/>
              <a:t>’</a:t>
            </a:r>
            <a:r>
              <a:rPr lang="fr-FR" altLang="fr-FR" sz="700"/>
              <a:t>assurance de personnes (prévoyance, complémentaire santé, assurance et épargne individuelle).</a:t>
            </a:r>
          </a:p>
          <a:p>
            <a:pPr marL="161925" indent="-161925">
              <a:lnSpc>
                <a:spcPct val="80000"/>
              </a:lnSpc>
            </a:pPr>
            <a:endParaRPr lang="fr-FR" altLang="fr-FR" sz="700"/>
          </a:p>
          <a:p>
            <a:pPr marL="161925" indent="-161925">
              <a:lnSpc>
                <a:spcPct val="80000"/>
              </a:lnSpc>
              <a:buFont typeface="Wingdings" panose="05000000000000000000" pitchFamily="2" charset="2"/>
              <a:buChar char="§"/>
            </a:pPr>
            <a:r>
              <a:rPr lang="fr-FR" altLang="fr-FR" sz="700"/>
              <a:t>En quoi consiste le partenariat avec IBM ?</a:t>
            </a:r>
          </a:p>
          <a:p>
            <a:pPr marL="161925" indent="-161925">
              <a:lnSpc>
                <a:spcPct val="80000"/>
              </a:lnSpc>
            </a:pPr>
            <a:r>
              <a:rPr lang="fr-FR" altLang="fr-FR" sz="700"/>
              <a:t>IBM annonce la signature d</a:t>
            </a:r>
            <a:r>
              <a:rPr lang="fr-FR" altLang="en-US" sz="700"/>
              <a:t>’</a:t>
            </a:r>
            <a:r>
              <a:rPr lang="fr-FR" altLang="fr-FR" sz="700"/>
              <a:t>un accord d</a:t>
            </a:r>
            <a:r>
              <a:rPr lang="fr-FR" altLang="en-US" sz="700"/>
              <a:t>’</a:t>
            </a:r>
            <a:r>
              <a:rPr lang="fr-FR" altLang="fr-FR" sz="700"/>
              <a:t>une durée de 7 ans avec PRO BTP, l</a:t>
            </a:r>
            <a:r>
              <a:rPr lang="fr-FR" altLang="en-US" sz="700"/>
              <a:t>’</a:t>
            </a:r>
            <a:r>
              <a:rPr lang="fr-FR" altLang="fr-FR" sz="700"/>
              <a:t>un des principaux organismes de protection sociale en France, dont l</a:t>
            </a:r>
            <a:r>
              <a:rPr lang="fr-FR" altLang="en-US" sz="700"/>
              <a:t>’</a:t>
            </a:r>
            <a:r>
              <a:rPr lang="fr-FR" altLang="fr-FR" sz="700"/>
              <a:t>objet est le développement et la mise en place d</a:t>
            </a:r>
            <a:r>
              <a:rPr lang="fr-FR" altLang="en-US" sz="700"/>
              <a:t>’</a:t>
            </a:r>
            <a:r>
              <a:rPr lang="fr-FR" altLang="fr-FR" sz="700"/>
              <a:t>une plateforme unique de lutte contre la fraude à l</a:t>
            </a:r>
            <a:r>
              <a:rPr lang="fr-FR" altLang="en-US" sz="700"/>
              <a:t>’</a:t>
            </a:r>
            <a:r>
              <a:rPr lang="fr-FR" altLang="fr-FR" sz="700"/>
              <a:t>assurance des soins de santé. Construite sur les logiciels et services d</a:t>
            </a:r>
            <a:r>
              <a:rPr lang="fr-FR" altLang="en-US" sz="700"/>
              <a:t>’</a:t>
            </a:r>
            <a:r>
              <a:rPr lang="fr-FR" altLang="fr-FR" sz="700"/>
              <a:t>IBM de lutte contre la fraude,  la plateforme « Solution as a Service (SLaaS) » SOLON permet d</a:t>
            </a:r>
            <a:r>
              <a:rPr lang="fr-FR" altLang="en-US" sz="700"/>
              <a:t>’</a:t>
            </a:r>
            <a:r>
              <a:rPr lang="fr-FR" altLang="fr-FR" sz="700"/>
              <a:t>identifier les demandes de remboursements ou de prises en charge suspicieuses, de qualifier celles-ci en temps réel et de définir leurs modalités de traitement.</a:t>
            </a:r>
            <a:endParaRPr lang="en-US" altLang="fr-FR" sz="700"/>
          </a:p>
          <a:p>
            <a:pPr marL="161925" indent="-161925">
              <a:lnSpc>
                <a:spcPct val="80000"/>
              </a:lnSpc>
            </a:pPr>
            <a:r>
              <a:rPr lang="en-US" altLang="fr-FR" sz="700"/>
              <a:t>Leading social protection group France supporting ~ 200k companies, 1.5m employed people, 1.8m pensioners and which</a:t>
            </a:r>
          </a:p>
          <a:p>
            <a:pPr marL="161925" indent="-161925">
              <a:lnSpc>
                <a:spcPct val="80000"/>
              </a:lnSpc>
            </a:pPr>
            <a:r>
              <a:rPr lang="en-US" altLang="fr-FR" sz="700"/>
              <a:t>provides a range of products: Complementary Health Insurance Prevoyance, Pensions</a:t>
            </a:r>
          </a:p>
          <a:p>
            <a:pPr marL="161925" indent="-161925">
              <a:lnSpc>
                <a:spcPct val="80000"/>
              </a:lnSpc>
            </a:pPr>
            <a:endParaRPr lang="fr-FR" altLang="fr-FR" sz="700"/>
          </a:p>
          <a:p>
            <a:pPr marL="161925" indent="-161925">
              <a:lnSpc>
                <a:spcPct val="80000"/>
              </a:lnSpc>
            </a:pPr>
            <a:r>
              <a:rPr lang="fr-FR" altLang="fr-FR" sz="700"/>
              <a:t>PROBTP opère ce partenariat auprès des clients, IBM construit la solution de Détection de Fraude</a:t>
            </a:r>
          </a:p>
          <a:p>
            <a:pPr marL="161925" indent="-161925">
              <a:lnSpc>
                <a:spcPct val="80000"/>
              </a:lnSpc>
              <a:buFontTx/>
              <a:buChar char="-"/>
            </a:pPr>
            <a:endParaRPr lang="fr-FR" altLang="fr-FR" sz="700"/>
          </a:p>
          <a:p>
            <a:pPr marL="161925" indent="-161925">
              <a:lnSpc>
                <a:spcPct val="80000"/>
              </a:lnSpc>
              <a:buFont typeface="Wingdings" panose="05000000000000000000" pitchFamily="2" charset="2"/>
              <a:buChar char="§"/>
            </a:pPr>
            <a:r>
              <a:rPr lang="fr-FR" altLang="fr-FR" sz="700"/>
              <a:t>Solution de Détection de Fraude :</a:t>
            </a:r>
          </a:p>
          <a:p>
            <a:pPr marL="161925" indent="-161925">
              <a:lnSpc>
                <a:spcPct val="80000"/>
              </a:lnSpc>
            </a:pPr>
            <a:r>
              <a:rPr lang="fr-FR" altLang="fr-FR" sz="700"/>
              <a:t>Suite au développement de la dématérialisation des échanges entre autres, les possibilités  d</a:t>
            </a:r>
            <a:r>
              <a:rPr lang="fr-FR" altLang="en-US" sz="700"/>
              <a:t>’</a:t>
            </a:r>
            <a:r>
              <a:rPr lang="fr-FR" altLang="fr-FR" sz="700"/>
              <a:t>abus ou de fraude ont augmenté et par exemple, les paiements indus représentent 5 à 7% du total des remboursements effectués par PRO BTP. Dans ce contexte, la plateforme SOLON permettra à l</a:t>
            </a:r>
            <a:r>
              <a:rPr lang="fr-FR" altLang="en-US" sz="700"/>
              <a:t>’</a:t>
            </a:r>
            <a:r>
              <a:rPr lang="fr-FR" altLang="fr-FR" sz="700"/>
              <a:t>opérateur de santé d</a:t>
            </a:r>
            <a:r>
              <a:rPr lang="fr-FR" altLang="en-US" sz="700"/>
              <a:t>’</a:t>
            </a:r>
            <a:r>
              <a:rPr lang="fr-FR" altLang="fr-FR" sz="700"/>
              <a:t>identifier les dysfonctionnements, au moment du paiement, dans les remboursements des soins de santé optique et dentaire. PRO BTP sera alors en mesure ainsi de réduire ses coûts et d</a:t>
            </a:r>
            <a:r>
              <a:rPr lang="fr-FR" altLang="en-US" sz="700"/>
              <a:t>’</a:t>
            </a:r>
            <a:r>
              <a:rPr lang="fr-FR" altLang="fr-FR" sz="700"/>
              <a:t>améliorer son service.</a:t>
            </a:r>
          </a:p>
          <a:p>
            <a:pPr marL="161925" indent="-161925">
              <a:lnSpc>
                <a:spcPct val="80000"/>
              </a:lnSpc>
            </a:pPr>
            <a:endParaRPr lang="fr-FR" altLang="fr-FR" sz="700"/>
          </a:p>
          <a:p>
            <a:pPr marL="161925" indent="-161925">
              <a:lnSpc>
                <a:spcPct val="80000"/>
              </a:lnSpc>
            </a:pPr>
            <a:r>
              <a:rPr lang="fr-FR" altLang="fr-FR" sz="700"/>
              <a:t>Délivrée en mode Cloud (SLaaS), la solution SOLON sécurisée utilise des solutions et services d</a:t>
            </a:r>
            <a:r>
              <a:rPr lang="fr-FR" altLang="en-US" sz="700"/>
              <a:t>’</a:t>
            </a:r>
            <a:r>
              <a:rPr lang="fr-FR" altLang="ja-JP" sz="700"/>
              <a:t>Analytics d</a:t>
            </a:r>
            <a:r>
              <a:rPr lang="fr-FR" altLang="en-US" sz="700"/>
              <a:t>’</a:t>
            </a:r>
            <a:r>
              <a:rPr lang="fr-FR" altLang="ja-JP" sz="700"/>
              <a:t>IBM qui permettent, par l</a:t>
            </a:r>
            <a:r>
              <a:rPr lang="fr-FR" altLang="en-US" sz="700"/>
              <a:t>’</a:t>
            </a:r>
            <a:r>
              <a:rPr lang="fr-FR" altLang="ja-JP" sz="700"/>
              <a:t>analyse de millions de données détenues par PRO BTP, de repérer en temps réel les abus de prestation et les comportements atypiques dans les domaines de l</a:t>
            </a:r>
            <a:r>
              <a:rPr lang="fr-FR" altLang="en-US" sz="700"/>
              <a:t>’</a:t>
            </a:r>
            <a:r>
              <a:rPr lang="fr-FR" altLang="ja-JP" sz="700"/>
              <a:t>optique ou du dentaire. A partir d</a:t>
            </a:r>
            <a:r>
              <a:rPr lang="fr-FR" altLang="en-US" sz="700"/>
              <a:t>’</a:t>
            </a:r>
            <a:r>
              <a:rPr lang="fr-FR" altLang="ja-JP" sz="700"/>
              <a:t>un échantillon de données Pro BTP, la plateforme a été testée sur 21 mois de prestations ce qui a permis de détecter 9% de demandes  suspicieuses  en optique et 14% en dentaire pour un préjudice éventuel estimé à 14 millions d</a:t>
            </a:r>
            <a:r>
              <a:rPr lang="fr-FR" altLang="en-US" sz="700"/>
              <a:t>’</a:t>
            </a:r>
            <a:r>
              <a:rPr lang="fr-FR" altLang="ja-JP" sz="700"/>
              <a:t>euros. Cette détection a été réalisée grâce, entre autres, à des outils d</a:t>
            </a:r>
            <a:r>
              <a:rPr lang="fr-FR" altLang="en-US" sz="700"/>
              <a:t>’</a:t>
            </a:r>
            <a:r>
              <a:rPr lang="fr-FR" altLang="ja-JP" sz="700"/>
              <a:t>analyse prédictive d</a:t>
            </a:r>
            <a:r>
              <a:rPr lang="fr-FR" altLang="en-US" sz="700"/>
              <a:t>’</a:t>
            </a:r>
            <a:r>
              <a:rPr lang="fr-FR" altLang="ja-JP" sz="700"/>
              <a:t>IBM et de nombreux indicateurs.</a:t>
            </a:r>
          </a:p>
          <a:p>
            <a:pPr marL="161925" indent="-161925">
              <a:lnSpc>
                <a:spcPct val="80000"/>
              </a:lnSpc>
            </a:pPr>
            <a:endParaRPr lang="fr-FR" altLang="fr-FR" sz="700"/>
          </a:p>
          <a:p>
            <a:pPr marL="161925" indent="-161925">
              <a:lnSpc>
                <a:spcPct val="80000"/>
              </a:lnSpc>
            </a:pPr>
            <a:r>
              <a:rPr lang="fr-FR" altLang="fr-FR" sz="700"/>
              <a:t>Prépaiements : Demandes de prise en charge  et Demande de remboursements (Alertes: suspicions de fraude de niveau demandes, catégorie de configuration et modèles d</a:t>
            </a:r>
            <a:r>
              <a:rPr lang="fr-FR" altLang="en-US" sz="700"/>
              <a:t>’</a:t>
            </a:r>
            <a:r>
              <a:rPr lang="fr-FR" altLang="fr-FR" sz="700"/>
              <a:t>actions )</a:t>
            </a:r>
          </a:p>
          <a:p>
            <a:pPr marL="161925" indent="-161925">
              <a:lnSpc>
                <a:spcPct val="80000"/>
              </a:lnSpc>
            </a:pPr>
            <a:r>
              <a:rPr lang="fr-FR" altLang="fr-FR" sz="700"/>
              <a:t>Post-paiements : Demandes de remboursements « réglées » (Alertes: suspicions de fraude et atypisme de niveau PS, adhérents et bénéficiaires, catégorie de configuration et modèles d</a:t>
            </a:r>
            <a:r>
              <a:rPr lang="fr-FR" altLang="en-US" sz="700"/>
              <a:t>’</a:t>
            </a:r>
            <a:r>
              <a:rPr lang="fr-FR" altLang="fr-FR" sz="700"/>
              <a:t>actions )</a:t>
            </a:r>
          </a:p>
        </p:txBody>
      </p:sp>
    </p:spTree>
    <p:extLst>
      <p:ext uri="{BB962C8B-B14F-4D97-AF65-F5344CB8AC3E}">
        <p14:creationId xmlns:p14="http://schemas.microsoft.com/office/powerpoint/2010/main" val="404396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1373188" y="754063"/>
            <a:ext cx="5029200" cy="3771900"/>
          </a:xfrm>
          <a:ln>
            <a:solidFill>
              <a:srgbClr val="000000"/>
            </a:solidFill>
          </a:ln>
        </p:spPr>
      </p:sp>
      <p:sp>
        <p:nvSpPr>
          <p:cNvPr id="58370" name="Rectangle 3"/>
          <p:cNvSpPr>
            <a:spLocks noGrp="1" noChangeArrowheads="1"/>
          </p:cNvSpPr>
          <p:nvPr>
            <p:ph type="body" idx="1"/>
          </p:nvPr>
        </p:nvSpPr>
        <p:spPr>
          <a:noFill/>
        </p:spPr>
        <p:txBody>
          <a:bodyPr lIns="101864" tIns="50932" rIns="101864" bIns="50932"/>
          <a:lstStyle/>
          <a:p>
            <a:endParaRPr lang="en-US"/>
          </a:p>
        </p:txBody>
      </p:sp>
    </p:spTree>
    <p:extLst>
      <p:ext uri="{BB962C8B-B14F-4D97-AF65-F5344CB8AC3E}">
        <p14:creationId xmlns:p14="http://schemas.microsoft.com/office/powerpoint/2010/main" val="25422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1925" indent="-161925">
              <a:buFont typeface="Wingdings" panose="05000000000000000000" pitchFamily="2" charset="2"/>
              <a:buChar char="§"/>
            </a:pPr>
            <a:r>
              <a:rPr lang="fr-FR" altLang="fr-FR"/>
              <a:t>La plateforme a été testée sur 21 mois de prestations ce qui a permis de détecter 9% de demandes suspicieuses  en optique et 14% en dentaire pour un préjudice éventuel estimé à 14 millions d</a:t>
            </a:r>
            <a:r>
              <a:rPr lang="fr-FR" altLang="en-US"/>
              <a:t>’</a:t>
            </a:r>
            <a:r>
              <a:rPr lang="fr-FR" altLang="fr-FR"/>
              <a:t>euros. </a:t>
            </a:r>
          </a:p>
          <a:p>
            <a:pPr marL="161925" indent="-161925">
              <a:buFont typeface="Wingdings" panose="05000000000000000000" pitchFamily="2" charset="2"/>
              <a:buChar char="§"/>
            </a:pPr>
            <a:r>
              <a:rPr lang="fr-FR" altLang="fr-FR"/>
              <a:t>Un échantillon sur les demandes de remboursement suspicieuses a permis de valider 50 d</a:t>
            </a:r>
            <a:r>
              <a:rPr lang="fr-FR" altLang="en-US"/>
              <a:t>’</a:t>
            </a:r>
            <a:r>
              <a:rPr lang="fr-FR" altLang="fr-FR"/>
              <a:t>entre elles comme fraudes avérées. Dans le reste des 50%, les cas suspicieux ont été classifiés comme : faux positifs, erreur de gestion interne et non valides</a:t>
            </a:r>
          </a:p>
          <a:p>
            <a:pPr marL="161925" indent="-161925">
              <a:buFont typeface="Wingdings" panose="05000000000000000000" pitchFamily="2" charset="2"/>
              <a:buChar char="§"/>
            </a:pPr>
            <a:r>
              <a:rPr lang="fr-FR" altLang="fr-FR"/>
              <a:t>----- Meeting Notes (26.01.15 11:45) -----</a:t>
            </a:r>
          </a:p>
          <a:p>
            <a:pPr marL="161925" indent="-161925">
              <a:buFont typeface="Wingdings" panose="05000000000000000000" pitchFamily="2" charset="2"/>
              <a:buChar char="§"/>
            </a:pPr>
            <a:r>
              <a:rPr lang="fr-FR" altLang="fr-FR"/>
              <a:t>2 ans</a:t>
            </a:r>
          </a:p>
        </p:txBody>
      </p:sp>
      <p:sp>
        <p:nvSpPr>
          <p:cNvPr id="4" name="Slide Number Placeholder 3"/>
          <p:cNvSpPr>
            <a:spLocks noGrp="1"/>
          </p:cNvSpPr>
          <p:nvPr>
            <p:ph type="sldNum" sz="quarter" idx="10"/>
          </p:nvPr>
        </p:nvSpPr>
        <p:spPr/>
        <p:txBody>
          <a:bodyPr/>
          <a:lstStyle/>
          <a:p>
            <a:pPr>
              <a:defRPr/>
            </a:pPr>
            <a:fld id="{34F6E4B0-08F4-4E09-A28B-DE9E1EC73472}" type="slidenum">
              <a:rPr lang="en-US" smtClean="0"/>
              <a:pPr>
                <a:defRPr/>
              </a:pPr>
              <a:t>9</a:t>
            </a:fld>
            <a:endParaRPr lang="en-US"/>
          </a:p>
        </p:txBody>
      </p:sp>
    </p:spTree>
    <p:extLst>
      <p:ext uri="{BB962C8B-B14F-4D97-AF65-F5344CB8AC3E}">
        <p14:creationId xmlns:p14="http://schemas.microsoft.com/office/powerpoint/2010/main" val="1039790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endParaRPr lang="fr-FR" altLang="en-US">
              <a:latin typeface="Arial" pitchFamily="34" charset="0"/>
              <a:cs typeface="Arial" pitchFamily="34" charset="0"/>
            </a:endParaRPr>
          </a:p>
        </p:txBody>
      </p:sp>
      <p:sp>
        <p:nvSpPr>
          <p:cNvPr id="38916" name="Slide Number Placeholder 3"/>
          <p:cNvSpPr>
            <a:spLocks noGrp="1"/>
          </p:cNvSpPr>
          <p:nvPr>
            <p:ph type="sldNum" sz="quarter" idx="5"/>
          </p:nvPr>
        </p:nvSpPr>
        <p:spPr>
          <a:noFill/>
        </p:spPr>
        <p:txBody>
          <a:bodyPr/>
          <a:lstStyle>
            <a:lvl1pPr eaLnBrk="0" hangingPunct="0">
              <a:defRPr sz="900">
                <a:solidFill>
                  <a:schemeClr val="tx1"/>
                </a:solidFill>
                <a:latin typeface="Arial" pitchFamily="34" charset="0"/>
                <a:cs typeface="Arial" pitchFamily="34" charset="0"/>
              </a:defRPr>
            </a:lvl1pPr>
            <a:lvl2pPr marL="779497" indent="-299807" eaLnBrk="0" hangingPunct="0">
              <a:defRPr sz="900">
                <a:solidFill>
                  <a:schemeClr val="tx1"/>
                </a:solidFill>
                <a:latin typeface="Arial" pitchFamily="34" charset="0"/>
                <a:cs typeface="Arial" pitchFamily="34" charset="0"/>
              </a:defRPr>
            </a:lvl2pPr>
            <a:lvl3pPr marL="1199227" indent="-239845" eaLnBrk="0" hangingPunct="0">
              <a:defRPr sz="900">
                <a:solidFill>
                  <a:schemeClr val="tx1"/>
                </a:solidFill>
                <a:latin typeface="Arial" pitchFamily="34" charset="0"/>
                <a:cs typeface="Arial" pitchFamily="34" charset="0"/>
              </a:defRPr>
            </a:lvl3pPr>
            <a:lvl4pPr marL="1678917" indent="-239845" eaLnBrk="0" hangingPunct="0">
              <a:defRPr sz="900">
                <a:solidFill>
                  <a:schemeClr val="tx1"/>
                </a:solidFill>
                <a:latin typeface="Arial" pitchFamily="34" charset="0"/>
                <a:cs typeface="Arial" pitchFamily="34" charset="0"/>
              </a:defRPr>
            </a:lvl4pPr>
            <a:lvl5pPr marL="2158608" indent="-239845" eaLnBrk="0" hangingPunct="0">
              <a:defRPr sz="900">
                <a:solidFill>
                  <a:schemeClr val="tx1"/>
                </a:solidFill>
                <a:latin typeface="Arial" pitchFamily="34" charset="0"/>
                <a:cs typeface="Arial" pitchFamily="34" charset="0"/>
              </a:defRPr>
            </a:lvl5pPr>
            <a:lvl6pPr marL="2638298" indent="-239845" algn="ctr" eaLnBrk="0" fontAlgn="base" hangingPunct="0">
              <a:spcBef>
                <a:spcPct val="0"/>
              </a:spcBef>
              <a:spcAft>
                <a:spcPct val="0"/>
              </a:spcAft>
              <a:defRPr sz="900">
                <a:solidFill>
                  <a:schemeClr val="tx1"/>
                </a:solidFill>
                <a:latin typeface="Arial" pitchFamily="34" charset="0"/>
                <a:cs typeface="Arial" pitchFamily="34" charset="0"/>
              </a:defRPr>
            </a:lvl6pPr>
            <a:lvl7pPr marL="3117989" indent="-239845" algn="ctr" eaLnBrk="0" fontAlgn="base" hangingPunct="0">
              <a:spcBef>
                <a:spcPct val="0"/>
              </a:spcBef>
              <a:spcAft>
                <a:spcPct val="0"/>
              </a:spcAft>
              <a:defRPr sz="900">
                <a:solidFill>
                  <a:schemeClr val="tx1"/>
                </a:solidFill>
                <a:latin typeface="Arial" pitchFamily="34" charset="0"/>
                <a:cs typeface="Arial" pitchFamily="34" charset="0"/>
              </a:defRPr>
            </a:lvl7pPr>
            <a:lvl8pPr marL="3597681" indent="-239845" algn="ctr" eaLnBrk="0" fontAlgn="base" hangingPunct="0">
              <a:spcBef>
                <a:spcPct val="0"/>
              </a:spcBef>
              <a:spcAft>
                <a:spcPct val="0"/>
              </a:spcAft>
              <a:defRPr sz="900">
                <a:solidFill>
                  <a:schemeClr val="tx1"/>
                </a:solidFill>
                <a:latin typeface="Arial" pitchFamily="34" charset="0"/>
                <a:cs typeface="Arial" pitchFamily="34" charset="0"/>
              </a:defRPr>
            </a:lvl8pPr>
            <a:lvl9pPr marL="4077371" indent="-239845" algn="ctr" eaLnBrk="0" fontAlgn="base" hangingPunct="0">
              <a:spcBef>
                <a:spcPct val="0"/>
              </a:spcBef>
              <a:spcAft>
                <a:spcPct val="0"/>
              </a:spcAft>
              <a:defRPr sz="900">
                <a:solidFill>
                  <a:schemeClr val="tx1"/>
                </a:solidFill>
                <a:latin typeface="Arial" pitchFamily="34" charset="0"/>
                <a:cs typeface="Arial" pitchFamily="34" charset="0"/>
              </a:defRPr>
            </a:lvl9pPr>
          </a:lstStyle>
          <a:p>
            <a:pPr eaLnBrk="1" hangingPunct="1"/>
            <a:fld id="{01F3754A-2603-4540-A129-B23C743C85CC}" type="slidenum">
              <a:rPr lang="en-US" altLang="en-US" sz="1300"/>
              <a:pPr eaLnBrk="1" hangingPunct="1"/>
              <a:t>10</a:t>
            </a:fld>
            <a:endParaRPr lang="en-US" altLang="en-US" sz="1300"/>
          </a:p>
        </p:txBody>
      </p:sp>
    </p:spTree>
    <p:extLst>
      <p:ext uri="{BB962C8B-B14F-4D97-AF65-F5344CB8AC3E}">
        <p14:creationId xmlns:p14="http://schemas.microsoft.com/office/powerpoint/2010/main" val="3291695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5" name="Rectangle 6"/>
          <p:cNvSpPr>
            <a:spLocks noChangeArrowheads="1"/>
          </p:cNvSpPr>
          <p:nvPr/>
        </p:nvSpPr>
        <p:spPr bwMode="black">
          <a:xfrm>
            <a:off x="5946775" y="6481763"/>
            <a:ext cx="3054350" cy="231475"/>
          </a:xfrm>
          <a:prstGeom prst="rect">
            <a:avLst/>
          </a:prstGeom>
          <a:noFill/>
          <a:ln w="9525">
            <a:noFill/>
            <a:miter lim="800000"/>
            <a:headEnd/>
            <a:tailEnd/>
          </a:ln>
          <a:effectLst/>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r>
              <a:rPr lang="en-US" altLang="fr-FR" sz="900" dirty="0"/>
              <a:t>© 2017 IBM Corporation</a:t>
            </a:r>
          </a:p>
        </p:txBody>
      </p:sp>
      <p:pic>
        <p:nvPicPr>
          <p:cNvPr id="9" name="Picture 8">
            <a:extLst>
              <a:ext uri="{FF2B5EF4-FFF2-40B4-BE49-F238E27FC236}">
                <a16:creationId xmlns:a16="http://schemas.microsoft.com/office/drawing/2014/main" id="{EC52C3D8-01CD-4F17-8D5B-E0B0CE6F8D61}"/>
              </a:ext>
            </a:extLst>
          </p:cNvPr>
          <p:cNvPicPr>
            <a:picLocks noChangeAspect="1"/>
          </p:cNvPicPr>
          <p:nvPr userDrawn="1"/>
        </p:nvPicPr>
        <p:blipFill>
          <a:blip r:embed="rId2"/>
          <a:stretch>
            <a:fillRect/>
          </a:stretch>
        </p:blipFill>
        <p:spPr>
          <a:xfrm>
            <a:off x="0" y="3611326"/>
            <a:ext cx="9144000" cy="324667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306011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593725"/>
            <a:ext cx="2135187" cy="57753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265113" y="593725"/>
            <a:ext cx="6257925" cy="577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906578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a:xfrm>
            <a:off x="272602" y="1306146"/>
            <a:ext cx="8429625" cy="665162"/>
          </a:xfrm>
        </p:spPr>
        <p:txBody>
          <a:bodyPr/>
          <a:lstStyle>
            <a:lvl1pPr marL="0" indent="0" algn="l" rtl="0" fontAlgn="base">
              <a:spcBef>
                <a:spcPct val="0"/>
              </a:spcBef>
              <a:spcAft>
                <a:spcPct val="0"/>
              </a:spcAft>
              <a:buNone/>
              <a:defRPr lang="en-US" sz="1100" b="1" kern="1200" dirty="0" smtClean="0">
                <a:solidFill>
                  <a:schemeClr val="bg2"/>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a:t>Click to edit Master text styles</a:t>
            </a:r>
          </a:p>
        </p:txBody>
      </p:sp>
      <p:sp>
        <p:nvSpPr>
          <p:cNvPr id="24" name="Text Placeholder 14"/>
          <p:cNvSpPr>
            <a:spLocks noGrp="1"/>
          </p:cNvSpPr>
          <p:nvPr>
            <p:ph type="body" sz="quarter" idx="19"/>
          </p:nvPr>
        </p:nvSpPr>
        <p:spPr>
          <a:xfrm>
            <a:off x="290244" y="5732236"/>
            <a:ext cx="2986534" cy="938780"/>
          </a:xfrm>
        </p:spPr>
        <p:txBody>
          <a:bodyPr/>
          <a:lstStyle>
            <a:lvl1pPr marL="114300" indent="-114300" algn="l" rtl="0" eaLnBrk="0" fontAlgn="base" hangingPunct="0">
              <a:spcBef>
                <a:spcPct val="0"/>
              </a:spcBef>
              <a:spcAft>
                <a:spcPct val="0"/>
              </a:spcAft>
              <a:buClr>
                <a:srgbClr val="1260B0"/>
              </a:buClr>
              <a:buSzPct val="125000"/>
              <a:buFont typeface="Arial" pitchFamily="-110" charset="0"/>
              <a:buChar char="•"/>
              <a:tabLst>
                <a:tab pos="457200" algn="l"/>
              </a:tabLst>
              <a:defRPr lang="en-US" sz="1000" kern="1200" dirty="0" smtClean="0">
                <a:solidFill>
                  <a:schemeClr val="bg2"/>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a:t>Click to edit Master text styles</a:t>
            </a:r>
          </a:p>
        </p:txBody>
      </p:sp>
      <p:sp>
        <p:nvSpPr>
          <p:cNvPr id="22" name="Text Placeholder 14"/>
          <p:cNvSpPr>
            <a:spLocks noGrp="1"/>
          </p:cNvSpPr>
          <p:nvPr>
            <p:ph type="body" sz="quarter" idx="17"/>
          </p:nvPr>
        </p:nvSpPr>
        <p:spPr>
          <a:xfrm>
            <a:off x="5102224" y="5514975"/>
            <a:ext cx="3687763" cy="1224213"/>
          </a:xfrm>
        </p:spPr>
        <p:txBody>
          <a:bodyPr/>
          <a:lstStyle>
            <a:lvl1pPr marL="0" indent="0" algn="l" rtl="0" fontAlgn="base">
              <a:spcBef>
                <a:spcPct val="0"/>
              </a:spcBef>
              <a:spcAft>
                <a:spcPct val="0"/>
              </a:spcAft>
              <a:buNone/>
              <a:defRPr lang="en-US" sz="1000" b="1" kern="1200" dirty="0" smtClean="0">
                <a:solidFill>
                  <a:srgbClr val="1562AE"/>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a:t>Click to edit Master text styles</a:t>
            </a:r>
          </a:p>
        </p:txBody>
      </p:sp>
      <p:sp>
        <p:nvSpPr>
          <p:cNvPr id="18" name="Text Placeholder 14"/>
          <p:cNvSpPr>
            <a:spLocks noGrp="1"/>
          </p:cNvSpPr>
          <p:nvPr>
            <p:ph type="body" sz="quarter" idx="14"/>
          </p:nvPr>
        </p:nvSpPr>
        <p:spPr>
          <a:xfrm>
            <a:off x="278954" y="2307208"/>
            <a:ext cx="2986534" cy="1633164"/>
          </a:xfrm>
        </p:spPr>
        <p:txBody>
          <a:bodyPr/>
          <a:lstStyle>
            <a:lvl1pPr marL="0" indent="0" algn="l" rtl="0" fontAlgn="base">
              <a:spcBef>
                <a:spcPct val="0"/>
              </a:spcBef>
              <a:spcAft>
                <a:spcPct val="0"/>
              </a:spcAft>
              <a:buNone/>
              <a:defRPr lang="en-US" sz="1000" kern="1200" dirty="0" smtClean="0">
                <a:solidFill>
                  <a:schemeClr val="bg2"/>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a:t>Click to edit Master text styles</a:t>
            </a:r>
          </a:p>
        </p:txBody>
      </p:sp>
      <p:sp>
        <p:nvSpPr>
          <p:cNvPr id="16" name="Text Placeholder 12"/>
          <p:cNvSpPr>
            <a:spLocks noGrp="1"/>
          </p:cNvSpPr>
          <p:nvPr>
            <p:ph type="body" sz="quarter" idx="12"/>
          </p:nvPr>
        </p:nvSpPr>
        <p:spPr>
          <a:xfrm>
            <a:off x="270813" y="2060440"/>
            <a:ext cx="2993594" cy="325437"/>
          </a:xfrm>
        </p:spPr>
        <p:txBody>
          <a:bodyPr/>
          <a:lstStyle>
            <a:lvl1pPr marL="0" indent="0"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1pPr>
            <a:lvl2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2pPr>
            <a:lvl3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3pPr>
            <a:lvl4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4pPr>
            <a:lvl5pPr algn="l" rtl="0" eaLnBrk="0" fontAlgn="base" hangingPunct="0">
              <a:spcBef>
                <a:spcPct val="0"/>
              </a:spcBef>
              <a:spcAft>
                <a:spcPct val="0"/>
              </a:spcAft>
              <a:buNone/>
              <a:defRPr lang="en-US" sz="1400" b="1" dirty="0">
                <a:solidFill>
                  <a:srgbClr val="1562AE"/>
                </a:solidFill>
                <a:latin typeface="Helvetica" pitchFamily="-110" charset="0"/>
                <a:ea typeface="+mj-ea"/>
                <a:cs typeface="+mj-cs"/>
              </a:defRPr>
            </a:lvl5pPr>
          </a:lstStyle>
          <a:p>
            <a:pPr lvl="0"/>
            <a:r>
              <a:rPr lang="en-US"/>
              <a:t>Click to edit Master text styles</a:t>
            </a:r>
          </a:p>
        </p:txBody>
      </p:sp>
      <p:sp>
        <p:nvSpPr>
          <p:cNvPr id="13" name="Text Placeholder 12"/>
          <p:cNvSpPr>
            <a:spLocks noGrp="1"/>
          </p:cNvSpPr>
          <p:nvPr>
            <p:ph type="body" sz="quarter" idx="10"/>
          </p:nvPr>
        </p:nvSpPr>
        <p:spPr>
          <a:xfrm>
            <a:off x="282426" y="906666"/>
            <a:ext cx="8247063" cy="325437"/>
          </a:xfrm>
        </p:spPr>
        <p:txBody>
          <a:bodyPr/>
          <a:lstStyle>
            <a:lvl1pPr marL="0" indent="0" algn="l" rtl="0" eaLnBrk="0" fontAlgn="base" hangingPunct="0">
              <a:spcBef>
                <a:spcPct val="0"/>
              </a:spcBef>
              <a:spcAft>
                <a:spcPct val="0"/>
              </a:spcAft>
              <a:buNone/>
              <a:defRPr lang="en-US" sz="1800" b="1" dirty="0" smtClean="0">
                <a:solidFill>
                  <a:srgbClr val="1562AE"/>
                </a:solidFill>
                <a:latin typeface="Helvetica" pitchFamily="-110" charset="0"/>
                <a:ea typeface="+mj-ea"/>
                <a:cs typeface="+mj-cs"/>
              </a:defRPr>
            </a:lvl1pPr>
            <a:lvl2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2pPr>
            <a:lvl3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3pPr>
            <a:lvl4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4pPr>
            <a:lvl5pPr algn="l" rtl="0" eaLnBrk="0" fontAlgn="base" hangingPunct="0">
              <a:spcBef>
                <a:spcPct val="0"/>
              </a:spcBef>
              <a:spcAft>
                <a:spcPct val="0"/>
              </a:spcAft>
              <a:buNone/>
              <a:defRPr lang="en-US" sz="1400" b="1" dirty="0">
                <a:solidFill>
                  <a:srgbClr val="1562AE"/>
                </a:solidFill>
                <a:latin typeface="Helvetica" pitchFamily="-110" charset="0"/>
                <a:ea typeface="+mj-ea"/>
                <a:cs typeface="+mj-cs"/>
              </a:defRPr>
            </a:lvl5pPr>
          </a:lstStyle>
          <a:p>
            <a:pPr lvl="0"/>
            <a:r>
              <a:rPr lang="en-US" dirty="0"/>
              <a:t>Click to edit Master text styles</a:t>
            </a:r>
          </a:p>
        </p:txBody>
      </p:sp>
      <p:sp>
        <p:nvSpPr>
          <p:cNvPr id="17" name="Text Placeholder 12"/>
          <p:cNvSpPr>
            <a:spLocks noGrp="1"/>
          </p:cNvSpPr>
          <p:nvPr>
            <p:ph type="body" sz="quarter" idx="13"/>
          </p:nvPr>
        </p:nvSpPr>
        <p:spPr>
          <a:xfrm>
            <a:off x="3338513" y="2063181"/>
            <a:ext cx="2993594" cy="325437"/>
          </a:xfrm>
        </p:spPr>
        <p:txBody>
          <a:bodyPr/>
          <a:lstStyle>
            <a:lvl1pPr marL="0" indent="0"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1pPr>
            <a:lvl2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2pPr>
            <a:lvl3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3pPr>
            <a:lvl4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4pPr>
            <a:lvl5pPr algn="l" rtl="0" eaLnBrk="0" fontAlgn="base" hangingPunct="0">
              <a:spcBef>
                <a:spcPct val="0"/>
              </a:spcBef>
              <a:spcAft>
                <a:spcPct val="0"/>
              </a:spcAft>
              <a:buNone/>
              <a:defRPr lang="en-US" sz="1400" b="1" dirty="0">
                <a:solidFill>
                  <a:srgbClr val="1562AE"/>
                </a:solidFill>
                <a:latin typeface="Helvetica" pitchFamily="-110" charset="0"/>
                <a:ea typeface="+mj-ea"/>
                <a:cs typeface="+mj-cs"/>
              </a:defRPr>
            </a:lvl5pPr>
          </a:lstStyle>
          <a:p>
            <a:pPr lvl="0"/>
            <a:r>
              <a:rPr lang="en-US"/>
              <a:t>Click to edit Master text styles</a:t>
            </a:r>
          </a:p>
        </p:txBody>
      </p:sp>
      <p:sp>
        <p:nvSpPr>
          <p:cNvPr id="19" name="Text Placeholder 14"/>
          <p:cNvSpPr>
            <a:spLocks noGrp="1"/>
          </p:cNvSpPr>
          <p:nvPr>
            <p:ph type="body" sz="quarter" idx="15"/>
          </p:nvPr>
        </p:nvSpPr>
        <p:spPr>
          <a:xfrm>
            <a:off x="3338716" y="2307208"/>
            <a:ext cx="2986534" cy="1633164"/>
          </a:xfrm>
        </p:spPr>
        <p:txBody>
          <a:bodyPr/>
          <a:lstStyle>
            <a:lvl1pPr marL="0" indent="0" algn="l" rtl="0" fontAlgn="base">
              <a:spcBef>
                <a:spcPct val="0"/>
              </a:spcBef>
              <a:spcAft>
                <a:spcPct val="0"/>
              </a:spcAft>
              <a:buNone/>
              <a:defRPr lang="en-US" sz="1000" kern="1200" dirty="0" smtClean="0">
                <a:solidFill>
                  <a:schemeClr val="bg2"/>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a:t>Click to edit Master text styles</a:t>
            </a:r>
          </a:p>
        </p:txBody>
      </p:sp>
      <p:sp>
        <p:nvSpPr>
          <p:cNvPr id="21" name="Text Placeholder 20"/>
          <p:cNvSpPr>
            <a:spLocks noGrp="1"/>
          </p:cNvSpPr>
          <p:nvPr>
            <p:ph type="body" sz="quarter" idx="16"/>
          </p:nvPr>
        </p:nvSpPr>
        <p:spPr>
          <a:xfrm>
            <a:off x="5543644" y="4111828"/>
            <a:ext cx="2823012" cy="1246697"/>
          </a:xfrm>
          <a:ln w="25400" cap="flat" cmpd="sng" algn="ctr">
            <a:solidFill>
              <a:srgbClr val="1562AE"/>
            </a:solidFill>
            <a:prstDash val="solid"/>
            <a:miter lim="800000"/>
            <a:headEnd type="none" w="med" len="med"/>
            <a:tailEnd type="none" w="med" len="med"/>
          </a:ln>
        </p:spPr>
        <p:txBody>
          <a:bodyPr>
            <a:noAutofit/>
          </a:bodyPr>
          <a:lstStyle>
            <a:lvl1pPr marL="0" indent="0" algn="l" rtl="0" eaLnBrk="0" fontAlgn="base" hangingPunct="0">
              <a:spcBef>
                <a:spcPct val="0"/>
              </a:spcBef>
              <a:spcAft>
                <a:spcPct val="0"/>
              </a:spcAft>
              <a:buNone/>
              <a:defRPr lang="en-US" sz="1100" b="1" kern="1200" dirty="0" smtClean="0">
                <a:solidFill>
                  <a:schemeClr val="accent3"/>
                </a:solidFill>
                <a:latin typeface="Helvetica" pitchFamily="34" charset="0"/>
                <a:ea typeface="Arial Unicode MS" pitchFamily="34" charset="-128"/>
                <a:cs typeface="Arial Unicode MS" pitchFamily="34" charset="-128"/>
              </a:defRPr>
            </a:lvl1pPr>
            <a:lvl2pPr>
              <a:buSzPct val="120000"/>
              <a:defRPr lang="en-US" sz="1000" kern="1200" dirty="0" smtClean="0">
                <a:solidFill>
                  <a:schemeClr val="bg2"/>
                </a:solidFill>
                <a:latin typeface="Helvetica" pitchFamily="34" charset="0"/>
                <a:ea typeface="Arial Unicode MS" pitchFamily="34" charset="-128"/>
                <a:cs typeface="Arial Unicode MS" pitchFamily="34" charset="-128"/>
              </a:defRPr>
            </a:lvl2pPr>
          </a:lstStyle>
          <a:p>
            <a:pPr lvl="0"/>
            <a:r>
              <a:rPr lang="en-US" dirty="0"/>
              <a:t>Click to edit Master text styles</a:t>
            </a:r>
          </a:p>
          <a:p>
            <a:pPr lvl="1"/>
            <a:r>
              <a:rPr lang="en-US" dirty="0"/>
              <a:t>Second level</a:t>
            </a:r>
          </a:p>
        </p:txBody>
      </p:sp>
      <p:sp>
        <p:nvSpPr>
          <p:cNvPr id="23" name="Text Placeholder 12"/>
          <p:cNvSpPr>
            <a:spLocks noGrp="1"/>
          </p:cNvSpPr>
          <p:nvPr>
            <p:ph type="body" sz="quarter" idx="18"/>
          </p:nvPr>
        </p:nvSpPr>
        <p:spPr>
          <a:xfrm>
            <a:off x="274662" y="5468229"/>
            <a:ext cx="2993594" cy="325437"/>
          </a:xfrm>
        </p:spPr>
        <p:txBody>
          <a:bodyPr/>
          <a:lstStyle>
            <a:lvl1pPr marL="0" indent="0"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1pPr>
            <a:lvl2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2pPr>
            <a:lvl3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3pPr>
            <a:lvl4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4pPr>
            <a:lvl5pPr algn="l" rtl="0" eaLnBrk="0" fontAlgn="base" hangingPunct="0">
              <a:spcBef>
                <a:spcPct val="0"/>
              </a:spcBef>
              <a:spcAft>
                <a:spcPct val="0"/>
              </a:spcAft>
              <a:buNone/>
              <a:defRPr lang="en-US" sz="1400" b="1" dirty="0">
                <a:solidFill>
                  <a:srgbClr val="1562AE"/>
                </a:solidFill>
                <a:latin typeface="Helvetica" pitchFamily="-110" charset="0"/>
                <a:ea typeface="+mj-ea"/>
                <a:cs typeface="+mj-cs"/>
              </a:defRPr>
            </a:lvl5pPr>
          </a:lstStyle>
          <a:p>
            <a:pPr lvl="0"/>
            <a:r>
              <a:rPr lang="en-US" dirty="0"/>
              <a:t>Click to edit Master text styles</a:t>
            </a:r>
          </a:p>
        </p:txBody>
      </p:sp>
      <p:sp>
        <p:nvSpPr>
          <p:cNvPr id="29" name="Text Placeholder 14"/>
          <p:cNvSpPr>
            <a:spLocks noGrp="1"/>
          </p:cNvSpPr>
          <p:nvPr>
            <p:ph type="body" sz="quarter" idx="20"/>
          </p:nvPr>
        </p:nvSpPr>
        <p:spPr>
          <a:xfrm>
            <a:off x="278953" y="1471612"/>
            <a:ext cx="8427961" cy="504825"/>
          </a:xfrm>
        </p:spPr>
        <p:txBody>
          <a:bodyPr/>
          <a:lstStyle>
            <a:lvl1pPr marL="0" indent="0"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a:t>Click to edit Master text styles</a:t>
            </a:r>
          </a:p>
        </p:txBody>
      </p:sp>
      <p:sp>
        <p:nvSpPr>
          <p:cNvPr id="25" name="Text Placeholder 24"/>
          <p:cNvSpPr>
            <a:spLocks noGrp="1"/>
          </p:cNvSpPr>
          <p:nvPr>
            <p:ph type="body" sz="quarter" idx="21"/>
          </p:nvPr>
        </p:nvSpPr>
        <p:spPr>
          <a:xfrm>
            <a:off x="3314293" y="505451"/>
            <a:ext cx="5184775" cy="276225"/>
          </a:xfrm>
        </p:spPr>
        <p:txBody>
          <a:bodyPr/>
          <a:lstStyle>
            <a:lvl1pPr algn="r" rtl="0" eaLnBrk="0" fontAlgn="base" hangingPunct="0">
              <a:spcBef>
                <a:spcPct val="0"/>
              </a:spcBef>
              <a:spcAft>
                <a:spcPct val="0"/>
              </a:spcAft>
              <a:buNone/>
              <a:defRPr lang="en-US" sz="1100" kern="1200" dirty="0" smtClean="0">
                <a:solidFill>
                  <a:srgbClr val="1562AE"/>
                </a:solidFill>
                <a:latin typeface="Helvetica" pitchFamily="-110" charset="0"/>
                <a:ea typeface="Arial Unicode MS" pitchFamily="-110" charset="0"/>
                <a:cs typeface="Arial Unicode MS" pitchFamily="-110" charset="0"/>
              </a:defRPr>
            </a:lvl1pPr>
            <a:lvl2pPr algn="r" rtl="0" eaLnBrk="0" fontAlgn="base" hangingPunct="0">
              <a:spcBef>
                <a:spcPct val="0"/>
              </a:spcBef>
              <a:spcAft>
                <a:spcPct val="0"/>
              </a:spcAft>
              <a:buNone/>
              <a:defRPr lang="en-US" sz="1100" kern="1200" dirty="0" smtClean="0">
                <a:solidFill>
                  <a:srgbClr val="1562AE"/>
                </a:solidFill>
                <a:latin typeface="Helvetica" pitchFamily="-110" charset="0"/>
                <a:ea typeface="Arial Unicode MS" pitchFamily="-110" charset="0"/>
                <a:cs typeface="Arial Unicode MS" pitchFamily="-110" charset="0"/>
              </a:defRPr>
            </a:lvl2pPr>
            <a:lvl3pPr algn="r" rtl="0" eaLnBrk="0" fontAlgn="base" hangingPunct="0">
              <a:spcBef>
                <a:spcPct val="0"/>
              </a:spcBef>
              <a:spcAft>
                <a:spcPct val="0"/>
              </a:spcAft>
              <a:buNone/>
              <a:defRPr lang="en-US" sz="1100" kern="1200" dirty="0" smtClean="0">
                <a:solidFill>
                  <a:srgbClr val="1562AE"/>
                </a:solidFill>
                <a:latin typeface="Helvetica" pitchFamily="-110" charset="0"/>
                <a:ea typeface="Arial Unicode MS" pitchFamily="-110" charset="0"/>
                <a:cs typeface="Arial Unicode MS" pitchFamily="-110" charset="0"/>
              </a:defRPr>
            </a:lvl3pPr>
            <a:lvl4pPr algn="r" rtl="0" eaLnBrk="0" fontAlgn="base" hangingPunct="0">
              <a:spcBef>
                <a:spcPct val="0"/>
              </a:spcBef>
              <a:spcAft>
                <a:spcPct val="0"/>
              </a:spcAft>
              <a:buNone/>
              <a:defRPr lang="en-US" sz="1100" kern="1200" dirty="0" smtClean="0">
                <a:solidFill>
                  <a:srgbClr val="1562AE"/>
                </a:solidFill>
                <a:latin typeface="Helvetica" pitchFamily="-110" charset="0"/>
                <a:ea typeface="Arial Unicode MS" pitchFamily="-110" charset="0"/>
                <a:cs typeface="Arial Unicode MS" pitchFamily="-110" charset="0"/>
              </a:defRPr>
            </a:lvl4pPr>
            <a:lvl5pPr algn="r" rtl="0" eaLnBrk="0" fontAlgn="base" hangingPunct="0">
              <a:spcBef>
                <a:spcPct val="0"/>
              </a:spcBef>
              <a:spcAft>
                <a:spcPct val="0"/>
              </a:spcAft>
              <a:buNone/>
              <a:defRPr lang="en-US" sz="1100" kern="1200" dirty="0">
                <a:solidFill>
                  <a:srgbClr val="1562AE"/>
                </a:solidFill>
                <a:latin typeface="Helvetica" pitchFamily="-110" charset="0"/>
                <a:ea typeface="Arial Unicode MS" pitchFamily="-110" charset="0"/>
                <a:cs typeface="Arial Unicode MS" pitchFamily="-110" charset="0"/>
              </a:defRPr>
            </a:lvl5pPr>
          </a:lstStyle>
          <a:p>
            <a:pPr lvl="0"/>
            <a:r>
              <a:rPr lang="en-US" dirty="0"/>
              <a:t>Click to edit Master text styles</a:t>
            </a:r>
          </a:p>
        </p:txBody>
      </p:sp>
    </p:spTree>
    <p:extLst>
      <p:ext uri="{BB962C8B-B14F-4D97-AF65-F5344CB8AC3E}">
        <p14:creationId xmlns:p14="http://schemas.microsoft.com/office/powerpoint/2010/main" val="1766119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84976" cy="922114"/>
          </a:xfrm>
        </p:spPr>
        <p:txBody>
          <a:bodyPr>
            <a:normAutofit/>
          </a:bodyPr>
          <a:lstStyle>
            <a:lvl1pPr>
              <a:defRPr lang="en-US" dirty="0"/>
            </a:lvl1pPr>
          </a:lstStyle>
          <a:p>
            <a:pPr lvl="0"/>
            <a:r>
              <a:rPr lang="en-US" dirty="0"/>
              <a:t>Click to edit Master title style</a:t>
            </a:r>
          </a:p>
        </p:txBody>
      </p:sp>
      <p:sp>
        <p:nvSpPr>
          <p:cNvPr id="8" name="Text Placeholder 7"/>
          <p:cNvSpPr>
            <a:spLocks noGrp="1"/>
          </p:cNvSpPr>
          <p:nvPr>
            <p:ph type="body" sz="quarter" idx="13"/>
          </p:nvPr>
        </p:nvSpPr>
        <p:spPr>
          <a:xfrm>
            <a:off x="179512" y="1484785"/>
            <a:ext cx="8784976" cy="4995936"/>
          </a:xfrm>
        </p:spPr>
        <p:txBody>
          <a:bodyPr>
            <a:normAutofit/>
          </a:bodyPr>
          <a:lstStyle>
            <a:lvl1pPr>
              <a:defRPr sz="1800">
                <a:latin typeface="Calibri" panose="020F0502020204030204" pitchFamily="34" charset="0"/>
              </a:defRPr>
            </a:lvl1pPr>
            <a:lvl2pPr>
              <a:defRPr sz="1600">
                <a:latin typeface="Calibri" panose="020F0502020204030204" pitchFamily="34" charset="0"/>
              </a:defRPr>
            </a:lvl2pPr>
            <a:lvl3pPr>
              <a:defRPr sz="1400">
                <a:latin typeface="Calibri" panose="020F0502020204030204" pitchFamily="34" charset="0"/>
              </a:defRPr>
            </a:lvl3pPr>
            <a:lvl4pPr>
              <a:defRPr sz="1400">
                <a:latin typeface="Calibri" panose="020F0502020204030204" pitchFamily="34" charset="0"/>
              </a:defRPr>
            </a:lvl4pPr>
            <a:lvl5pPr>
              <a:defRPr sz="140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9769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Rectangle 7"/>
          <p:cNvSpPr>
            <a:spLocks noGrp="1" noChangeArrowheads="1"/>
          </p:cNvSpPr>
          <p:nvPr>
            <p:ph type="title"/>
          </p:nvPr>
        </p:nvSpPr>
        <p:spPr bwMode="auto">
          <a:xfrm>
            <a:off x="231415" y="241300"/>
            <a:ext cx="8686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dirty="0"/>
              <a:t>Click to edit Master title style</a:t>
            </a:r>
          </a:p>
        </p:txBody>
      </p:sp>
      <p:sp>
        <p:nvSpPr>
          <p:cNvPr id="4" name="Espace réservé du numéro de diapositive 3"/>
          <p:cNvSpPr>
            <a:spLocks noGrp="1"/>
          </p:cNvSpPr>
          <p:nvPr>
            <p:ph type="sldNum" sz="quarter" idx="10"/>
          </p:nvPr>
        </p:nvSpPr>
        <p:spPr/>
        <p:txBody>
          <a:bodyPr/>
          <a:lstStyle>
            <a:lvl1pPr>
              <a:defRPr/>
            </a:lvl1pPr>
          </a:lstStyle>
          <a:p>
            <a:pPr>
              <a:defRPr/>
            </a:pPr>
            <a:fld id="{3F14B9BE-DAA5-402D-96E6-4A8ACEAD1269}" type="slidenum">
              <a:rPr lang="en-US"/>
              <a:pPr>
                <a:defRPr/>
              </a:pPr>
              <a:t>‹N°›</a:t>
            </a:fld>
            <a:endParaRPr lang="en-US" dirty="0"/>
          </a:p>
        </p:txBody>
      </p:sp>
    </p:spTree>
    <p:extLst>
      <p:ext uri="{BB962C8B-B14F-4D97-AF65-F5344CB8AC3E}">
        <p14:creationId xmlns:p14="http://schemas.microsoft.com/office/powerpoint/2010/main" val="1798580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ark Title Slide">
    <p:bg>
      <p:bgPr>
        <a:solidFill>
          <a:srgbClr val="FFFFFF"/>
        </a:solidFill>
        <a:effectLst/>
      </p:bgPr>
    </p:bg>
    <p:spTree>
      <p:nvGrpSpPr>
        <p:cNvPr id="1" name=""/>
        <p:cNvGrpSpPr/>
        <p:nvPr/>
      </p:nvGrpSpPr>
      <p:grpSpPr>
        <a:xfrm>
          <a:off x="0" y="0"/>
          <a:ext cx="0" cy="0"/>
          <a:chOff x="0" y="0"/>
          <a:chExt cx="0" cy="0"/>
        </a:xfrm>
      </p:grpSpPr>
      <p:sp>
        <p:nvSpPr>
          <p:cNvPr id="15" name="Rectangle 14"/>
          <p:cNvSpPr/>
          <p:nvPr/>
        </p:nvSpPr>
        <p:spPr>
          <a:xfrm>
            <a:off x="0" y="13503"/>
            <a:ext cx="7502769" cy="6858000"/>
          </a:xfrm>
          <a:prstGeom prst="rect">
            <a:avLst/>
          </a:prstGeom>
          <a:solidFill>
            <a:schemeClr val="accent5"/>
          </a:solidFill>
          <a:ln w="12700">
            <a:miter lim="400000"/>
          </a:ln>
        </p:spPr>
        <p:txBody>
          <a:bodyPr lIns="34289" rIns="34289" anchor="ctr"/>
          <a:lstStyle/>
          <a:p>
            <a:pPr algn="ctr">
              <a:defRPr>
                <a:solidFill>
                  <a:srgbClr val="FFFFFF"/>
                </a:solidFill>
              </a:defRPr>
            </a:pPr>
            <a:endParaRPr/>
          </a:p>
        </p:txBody>
      </p:sp>
      <p:sp>
        <p:nvSpPr>
          <p:cNvPr id="17" name="Rectangle 16"/>
          <p:cNvSpPr/>
          <p:nvPr/>
        </p:nvSpPr>
        <p:spPr>
          <a:xfrm>
            <a:off x="7502769" y="-11563"/>
            <a:ext cx="1641231" cy="6881126"/>
          </a:xfrm>
          <a:prstGeom prst="rect">
            <a:avLst/>
          </a:prstGeom>
          <a:solidFill>
            <a:srgbClr val="E4E1E1"/>
          </a:solidFill>
          <a:ln w="12700">
            <a:miter lim="400000"/>
          </a:ln>
        </p:spPr>
        <p:txBody>
          <a:bodyPr lIns="34289" rIns="34289" anchor="ctr"/>
          <a:lstStyle/>
          <a:p>
            <a:pPr algn="ctr">
              <a:defRPr>
                <a:solidFill>
                  <a:srgbClr val="FFFFFF"/>
                </a:solidFill>
              </a:defRPr>
            </a:pPr>
            <a:endParaRPr/>
          </a:p>
        </p:txBody>
      </p:sp>
      <p:sp>
        <p:nvSpPr>
          <p:cNvPr id="18" name="Subtitle 2"/>
          <p:cNvSpPr txBox="1">
            <a:spLocks noGrp="1"/>
          </p:cNvSpPr>
          <p:nvPr>
            <p:ph type="body" sz="quarter" idx="13"/>
          </p:nvPr>
        </p:nvSpPr>
        <p:spPr>
          <a:xfrm>
            <a:off x="190500" y="2099322"/>
            <a:ext cx="7788933" cy="590929"/>
          </a:xfrm>
          <a:prstGeom prst="rect">
            <a:avLst/>
          </a:prstGeom>
        </p:spPr>
        <p:txBody>
          <a:bodyPr wrap="square" lIns="45719" tIns="45719" rIns="45719" bIns="45719" anchor="t">
            <a:spAutoFit/>
          </a:bodyPr>
          <a:lstStyle>
            <a:lvl1pPr marL="0" indent="0" defTabSz="685800">
              <a:lnSpc>
                <a:spcPct val="90000"/>
              </a:lnSpc>
              <a:spcBef>
                <a:spcPts val="0"/>
              </a:spcBef>
              <a:buSzTx/>
              <a:buNone/>
              <a:defRPr sz="3600" b="1">
                <a:solidFill>
                  <a:srgbClr val="FFFFFF"/>
                </a:solidFill>
                <a:latin typeface="Arial"/>
                <a:ea typeface="Arial"/>
                <a:cs typeface="Arial"/>
                <a:sym typeface="Arial"/>
              </a:defRPr>
            </a:lvl1pPr>
          </a:lstStyle>
          <a:p>
            <a:r>
              <a:rPr dirty="0"/>
              <a:t>Presentation Title</a:t>
            </a:r>
          </a:p>
        </p:txBody>
      </p:sp>
      <p:sp>
        <p:nvSpPr>
          <p:cNvPr id="19" name="Subtitle 2"/>
          <p:cNvSpPr txBox="1">
            <a:spLocks noGrp="1"/>
          </p:cNvSpPr>
          <p:nvPr>
            <p:ph type="body" sz="quarter" idx="14"/>
          </p:nvPr>
        </p:nvSpPr>
        <p:spPr>
          <a:xfrm>
            <a:off x="190500" y="2869319"/>
            <a:ext cx="7788933" cy="466279"/>
          </a:xfrm>
          <a:prstGeom prst="rect">
            <a:avLst/>
          </a:prstGeom>
        </p:spPr>
        <p:txBody>
          <a:bodyPr wrap="square" lIns="45719" tIns="45719" rIns="45719" bIns="45719" anchor="t">
            <a:spAutoFit/>
          </a:bodyPr>
          <a:lstStyle>
            <a:lvl1pPr marL="0" indent="0" defTabSz="685800">
              <a:lnSpc>
                <a:spcPct val="90000"/>
              </a:lnSpc>
              <a:spcBef>
                <a:spcPts val="0"/>
              </a:spcBef>
              <a:buSzTx/>
              <a:buNone/>
              <a:defRPr sz="2700">
                <a:solidFill>
                  <a:schemeClr val="accent5"/>
                </a:solidFill>
                <a:latin typeface="Arial"/>
                <a:ea typeface="Arial"/>
                <a:cs typeface="Arial"/>
                <a:sym typeface="Arial"/>
              </a:defRPr>
            </a:lvl1pPr>
          </a:lstStyle>
          <a:p>
            <a:r>
              <a:rPr dirty="0"/>
              <a:t>Sub-title</a:t>
            </a:r>
          </a:p>
        </p:txBody>
      </p:sp>
      <p:sp>
        <p:nvSpPr>
          <p:cNvPr id="20" name="Subtitle 2"/>
          <p:cNvSpPr txBox="1">
            <a:spLocks noGrp="1"/>
          </p:cNvSpPr>
          <p:nvPr>
            <p:ph type="body" sz="quarter" idx="15"/>
          </p:nvPr>
        </p:nvSpPr>
        <p:spPr>
          <a:xfrm>
            <a:off x="190500" y="4057355"/>
            <a:ext cx="5552340"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chemeClr val="accent2">
                    <a:satOff val="-3637"/>
                    <a:lumOff val="-17764"/>
                  </a:schemeClr>
                </a:solidFill>
                <a:latin typeface="Arial"/>
                <a:ea typeface="Arial"/>
                <a:cs typeface="Arial"/>
                <a:sym typeface="Arial"/>
              </a:defRPr>
            </a:lvl1pPr>
          </a:lstStyle>
          <a:p>
            <a:r>
              <a:t>Presenter Name(s)</a:t>
            </a:r>
          </a:p>
        </p:txBody>
      </p:sp>
      <p:sp>
        <p:nvSpPr>
          <p:cNvPr id="21" name="Subtitle 2"/>
          <p:cNvSpPr txBox="1">
            <a:spLocks noGrp="1"/>
          </p:cNvSpPr>
          <p:nvPr>
            <p:ph type="body" sz="quarter" idx="16"/>
          </p:nvPr>
        </p:nvSpPr>
        <p:spPr>
          <a:xfrm>
            <a:off x="190500" y="4408016"/>
            <a:ext cx="5552340"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chemeClr val="accent2">
                    <a:satOff val="-3637"/>
                    <a:lumOff val="-17764"/>
                  </a:schemeClr>
                </a:solidFill>
                <a:latin typeface="Arial"/>
                <a:ea typeface="Arial"/>
                <a:cs typeface="Arial"/>
                <a:sym typeface="Arial"/>
              </a:defRPr>
            </a:lvl1pPr>
          </a:lstStyle>
          <a:p>
            <a:r>
              <a:t>Date</a:t>
            </a:r>
          </a:p>
        </p:txBody>
      </p:sp>
      <p:pic>
        <p:nvPicPr>
          <p:cNvPr id="2" name="Image 1"/>
          <p:cNvPicPr>
            <a:picLocks noChangeAspect="1"/>
          </p:cNvPicPr>
          <p:nvPr userDrawn="1"/>
        </p:nvPicPr>
        <p:blipFill>
          <a:blip r:embed="rId2"/>
          <a:stretch>
            <a:fillRect/>
          </a:stretch>
        </p:blipFill>
        <p:spPr>
          <a:xfrm>
            <a:off x="7349924" y="0"/>
            <a:ext cx="1794076" cy="6858000"/>
          </a:xfrm>
          <a:prstGeom prst="rect">
            <a:avLst/>
          </a:prstGeom>
        </p:spPr>
      </p:pic>
    </p:spTree>
    <p:extLst>
      <p:ext uri="{BB962C8B-B14F-4D97-AF65-F5344CB8AC3E}">
        <p14:creationId xmlns:p14="http://schemas.microsoft.com/office/powerpoint/2010/main" val="305852456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052"/>
            <a:ext cx="7772400" cy="1361872"/>
          </a:xfrm>
          <a:prstGeom prst="rect">
            <a:avLst/>
          </a:prstGeom>
        </p:spPr>
        <p:txBody>
          <a:bodyPr>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722313" y="2907725"/>
            <a:ext cx="7772400" cy="1499328"/>
          </a:xfrm>
          <a:prstGeom prst="rect">
            <a:avLst/>
          </a:prstGeom>
        </p:spPr>
        <p:txBody>
          <a:bodyPr anchor="b"/>
          <a:lstStyle>
            <a:lvl1pPr marL="0" indent="0">
              <a:buNone/>
              <a:defRPr sz="1500">
                <a:solidFill>
                  <a:schemeClr val="accent5"/>
                </a:solidFill>
              </a:defRPr>
            </a:lvl1pPr>
            <a:lvl2pPr marL="257168" indent="0">
              <a:buNone/>
              <a:defRPr sz="1013"/>
            </a:lvl2pPr>
            <a:lvl3pPr marL="514337" indent="0">
              <a:buNone/>
              <a:defRPr sz="900"/>
            </a:lvl3pPr>
            <a:lvl4pPr marL="771506" indent="0">
              <a:buNone/>
              <a:defRPr sz="788"/>
            </a:lvl4pPr>
            <a:lvl5pPr marL="1028675" indent="0">
              <a:buNone/>
              <a:defRPr sz="788"/>
            </a:lvl5pPr>
            <a:lvl6pPr marL="1285843" indent="0">
              <a:buNone/>
              <a:defRPr sz="788"/>
            </a:lvl6pPr>
            <a:lvl7pPr marL="1543012" indent="0">
              <a:buNone/>
              <a:defRPr sz="788"/>
            </a:lvl7pPr>
            <a:lvl8pPr marL="1800180" indent="0">
              <a:buNone/>
              <a:defRPr sz="788"/>
            </a:lvl8pPr>
            <a:lvl9pPr marL="2057348" indent="0">
              <a:buNone/>
              <a:defRPr sz="788"/>
            </a:lvl9pPr>
          </a:lstStyle>
          <a:p>
            <a:pPr lvl="0"/>
            <a:r>
              <a:rPr lang="en-US"/>
              <a:t>Click to edit Master text styles</a:t>
            </a:r>
          </a:p>
        </p:txBody>
      </p:sp>
    </p:spTree>
    <p:extLst>
      <p:ext uri="{BB962C8B-B14F-4D97-AF65-F5344CB8AC3E}">
        <p14:creationId xmlns:p14="http://schemas.microsoft.com/office/powerpoint/2010/main" val="3181190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52479" cy="257786"/>
          </a:xfrm>
          <a:prstGeom prst="rect">
            <a:avLst/>
          </a:prstGeom>
        </p:spPr>
        <p:txBody>
          <a:bodyPr lIns="45719" tIns="45719" rIns="45719" bIns="45719" anchor="ctr"/>
          <a:lstStyle>
            <a:lvl1pPr algn="ctr" defTabSz="685800">
              <a:defRPr>
                <a:latin typeface="Arial"/>
                <a:ea typeface="Arial"/>
                <a:cs typeface="Arial"/>
                <a:sym typeface="Arial"/>
              </a:defRPr>
            </a:lvl1pPr>
          </a:lstStyle>
          <a:p>
            <a:fld id="{86CB4B4D-7CA3-9044-876B-883B54F8677D}" type="slidenum">
              <a:rPr lang="uk-UA" smtClean="0"/>
              <a:pPr/>
              <a:t>‹N°›</a:t>
            </a:fld>
            <a:endParaRPr lang="uk-UA"/>
          </a:p>
        </p:txBody>
      </p:sp>
      <p:sp>
        <p:nvSpPr>
          <p:cNvPr id="168" name="Label"/>
          <p:cNvSpPr txBox="1">
            <a:spLocks noGrp="1"/>
          </p:cNvSpPr>
          <p:nvPr>
            <p:ph type="body" sz="quarter" idx="18"/>
          </p:nvPr>
        </p:nvSpPr>
        <p:spPr>
          <a:xfrm>
            <a:off x="182630" y="4608132"/>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69" name="Lorem ipsum dolor sit amet, consectetur adipiscing elit, sed do eiusmod tempor incididunt ut labore et."/>
          <p:cNvSpPr txBox="1">
            <a:spLocks noGrp="1"/>
          </p:cNvSpPr>
          <p:nvPr>
            <p:ph type="body" sz="quarter" idx="19"/>
          </p:nvPr>
        </p:nvSpPr>
        <p:spPr>
          <a:xfrm>
            <a:off x="182631" y="5148431"/>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74" name="Label"/>
          <p:cNvSpPr txBox="1">
            <a:spLocks noGrp="1"/>
          </p:cNvSpPr>
          <p:nvPr>
            <p:ph type="body" sz="quarter" idx="24"/>
          </p:nvPr>
        </p:nvSpPr>
        <p:spPr>
          <a:xfrm>
            <a:off x="4867097" y="4608132"/>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75" name="Lorem ipsum dolor sit amet, consectetur adipiscing elit, sed do eiusmod tempor incididunt ut labore et."/>
          <p:cNvSpPr txBox="1">
            <a:spLocks noGrp="1"/>
          </p:cNvSpPr>
          <p:nvPr>
            <p:ph type="body" sz="quarter" idx="25"/>
          </p:nvPr>
        </p:nvSpPr>
        <p:spPr>
          <a:xfrm>
            <a:off x="4867097" y="5148431"/>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6" name="Title Text"/>
          <p:cNvSpPr txBox="1">
            <a:spLocks noGrp="1"/>
          </p:cNvSpPr>
          <p:nvPr>
            <p:ph type="title" hasCustomPrompt="1"/>
          </p:nvPr>
        </p:nvSpPr>
        <p:spPr>
          <a:xfrm>
            <a:off x="182630" y="146467"/>
            <a:ext cx="8866121" cy="68754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17" name="Label"/>
          <p:cNvSpPr txBox="1">
            <a:spLocks noGrp="1"/>
          </p:cNvSpPr>
          <p:nvPr>
            <p:ph type="body" sz="quarter" idx="26"/>
          </p:nvPr>
        </p:nvSpPr>
        <p:spPr>
          <a:xfrm>
            <a:off x="182630" y="2787617"/>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8" name="Lorem ipsum dolor sit amet, consectetur adipiscing elit, sed do eiusmod tempor incididunt ut labore et."/>
          <p:cNvSpPr txBox="1">
            <a:spLocks noGrp="1"/>
          </p:cNvSpPr>
          <p:nvPr>
            <p:ph type="body" sz="quarter" idx="27"/>
          </p:nvPr>
        </p:nvSpPr>
        <p:spPr>
          <a:xfrm>
            <a:off x="182631" y="3327915"/>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9" name="Label"/>
          <p:cNvSpPr txBox="1">
            <a:spLocks noGrp="1"/>
          </p:cNvSpPr>
          <p:nvPr>
            <p:ph type="body" sz="quarter" idx="28"/>
          </p:nvPr>
        </p:nvSpPr>
        <p:spPr>
          <a:xfrm>
            <a:off x="4867097" y="2787617"/>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20" name="Lorem ipsum dolor sit amet, consectetur adipiscing elit, sed do eiusmod tempor incididunt ut labore et."/>
          <p:cNvSpPr txBox="1">
            <a:spLocks noGrp="1"/>
          </p:cNvSpPr>
          <p:nvPr>
            <p:ph type="body" sz="quarter" idx="29"/>
          </p:nvPr>
        </p:nvSpPr>
        <p:spPr>
          <a:xfrm>
            <a:off x="4867097" y="3327915"/>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1" name="Label"/>
          <p:cNvSpPr txBox="1">
            <a:spLocks noGrp="1"/>
          </p:cNvSpPr>
          <p:nvPr>
            <p:ph type="body" sz="quarter" idx="30"/>
          </p:nvPr>
        </p:nvSpPr>
        <p:spPr>
          <a:xfrm>
            <a:off x="182630"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p:nvPr>
        </p:nvSpPr>
        <p:spPr>
          <a:xfrm>
            <a:off x="182631" y="1507402"/>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3" name="Label"/>
          <p:cNvSpPr txBox="1">
            <a:spLocks noGrp="1"/>
          </p:cNvSpPr>
          <p:nvPr>
            <p:ph type="body" sz="quarter" idx="32"/>
          </p:nvPr>
        </p:nvSpPr>
        <p:spPr>
          <a:xfrm>
            <a:off x="4867097"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24" name="Lorem ipsum dolor sit amet, consectetur adipiscing elit, sed do eiusmod tempor incididunt ut labore et."/>
          <p:cNvSpPr txBox="1">
            <a:spLocks noGrp="1"/>
          </p:cNvSpPr>
          <p:nvPr>
            <p:ph type="body" sz="quarter" idx="33"/>
          </p:nvPr>
        </p:nvSpPr>
        <p:spPr>
          <a:xfrm>
            <a:off x="4867097" y="1507402"/>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Tree>
    <p:extLst>
      <p:ext uri="{BB962C8B-B14F-4D97-AF65-F5344CB8AC3E}">
        <p14:creationId xmlns:p14="http://schemas.microsoft.com/office/powerpoint/2010/main" val="87293080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168" name="Label"/>
          <p:cNvSpPr txBox="1">
            <a:spLocks noGrp="1"/>
          </p:cNvSpPr>
          <p:nvPr>
            <p:ph type="body" sz="quarter" idx="18"/>
          </p:nvPr>
        </p:nvSpPr>
        <p:spPr>
          <a:xfrm>
            <a:off x="182630" y="4608132"/>
            <a:ext cx="8866119"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69" name="Lorem ipsum dolor sit amet, consectetur adipiscing elit, sed do eiusmod tempor incididunt ut labore et."/>
          <p:cNvSpPr txBox="1">
            <a:spLocks noGrp="1"/>
          </p:cNvSpPr>
          <p:nvPr>
            <p:ph type="body" sz="quarter" idx="19"/>
          </p:nvPr>
        </p:nvSpPr>
        <p:spPr>
          <a:xfrm>
            <a:off x="182630" y="5148431"/>
            <a:ext cx="8866121"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6" name="Title Text"/>
          <p:cNvSpPr txBox="1">
            <a:spLocks noGrp="1"/>
          </p:cNvSpPr>
          <p:nvPr>
            <p:ph type="title" hasCustomPrompt="1"/>
          </p:nvPr>
        </p:nvSpPr>
        <p:spPr>
          <a:xfrm>
            <a:off x="182630" y="146467"/>
            <a:ext cx="8866121" cy="68754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17" name="Label"/>
          <p:cNvSpPr txBox="1">
            <a:spLocks noGrp="1"/>
          </p:cNvSpPr>
          <p:nvPr>
            <p:ph type="body" sz="quarter" idx="26"/>
          </p:nvPr>
        </p:nvSpPr>
        <p:spPr>
          <a:xfrm>
            <a:off x="182630" y="2787617"/>
            <a:ext cx="8866119"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8" name="Lorem ipsum dolor sit amet, consectetur adipiscing elit, sed do eiusmod tempor incididunt ut labore et."/>
          <p:cNvSpPr txBox="1">
            <a:spLocks noGrp="1"/>
          </p:cNvSpPr>
          <p:nvPr>
            <p:ph type="body" sz="quarter" idx="27"/>
          </p:nvPr>
        </p:nvSpPr>
        <p:spPr>
          <a:xfrm>
            <a:off x="182630" y="3327915"/>
            <a:ext cx="8866121"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1" name="Label"/>
          <p:cNvSpPr txBox="1">
            <a:spLocks noGrp="1"/>
          </p:cNvSpPr>
          <p:nvPr>
            <p:ph type="body" sz="quarter" idx="30"/>
          </p:nvPr>
        </p:nvSpPr>
        <p:spPr>
          <a:xfrm>
            <a:off x="182630" y="967103"/>
            <a:ext cx="8866119"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p:nvPr>
        </p:nvSpPr>
        <p:spPr>
          <a:xfrm>
            <a:off x="182630" y="1507402"/>
            <a:ext cx="8866121"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Tree>
    <p:extLst>
      <p:ext uri="{BB962C8B-B14F-4D97-AF65-F5344CB8AC3E}">
        <p14:creationId xmlns:p14="http://schemas.microsoft.com/office/powerpoint/2010/main" val="30609602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ark Quote">
    <p:spTree>
      <p:nvGrpSpPr>
        <p:cNvPr id="1" name=""/>
        <p:cNvGrpSpPr/>
        <p:nvPr/>
      </p:nvGrpSpPr>
      <p:grpSpPr>
        <a:xfrm>
          <a:off x="0" y="0"/>
          <a:ext cx="0" cy="0"/>
          <a:chOff x="0" y="0"/>
          <a:chExt cx="0" cy="0"/>
        </a:xfrm>
      </p:grpSpPr>
      <p:sp>
        <p:nvSpPr>
          <p:cNvPr id="206" name="Text Placeholder 15"/>
          <p:cNvSpPr>
            <a:spLocks noGrp="1"/>
          </p:cNvSpPr>
          <p:nvPr>
            <p:ph type="body" idx="13"/>
          </p:nvPr>
        </p:nvSpPr>
        <p:spPr>
          <a:xfrm>
            <a:off x="197871" y="1460204"/>
            <a:ext cx="8753878" cy="3602740"/>
          </a:xfrm>
          <a:prstGeom prst="rect">
            <a:avLst/>
          </a:prstGeom>
        </p:spPr>
        <p:txBody>
          <a:bodyPr lIns="45719" tIns="45719" rIns="45719" bIns="45719" anchor="ctr" anchorCtr="0"/>
          <a:lstStyle>
            <a:lvl1pPr marL="0" indent="0" algn="ctr" defTabSz="685800">
              <a:lnSpc>
                <a:spcPct val="90000"/>
              </a:lnSpc>
              <a:spcBef>
                <a:spcPts val="0"/>
              </a:spcBef>
              <a:buSzTx/>
              <a:buNone/>
              <a:defRPr sz="7200" b="1" i="0">
                <a:solidFill>
                  <a:schemeClr val="accent2"/>
                </a:solidFill>
                <a:latin typeface="Arial"/>
                <a:ea typeface="Arial"/>
                <a:cs typeface="Arial"/>
                <a:sym typeface="Arial"/>
              </a:defRPr>
            </a:lvl1pPr>
          </a:lstStyle>
          <a:p>
            <a:r>
              <a:rPr dirty="0"/>
              <a:t>“ Big quote or headline…”</a:t>
            </a:r>
          </a:p>
        </p:txBody>
      </p:sp>
      <p:sp>
        <p:nvSpPr>
          <p:cNvPr id="207"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Tree>
    <p:extLst>
      <p:ext uri="{BB962C8B-B14F-4D97-AF65-F5344CB8AC3E}">
        <p14:creationId xmlns:p14="http://schemas.microsoft.com/office/powerpoint/2010/main" val="84643659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1035627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ark 2 Images">
    <p:spTree>
      <p:nvGrpSpPr>
        <p:cNvPr id="1" name=""/>
        <p:cNvGrpSpPr/>
        <p:nvPr/>
      </p:nvGrpSpPr>
      <p:grpSpPr>
        <a:xfrm>
          <a:off x="0" y="0"/>
          <a:ext cx="0" cy="0"/>
          <a:chOff x="0" y="0"/>
          <a:chExt cx="0" cy="0"/>
        </a:xfrm>
      </p:grpSpPr>
      <p:sp>
        <p:nvSpPr>
          <p:cNvPr id="330" name="Picture Placeholder 2"/>
          <p:cNvSpPr>
            <a:spLocks noGrp="1"/>
          </p:cNvSpPr>
          <p:nvPr>
            <p:ph type="pic" sz="half" idx="13"/>
          </p:nvPr>
        </p:nvSpPr>
        <p:spPr>
          <a:xfrm>
            <a:off x="197871" y="1536566"/>
            <a:ext cx="4157749" cy="3784868"/>
          </a:xfrm>
          <a:prstGeom prst="rect">
            <a:avLst/>
          </a:prstGeom>
        </p:spPr>
        <p:txBody>
          <a:bodyPr lIns="91439" tIns="45719" rIns="91439" bIns="45719" anchor="t">
            <a:noAutofit/>
          </a:bodyPr>
          <a:lstStyle/>
          <a:p>
            <a:endParaRPr/>
          </a:p>
        </p:txBody>
      </p:sp>
      <p:sp>
        <p:nvSpPr>
          <p:cNvPr id="331" name="Picture Placeholder 2"/>
          <p:cNvSpPr>
            <a:spLocks noGrp="1"/>
          </p:cNvSpPr>
          <p:nvPr>
            <p:ph type="pic" sz="half" idx="14"/>
          </p:nvPr>
        </p:nvSpPr>
        <p:spPr>
          <a:xfrm>
            <a:off x="4891002" y="1536566"/>
            <a:ext cx="4157748" cy="3784868"/>
          </a:xfrm>
          <a:prstGeom prst="rect">
            <a:avLst/>
          </a:prstGeom>
        </p:spPr>
        <p:txBody>
          <a:bodyPr lIns="91439" tIns="45719" rIns="91439" bIns="45719" anchor="t">
            <a:noAutofit/>
          </a:bodyPr>
          <a:lstStyle/>
          <a:p>
            <a:endParaRPr/>
          </a:p>
        </p:txBody>
      </p:sp>
      <p:sp>
        <p:nvSpPr>
          <p:cNvPr id="333" name="Text Placeholder 15"/>
          <p:cNvSpPr>
            <a:spLocks noGrp="1"/>
          </p:cNvSpPr>
          <p:nvPr>
            <p:ph type="body" sz="quarter" idx="16"/>
          </p:nvPr>
        </p:nvSpPr>
        <p:spPr>
          <a:xfrm>
            <a:off x="190500" y="852497"/>
            <a:ext cx="8858250" cy="521223"/>
          </a:xfrm>
          <a:prstGeom prst="rect">
            <a:avLst/>
          </a:prstGeom>
        </p:spPr>
        <p:txBody>
          <a:bodyPr lIns="45719" tIns="45719" rIns="45719" bIns="45719" anchor="ctr" anchorCtr="0"/>
          <a:lstStyle>
            <a:lvl1pPr marL="0" indent="0" defTabSz="685800">
              <a:lnSpc>
                <a:spcPct val="90000"/>
              </a:lnSpc>
              <a:spcBef>
                <a:spcPts val="0"/>
              </a:spcBef>
              <a:buSzTx/>
              <a:buNone/>
              <a:defRPr sz="1800" b="1">
                <a:solidFill>
                  <a:schemeClr val="accent5"/>
                </a:solidFill>
                <a:latin typeface="Arial"/>
                <a:ea typeface="Arial"/>
                <a:cs typeface="Arial"/>
                <a:sym typeface="Arial"/>
              </a:defRPr>
            </a:lvl1pPr>
          </a:lstStyle>
          <a:p>
            <a:r>
              <a:t>Sub-title</a:t>
            </a:r>
          </a:p>
        </p:txBody>
      </p:sp>
      <p:sp>
        <p:nvSpPr>
          <p:cNvPr id="334"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335" name="Text Placeholder 15"/>
          <p:cNvSpPr>
            <a:spLocks noGrp="1"/>
          </p:cNvSpPr>
          <p:nvPr>
            <p:ph type="body" sz="quarter" idx="17"/>
          </p:nvPr>
        </p:nvSpPr>
        <p:spPr>
          <a:xfrm>
            <a:off x="190500" y="5561556"/>
            <a:ext cx="4165119" cy="521223"/>
          </a:xfrm>
          <a:prstGeom prst="rect">
            <a:avLst/>
          </a:prstGeom>
        </p:spPr>
        <p:txBody>
          <a:bodyPr lIns="45719" tIns="45719" rIns="45719" bIns="45719" anchor="ctr" anchorCtr="0"/>
          <a:lstStyle>
            <a:lvl1pPr marL="0" indent="0" algn="ctr" defTabSz="685800">
              <a:lnSpc>
                <a:spcPct val="90000"/>
              </a:lnSpc>
              <a:spcBef>
                <a:spcPts val="0"/>
              </a:spcBef>
              <a:buSzTx/>
              <a:buNone/>
              <a:defRPr sz="1800" b="1">
                <a:solidFill>
                  <a:srgbClr val="E4E1E4"/>
                </a:solidFill>
                <a:latin typeface="Arial"/>
                <a:ea typeface="Arial"/>
                <a:cs typeface="Arial"/>
                <a:sym typeface="Arial"/>
              </a:defRPr>
            </a:lvl1pPr>
          </a:lstStyle>
          <a:p>
            <a:r>
              <a:t>Image text</a:t>
            </a:r>
          </a:p>
        </p:txBody>
      </p:sp>
      <p:sp>
        <p:nvSpPr>
          <p:cNvPr id="336" name="Text Placeholder 15"/>
          <p:cNvSpPr>
            <a:spLocks noGrp="1"/>
          </p:cNvSpPr>
          <p:nvPr>
            <p:ph type="body" sz="quarter" idx="18"/>
          </p:nvPr>
        </p:nvSpPr>
        <p:spPr>
          <a:xfrm>
            <a:off x="4891002" y="5561556"/>
            <a:ext cx="4165119" cy="521223"/>
          </a:xfrm>
          <a:prstGeom prst="rect">
            <a:avLst/>
          </a:prstGeom>
        </p:spPr>
        <p:txBody>
          <a:bodyPr lIns="45719" tIns="45719" rIns="45719" bIns="45719" anchor="ctr" anchorCtr="0"/>
          <a:lstStyle>
            <a:lvl1pPr marL="0" indent="0" algn="ctr" defTabSz="685800">
              <a:lnSpc>
                <a:spcPct val="90000"/>
              </a:lnSpc>
              <a:spcBef>
                <a:spcPts val="0"/>
              </a:spcBef>
              <a:buSzTx/>
              <a:buNone/>
              <a:defRPr sz="1800" b="1">
                <a:solidFill>
                  <a:srgbClr val="E4E1E4"/>
                </a:solidFill>
                <a:latin typeface="Arial"/>
                <a:ea typeface="Arial"/>
                <a:cs typeface="Arial"/>
                <a:sym typeface="Arial"/>
              </a:defRPr>
            </a:lvl1pPr>
          </a:lstStyle>
          <a:p>
            <a:r>
              <a:t>Image text</a:t>
            </a:r>
          </a:p>
        </p:txBody>
      </p:sp>
      <p:sp>
        <p:nvSpPr>
          <p:cNvPr id="9" name="Title 1"/>
          <p:cNvSpPr>
            <a:spLocks noGrp="1"/>
          </p:cNvSpPr>
          <p:nvPr>
            <p:ph type="title" hasCustomPrompt="1"/>
          </p:nvPr>
        </p:nvSpPr>
        <p:spPr>
          <a:xfrm>
            <a:off x="182630" y="146467"/>
            <a:ext cx="8866121" cy="687546"/>
          </a:xfrm>
        </p:spPr>
        <p:txBody>
          <a:bodyPr/>
          <a:lstStyle/>
          <a:p>
            <a:r>
              <a:rPr lang="en-US" dirty="0"/>
              <a:t>Slide Title</a:t>
            </a:r>
          </a:p>
        </p:txBody>
      </p:sp>
    </p:spTree>
    <p:extLst>
      <p:ext uri="{BB962C8B-B14F-4D97-AF65-F5344CB8AC3E}">
        <p14:creationId xmlns:p14="http://schemas.microsoft.com/office/powerpoint/2010/main" val="130027415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168" name="Label"/>
          <p:cNvSpPr txBox="1">
            <a:spLocks noGrp="1"/>
          </p:cNvSpPr>
          <p:nvPr>
            <p:ph type="body" sz="quarter" idx="18"/>
          </p:nvPr>
        </p:nvSpPr>
        <p:spPr>
          <a:xfrm>
            <a:off x="182630" y="4608132"/>
            <a:ext cx="4463423"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69" name="Lorem ipsum dolor sit amet, consectetur adipiscing elit, sed do eiusmod tempor incididunt ut labore et."/>
          <p:cNvSpPr txBox="1">
            <a:spLocks noGrp="1"/>
          </p:cNvSpPr>
          <p:nvPr>
            <p:ph type="body" sz="quarter" idx="19"/>
          </p:nvPr>
        </p:nvSpPr>
        <p:spPr>
          <a:xfrm>
            <a:off x="182630" y="5148431"/>
            <a:ext cx="4463423"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6" name="Title Text"/>
          <p:cNvSpPr txBox="1">
            <a:spLocks noGrp="1"/>
          </p:cNvSpPr>
          <p:nvPr>
            <p:ph type="title" hasCustomPrompt="1"/>
          </p:nvPr>
        </p:nvSpPr>
        <p:spPr>
          <a:xfrm>
            <a:off x="182630" y="146467"/>
            <a:ext cx="4463423" cy="68754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17" name="Label"/>
          <p:cNvSpPr txBox="1">
            <a:spLocks noGrp="1"/>
          </p:cNvSpPr>
          <p:nvPr>
            <p:ph type="body" sz="quarter" idx="26"/>
          </p:nvPr>
        </p:nvSpPr>
        <p:spPr>
          <a:xfrm>
            <a:off x="182630" y="2787617"/>
            <a:ext cx="4463423"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8" name="Lorem ipsum dolor sit amet, consectetur adipiscing elit, sed do eiusmod tempor incididunt ut labore et."/>
          <p:cNvSpPr txBox="1">
            <a:spLocks noGrp="1"/>
          </p:cNvSpPr>
          <p:nvPr>
            <p:ph type="body" sz="quarter" idx="27"/>
          </p:nvPr>
        </p:nvSpPr>
        <p:spPr>
          <a:xfrm>
            <a:off x="182630" y="3327915"/>
            <a:ext cx="4463423"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1" name="Label"/>
          <p:cNvSpPr txBox="1">
            <a:spLocks noGrp="1"/>
          </p:cNvSpPr>
          <p:nvPr>
            <p:ph type="body" sz="quarter" idx="30"/>
          </p:nvPr>
        </p:nvSpPr>
        <p:spPr>
          <a:xfrm>
            <a:off x="182630" y="967103"/>
            <a:ext cx="4463423"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p:nvPr>
        </p:nvSpPr>
        <p:spPr>
          <a:xfrm>
            <a:off x="182630" y="1507402"/>
            <a:ext cx="4463423"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0" name="Picture Placeholder 2"/>
          <p:cNvSpPr>
            <a:spLocks noGrp="1"/>
          </p:cNvSpPr>
          <p:nvPr>
            <p:ph type="pic" idx="13"/>
          </p:nvPr>
        </p:nvSpPr>
        <p:spPr>
          <a:xfrm>
            <a:off x="4810259" y="-2643"/>
            <a:ext cx="4333741" cy="6863286"/>
          </a:xfrm>
          <a:prstGeom prst="rect">
            <a:avLst/>
          </a:prstGeom>
        </p:spPr>
        <p:txBody>
          <a:bodyPr lIns="91439" tIns="45719" rIns="91439" bIns="45719" anchor="t">
            <a:noAutofit/>
          </a:bodyPr>
          <a:lstStyle/>
          <a:p>
            <a:endParaRPr/>
          </a:p>
        </p:txBody>
      </p:sp>
    </p:spTree>
    <p:extLst>
      <p:ext uri="{BB962C8B-B14F-4D97-AF65-F5344CB8AC3E}">
        <p14:creationId xmlns:p14="http://schemas.microsoft.com/office/powerpoint/2010/main" val="327794956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16" name="Title Text"/>
          <p:cNvSpPr txBox="1">
            <a:spLocks noGrp="1"/>
          </p:cNvSpPr>
          <p:nvPr>
            <p:ph type="title" hasCustomPrompt="1"/>
          </p:nvPr>
        </p:nvSpPr>
        <p:spPr>
          <a:xfrm>
            <a:off x="182630" y="146467"/>
            <a:ext cx="8866121" cy="68754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21" name="Label"/>
          <p:cNvSpPr txBox="1">
            <a:spLocks noGrp="1"/>
          </p:cNvSpPr>
          <p:nvPr>
            <p:ph type="body" sz="quarter" idx="30"/>
          </p:nvPr>
        </p:nvSpPr>
        <p:spPr>
          <a:xfrm>
            <a:off x="182630"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hasCustomPrompt="1"/>
          </p:nvPr>
        </p:nvSpPr>
        <p:spPr>
          <a:xfrm>
            <a:off x="182631" y="1507402"/>
            <a:ext cx="4181654" cy="4661579"/>
          </a:xfrm>
          <a:prstGeom prst="rect">
            <a:avLst/>
          </a:prstGeom>
        </p:spPr>
        <p:txBody>
          <a:bodyPr wrap="square">
            <a:noAutofit/>
          </a:bodyPr>
          <a:lstStyle>
            <a:lvl1pPr marL="257175" indent="-257175">
              <a:spcBef>
                <a:spcPts val="0"/>
              </a:spcBef>
              <a:buClr>
                <a:srgbClr val="E4E1E4"/>
              </a:buClr>
              <a:buSzTx/>
              <a:buFont typeface="Arial" charset="0"/>
              <a:buChar char="•"/>
              <a:defRPr sz="1500">
                <a:solidFill>
                  <a:schemeClr val="accent1">
                    <a:lumMod val="20000"/>
                    <a:lumOff val="80000"/>
                  </a:schemeClr>
                </a:solidFill>
                <a:latin typeface="Arial"/>
                <a:ea typeface="Arial"/>
                <a:cs typeface="Arial"/>
                <a:sym typeface="Arial"/>
              </a:defRPr>
            </a:lvl1pPr>
            <a:lvl2pPr>
              <a:buClr>
                <a:srgbClr val="E4E1E4"/>
              </a:buClr>
              <a:defRPr sz="1350">
                <a:latin typeface="Arial" charset="0"/>
                <a:ea typeface="Arial" charset="0"/>
                <a:cs typeface="Arial" charset="0"/>
              </a:defRPr>
            </a:lvl2pPr>
          </a:lstStyle>
          <a:p>
            <a:r>
              <a:rPr dirty="0"/>
              <a:t>Lorem ipsum dolor sit amet, consectetur adipiscing elit, sed do eiusmod tempor incididunt ut labore et.</a:t>
            </a:r>
            <a:endParaRPr lang="en-US" dirty="0"/>
          </a:p>
          <a:p>
            <a:pPr lvl="1"/>
            <a:r>
              <a:rPr lang="en-US" dirty="0"/>
              <a:t>Second Level</a:t>
            </a:r>
            <a:endParaRPr dirty="0"/>
          </a:p>
        </p:txBody>
      </p:sp>
      <p:sp>
        <p:nvSpPr>
          <p:cNvPr id="23" name="Label"/>
          <p:cNvSpPr txBox="1">
            <a:spLocks noGrp="1"/>
          </p:cNvSpPr>
          <p:nvPr>
            <p:ph type="body" sz="quarter" idx="32"/>
          </p:nvPr>
        </p:nvSpPr>
        <p:spPr>
          <a:xfrm>
            <a:off x="4867097"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24" name="Lorem ipsum dolor sit amet, consectetur adipiscing elit, sed do eiusmod tempor incididunt ut labore et."/>
          <p:cNvSpPr txBox="1">
            <a:spLocks noGrp="1"/>
          </p:cNvSpPr>
          <p:nvPr>
            <p:ph type="body" sz="quarter" idx="33" hasCustomPrompt="1"/>
          </p:nvPr>
        </p:nvSpPr>
        <p:spPr>
          <a:xfrm>
            <a:off x="4867097" y="1507402"/>
            <a:ext cx="4181654" cy="4661579"/>
          </a:xfrm>
          <a:prstGeom prst="rect">
            <a:avLst/>
          </a:prstGeom>
        </p:spPr>
        <p:txBody>
          <a:bodyPr wrap="square">
            <a:noAutofit/>
          </a:bodyPr>
          <a:lstStyle>
            <a:lvl1pPr marL="257175" indent="-257175">
              <a:spcBef>
                <a:spcPts val="0"/>
              </a:spcBef>
              <a:buClr>
                <a:srgbClr val="E4E1E4"/>
              </a:buClr>
              <a:buSzTx/>
              <a:buFont typeface="Arial" charset="0"/>
              <a:buChar char="•"/>
              <a:defRPr sz="1500">
                <a:solidFill>
                  <a:schemeClr val="accent1">
                    <a:lumMod val="20000"/>
                    <a:lumOff val="80000"/>
                  </a:schemeClr>
                </a:solidFill>
                <a:latin typeface="Arial"/>
                <a:ea typeface="Arial"/>
                <a:cs typeface="Arial"/>
                <a:sym typeface="Arial"/>
              </a:defRPr>
            </a:lvl1pPr>
            <a:lvl2pPr marL="386954" indent="-169069">
              <a:defRPr sz="1350" b="0" i="0" u="none" strike="noStrike" cap="none" spc="0" baseline="0" dirty="0">
                <a:ln>
                  <a:noFill/>
                </a:ln>
                <a:solidFill>
                  <a:srgbClr val="E4E1E4"/>
                </a:solidFill>
                <a:uFillTx/>
                <a:latin typeface="Arial" charset="0"/>
                <a:ea typeface="Arial" charset="0"/>
                <a:cs typeface="Arial" charset="0"/>
                <a:sym typeface="Helvetica Light"/>
              </a:defRPr>
            </a:lvl2pPr>
          </a:lstStyle>
          <a:p>
            <a:r>
              <a:rPr dirty="0"/>
              <a:t>Lorem ipsum dolor sit amet, consectetur adipiscing elit, sed do eiusmod tempor incididunt ut labore et.</a:t>
            </a:r>
            <a:endParaRPr lang="en-US" dirty="0"/>
          </a:p>
          <a:p>
            <a:pPr marL="386954" marR="0" lvl="1" indent="-169069" algn="l" defTabSz="685800" rtl="0" eaLnBrk="1" fontAlgn="base" latinLnBrk="0" hangingPunct="1">
              <a:lnSpc>
                <a:spcPct val="100000"/>
              </a:lnSpc>
              <a:spcBef>
                <a:spcPct val="20000"/>
              </a:spcBef>
              <a:spcAft>
                <a:spcPct val="0"/>
              </a:spcAft>
              <a:buClr>
                <a:srgbClr val="E4E1E4"/>
              </a:buClr>
              <a:buSzTx/>
              <a:buFont typeface="Symbol" charset="0"/>
              <a:buChar char="-"/>
              <a:tabLst/>
            </a:pPr>
            <a:r>
              <a:rPr lang="en-US" dirty="0"/>
              <a:t>Second Level</a:t>
            </a:r>
            <a:endParaRPr dirty="0"/>
          </a:p>
        </p:txBody>
      </p:sp>
    </p:spTree>
    <p:extLst>
      <p:ext uri="{BB962C8B-B14F-4D97-AF65-F5344CB8AC3E}">
        <p14:creationId xmlns:p14="http://schemas.microsoft.com/office/powerpoint/2010/main" val="4103009181"/>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95250" y="6521450"/>
            <a:ext cx="174763" cy="228600"/>
          </a:xfrm>
          <a:prstGeom prst="rect">
            <a:avLst/>
          </a:prstGeom>
        </p:spPr>
        <p:txBody>
          <a:bodyPr/>
          <a:lstStyle/>
          <a:p>
            <a:fld id="{86CB4B4D-7CA3-9044-876B-883B54F8677D}" type="slidenum">
              <a:rPr lang="uk-UA" smtClean="0"/>
              <a:t>‹N°›</a:t>
            </a:fld>
            <a:endParaRPr lang="uk-UA" dirty="0"/>
          </a:p>
        </p:txBody>
      </p:sp>
      <p:sp>
        <p:nvSpPr>
          <p:cNvPr id="5" name="Title 1"/>
          <p:cNvSpPr>
            <a:spLocks noGrp="1"/>
          </p:cNvSpPr>
          <p:nvPr>
            <p:ph type="title"/>
          </p:nvPr>
        </p:nvSpPr>
        <p:spPr>
          <a:xfrm>
            <a:off x="182630" y="146467"/>
            <a:ext cx="8866121" cy="687546"/>
          </a:xfrm>
        </p:spPr>
        <p:txBody>
          <a:bodyPr/>
          <a:lstStyle/>
          <a:p>
            <a:r>
              <a:rPr lang="en-US" dirty="0"/>
              <a:t>Click to edit Master title style</a:t>
            </a:r>
          </a:p>
        </p:txBody>
      </p:sp>
    </p:spTree>
    <p:extLst>
      <p:ext uri="{BB962C8B-B14F-4D97-AF65-F5344CB8AC3E}">
        <p14:creationId xmlns:p14="http://schemas.microsoft.com/office/powerpoint/2010/main" val="3634068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Legal Disclaimer</a:t>
            </a:r>
          </a:p>
        </p:txBody>
      </p:sp>
      <p:sp>
        <p:nvSpPr>
          <p:cNvPr id="3" name="Slide Number Placeholder 2"/>
          <p:cNvSpPr>
            <a:spLocks noGrp="1"/>
          </p:cNvSpPr>
          <p:nvPr>
            <p:ph type="sldNum" sz="quarter" idx="10"/>
          </p:nvPr>
        </p:nvSpPr>
        <p:spPr>
          <a:xfrm>
            <a:off x="95250" y="6521450"/>
            <a:ext cx="174763" cy="228600"/>
          </a:xfrm>
          <a:prstGeom prst="rect">
            <a:avLst/>
          </a:prstGeom>
        </p:spPr>
        <p:txBody>
          <a:bodyPr/>
          <a:lstStyle/>
          <a:p>
            <a:fld id="{86CB4B4D-7CA3-9044-876B-883B54F8677D}" type="slidenum">
              <a:rPr lang="uk-UA" smtClean="0"/>
              <a:t>‹N°›</a:t>
            </a:fld>
            <a:endParaRPr lang="uk-UA"/>
          </a:p>
        </p:txBody>
      </p:sp>
      <p:sp>
        <p:nvSpPr>
          <p:cNvPr id="4" name="Text Box 4"/>
          <p:cNvSpPr txBox="1">
            <a:spLocks noChangeArrowheads="1"/>
          </p:cNvSpPr>
          <p:nvPr userDrawn="1"/>
        </p:nvSpPr>
        <p:spPr bwMode="auto">
          <a:xfrm>
            <a:off x="227262" y="869455"/>
            <a:ext cx="8859441" cy="39980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0">
            <a:spAutoFit/>
          </a:bodyPr>
          <a:lstStyle>
            <a:lvl1pPr>
              <a:defRPr>
                <a:solidFill>
                  <a:schemeClr val="tx1"/>
                </a:solidFill>
                <a:latin typeface="Arial" charset="0"/>
                <a:ea typeface="ＭＳ Ｐゴシック" charset="0"/>
              </a:defRPr>
            </a:lvl1pPr>
            <a:lvl2pPr marL="233363" indent="-119063">
              <a:defRPr>
                <a:solidFill>
                  <a:schemeClr val="tx1"/>
                </a:solidFill>
                <a:latin typeface="Arial" charset="0"/>
                <a:ea typeface="ＭＳ Ｐゴシック" charset="0"/>
              </a:defRPr>
            </a:lvl2pPr>
            <a:lvl3pPr marL="1719263">
              <a:defRPr>
                <a:solidFill>
                  <a:schemeClr val="tx1"/>
                </a:solidFill>
                <a:latin typeface="Arial" charset="0"/>
                <a:ea typeface="ＭＳ Ｐゴシック" charset="0"/>
              </a:defRPr>
            </a:lvl3pPr>
            <a:lvl4pPr marL="1833563">
              <a:defRPr>
                <a:solidFill>
                  <a:schemeClr val="tx1"/>
                </a:solidFill>
                <a:latin typeface="Arial" charset="0"/>
                <a:ea typeface="ＭＳ Ｐゴシック" charset="0"/>
              </a:defRPr>
            </a:lvl4pPr>
            <a:lvl5pPr marL="1947863">
              <a:defRPr>
                <a:solidFill>
                  <a:schemeClr val="tx1"/>
                </a:solidFill>
                <a:latin typeface="Arial" charset="0"/>
                <a:ea typeface="ＭＳ Ｐゴシック" charset="0"/>
              </a:defRPr>
            </a:lvl5pPr>
            <a:lvl6pPr marL="2405063" fontAlgn="base">
              <a:spcBef>
                <a:spcPct val="0"/>
              </a:spcBef>
              <a:spcAft>
                <a:spcPct val="0"/>
              </a:spcAft>
              <a:defRPr>
                <a:solidFill>
                  <a:schemeClr val="tx1"/>
                </a:solidFill>
                <a:latin typeface="Arial" charset="0"/>
                <a:ea typeface="ＭＳ Ｐゴシック" charset="0"/>
              </a:defRPr>
            </a:lvl6pPr>
            <a:lvl7pPr marL="2862263" fontAlgn="base">
              <a:spcBef>
                <a:spcPct val="0"/>
              </a:spcBef>
              <a:spcAft>
                <a:spcPct val="0"/>
              </a:spcAft>
              <a:defRPr>
                <a:solidFill>
                  <a:schemeClr val="tx1"/>
                </a:solidFill>
                <a:latin typeface="Arial" charset="0"/>
                <a:ea typeface="ＭＳ Ｐゴシック" charset="0"/>
              </a:defRPr>
            </a:lvl7pPr>
            <a:lvl8pPr marL="3319463" fontAlgn="base">
              <a:spcBef>
                <a:spcPct val="0"/>
              </a:spcBef>
              <a:spcAft>
                <a:spcPct val="0"/>
              </a:spcAft>
              <a:defRPr>
                <a:solidFill>
                  <a:schemeClr val="tx1"/>
                </a:solidFill>
                <a:latin typeface="Arial" charset="0"/>
                <a:ea typeface="ＭＳ Ｐゴシック" charset="0"/>
              </a:defRPr>
            </a:lvl8pPr>
            <a:lvl9pPr marL="3776663" fontAlgn="base">
              <a:spcBef>
                <a:spcPct val="0"/>
              </a:spcBef>
              <a:spcAft>
                <a:spcPct val="0"/>
              </a:spcAft>
              <a:defRPr>
                <a:solidFill>
                  <a:schemeClr val="tx1"/>
                </a:solidFill>
                <a:latin typeface="Arial" charset="0"/>
                <a:ea typeface="ＭＳ Ｐゴシック" charset="0"/>
              </a:defRPr>
            </a:lvl9pPr>
          </a:lstStyle>
          <a:p>
            <a:pPr>
              <a:defRPr/>
            </a:pPr>
            <a:r>
              <a:rPr lang="en-US" sz="900" b="1" dirty="0">
                <a:solidFill>
                  <a:srgbClr val="FF0000"/>
                </a:solidFill>
                <a:cs typeface="+mn-cs"/>
              </a:rPr>
              <a:t>(Sections / text in red need to be customized for each presentation and then removed from the final draft.)</a:t>
            </a:r>
          </a:p>
          <a:p>
            <a:pPr>
              <a:defRPr/>
            </a:pPr>
            <a:endParaRPr lang="en-US" sz="900" b="1" dirty="0">
              <a:solidFill>
                <a:srgbClr val="000000"/>
              </a:solidFill>
              <a:cs typeface="+mn-cs"/>
            </a:endParaRPr>
          </a:p>
          <a:p>
            <a:pPr lvl="1">
              <a:buFontTx/>
              <a:buChar char="•"/>
              <a:defRPr/>
            </a:pPr>
            <a:r>
              <a:rPr lang="en-US" sz="900" dirty="0">
                <a:solidFill>
                  <a:srgbClr val="E4E1E4"/>
                </a:solidFill>
                <a:cs typeface="+mn-cs"/>
              </a:rPr>
              <a:t>© IBM Corporation 2017. All Rights Reserved.</a:t>
            </a:r>
          </a:p>
          <a:p>
            <a:pPr lvl="1">
              <a:buFontTx/>
              <a:buChar char="•"/>
              <a:defRPr/>
            </a:pPr>
            <a:r>
              <a:rPr lang="en-US" sz="900" dirty="0">
                <a:solidFill>
                  <a:srgbClr val="E4E1E4"/>
                </a:solidFill>
                <a:cs typeface="+mn-cs"/>
              </a:rPr>
              <a:t>The information contained in this publication is provided for informational purposes only. While efforts were made to verify the completeness and accuracy of the information contained in this publication, it is provided AS IS without warranty of any kind, express or implied. In addition, this information is based on IBM</a:t>
            </a:r>
            <a:r>
              <a:rPr lang="ja-JP" altLang="en-US" sz="900" dirty="0">
                <a:solidFill>
                  <a:srgbClr val="E4E1E4"/>
                </a:solidFill>
                <a:latin typeface="Arial"/>
                <a:cs typeface="+mn-cs"/>
              </a:rPr>
              <a:t>’</a:t>
            </a:r>
            <a:r>
              <a:rPr lang="en-US" sz="900" dirty="0">
                <a:solidFill>
                  <a:srgbClr val="E4E1E4"/>
                </a:solidFill>
                <a:cs typeface="+mn-cs"/>
              </a:rPr>
              <a:t>s current product plans and strategy, which are subject to change by IBM without notice. IBM shall not be responsible for any damages arising out of the use of, or otherwise related to, this publication or any other materials. Nothing contained in this publication is intended to, nor shall have the effect of, creating any warranties or representations from IBM or its suppliers or licensors, or altering the terms and conditions of the applicable license agreement governing the use of IBM software.</a:t>
            </a:r>
          </a:p>
          <a:p>
            <a:pPr lvl="1">
              <a:buFontTx/>
              <a:buChar char="•"/>
              <a:defRPr/>
            </a:pPr>
            <a:r>
              <a:rPr lang="en-US" sz="900" dirty="0">
                <a:solidFill>
                  <a:srgbClr val="E4E1E4"/>
                </a:solidFill>
                <a:cs typeface="+mn-cs"/>
              </a:rPr>
              <a:t>References in this presentation to IBM products, programs, or services do not imply that they will be available in all countries in which IBM operates. Product release dates and/or capabilities referenced in this presentation may change at any time at IBM</a:t>
            </a:r>
            <a:r>
              <a:rPr lang="ja-JP" altLang="en-US" sz="900" dirty="0">
                <a:solidFill>
                  <a:srgbClr val="E4E1E4"/>
                </a:solidFill>
                <a:latin typeface="Arial"/>
                <a:cs typeface="+mn-cs"/>
              </a:rPr>
              <a:t>’</a:t>
            </a:r>
            <a:r>
              <a:rPr lang="en-US" sz="900" dirty="0">
                <a:solidFill>
                  <a:srgbClr val="E4E1E4"/>
                </a:solidFill>
                <a:cs typeface="+mn-cs"/>
              </a:rPr>
              <a:t>s sole discretion based on market opportunities or other factors, and are not intended to be a commitment to future product or feature availability in any way.  Nothing contained in these materials is intended to, nor shall have the effect of, stating or implying that any activities undertaken by you will result in any specific sales, revenue growth or other results. </a:t>
            </a:r>
          </a:p>
          <a:p>
            <a:pPr lvl="1">
              <a:buFontTx/>
              <a:buChar char="•"/>
              <a:defRPr/>
            </a:pPr>
            <a:r>
              <a:rPr lang="en-US" sz="900" dirty="0">
                <a:solidFill>
                  <a:srgbClr val="FF0000"/>
                </a:solidFill>
                <a:cs typeface="+mn-cs"/>
              </a:rPr>
              <a:t>If the text contains performance statistics or references to benchmarks, insert the following language; otherwise delete:</a:t>
            </a:r>
            <a:br>
              <a:rPr lang="en-US" sz="900" dirty="0">
                <a:solidFill>
                  <a:srgbClr val="000000"/>
                </a:solidFill>
                <a:cs typeface="+mn-cs"/>
              </a:rPr>
            </a:br>
            <a:r>
              <a:rPr lang="en-US" sz="900" dirty="0">
                <a:solidFill>
                  <a:srgbClr val="E4E1E4"/>
                </a:solidFill>
                <a:cs typeface="+mn-cs"/>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a:p>
            <a:pPr lvl="1">
              <a:buFontTx/>
              <a:buChar char="•"/>
              <a:defRPr/>
            </a:pPr>
            <a:r>
              <a:rPr lang="en-US" sz="900" dirty="0">
                <a:solidFill>
                  <a:srgbClr val="FF0000"/>
                </a:solidFill>
                <a:cs typeface="+mn-cs"/>
              </a:rPr>
              <a:t>If the text includes any customer examples, please confirm we have prior written approval from such customer and insert the following language; otherwise delete:</a:t>
            </a:r>
            <a:br>
              <a:rPr lang="en-US" sz="900" dirty="0">
                <a:solidFill>
                  <a:srgbClr val="000000"/>
                </a:solidFill>
                <a:cs typeface="+mn-cs"/>
              </a:rPr>
            </a:br>
            <a:r>
              <a:rPr lang="en-US" sz="900" dirty="0">
                <a:solidFill>
                  <a:srgbClr val="E4E1E4"/>
                </a:solidFill>
                <a:cs typeface="+mn-cs"/>
              </a:rPr>
              <a:t>All customer examples described are presented as illustrations of how those customers have used IBM products and the results they may have achieved.  Actual environmental costs and performance characteristics may vary by customer.</a:t>
            </a:r>
          </a:p>
          <a:p>
            <a:pPr lvl="1">
              <a:buFontTx/>
              <a:buChar char="•"/>
              <a:defRPr/>
            </a:pPr>
            <a:r>
              <a:rPr lang="en-US" sz="900" dirty="0">
                <a:solidFill>
                  <a:srgbClr val="FF0000"/>
                </a:solidFill>
                <a:cs typeface="+mn-cs"/>
              </a:rPr>
              <a:t>Review text for proper trademark attribution of IBM products. At first use, each product name must be the full name and include appropriate trademark symbols. Subsequent references can drop </a:t>
            </a:r>
            <a:r>
              <a:rPr lang="ja-JP" altLang="en-US" sz="900" dirty="0">
                <a:solidFill>
                  <a:srgbClr val="FF0000"/>
                </a:solidFill>
                <a:latin typeface="Arial"/>
                <a:cs typeface="+mn-cs"/>
              </a:rPr>
              <a:t>“</a:t>
            </a:r>
            <a:r>
              <a:rPr lang="en-US" sz="900" dirty="0">
                <a:solidFill>
                  <a:srgbClr val="FF0000"/>
                </a:solidFill>
                <a:cs typeface="+mn-cs"/>
              </a:rPr>
              <a:t>IBM</a:t>
            </a:r>
            <a:r>
              <a:rPr lang="ja-JP" altLang="en-US" sz="900" dirty="0">
                <a:solidFill>
                  <a:srgbClr val="FF0000"/>
                </a:solidFill>
                <a:latin typeface="Arial"/>
                <a:cs typeface="+mn-cs"/>
              </a:rPr>
              <a:t>”</a:t>
            </a:r>
            <a:r>
              <a:rPr lang="en-US" sz="900" dirty="0">
                <a:solidFill>
                  <a:srgbClr val="FF0000"/>
                </a:solidFill>
                <a:cs typeface="+mn-cs"/>
              </a:rPr>
              <a:t> but should include the proper branding (e.g., IBM </a:t>
            </a:r>
            <a:r>
              <a:rPr lang="en-US" sz="900" dirty="0" err="1">
                <a:solidFill>
                  <a:srgbClr val="FF0000"/>
                </a:solidFill>
                <a:cs typeface="+mn-cs"/>
              </a:rPr>
              <a:t>Bluemix</a:t>
            </a:r>
            <a:r>
              <a:rPr lang="en-US" sz="900" dirty="0">
                <a:solidFill>
                  <a:srgbClr val="FF0000"/>
                </a:solidFill>
                <a:cs typeface="+mn-cs"/>
              </a:rPr>
              <a:t> or WebSphere Application Server). Please refer to </a:t>
            </a:r>
            <a:r>
              <a:rPr lang="en-US" sz="900" dirty="0">
                <a:solidFill>
                  <a:srgbClr val="FF0000"/>
                </a:solidFill>
                <a:cs typeface="+mn-cs"/>
                <a:hlinkClick r:id="rId2"/>
              </a:rPr>
              <a:t>http://www.ibm.com/legal/copytrade.shtml</a:t>
            </a:r>
            <a:r>
              <a:rPr lang="en-US" sz="900" dirty="0">
                <a:solidFill>
                  <a:srgbClr val="FF0000"/>
                </a:solidFill>
                <a:cs typeface="+mn-cs"/>
              </a:rPr>
              <a:t> for guidance on which trademarks require the ® or ™ symbol. Do not use abbreviations for IBM product names in your presentation. All product names must be used as adjectives rather than nouns. Please list all of the trademarks that you use in your presentation</a:t>
            </a:r>
          </a:p>
          <a:p>
            <a:pPr lvl="1">
              <a:buFontTx/>
              <a:buChar char="•"/>
              <a:defRPr/>
            </a:pPr>
            <a:r>
              <a:rPr lang="en-US" sz="900" dirty="0">
                <a:solidFill>
                  <a:srgbClr val="FF0000"/>
                </a:solidFill>
                <a:cs typeface="+mn-cs"/>
              </a:rPr>
              <a:t>If the text/graphics include screenshots, no actual IBM employee names may be used (even your own), if your screenshots include fictitious company names (e.g., Renovations, Zeta Bank, Acme) please update and insert the following; otherwise delete: All references to [insert fictitious company name] refer to a fictitious company and are used for illustration purposes only.</a:t>
            </a:r>
          </a:p>
          <a:p>
            <a:pPr lvl="1">
              <a:spcBef>
                <a:spcPct val="20000"/>
              </a:spcBef>
              <a:buFontTx/>
              <a:buChar char="•"/>
              <a:defRPr/>
            </a:pPr>
            <a:endParaRPr lang="en-US" sz="900" dirty="0">
              <a:solidFill>
                <a:srgbClr val="000000"/>
              </a:solidFill>
              <a:cs typeface="+mn-cs"/>
            </a:endParaRPr>
          </a:p>
        </p:txBody>
      </p:sp>
    </p:spTree>
    <p:extLst>
      <p:ext uri="{BB962C8B-B14F-4D97-AF65-F5344CB8AC3E}">
        <p14:creationId xmlns:p14="http://schemas.microsoft.com/office/powerpoint/2010/main" val="1782064557"/>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Light Title Slide">
    <p:bg>
      <p:bgPr>
        <a:solidFill>
          <a:srgbClr val="FFFFFF"/>
        </a:solidFill>
        <a:effectLst/>
      </p:bgPr>
    </p:bg>
    <p:spTree>
      <p:nvGrpSpPr>
        <p:cNvPr id="1" name=""/>
        <p:cNvGrpSpPr/>
        <p:nvPr/>
      </p:nvGrpSpPr>
      <p:grpSpPr>
        <a:xfrm>
          <a:off x="0" y="0"/>
          <a:ext cx="0" cy="0"/>
          <a:chOff x="0" y="0"/>
          <a:chExt cx="0" cy="0"/>
        </a:xfrm>
      </p:grpSpPr>
      <p:sp>
        <p:nvSpPr>
          <p:cNvPr id="32" name="Rectangle 14"/>
          <p:cNvSpPr/>
          <p:nvPr/>
        </p:nvSpPr>
        <p:spPr>
          <a:xfrm>
            <a:off x="5744086" y="0"/>
            <a:ext cx="2239859" cy="6858000"/>
          </a:xfrm>
          <a:prstGeom prst="rect">
            <a:avLst/>
          </a:prstGeom>
          <a:solidFill>
            <a:schemeClr val="accent2"/>
          </a:solidFill>
          <a:ln w="12700">
            <a:miter lim="400000"/>
          </a:ln>
        </p:spPr>
        <p:txBody>
          <a:bodyPr lIns="34289" rIns="34289" anchor="ctr"/>
          <a:lstStyle/>
          <a:p>
            <a:pPr algn="ctr">
              <a:defRPr>
                <a:solidFill>
                  <a:srgbClr val="FFFFFF"/>
                </a:solidFill>
              </a:defRPr>
            </a:pPr>
            <a:endParaRPr/>
          </a:p>
        </p:txBody>
      </p:sp>
      <p:sp>
        <p:nvSpPr>
          <p:cNvPr id="33" name="Rectangle 13"/>
          <p:cNvSpPr/>
          <p:nvPr/>
        </p:nvSpPr>
        <p:spPr>
          <a:xfrm>
            <a:off x="1" y="1"/>
            <a:ext cx="5744087" cy="6858001"/>
          </a:xfrm>
          <a:prstGeom prst="rect">
            <a:avLst/>
          </a:prstGeom>
          <a:solidFill>
            <a:schemeClr val="accent5"/>
          </a:solidFill>
          <a:ln w="12700">
            <a:miter lim="400000"/>
          </a:ln>
        </p:spPr>
        <p:txBody>
          <a:bodyPr lIns="34289" rIns="34289" anchor="ctr"/>
          <a:lstStyle/>
          <a:p>
            <a:pPr algn="ctr">
              <a:defRPr>
                <a:solidFill>
                  <a:srgbClr val="FFFFFF"/>
                </a:solidFill>
              </a:defRPr>
            </a:pPr>
            <a:endParaRPr/>
          </a:p>
        </p:txBody>
      </p:sp>
      <p:sp>
        <p:nvSpPr>
          <p:cNvPr id="34" name="Rectangle 16"/>
          <p:cNvSpPr/>
          <p:nvPr/>
        </p:nvSpPr>
        <p:spPr>
          <a:xfrm>
            <a:off x="7979434" y="-11563"/>
            <a:ext cx="1164566" cy="6881126"/>
          </a:xfrm>
          <a:prstGeom prst="rect">
            <a:avLst/>
          </a:prstGeom>
          <a:solidFill>
            <a:schemeClr val="accent1">
              <a:lumOff val="7450"/>
            </a:schemeClr>
          </a:solidFill>
          <a:ln w="12700">
            <a:miter lim="400000"/>
          </a:ln>
        </p:spPr>
        <p:txBody>
          <a:bodyPr lIns="34289" rIns="34289" anchor="ctr"/>
          <a:lstStyle/>
          <a:p>
            <a:pPr algn="ctr">
              <a:defRPr>
                <a:solidFill>
                  <a:srgbClr val="FFFFFF"/>
                </a:solidFill>
              </a:defRPr>
            </a:pPr>
            <a:endParaRPr/>
          </a:p>
        </p:txBody>
      </p:sp>
      <p:sp>
        <p:nvSpPr>
          <p:cNvPr id="35" name="Subtitle 2"/>
          <p:cNvSpPr txBox="1">
            <a:spLocks noGrp="1"/>
          </p:cNvSpPr>
          <p:nvPr>
            <p:ph type="body" sz="quarter" idx="13"/>
          </p:nvPr>
        </p:nvSpPr>
        <p:spPr>
          <a:xfrm>
            <a:off x="190500" y="2099322"/>
            <a:ext cx="7788933" cy="590929"/>
          </a:xfrm>
          <a:prstGeom prst="rect">
            <a:avLst/>
          </a:prstGeom>
        </p:spPr>
        <p:txBody>
          <a:bodyPr wrap="square" lIns="45719" tIns="45719" rIns="45719" bIns="45719" anchor="t">
            <a:spAutoFit/>
          </a:bodyPr>
          <a:lstStyle>
            <a:lvl1pPr marL="0" indent="0" defTabSz="685800">
              <a:lnSpc>
                <a:spcPct val="90000"/>
              </a:lnSpc>
              <a:spcBef>
                <a:spcPts val="0"/>
              </a:spcBef>
              <a:buSzTx/>
              <a:buNone/>
              <a:defRPr sz="3600" b="1">
                <a:solidFill>
                  <a:schemeClr val="accent4"/>
                </a:solidFill>
                <a:latin typeface="Arial"/>
                <a:ea typeface="Arial"/>
                <a:cs typeface="Arial"/>
                <a:sym typeface="Arial"/>
              </a:defRPr>
            </a:lvl1pPr>
          </a:lstStyle>
          <a:p>
            <a:r>
              <a:rPr dirty="0"/>
              <a:t>Presentation Title</a:t>
            </a:r>
          </a:p>
        </p:txBody>
      </p:sp>
      <p:sp>
        <p:nvSpPr>
          <p:cNvPr id="36" name="Subtitle 2"/>
          <p:cNvSpPr txBox="1">
            <a:spLocks noGrp="1"/>
          </p:cNvSpPr>
          <p:nvPr>
            <p:ph type="body" sz="quarter" idx="14"/>
          </p:nvPr>
        </p:nvSpPr>
        <p:spPr>
          <a:xfrm>
            <a:off x="190500" y="2869319"/>
            <a:ext cx="7788933" cy="466279"/>
          </a:xfrm>
          <a:prstGeom prst="rect">
            <a:avLst/>
          </a:prstGeom>
        </p:spPr>
        <p:txBody>
          <a:bodyPr wrap="square" lIns="45719" tIns="45719" rIns="45719" bIns="45719" anchor="t">
            <a:spAutoFit/>
          </a:bodyPr>
          <a:lstStyle>
            <a:lvl1pPr marL="0" indent="0" defTabSz="685800">
              <a:lnSpc>
                <a:spcPct val="90000"/>
              </a:lnSpc>
              <a:spcBef>
                <a:spcPts val="0"/>
              </a:spcBef>
              <a:buSzTx/>
              <a:buNone/>
              <a:defRPr sz="2700">
                <a:solidFill>
                  <a:schemeClr val="accent1">
                    <a:lumOff val="14901"/>
                  </a:schemeClr>
                </a:solidFill>
                <a:latin typeface="Arial"/>
                <a:ea typeface="Arial"/>
                <a:cs typeface="Arial"/>
                <a:sym typeface="Arial"/>
              </a:defRPr>
            </a:lvl1pPr>
          </a:lstStyle>
          <a:p>
            <a:r>
              <a:rPr dirty="0"/>
              <a:t>Sub-title</a:t>
            </a:r>
          </a:p>
        </p:txBody>
      </p:sp>
      <p:sp>
        <p:nvSpPr>
          <p:cNvPr id="37" name="Subtitle 2"/>
          <p:cNvSpPr txBox="1">
            <a:spLocks noGrp="1"/>
          </p:cNvSpPr>
          <p:nvPr>
            <p:ph type="body" sz="quarter" idx="15"/>
          </p:nvPr>
        </p:nvSpPr>
        <p:spPr>
          <a:xfrm>
            <a:off x="190500" y="4057355"/>
            <a:ext cx="5553586"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rgbClr val="FFFFFF"/>
                </a:solidFill>
                <a:latin typeface="Arial"/>
                <a:ea typeface="Arial"/>
                <a:cs typeface="Arial"/>
                <a:sym typeface="Arial"/>
              </a:defRPr>
            </a:lvl1pPr>
          </a:lstStyle>
          <a:p>
            <a:r>
              <a:t>Presenter Name(s)</a:t>
            </a:r>
          </a:p>
        </p:txBody>
      </p:sp>
      <p:sp>
        <p:nvSpPr>
          <p:cNvPr id="38" name="Subtitle 2"/>
          <p:cNvSpPr txBox="1">
            <a:spLocks noGrp="1"/>
          </p:cNvSpPr>
          <p:nvPr>
            <p:ph type="body" sz="quarter" idx="16"/>
          </p:nvPr>
        </p:nvSpPr>
        <p:spPr>
          <a:xfrm>
            <a:off x="190500" y="4408016"/>
            <a:ext cx="5553586"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rgbClr val="FFFFFF"/>
                </a:solidFill>
                <a:latin typeface="Arial"/>
                <a:ea typeface="Arial"/>
                <a:cs typeface="Arial"/>
                <a:sym typeface="Arial"/>
              </a:defRPr>
            </a:lvl1pPr>
          </a:lstStyle>
          <a:p>
            <a:r>
              <a:t>Date</a:t>
            </a:r>
          </a:p>
        </p:txBody>
      </p:sp>
    </p:spTree>
    <p:extLst>
      <p:ext uri="{BB962C8B-B14F-4D97-AF65-F5344CB8AC3E}">
        <p14:creationId xmlns:p14="http://schemas.microsoft.com/office/powerpoint/2010/main" val="137186896"/>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Light Agenda">
    <p:bg>
      <p:bgPr>
        <a:solidFill>
          <a:schemeClr val="accent2">
            <a:lumOff val="5765"/>
          </a:schemeClr>
        </a:solidFill>
        <a:effectLst/>
      </p:bgPr>
    </p:bg>
    <p:spTree>
      <p:nvGrpSpPr>
        <p:cNvPr id="1" name=""/>
        <p:cNvGrpSpPr/>
        <p:nvPr/>
      </p:nvGrpSpPr>
      <p:grpSpPr>
        <a:xfrm>
          <a:off x="0" y="0"/>
          <a:ext cx="0" cy="0"/>
          <a:chOff x="0" y="0"/>
          <a:chExt cx="0" cy="0"/>
        </a:xfrm>
      </p:grpSpPr>
      <p:sp>
        <p:nvSpPr>
          <p:cNvPr id="95" name="Slide Number"/>
          <p:cNvSpPr txBox="1">
            <a:spLocks noGrp="1"/>
          </p:cNvSpPr>
          <p:nvPr>
            <p:ph type="sldNum" sz="quarter" idx="2"/>
          </p:nvPr>
        </p:nvSpPr>
        <p:spPr>
          <a:xfrm>
            <a:off x="95250" y="6521450"/>
            <a:ext cx="174763" cy="228600"/>
          </a:xfrm>
          <a:prstGeom prst="rect">
            <a:avLst/>
          </a:prstGeom>
        </p:spPr>
        <p:txBody>
          <a:bodyPr/>
          <a:lstStyle/>
          <a:p>
            <a:fld id="{86CB4B4D-7CA3-9044-876B-883B54F8677D}" type="slidenum">
              <a:t>‹N°›</a:t>
            </a:fld>
            <a:endParaRPr/>
          </a:p>
        </p:txBody>
      </p:sp>
      <p:sp>
        <p:nvSpPr>
          <p:cNvPr id="37" name="01"/>
          <p:cNvSpPr txBox="1">
            <a:spLocks noGrp="1"/>
          </p:cNvSpPr>
          <p:nvPr>
            <p:ph type="body" sz="quarter" idx="14"/>
          </p:nvPr>
        </p:nvSpPr>
        <p:spPr>
          <a:xfrm>
            <a:off x="4159587" y="700487"/>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01</a:t>
            </a:r>
          </a:p>
        </p:txBody>
      </p:sp>
      <p:sp>
        <p:nvSpPr>
          <p:cNvPr id="38" name="Slide Title"/>
          <p:cNvSpPr txBox="1">
            <a:spLocks noGrp="1"/>
          </p:cNvSpPr>
          <p:nvPr>
            <p:ph type="body" sz="quarter" idx="15"/>
          </p:nvPr>
        </p:nvSpPr>
        <p:spPr>
          <a:xfrm>
            <a:off x="4159587" y="1269731"/>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39" name="05"/>
          <p:cNvSpPr txBox="1">
            <a:spLocks noGrp="1"/>
          </p:cNvSpPr>
          <p:nvPr>
            <p:ph type="body" sz="quarter" idx="16"/>
          </p:nvPr>
        </p:nvSpPr>
        <p:spPr>
          <a:xfrm>
            <a:off x="6898306" y="700487"/>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05</a:t>
            </a:r>
          </a:p>
        </p:txBody>
      </p:sp>
      <p:sp>
        <p:nvSpPr>
          <p:cNvPr id="40" name="Slide Title"/>
          <p:cNvSpPr txBox="1">
            <a:spLocks noGrp="1"/>
          </p:cNvSpPr>
          <p:nvPr>
            <p:ph type="body" sz="quarter" idx="17"/>
          </p:nvPr>
        </p:nvSpPr>
        <p:spPr>
          <a:xfrm>
            <a:off x="6898306" y="1269731"/>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1" name="02"/>
          <p:cNvSpPr txBox="1">
            <a:spLocks noGrp="1"/>
          </p:cNvSpPr>
          <p:nvPr>
            <p:ph type="body" sz="quarter" idx="18"/>
          </p:nvPr>
        </p:nvSpPr>
        <p:spPr>
          <a:xfrm>
            <a:off x="4159587" y="1984186"/>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02</a:t>
            </a:r>
          </a:p>
        </p:txBody>
      </p:sp>
      <p:sp>
        <p:nvSpPr>
          <p:cNvPr id="42" name="Slide Title"/>
          <p:cNvSpPr txBox="1">
            <a:spLocks noGrp="1"/>
          </p:cNvSpPr>
          <p:nvPr>
            <p:ph type="body" sz="quarter" idx="19"/>
          </p:nvPr>
        </p:nvSpPr>
        <p:spPr>
          <a:xfrm>
            <a:off x="4159587" y="2553430"/>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3" name="06"/>
          <p:cNvSpPr txBox="1">
            <a:spLocks noGrp="1"/>
          </p:cNvSpPr>
          <p:nvPr>
            <p:ph type="body" sz="quarter" idx="20"/>
          </p:nvPr>
        </p:nvSpPr>
        <p:spPr>
          <a:xfrm>
            <a:off x="6898306" y="1984186"/>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06</a:t>
            </a:r>
          </a:p>
        </p:txBody>
      </p:sp>
      <p:sp>
        <p:nvSpPr>
          <p:cNvPr id="44" name="Slide Title"/>
          <p:cNvSpPr txBox="1">
            <a:spLocks noGrp="1"/>
          </p:cNvSpPr>
          <p:nvPr>
            <p:ph type="body" sz="quarter" idx="21"/>
          </p:nvPr>
        </p:nvSpPr>
        <p:spPr>
          <a:xfrm>
            <a:off x="6898306" y="2553430"/>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5" name="03"/>
          <p:cNvSpPr txBox="1">
            <a:spLocks noGrp="1"/>
          </p:cNvSpPr>
          <p:nvPr>
            <p:ph type="body" sz="quarter" idx="22"/>
          </p:nvPr>
        </p:nvSpPr>
        <p:spPr>
          <a:xfrm>
            <a:off x="4159587" y="3267884"/>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03</a:t>
            </a:r>
          </a:p>
        </p:txBody>
      </p:sp>
      <p:sp>
        <p:nvSpPr>
          <p:cNvPr id="46" name="Slide Title"/>
          <p:cNvSpPr txBox="1">
            <a:spLocks noGrp="1"/>
          </p:cNvSpPr>
          <p:nvPr>
            <p:ph type="body" sz="quarter" idx="23"/>
          </p:nvPr>
        </p:nvSpPr>
        <p:spPr>
          <a:xfrm>
            <a:off x="4159587" y="3837127"/>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7" name="07"/>
          <p:cNvSpPr txBox="1">
            <a:spLocks noGrp="1"/>
          </p:cNvSpPr>
          <p:nvPr>
            <p:ph type="body" sz="quarter" idx="24"/>
          </p:nvPr>
        </p:nvSpPr>
        <p:spPr>
          <a:xfrm>
            <a:off x="6898306" y="3267884"/>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07</a:t>
            </a:r>
          </a:p>
        </p:txBody>
      </p:sp>
      <p:sp>
        <p:nvSpPr>
          <p:cNvPr id="48" name="Slide Title"/>
          <p:cNvSpPr txBox="1">
            <a:spLocks noGrp="1"/>
          </p:cNvSpPr>
          <p:nvPr>
            <p:ph type="body" sz="quarter" idx="25"/>
          </p:nvPr>
        </p:nvSpPr>
        <p:spPr>
          <a:xfrm>
            <a:off x="6898306" y="3837127"/>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9" name="04"/>
          <p:cNvSpPr txBox="1">
            <a:spLocks noGrp="1"/>
          </p:cNvSpPr>
          <p:nvPr>
            <p:ph type="body" sz="quarter" idx="26"/>
          </p:nvPr>
        </p:nvSpPr>
        <p:spPr>
          <a:xfrm>
            <a:off x="4159587" y="4551582"/>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04</a:t>
            </a:r>
          </a:p>
        </p:txBody>
      </p:sp>
      <p:sp>
        <p:nvSpPr>
          <p:cNvPr id="50" name="Slide Title"/>
          <p:cNvSpPr txBox="1">
            <a:spLocks noGrp="1"/>
          </p:cNvSpPr>
          <p:nvPr>
            <p:ph type="body" sz="quarter" idx="27"/>
          </p:nvPr>
        </p:nvSpPr>
        <p:spPr>
          <a:xfrm>
            <a:off x="4159587" y="5120826"/>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51" name="08"/>
          <p:cNvSpPr txBox="1">
            <a:spLocks noGrp="1"/>
          </p:cNvSpPr>
          <p:nvPr>
            <p:ph type="body" sz="quarter" idx="28"/>
          </p:nvPr>
        </p:nvSpPr>
        <p:spPr>
          <a:xfrm>
            <a:off x="6898306" y="4551582"/>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08</a:t>
            </a:r>
          </a:p>
        </p:txBody>
      </p:sp>
      <p:sp>
        <p:nvSpPr>
          <p:cNvPr id="52" name="Slide Title"/>
          <p:cNvSpPr txBox="1">
            <a:spLocks noGrp="1"/>
          </p:cNvSpPr>
          <p:nvPr>
            <p:ph type="body" sz="quarter" idx="29"/>
          </p:nvPr>
        </p:nvSpPr>
        <p:spPr>
          <a:xfrm>
            <a:off x="6898306" y="5120826"/>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53" name="Text Placeholder 15"/>
          <p:cNvSpPr>
            <a:spLocks noGrp="1"/>
          </p:cNvSpPr>
          <p:nvPr>
            <p:ph type="body" sz="quarter" idx="13" hasCustomPrompt="1"/>
          </p:nvPr>
        </p:nvSpPr>
        <p:spPr>
          <a:xfrm>
            <a:off x="231969" y="700488"/>
            <a:ext cx="3693646" cy="1051426"/>
          </a:xfrm>
          <a:prstGeom prst="rect">
            <a:avLst/>
          </a:prstGeom>
        </p:spPr>
        <p:txBody>
          <a:bodyPr lIns="45719" tIns="45719" rIns="45719" bIns="45719" anchor="t"/>
          <a:lstStyle>
            <a:lvl1pPr marL="0" indent="0" defTabSz="582930">
              <a:lnSpc>
                <a:spcPct val="90000"/>
              </a:lnSpc>
              <a:spcBef>
                <a:spcPts val="0"/>
              </a:spcBef>
              <a:buSzTx/>
              <a:buNone/>
              <a:defRPr sz="3600" b="1">
                <a:solidFill>
                  <a:srgbClr val="1C3549"/>
                </a:solidFill>
                <a:latin typeface="Arial"/>
                <a:ea typeface="Arial"/>
                <a:cs typeface="Arial"/>
                <a:sym typeface="Arial"/>
              </a:defRPr>
            </a:lvl1pPr>
          </a:lstStyle>
          <a:p>
            <a:r>
              <a:rPr lang="en-US"/>
              <a:t>Deck Agenda</a:t>
            </a:r>
            <a:endParaRPr dirty="0"/>
          </a:p>
        </p:txBody>
      </p:sp>
    </p:spTree>
    <p:extLst>
      <p:ext uri="{BB962C8B-B14F-4D97-AF65-F5344CB8AC3E}">
        <p14:creationId xmlns:p14="http://schemas.microsoft.com/office/powerpoint/2010/main" val="169542191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F2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dirty="0"/>
              <a:t>Click to edit Master title style</a:t>
            </a:r>
          </a:p>
        </p:txBody>
      </p:sp>
      <p:sp>
        <p:nvSpPr>
          <p:cNvPr id="3" name="Slide Number Placeholder 2"/>
          <p:cNvSpPr>
            <a:spLocks noGrp="1"/>
          </p:cNvSpPr>
          <p:nvPr>
            <p:ph type="sldNum" sz="quarter" idx="10"/>
          </p:nvPr>
        </p:nvSpPr>
        <p:spPr>
          <a:xfrm>
            <a:off x="95250" y="6521450"/>
            <a:ext cx="174763" cy="228600"/>
          </a:xfrm>
          <a:prstGeom prst="rect">
            <a:avLst/>
          </a:prstGeom>
        </p:spPr>
        <p:txBody>
          <a:bodyPr/>
          <a:lstStyle/>
          <a:p>
            <a:fld id="{86CB4B4D-7CA3-9044-876B-883B54F8677D}" type="slidenum">
              <a:rPr lang="uk-UA" smtClean="0"/>
              <a:t>‹N°›</a:t>
            </a:fld>
            <a:endParaRPr lang="uk-UA"/>
          </a:p>
        </p:txBody>
      </p:sp>
      <p:sp>
        <p:nvSpPr>
          <p:cNvPr id="7" name="Content Placeholder 6"/>
          <p:cNvSpPr>
            <a:spLocks noGrp="1"/>
          </p:cNvSpPr>
          <p:nvPr>
            <p:ph sz="quarter" idx="11"/>
          </p:nvPr>
        </p:nvSpPr>
        <p:spPr>
          <a:xfrm>
            <a:off x="182166" y="1025525"/>
            <a:ext cx="8866584" cy="5224463"/>
          </a:xfrm>
          <a:prstGeom prst="rect">
            <a:avLst/>
          </a:prstGeom>
        </p:spPr>
        <p:txBody>
          <a:bodyPr/>
          <a:lstStyle>
            <a:lvl1pPr>
              <a:spcBef>
                <a:spcPts val="825"/>
              </a:spcBef>
              <a:buClr>
                <a:schemeClr val="tx2">
                  <a:lumMod val="50000"/>
                </a:schemeClr>
              </a:buClr>
              <a:defRPr sz="1800" b="1">
                <a:solidFill>
                  <a:schemeClr val="tx2">
                    <a:lumMod val="50000"/>
                  </a:schemeClr>
                </a:solidFill>
              </a:defRPr>
            </a:lvl1pPr>
            <a:lvl2pPr>
              <a:spcBef>
                <a:spcPts val="825"/>
              </a:spcBef>
              <a:buClr>
                <a:schemeClr val="tx2">
                  <a:lumMod val="50000"/>
                </a:schemeClr>
              </a:buClr>
              <a:defRPr sz="1500">
                <a:solidFill>
                  <a:schemeClr val="tx2">
                    <a:lumMod val="50000"/>
                  </a:schemeClr>
                </a:solidFill>
              </a:defRPr>
            </a:lvl2pPr>
            <a:lvl3pPr>
              <a:spcBef>
                <a:spcPts val="825"/>
              </a:spcBef>
              <a:buClr>
                <a:schemeClr val="tx2">
                  <a:lumMod val="50000"/>
                </a:schemeClr>
              </a:buClr>
              <a:defRPr sz="1350">
                <a:solidFill>
                  <a:schemeClr val="tx2">
                    <a:lumMod val="50000"/>
                  </a:schemeClr>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9649900"/>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Light Text &amp; 2 Images">
    <p:bg>
      <p:bgPr>
        <a:solidFill>
          <a:srgbClr val="FFFFFF"/>
        </a:solidFill>
        <a:effectLst/>
      </p:bgPr>
    </p:bg>
    <p:spTree>
      <p:nvGrpSpPr>
        <p:cNvPr id="1" name=""/>
        <p:cNvGrpSpPr/>
        <p:nvPr/>
      </p:nvGrpSpPr>
      <p:grpSpPr>
        <a:xfrm>
          <a:off x="0" y="0"/>
          <a:ext cx="0" cy="0"/>
          <a:chOff x="0" y="0"/>
          <a:chExt cx="0" cy="0"/>
        </a:xfrm>
      </p:grpSpPr>
      <p:sp>
        <p:nvSpPr>
          <p:cNvPr id="238" name="Rectangle 8"/>
          <p:cNvSpPr/>
          <p:nvPr/>
        </p:nvSpPr>
        <p:spPr>
          <a:xfrm>
            <a:off x="0" y="0"/>
            <a:ext cx="4567238" cy="6407150"/>
          </a:xfrm>
          <a:prstGeom prst="rect">
            <a:avLst/>
          </a:prstGeom>
          <a:solidFill>
            <a:schemeClr val="accent2">
              <a:lumOff val="5765"/>
            </a:schemeClr>
          </a:solidFill>
          <a:ln w="12700">
            <a:miter lim="400000"/>
          </a:ln>
        </p:spPr>
        <p:txBody>
          <a:bodyPr lIns="34289" rIns="34289" anchor="ctr"/>
          <a:lstStyle/>
          <a:p>
            <a:pPr algn="ctr">
              <a:defRPr>
                <a:solidFill>
                  <a:srgbClr val="FFFFFF"/>
                </a:solidFill>
              </a:defRPr>
            </a:pPr>
            <a:endParaRPr/>
          </a:p>
        </p:txBody>
      </p:sp>
      <p:sp>
        <p:nvSpPr>
          <p:cNvPr id="239" name="Picture Placeholder 2"/>
          <p:cNvSpPr>
            <a:spLocks noGrp="1"/>
          </p:cNvSpPr>
          <p:nvPr>
            <p:ph type="pic" sz="quarter" idx="13"/>
          </p:nvPr>
        </p:nvSpPr>
        <p:spPr>
          <a:xfrm>
            <a:off x="4765252" y="254000"/>
            <a:ext cx="4173102" cy="2871029"/>
          </a:xfrm>
          <a:prstGeom prst="rect">
            <a:avLst/>
          </a:prstGeom>
        </p:spPr>
        <p:txBody>
          <a:bodyPr lIns="91439" tIns="45719" rIns="91439" bIns="45719" anchor="t">
            <a:noAutofit/>
          </a:bodyPr>
          <a:lstStyle/>
          <a:p>
            <a:endParaRPr/>
          </a:p>
        </p:txBody>
      </p:sp>
      <p:sp>
        <p:nvSpPr>
          <p:cNvPr id="240" name="Picture Placeholder 2"/>
          <p:cNvSpPr>
            <a:spLocks noGrp="1"/>
          </p:cNvSpPr>
          <p:nvPr>
            <p:ph type="pic" sz="quarter" idx="14"/>
          </p:nvPr>
        </p:nvSpPr>
        <p:spPr>
          <a:xfrm>
            <a:off x="4765252" y="3470072"/>
            <a:ext cx="4173102" cy="2598384"/>
          </a:xfrm>
          <a:prstGeom prst="rect">
            <a:avLst/>
          </a:prstGeom>
        </p:spPr>
        <p:txBody>
          <a:bodyPr lIns="91439" tIns="45719" rIns="91439" bIns="45719" anchor="t">
            <a:noAutofit/>
          </a:bodyPr>
          <a:lstStyle/>
          <a:p>
            <a:endParaRPr/>
          </a:p>
        </p:txBody>
      </p:sp>
      <p:sp>
        <p:nvSpPr>
          <p:cNvPr id="241" name="Text Placeholder 15"/>
          <p:cNvSpPr>
            <a:spLocks noGrp="1"/>
          </p:cNvSpPr>
          <p:nvPr>
            <p:ph type="body" sz="quarter" idx="15"/>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rPr dirty="0"/>
              <a:t>Slide title</a:t>
            </a:r>
          </a:p>
        </p:txBody>
      </p:sp>
      <p:sp>
        <p:nvSpPr>
          <p:cNvPr id="242" name="Rectangle 14"/>
          <p:cNvSpPr/>
          <p:nvPr/>
        </p:nvSpPr>
        <p:spPr>
          <a:xfrm>
            <a:off x="-1" y="6413500"/>
            <a:ext cx="9144002" cy="444500"/>
          </a:xfrm>
          <a:prstGeom prst="rect">
            <a:avLst/>
          </a:prstGeom>
          <a:solidFill>
            <a:srgbClr val="FFFFFF"/>
          </a:solidFill>
          <a:ln w="12700">
            <a:miter lim="400000"/>
          </a:ln>
        </p:spPr>
        <p:txBody>
          <a:bodyPr lIns="34289" rIns="34289" anchor="ctr"/>
          <a:lstStyle/>
          <a:p>
            <a:pPr algn="ctr">
              <a:defRPr>
                <a:solidFill>
                  <a:srgbClr val="FFFFFF"/>
                </a:solidFill>
              </a:defRPr>
            </a:pPr>
            <a:endParaRPr/>
          </a:p>
        </p:txBody>
      </p:sp>
      <p:sp>
        <p:nvSpPr>
          <p:cNvPr id="245"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247" name="Label"/>
          <p:cNvSpPr txBox="1">
            <a:spLocks noGrp="1"/>
          </p:cNvSpPr>
          <p:nvPr>
            <p:ph type="body" sz="quarter" idx="16"/>
          </p:nvPr>
        </p:nvSpPr>
        <p:spPr>
          <a:xfrm>
            <a:off x="300491" y="1363787"/>
            <a:ext cx="686406" cy="323165"/>
          </a:xfrm>
          <a:prstGeom prst="rect">
            <a:avLst/>
          </a:prstGeom>
        </p:spPr>
        <p:txBody>
          <a:bodyPr wrap="none" anchor="t">
            <a:spAutoFit/>
          </a:bodyPr>
          <a:lstStyle>
            <a:lvl1pPr marL="0" indent="0">
              <a:spcBef>
                <a:spcPts val="0"/>
              </a:spcBef>
              <a:buSzTx/>
              <a:buNone/>
              <a:defRPr sz="1500" b="1">
                <a:solidFill>
                  <a:schemeClr val="accent5"/>
                </a:solidFill>
                <a:latin typeface="Arial"/>
                <a:ea typeface="Arial"/>
                <a:cs typeface="Arial"/>
                <a:sym typeface="Arial"/>
              </a:defRPr>
            </a:lvl1pPr>
          </a:lstStyle>
          <a:p>
            <a:r>
              <a:t>Label</a:t>
            </a:r>
          </a:p>
        </p:txBody>
      </p:sp>
      <p:sp>
        <p:nvSpPr>
          <p:cNvPr id="248" name="Lorem ipsum dolor sit amet, consectetur adipiscing elit, sed do eiusmod tempor incididunt ut labore et."/>
          <p:cNvSpPr txBox="1">
            <a:spLocks noGrp="1"/>
          </p:cNvSpPr>
          <p:nvPr>
            <p:ph type="body" sz="quarter" idx="17"/>
          </p:nvPr>
        </p:nvSpPr>
        <p:spPr>
          <a:xfrm>
            <a:off x="300491" y="1792235"/>
            <a:ext cx="3152106" cy="715581"/>
          </a:xfrm>
          <a:prstGeom prst="rect">
            <a:avLst/>
          </a:prstGeom>
        </p:spPr>
        <p:txBody>
          <a:bodyPr>
            <a:spAutoFit/>
          </a:bodyPr>
          <a:lstStyle>
            <a:lvl1pPr marL="0" indent="0">
              <a:spcBef>
                <a:spcPts val="0"/>
              </a:spcBef>
              <a:buSzTx/>
              <a:buNone/>
              <a:defRPr>
                <a:solidFill>
                  <a:schemeClr val="accent4">
                    <a:satOff val="-27949"/>
                    <a:lumOff val="20049"/>
                  </a:schemeClr>
                </a:solidFill>
                <a:latin typeface="Arial"/>
                <a:ea typeface="Arial"/>
                <a:cs typeface="Arial"/>
                <a:sym typeface="Arial"/>
              </a:defRPr>
            </a:lvl1pPr>
          </a:lstStyle>
          <a:p>
            <a:r>
              <a:t>Lorem ipsum dolor sit amet, consectetur adipiscing elit, sed do eiusmod tempor incididunt ut labore et.</a:t>
            </a:r>
          </a:p>
        </p:txBody>
      </p:sp>
      <p:sp>
        <p:nvSpPr>
          <p:cNvPr id="249" name="Label"/>
          <p:cNvSpPr txBox="1"/>
          <p:nvPr/>
        </p:nvSpPr>
        <p:spPr>
          <a:xfrm>
            <a:off x="300492" y="2856058"/>
            <a:ext cx="540212" cy="269304"/>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spAutoFit/>
          </a:bodyPr>
          <a:lstStyle>
            <a:lvl1pPr defTabSz="412750">
              <a:defRPr sz="2000" b="1">
                <a:solidFill>
                  <a:schemeClr val="accent5"/>
                </a:solidFill>
              </a:defRPr>
            </a:lvl1pPr>
          </a:lstStyle>
          <a:p>
            <a:r>
              <a:rPr sz="1500"/>
              <a:t>Label</a:t>
            </a:r>
          </a:p>
        </p:txBody>
      </p:sp>
      <p:sp>
        <p:nvSpPr>
          <p:cNvPr id="250" name="Lorem ipsum dolor sit amet, consectetur adipiscing elit, sed do eiusmod tempor incididunt ut labore et."/>
          <p:cNvSpPr txBox="1">
            <a:spLocks noGrp="1"/>
          </p:cNvSpPr>
          <p:nvPr>
            <p:ph type="body" sz="quarter" idx="18"/>
          </p:nvPr>
        </p:nvSpPr>
        <p:spPr>
          <a:xfrm>
            <a:off x="300491" y="3270553"/>
            <a:ext cx="3088259" cy="923330"/>
          </a:xfrm>
          <a:prstGeom prst="rect">
            <a:avLst/>
          </a:prstGeom>
        </p:spPr>
        <p:txBody>
          <a:bodyPr>
            <a:spAutoFit/>
          </a:bodyPr>
          <a:lstStyle>
            <a:lvl1pPr marL="0" indent="0">
              <a:spcBef>
                <a:spcPts val="0"/>
              </a:spcBef>
              <a:buSzTx/>
              <a:buNone/>
              <a:defRPr>
                <a:solidFill>
                  <a:schemeClr val="accent4">
                    <a:satOff val="-27949"/>
                    <a:lumOff val="20049"/>
                  </a:schemeClr>
                </a:solidFill>
                <a:latin typeface="Arial"/>
                <a:ea typeface="Arial"/>
                <a:cs typeface="Arial"/>
                <a:sym typeface="Arial"/>
              </a:defRPr>
            </a:lvl1pPr>
          </a:lstStyle>
          <a:p>
            <a:r>
              <a:t>Lorem ipsum dolor sit amet, consectetur adipiscing elit, sed do eiusmod tempor incididunt ut labore et.</a:t>
            </a:r>
          </a:p>
        </p:txBody>
      </p:sp>
      <p:sp>
        <p:nvSpPr>
          <p:cNvPr id="251" name="Label"/>
          <p:cNvSpPr txBox="1">
            <a:spLocks noGrp="1"/>
          </p:cNvSpPr>
          <p:nvPr>
            <p:ph type="body" sz="quarter" idx="19"/>
          </p:nvPr>
        </p:nvSpPr>
        <p:spPr>
          <a:xfrm>
            <a:off x="300491" y="4335628"/>
            <a:ext cx="686406" cy="323165"/>
          </a:xfrm>
          <a:prstGeom prst="rect">
            <a:avLst/>
          </a:prstGeom>
        </p:spPr>
        <p:txBody>
          <a:bodyPr wrap="none" anchor="t">
            <a:spAutoFit/>
          </a:bodyPr>
          <a:lstStyle>
            <a:lvl1pPr marL="0" indent="0">
              <a:spcBef>
                <a:spcPts val="0"/>
              </a:spcBef>
              <a:buSzTx/>
              <a:buNone/>
              <a:defRPr sz="1500" b="1">
                <a:solidFill>
                  <a:schemeClr val="accent5"/>
                </a:solidFill>
                <a:latin typeface="Arial"/>
                <a:ea typeface="Arial"/>
                <a:cs typeface="Arial"/>
                <a:sym typeface="Arial"/>
              </a:defRPr>
            </a:lvl1pPr>
          </a:lstStyle>
          <a:p>
            <a:r>
              <a:t>Label</a:t>
            </a:r>
          </a:p>
        </p:txBody>
      </p:sp>
      <p:sp>
        <p:nvSpPr>
          <p:cNvPr id="252" name="Lorem ipsum dolor sit amet, consectetur adipiscing elit, sed do eiusmod tempor incididunt ut labore et."/>
          <p:cNvSpPr txBox="1">
            <a:spLocks noGrp="1"/>
          </p:cNvSpPr>
          <p:nvPr>
            <p:ph type="body" sz="quarter" idx="20"/>
          </p:nvPr>
        </p:nvSpPr>
        <p:spPr>
          <a:xfrm>
            <a:off x="300491" y="4764259"/>
            <a:ext cx="3152106" cy="715581"/>
          </a:xfrm>
          <a:prstGeom prst="rect">
            <a:avLst/>
          </a:prstGeom>
        </p:spPr>
        <p:txBody>
          <a:bodyPr>
            <a:spAutoFit/>
          </a:bodyPr>
          <a:lstStyle>
            <a:lvl1pPr marL="0" indent="0">
              <a:spcBef>
                <a:spcPts val="0"/>
              </a:spcBef>
              <a:buSzTx/>
              <a:buNone/>
              <a:defRPr>
                <a:solidFill>
                  <a:schemeClr val="accent4">
                    <a:satOff val="-27949"/>
                    <a:lumOff val="20049"/>
                  </a:schemeClr>
                </a:solidFill>
                <a:latin typeface="Arial"/>
                <a:ea typeface="Arial"/>
                <a:cs typeface="Arial"/>
                <a:sym typeface="Arial"/>
              </a:defRPr>
            </a:lvl1pPr>
          </a:lstStyle>
          <a:p>
            <a:r>
              <a:t>Lorem ipsum dolor sit amet, consectetur adipiscing elit, sed do eiusmod tempor incididunt ut labore et.</a:t>
            </a:r>
          </a:p>
        </p:txBody>
      </p:sp>
    </p:spTree>
    <p:extLst>
      <p:ext uri="{BB962C8B-B14F-4D97-AF65-F5344CB8AC3E}">
        <p14:creationId xmlns:p14="http://schemas.microsoft.com/office/powerpoint/2010/main" val="3089282184"/>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Light 2 Images">
    <p:bg>
      <p:bgPr>
        <a:solidFill>
          <a:schemeClr val="accent2">
            <a:lumOff val="5765"/>
          </a:schemeClr>
        </a:solidFill>
        <a:effectLst/>
      </p:bgPr>
    </p:bg>
    <p:spTree>
      <p:nvGrpSpPr>
        <p:cNvPr id="1" name=""/>
        <p:cNvGrpSpPr/>
        <p:nvPr/>
      </p:nvGrpSpPr>
      <p:grpSpPr>
        <a:xfrm>
          <a:off x="0" y="0"/>
          <a:ext cx="0" cy="0"/>
          <a:chOff x="0" y="0"/>
          <a:chExt cx="0" cy="0"/>
        </a:xfrm>
      </p:grpSpPr>
      <p:sp>
        <p:nvSpPr>
          <p:cNvPr id="313" name="Picture Placeholder 2"/>
          <p:cNvSpPr>
            <a:spLocks noGrp="1"/>
          </p:cNvSpPr>
          <p:nvPr>
            <p:ph type="pic" sz="half" idx="13"/>
          </p:nvPr>
        </p:nvSpPr>
        <p:spPr>
          <a:xfrm>
            <a:off x="197871" y="1536566"/>
            <a:ext cx="4157749" cy="3784868"/>
          </a:xfrm>
          <a:prstGeom prst="rect">
            <a:avLst/>
          </a:prstGeom>
        </p:spPr>
        <p:txBody>
          <a:bodyPr lIns="91439" tIns="45719" rIns="91439" bIns="45719" anchor="t">
            <a:noAutofit/>
          </a:bodyPr>
          <a:lstStyle/>
          <a:p>
            <a:endParaRPr/>
          </a:p>
        </p:txBody>
      </p:sp>
      <p:sp>
        <p:nvSpPr>
          <p:cNvPr id="314" name="Picture Placeholder 2"/>
          <p:cNvSpPr>
            <a:spLocks noGrp="1"/>
          </p:cNvSpPr>
          <p:nvPr>
            <p:ph type="pic" sz="half" idx="14"/>
          </p:nvPr>
        </p:nvSpPr>
        <p:spPr>
          <a:xfrm>
            <a:off x="4891002" y="1536566"/>
            <a:ext cx="4157748" cy="3784868"/>
          </a:xfrm>
          <a:prstGeom prst="rect">
            <a:avLst/>
          </a:prstGeom>
        </p:spPr>
        <p:txBody>
          <a:bodyPr lIns="91439" tIns="45719" rIns="91439" bIns="45719" anchor="t">
            <a:noAutofit/>
          </a:bodyPr>
          <a:lstStyle/>
          <a:p>
            <a:endParaRPr/>
          </a:p>
        </p:txBody>
      </p:sp>
      <p:sp>
        <p:nvSpPr>
          <p:cNvPr id="315" name="Text Placeholder 15"/>
          <p:cNvSpPr>
            <a:spLocks noGrp="1"/>
          </p:cNvSpPr>
          <p:nvPr>
            <p:ph type="body" sz="quarter" idx="15"/>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t>Slide Title</a:t>
            </a:r>
          </a:p>
        </p:txBody>
      </p:sp>
      <p:sp>
        <p:nvSpPr>
          <p:cNvPr id="318" name="Text Placeholder 15"/>
          <p:cNvSpPr>
            <a:spLocks noGrp="1"/>
          </p:cNvSpPr>
          <p:nvPr>
            <p:ph type="body" sz="quarter" idx="16"/>
          </p:nvPr>
        </p:nvSpPr>
        <p:spPr>
          <a:xfrm>
            <a:off x="190500" y="775222"/>
            <a:ext cx="3018186" cy="521223"/>
          </a:xfrm>
          <a:prstGeom prst="rect">
            <a:avLst/>
          </a:prstGeom>
        </p:spPr>
        <p:txBody>
          <a:bodyPr lIns="45719" tIns="45719" rIns="45719" bIns="45719" anchor="t"/>
          <a:lstStyle>
            <a:lvl1pPr marL="0" indent="0" defTabSz="685800">
              <a:lnSpc>
                <a:spcPct val="90000"/>
              </a:lnSpc>
              <a:spcBef>
                <a:spcPts val="0"/>
              </a:spcBef>
              <a:buSzTx/>
              <a:buNone/>
              <a:defRPr sz="1350">
                <a:solidFill>
                  <a:schemeClr val="accent4">
                    <a:satOff val="-27949"/>
                    <a:lumOff val="20049"/>
                  </a:schemeClr>
                </a:solidFill>
                <a:latin typeface="Arial"/>
                <a:ea typeface="Arial"/>
                <a:cs typeface="Arial"/>
                <a:sym typeface="Arial"/>
              </a:defRPr>
            </a:lvl1pPr>
          </a:lstStyle>
          <a:p>
            <a:r>
              <a:t>Sub-title</a:t>
            </a:r>
          </a:p>
        </p:txBody>
      </p:sp>
      <p:sp>
        <p:nvSpPr>
          <p:cNvPr id="320"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322" name="Text Placeholder 15"/>
          <p:cNvSpPr>
            <a:spLocks noGrp="1"/>
          </p:cNvSpPr>
          <p:nvPr>
            <p:ph type="body" sz="quarter" idx="17"/>
          </p:nvPr>
        </p:nvSpPr>
        <p:spPr>
          <a:xfrm>
            <a:off x="190500" y="5561556"/>
            <a:ext cx="4165119" cy="521223"/>
          </a:xfrm>
          <a:prstGeom prst="rect">
            <a:avLst/>
          </a:prstGeom>
        </p:spPr>
        <p:txBody>
          <a:bodyPr lIns="45719" tIns="45719" rIns="45719" bIns="45719" anchor="t"/>
          <a:lstStyle>
            <a:lvl1pPr marL="0" indent="0" defTabSz="685800">
              <a:lnSpc>
                <a:spcPct val="90000"/>
              </a:lnSpc>
              <a:spcBef>
                <a:spcPts val="0"/>
              </a:spcBef>
              <a:buSzTx/>
              <a:buNone/>
              <a:defRPr sz="1350">
                <a:solidFill>
                  <a:schemeClr val="accent4">
                    <a:satOff val="-27949"/>
                    <a:lumOff val="20049"/>
                  </a:schemeClr>
                </a:solidFill>
                <a:latin typeface="Arial"/>
                <a:ea typeface="Arial"/>
                <a:cs typeface="Arial"/>
                <a:sym typeface="Arial"/>
              </a:defRPr>
            </a:lvl1pPr>
          </a:lstStyle>
          <a:p>
            <a:r>
              <a:t>Image text</a:t>
            </a:r>
          </a:p>
        </p:txBody>
      </p:sp>
      <p:sp>
        <p:nvSpPr>
          <p:cNvPr id="323" name="Text Placeholder 15"/>
          <p:cNvSpPr>
            <a:spLocks noGrp="1"/>
          </p:cNvSpPr>
          <p:nvPr>
            <p:ph type="body" sz="quarter" idx="18"/>
          </p:nvPr>
        </p:nvSpPr>
        <p:spPr>
          <a:xfrm>
            <a:off x="4891002" y="5561556"/>
            <a:ext cx="4165119" cy="521223"/>
          </a:xfrm>
          <a:prstGeom prst="rect">
            <a:avLst/>
          </a:prstGeom>
        </p:spPr>
        <p:txBody>
          <a:bodyPr lIns="45719" tIns="45719" rIns="45719" bIns="45719" anchor="t"/>
          <a:lstStyle>
            <a:lvl1pPr marL="0" indent="0" defTabSz="685800">
              <a:lnSpc>
                <a:spcPct val="90000"/>
              </a:lnSpc>
              <a:spcBef>
                <a:spcPts val="0"/>
              </a:spcBef>
              <a:buSzTx/>
              <a:buNone/>
              <a:defRPr sz="1350">
                <a:solidFill>
                  <a:schemeClr val="accent4">
                    <a:satOff val="-27949"/>
                    <a:lumOff val="20049"/>
                  </a:schemeClr>
                </a:solidFill>
                <a:latin typeface="Arial"/>
                <a:ea typeface="Arial"/>
                <a:cs typeface="Arial"/>
                <a:sym typeface="Arial"/>
              </a:defRPr>
            </a:lvl1pPr>
          </a:lstStyle>
          <a:p>
            <a:r>
              <a:t>Image text</a:t>
            </a:r>
          </a:p>
        </p:txBody>
      </p:sp>
    </p:spTree>
    <p:extLst>
      <p:ext uri="{BB962C8B-B14F-4D97-AF65-F5344CB8AC3E}">
        <p14:creationId xmlns:p14="http://schemas.microsoft.com/office/powerpoint/2010/main" val="354570844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01069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Light Bullets">
    <p:bg>
      <p:bgPr>
        <a:solidFill>
          <a:schemeClr val="accent2">
            <a:lumOff val="5765"/>
          </a:schemeClr>
        </a:solidFill>
        <a:effectLst/>
      </p:bgPr>
    </p:bg>
    <p:spTree>
      <p:nvGrpSpPr>
        <p:cNvPr id="1" name=""/>
        <p:cNvGrpSpPr/>
        <p:nvPr/>
      </p:nvGrpSpPr>
      <p:grpSpPr>
        <a:xfrm>
          <a:off x="0" y="0"/>
          <a:ext cx="0" cy="0"/>
          <a:chOff x="0" y="0"/>
          <a:chExt cx="0" cy="0"/>
        </a:xfrm>
      </p:grpSpPr>
      <p:sp>
        <p:nvSpPr>
          <p:cNvPr id="417" name="Text Placeholder 15"/>
          <p:cNvSpPr>
            <a:spLocks noGrp="1"/>
          </p:cNvSpPr>
          <p:nvPr>
            <p:ph type="body" sz="quarter" idx="13"/>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t>Slide Title</a:t>
            </a:r>
          </a:p>
        </p:txBody>
      </p:sp>
      <p:sp>
        <p:nvSpPr>
          <p:cNvPr id="422" name="Slide Number"/>
          <p:cNvSpPr txBox="1">
            <a:spLocks noGrp="1"/>
          </p:cNvSpPr>
          <p:nvPr>
            <p:ph type="sldNum" sz="quarter" idx="2"/>
          </p:nvPr>
        </p:nvSpPr>
        <p:spPr>
          <a:xfrm>
            <a:off x="80508"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dirty="0"/>
          </a:p>
        </p:txBody>
      </p:sp>
      <p:sp>
        <p:nvSpPr>
          <p:cNvPr id="9" name="Lorem ipsum dolor sit amet, consectetur adipiscing elit, sed do eiusmod tempor incididunt ut labore et."/>
          <p:cNvSpPr txBox="1">
            <a:spLocks noGrp="1"/>
          </p:cNvSpPr>
          <p:nvPr>
            <p:ph type="body" sz="quarter" idx="15" hasCustomPrompt="1"/>
          </p:nvPr>
        </p:nvSpPr>
        <p:spPr>
          <a:xfrm>
            <a:off x="1449608" y="2077657"/>
            <a:ext cx="3152106" cy="3175228"/>
          </a:xfrm>
          <a:prstGeom prst="rect">
            <a:avLst/>
          </a:prstGeom>
        </p:spPr>
        <p:txBody>
          <a:bodyPr>
            <a:spAutoFit/>
          </a:bodyPr>
          <a:lstStyle>
            <a:lvl1pPr marL="214313" marR="0" indent="-214313" algn="l" defTabSz="309563" eaLnBrk="1" fontAlgn="auto" latinLnBrk="0" hangingPunct="1">
              <a:lnSpc>
                <a:spcPct val="100000"/>
              </a:lnSpc>
              <a:spcBef>
                <a:spcPts val="2250"/>
              </a:spcBef>
              <a:spcAft>
                <a:spcPts val="0"/>
              </a:spcAft>
              <a:buClr>
                <a:schemeClr val="accent5"/>
              </a:buClr>
              <a:buSzTx/>
              <a:buFont typeface="Arial" charset="0"/>
              <a:buChar char="•"/>
              <a:tabLst/>
              <a:defRPr>
                <a:solidFill>
                  <a:schemeClr val="tx2">
                    <a:lumMod val="50000"/>
                  </a:schemeClr>
                </a:solidFill>
                <a:latin typeface="Arial"/>
                <a:ea typeface="Arial"/>
                <a:cs typeface="Arial"/>
                <a:sym typeface="Arial"/>
              </a:defRPr>
            </a:lvl1pPr>
          </a:lstStyle>
          <a:p>
            <a:r>
              <a:rPr dirty="0"/>
              <a:t>Lorem ipsum dolor sit amet, consectetur adipiscing elit, sed do eiusmod tempor incididunt ut labore 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p:txBody>
      </p:sp>
      <p:sp>
        <p:nvSpPr>
          <p:cNvPr id="12" name="Lorem ipsum dolor sit amet, consectetur adipiscing elit, sed do eiusmod tempor incididunt ut labore et."/>
          <p:cNvSpPr txBox="1">
            <a:spLocks noGrp="1"/>
          </p:cNvSpPr>
          <p:nvPr>
            <p:ph type="body" sz="quarter" idx="16" hasCustomPrompt="1"/>
          </p:nvPr>
        </p:nvSpPr>
        <p:spPr>
          <a:xfrm>
            <a:off x="4833719" y="2080936"/>
            <a:ext cx="3152106" cy="3175228"/>
          </a:xfrm>
          <a:prstGeom prst="rect">
            <a:avLst/>
          </a:prstGeom>
        </p:spPr>
        <p:txBody>
          <a:bodyPr>
            <a:spAutoFit/>
          </a:bodyPr>
          <a:lstStyle>
            <a:lvl1pPr marL="214313" marR="0" indent="-214313" algn="l" defTabSz="309563" eaLnBrk="1" fontAlgn="auto" latinLnBrk="0" hangingPunct="1">
              <a:lnSpc>
                <a:spcPct val="100000"/>
              </a:lnSpc>
              <a:spcBef>
                <a:spcPts val="2250"/>
              </a:spcBef>
              <a:spcAft>
                <a:spcPts val="0"/>
              </a:spcAft>
              <a:buClr>
                <a:schemeClr val="accent5"/>
              </a:buClr>
              <a:buSzTx/>
              <a:buFont typeface="Arial" charset="0"/>
              <a:buChar char="•"/>
              <a:tabLst/>
              <a:defRPr>
                <a:solidFill>
                  <a:schemeClr val="tx2">
                    <a:lumMod val="50000"/>
                  </a:schemeClr>
                </a:solidFill>
                <a:latin typeface="Arial"/>
                <a:ea typeface="Arial"/>
                <a:cs typeface="Arial"/>
                <a:sym typeface="Arial"/>
              </a:defRPr>
            </a:lvl1pPr>
          </a:lstStyle>
          <a:p>
            <a:r>
              <a:rPr dirty="0"/>
              <a:t>Lorem ipsum dolor sit amet, consectetur adipiscing elit, sed do eiusmod tempor incididunt ut labore 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p:txBody>
      </p:sp>
    </p:spTree>
    <p:extLst>
      <p:ext uri="{BB962C8B-B14F-4D97-AF65-F5344CB8AC3E}">
        <p14:creationId xmlns:p14="http://schemas.microsoft.com/office/powerpoint/2010/main" val="1891008188"/>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765"/>
          </a:schemeClr>
        </a:solidFill>
        <a:effectLst/>
      </p:bgPr>
    </p:bg>
    <p:spTree>
      <p:nvGrpSpPr>
        <p:cNvPr id="1" name=""/>
        <p:cNvGrpSpPr/>
        <p:nvPr/>
      </p:nvGrpSpPr>
      <p:grpSpPr>
        <a:xfrm>
          <a:off x="0" y="0"/>
          <a:ext cx="0" cy="0"/>
          <a:chOff x="0" y="0"/>
          <a:chExt cx="0" cy="0"/>
        </a:xfrm>
      </p:grpSpPr>
      <p:sp>
        <p:nvSpPr>
          <p:cNvPr id="417" name="Text Placeholder 15"/>
          <p:cNvSpPr>
            <a:spLocks noGrp="1"/>
          </p:cNvSpPr>
          <p:nvPr>
            <p:ph type="body" sz="quarter" idx="13"/>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t>Slide Title</a:t>
            </a:r>
          </a:p>
        </p:txBody>
      </p:sp>
      <p:sp>
        <p:nvSpPr>
          <p:cNvPr id="422" name="Slide Number"/>
          <p:cNvSpPr txBox="1">
            <a:spLocks noGrp="1"/>
          </p:cNvSpPr>
          <p:nvPr>
            <p:ph type="sldNum" sz="quarter" idx="2"/>
          </p:nvPr>
        </p:nvSpPr>
        <p:spPr>
          <a:xfrm>
            <a:off x="80508"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Tree>
    <p:extLst>
      <p:ext uri="{BB962C8B-B14F-4D97-AF65-F5344CB8AC3E}">
        <p14:creationId xmlns:p14="http://schemas.microsoft.com/office/powerpoint/2010/main" val="3564625836"/>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 Top">
    <p:spTree>
      <p:nvGrpSpPr>
        <p:cNvPr id="1" name=""/>
        <p:cNvGrpSpPr/>
        <p:nvPr/>
      </p:nvGrpSpPr>
      <p:grpSpPr>
        <a:xfrm>
          <a:off x="0" y="0"/>
          <a:ext cx="0" cy="0"/>
          <a:chOff x="0" y="0"/>
          <a:chExt cx="0" cy="0"/>
        </a:xfrm>
      </p:grpSpPr>
      <p:sp>
        <p:nvSpPr>
          <p:cNvPr id="3" name="Rectangle 2"/>
          <p:cNvSpPr/>
          <p:nvPr userDrawn="1"/>
        </p:nvSpPr>
        <p:spPr>
          <a:xfrm>
            <a:off x="0" y="868681"/>
            <a:ext cx="9144000" cy="5554980"/>
          </a:xfrm>
          <a:prstGeom prst="rect">
            <a:avLst/>
          </a:prstGeom>
          <a:solidFill>
            <a:srgbClr val="264A5F"/>
          </a:solidFill>
          <a:ln w="12700" cap="flat">
            <a:noFill/>
            <a:miter lim="400000"/>
          </a:ln>
          <a:effectLst>
            <a:outerShdw sx="1000" sy="1000" rotWithShape="0">
              <a:srgbClr val="000000"/>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099" tIns="38099" rIns="38099" bIns="38099" numCol="1" spcCol="50799" rtlCol="0" anchor="ctr">
            <a:noAutofit/>
          </a:bodyPr>
          <a:lstStyle/>
          <a:p>
            <a:pPr marL="0" marR="0" indent="0" algn="ctr" defTabSz="619109"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‹N°›</a:t>
            </a:fld>
            <a:endParaRPr dirty="0"/>
          </a:p>
        </p:txBody>
      </p:sp>
      <p:sp>
        <p:nvSpPr>
          <p:cNvPr id="2" name="Title 1"/>
          <p:cNvSpPr>
            <a:spLocks noGrp="1"/>
          </p:cNvSpPr>
          <p:nvPr>
            <p:ph type="title"/>
          </p:nvPr>
        </p:nvSpPr>
        <p:spPr>
          <a:xfrm>
            <a:off x="541287" y="83773"/>
            <a:ext cx="7692710" cy="678229"/>
          </a:xfrm>
          <a:prstGeom prst="rect">
            <a:avLst/>
          </a:prstGeom>
        </p:spPr>
        <p:txBody>
          <a:bodyPr anchor="ctr"/>
          <a:lstStyle>
            <a:lvl1pPr algn="l">
              <a:defRPr sz="2250" b="1">
                <a:solidFill>
                  <a:schemeClr val="bg1"/>
                </a:solidFill>
              </a:defRPr>
            </a:lvl1pPr>
          </a:lstStyle>
          <a:p>
            <a:r>
              <a:rPr lang="en-US"/>
              <a:t>Click to edit Master title style</a:t>
            </a:r>
          </a:p>
        </p:txBody>
      </p:sp>
    </p:spTree>
    <p:extLst>
      <p:ext uri="{BB962C8B-B14F-4D97-AF65-F5344CB8AC3E}">
        <p14:creationId xmlns:p14="http://schemas.microsoft.com/office/powerpoint/2010/main" val="4144206585"/>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231648"/>
            <a:ext cx="2834640" cy="2133600"/>
          </a:xfrm>
        </p:spPr>
        <p:txBody>
          <a:bodyPr/>
          <a:lstStyle>
            <a:lvl1pPr marL="0" indent="0" algn="l">
              <a:spcBef>
                <a:spcPts val="0"/>
              </a:spcBef>
              <a:buNone/>
              <a:defRPr sz="2000" b="0" i="0">
                <a:solidFill>
                  <a:srgbClr val="FFFFFF"/>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231648"/>
            <a:ext cx="2834640" cy="2133600"/>
          </a:xfrm>
        </p:spPr>
        <p:txBody>
          <a:bodyPr/>
          <a:lstStyle>
            <a:lvl1pPr>
              <a:defRPr b="0" i="0">
                <a:latin typeface="Arial" charset="0"/>
                <a:cs typeface="Arial" charset="0"/>
              </a:defRPr>
            </a:lvl1pPr>
          </a:lstStyle>
          <a:p>
            <a:r>
              <a:rPr lang="en-US" dirty="0"/>
              <a:t>Click to edit Master title style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231648"/>
            <a:ext cx="2834640" cy="2133600"/>
          </a:xfrm>
        </p:spPr>
        <p:txBody>
          <a:bodyPr/>
          <a:lstStyle>
            <a:lvl1pPr marL="0" indent="0" algn="l">
              <a:spcBef>
                <a:spcPts val="0"/>
              </a:spcBef>
              <a:buNone/>
              <a:defRPr sz="2000" b="0" i="0">
                <a:solidFill>
                  <a:srgbClr val="FFFFFF"/>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231648"/>
            <a:ext cx="2834640" cy="2133600"/>
          </a:xfrm>
        </p:spPr>
        <p:txBody>
          <a:bodyPr/>
          <a:lstStyle>
            <a:lvl1pPr>
              <a:defRPr b="0" i="0">
                <a:latin typeface="Arial" charset="0"/>
                <a:cs typeface="Arial" charset="0"/>
              </a:defRPr>
            </a:lvl1pPr>
          </a:lstStyle>
          <a:p>
            <a:r>
              <a:rPr lang="en-US" dirty="0"/>
              <a:t>Click to edit Master title style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9768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‹N°›</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60413"/>
            <a:ext cx="8541385"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dirty="0"/>
          </a:p>
        </p:txBody>
      </p:sp>
      <p:sp>
        <p:nvSpPr>
          <p:cNvPr id="7" name="Title 6"/>
          <p:cNvSpPr>
            <a:spLocks noGrp="1"/>
          </p:cNvSpPr>
          <p:nvPr>
            <p:ph type="title"/>
          </p:nvPr>
        </p:nvSpPr>
        <p:spPr>
          <a:xfrm>
            <a:off x="228601" y="231648"/>
            <a:ext cx="4474777" cy="1219200"/>
          </a:xfrm>
        </p:spPr>
        <p:txBody>
          <a:bodyPr/>
          <a:lstStyle/>
          <a:p>
            <a:r>
              <a:rPr lang="en-US" noProof="0"/>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9" name="Content Placeholder 2"/>
          <p:cNvSpPr>
            <a:spLocks noGrp="1"/>
          </p:cNvSpPr>
          <p:nvPr>
            <p:ph idx="14"/>
          </p:nvPr>
        </p:nvSpPr>
        <p:spPr>
          <a:xfrm>
            <a:off x="4568793"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6019152"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45637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266700" y="1873250"/>
            <a:ext cx="4194175"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613275" y="1873250"/>
            <a:ext cx="4195763"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11749767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7" y="231648"/>
            <a:ext cx="6376911"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8" name="Content Placeholder 2"/>
          <p:cNvSpPr>
            <a:spLocks noGrp="1"/>
          </p:cNvSpPr>
          <p:nvPr>
            <p:ph idx="14"/>
          </p:nvPr>
        </p:nvSpPr>
        <p:spPr>
          <a:xfrm>
            <a:off x="5664200"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8" name="Content Placeholder 2"/>
          <p:cNvSpPr>
            <a:spLocks noGrp="1"/>
          </p:cNvSpPr>
          <p:nvPr>
            <p:ph idx="14"/>
          </p:nvPr>
        </p:nvSpPr>
        <p:spPr>
          <a:xfrm>
            <a:off x="4574197"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317398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317398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317398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26" name="Text Placeholder 25"/>
          <p:cNvSpPr>
            <a:spLocks noGrp="1"/>
          </p:cNvSpPr>
          <p:nvPr>
            <p:ph type="body" sz="quarter" idx="20"/>
          </p:nvPr>
        </p:nvSpPr>
        <p:spPr>
          <a:xfrm>
            <a:off x="2414016"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5550032"/>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5550032"/>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5550032"/>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3" name="Content Placeholder 2"/>
          <p:cNvSpPr>
            <a:spLocks noGrp="1"/>
          </p:cNvSpPr>
          <p:nvPr>
            <p:ph idx="1"/>
          </p:nvPr>
        </p:nvSpPr>
        <p:spPr>
          <a:xfrm>
            <a:off x="3129776" y="231648"/>
            <a:ext cx="5659806"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231648"/>
            <a:ext cx="5658304"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Content Placeholder 2"/>
          <p:cNvSpPr>
            <a:spLocks noGrp="1"/>
          </p:cNvSpPr>
          <p:nvPr>
            <p:ph idx="13"/>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34349671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1/2) + content (1-column, full-bleed)">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0"/>
            <a:ext cx="4572000" cy="6858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8" name="Title 7"/>
          <p:cNvSpPr>
            <a:spLocks noGrp="1"/>
          </p:cNvSpPr>
          <p:nvPr>
            <p:ph type="title"/>
          </p:nvPr>
        </p:nvSpPr>
        <p:spPr>
          <a:xfrm>
            <a:off x="228600" y="182880"/>
            <a:ext cx="4251960" cy="5791200"/>
          </a:xfrm>
        </p:spPr>
        <p:txBody>
          <a:bodyPr/>
          <a:lstStyle>
            <a:lvl1pPr>
              <a:defRPr sz="3000"/>
            </a:lvl1pPr>
          </a:lstStyle>
          <a:p>
            <a:r>
              <a:rPr lang="en-US" dirty="0"/>
              <a:t>Click to edit Master title style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8" name="Title 7"/>
          <p:cNvSpPr>
            <a:spLocks noGrp="1"/>
          </p:cNvSpPr>
          <p:nvPr>
            <p:ph type="title"/>
          </p:nvPr>
        </p:nvSpPr>
        <p:spPr>
          <a:xfrm>
            <a:off x="137160" y="182880"/>
            <a:ext cx="4251960" cy="5791200"/>
          </a:xfrm>
        </p:spPr>
        <p:txBody>
          <a:bodyPr/>
          <a:lstStyle>
            <a:lvl1pPr marL="0" indent="0">
              <a:defRPr sz="3000"/>
            </a:lvl1pPr>
          </a:lstStyle>
          <a:p>
            <a:r>
              <a:rPr lang="en-US" dirty="0"/>
              <a:t>Click to edit Master title style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3" name="Title 2"/>
          <p:cNvSpPr>
            <a:spLocks noGrp="1"/>
          </p:cNvSpPr>
          <p:nvPr>
            <p:ph type="title"/>
          </p:nvPr>
        </p:nvSpPr>
        <p:spPr>
          <a:xfrm>
            <a:off x="228600" y="177464"/>
            <a:ext cx="8515984" cy="5791200"/>
          </a:xfrm>
        </p:spPr>
        <p:txBody>
          <a:bodyPr/>
          <a:lstStyle>
            <a:lvl1pPr>
              <a:lnSpc>
                <a:spcPct val="90000"/>
              </a:lnSpc>
              <a:defRPr sz="4800"/>
            </a:lvl1pPr>
          </a:lstStyle>
          <a:p>
            <a:r>
              <a:rPr lang="en-US" dirty="0"/>
              <a:t>Click to edit Master title style</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pPr/>
              <a:t>‹N°›</a:t>
            </a:fld>
            <a:endParaRPr lang="en-US"/>
          </a:p>
        </p:txBody>
      </p:sp>
      <p:sp>
        <p:nvSpPr>
          <p:cNvPr id="6" name="Title 5"/>
          <p:cNvSpPr>
            <a:spLocks noGrp="1"/>
          </p:cNvSpPr>
          <p:nvPr>
            <p:ph type="title"/>
          </p:nvPr>
        </p:nvSpPr>
        <p:spPr>
          <a:xfrm>
            <a:off x="228600" y="182880"/>
            <a:ext cx="5706166" cy="5791200"/>
          </a:xfrm>
        </p:spPr>
        <p:txBody>
          <a:bodyPr/>
          <a:lstStyle>
            <a:lvl1pPr>
              <a:defRPr sz="3000"/>
            </a:lvl1pPr>
          </a:lstStyle>
          <a:p>
            <a:r>
              <a:rPr lang="en-US" dirty="0"/>
              <a:t>Click to edit Master title style</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a:xfrm>
            <a:off x="455613" y="6303264"/>
            <a:ext cx="2895600" cy="268224"/>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pPr/>
              <a:t>‹N°›</a:t>
            </a:fld>
            <a:endParaRPr lang="en-US"/>
          </a:p>
        </p:txBody>
      </p:sp>
      <p:sp>
        <p:nvSpPr>
          <p:cNvPr id="6" name="Title 5"/>
          <p:cNvSpPr>
            <a:spLocks noGrp="1"/>
          </p:cNvSpPr>
          <p:nvPr>
            <p:ph type="title"/>
          </p:nvPr>
        </p:nvSpPr>
        <p:spPr>
          <a:xfrm>
            <a:off x="227012" y="239184"/>
            <a:ext cx="4297680" cy="5791200"/>
          </a:xfrm>
        </p:spPr>
        <p:txBody>
          <a:bodyPr/>
          <a:lstStyle/>
          <a:p>
            <a:r>
              <a:rPr lang="en-US"/>
              <a:t>Click to edit Master title style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6" y="427329"/>
            <a:ext cx="6965403" cy="727704"/>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6303264"/>
            <a:ext cx="1809432" cy="268224"/>
          </a:xfrm>
        </p:spPr>
        <p:txBody>
          <a:bodyPr/>
          <a:lstStyle>
            <a:lvl1pPr>
              <a:defRPr sz="500" b="0" i="0">
                <a:solidFill>
                  <a:srgbClr val="585858"/>
                </a:solidFill>
                <a:latin typeface="Helvetica Neue" charset="0"/>
                <a:ea typeface="Helvetica Neue" charset="0"/>
                <a:cs typeface="Helvetica Neue" charset="0"/>
              </a:defRPr>
            </a:lvl1pPr>
          </a:lstStyle>
          <a:p>
            <a:endParaRPr lang="en-US"/>
          </a:p>
        </p:txBody>
      </p:sp>
      <p:sp>
        <p:nvSpPr>
          <p:cNvPr id="6" name="Slide Number Placeholder 5"/>
          <p:cNvSpPr>
            <a:spLocks noGrp="1"/>
          </p:cNvSpPr>
          <p:nvPr>
            <p:ph type="sldNum" sz="quarter" idx="12"/>
          </p:nvPr>
        </p:nvSpPr>
        <p:spPr>
          <a:xfrm>
            <a:off x="333755" y="6303264"/>
            <a:ext cx="210312" cy="268224"/>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‹N°›</a:t>
            </a:fld>
            <a:endParaRPr lang="en-US"/>
          </a:p>
        </p:txBody>
      </p:sp>
      <p:sp>
        <p:nvSpPr>
          <p:cNvPr id="11" name="Content Placeholder 10"/>
          <p:cNvSpPr>
            <a:spLocks noGrp="1"/>
          </p:cNvSpPr>
          <p:nvPr>
            <p:ph sz="quarter" idx="13"/>
          </p:nvPr>
        </p:nvSpPr>
        <p:spPr>
          <a:xfrm>
            <a:off x="333755" y="1582823"/>
            <a:ext cx="5489529" cy="4491789"/>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42137703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a:t>Click to edit Master title style</a:t>
            </a:r>
            <a:endParaRPr lang="fr-FR"/>
          </a:p>
        </p:txBody>
      </p:sp>
      <p:sp>
        <p:nvSpPr>
          <p:cNvPr id="3" name="Text Placeholder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905F41FC-178C-4CA4-8F79-A430634355DA}" type="slidenum">
              <a:rPr lang="en-US">
                <a:solidFill>
                  <a:srgbClr val="000000"/>
                </a:solidFill>
              </a:rPr>
              <a:pPr>
                <a:defRPr/>
              </a:pPr>
              <a:t>‹N°›</a:t>
            </a:fld>
            <a:endParaRPr lang="en-US">
              <a:solidFill>
                <a:srgbClr val="000000"/>
              </a:solidFill>
            </a:endParaRPr>
          </a:p>
        </p:txBody>
      </p:sp>
      <p:sp>
        <p:nvSpPr>
          <p:cNvPr id="5" name="Rectangle 7"/>
          <p:cNvSpPr>
            <a:spLocks noGrp="1" noChangeArrowheads="1"/>
          </p:cNvSpPr>
          <p:nvPr>
            <p:ph type="dt" sz="half"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03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725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3276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theme" Target="../theme/theme3.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265113" y="593725"/>
            <a:ext cx="8545512"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altLang="fr-FR"/>
              <a:t>Click to edit Master title style</a:t>
            </a:r>
          </a:p>
        </p:txBody>
      </p:sp>
      <p:sp>
        <p:nvSpPr>
          <p:cNvPr id="27651" name="Rectangle 3"/>
          <p:cNvSpPr>
            <a:spLocks noGrp="1" noChangeArrowheads="1"/>
          </p:cNvSpPr>
          <p:nvPr>
            <p:ph type="body" idx="1"/>
          </p:nvPr>
        </p:nvSpPr>
        <p:spPr bwMode="auto">
          <a:xfrm>
            <a:off x="266700" y="1873250"/>
            <a:ext cx="8542338"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p:txBody>
      </p:sp>
      <p:sp>
        <p:nvSpPr>
          <p:cNvPr id="15" name="Rectangle 6"/>
          <p:cNvSpPr>
            <a:spLocks noChangeArrowheads="1"/>
          </p:cNvSpPr>
          <p:nvPr/>
        </p:nvSpPr>
        <p:spPr bwMode="black">
          <a:xfrm>
            <a:off x="5934075" y="6481763"/>
            <a:ext cx="3054350" cy="231475"/>
          </a:xfrm>
          <a:prstGeom prst="rect">
            <a:avLst/>
          </a:prstGeom>
          <a:noFill/>
          <a:ln w="9525">
            <a:noFill/>
            <a:miter lim="800000"/>
            <a:headEnd/>
            <a:tailEnd/>
          </a:ln>
          <a:effectLst/>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r>
              <a:rPr lang="en-US" altLang="fr-FR" sz="900" dirty="0"/>
              <a:t>2019</a:t>
            </a:r>
          </a:p>
        </p:txBody>
      </p:sp>
      <p:sp>
        <p:nvSpPr>
          <p:cNvPr id="27654" name="Rectangle 6"/>
          <p:cNvSpPr>
            <a:spLocks noChangeArrowheads="1"/>
          </p:cNvSpPr>
          <p:nvPr/>
        </p:nvSpPr>
        <p:spPr bwMode="auto">
          <a:xfrm>
            <a:off x="190500" y="6456363"/>
            <a:ext cx="5524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fld id="{C20FB161-4EA8-49C7-99C6-C6E2F80A94B6}" type="slidenum">
              <a:rPr lang="en-US" altLang="fr-FR" sz="1000"/>
              <a:pPr/>
              <a:t>‹N°›</a:t>
            </a:fld>
            <a:endParaRPr lang="en-US" altLang="fr-FR" sz="1000"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759" r:id="rId12"/>
    <p:sldLayoutId id="2147483760" r:id="rId13"/>
    <p:sldLayoutId id="2147483761" r:id="rId14"/>
  </p:sldLayoutIdLst>
  <p:hf sldNum="0" hdr="0" ftr="0" dt="0"/>
  <p:txStyles>
    <p:titleStyle>
      <a:lvl1pPr algn="l"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2200">
          <a:solidFill>
            <a:schemeClr val="tx1"/>
          </a:solidFill>
          <a:latin typeface="Arial" charset="0"/>
        </a:defRPr>
      </a:lvl2pPr>
      <a:lvl3pPr algn="l" rtl="0" fontAlgn="base">
        <a:spcBef>
          <a:spcPct val="0"/>
        </a:spcBef>
        <a:spcAft>
          <a:spcPct val="0"/>
        </a:spcAft>
        <a:defRPr sz="2200">
          <a:solidFill>
            <a:schemeClr val="tx1"/>
          </a:solidFill>
          <a:latin typeface="Arial" charset="0"/>
        </a:defRPr>
      </a:lvl3pPr>
      <a:lvl4pPr algn="l" rtl="0" fontAlgn="base">
        <a:spcBef>
          <a:spcPct val="0"/>
        </a:spcBef>
        <a:spcAft>
          <a:spcPct val="0"/>
        </a:spcAft>
        <a:defRPr sz="2200">
          <a:solidFill>
            <a:schemeClr val="tx1"/>
          </a:solidFill>
          <a:latin typeface="Arial" charset="0"/>
        </a:defRPr>
      </a:lvl4pPr>
      <a:lvl5pPr algn="l" rtl="0" fontAlgn="base">
        <a:spcBef>
          <a:spcPct val="0"/>
        </a:spcBef>
        <a:spcAft>
          <a:spcPct val="0"/>
        </a:spcAft>
        <a:defRPr sz="2200">
          <a:solidFill>
            <a:schemeClr val="tx1"/>
          </a:solidFill>
          <a:latin typeface="Arial" charset="0"/>
        </a:defRPr>
      </a:lvl5pPr>
      <a:lvl6pPr marL="457200" algn="l" rtl="0" fontAlgn="base">
        <a:spcBef>
          <a:spcPct val="0"/>
        </a:spcBef>
        <a:spcAft>
          <a:spcPct val="0"/>
        </a:spcAft>
        <a:defRPr sz="2200">
          <a:solidFill>
            <a:schemeClr val="tx1"/>
          </a:solidFill>
          <a:latin typeface="Arial" charset="0"/>
        </a:defRPr>
      </a:lvl6pPr>
      <a:lvl7pPr marL="914400" algn="l" rtl="0" fontAlgn="base">
        <a:spcBef>
          <a:spcPct val="0"/>
        </a:spcBef>
        <a:spcAft>
          <a:spcPct val="0"/>
        </a:spcAft>
        <a:defRPr sz="2200">
          <a:solidFill>
            <a:schemeClr val="tx1"/>
          </a:solidFill>
          <a:latin typeface="Arial" charset="0"/>
        </a:defRPr>
      </a:lvl7pPr>
      <a:lvl8pPr marL="1371600" algn="l" rtl="0" fontAlgn="base">
        <a:spcBef>
          <a:spcPct val="0"/>
        </a:spcBef>
        <a:spcAft>
          <a:spcPct val="0"/>
        </a:spcAft>
        <a:defRPr sz="2200">
          <a:solidFill>
            <a:schemeClr val="tx1"/>
          </a:solidFill>
          <a:latin typeface="Arial" charset="0"/>
        </a:defRPr>
      </a:lvl8pPr>
      <a:lvl9pPr marL="1828800" algn="l" rtl="0" fontAlgn="base">
        <a:spcBef>
          <a:spcPct val="0"/>
        </a:spcBef>
        <a:spcAft>
          <a:spcPct val="0"/>
        </a:spcAft>
        <a:defRPr sz="2200">
          <a:solidFill>
            <a:schemeClr val="tx1"/>
          </a:solidFill>
          <a:latin typeface="Arial" charset="0"/>
        </a:defRPr>
      </a:lvl9pPr>
    </p:titleStyle>
    <p:bodyStyle>
      <a:lvl1pPr marL="176213" indent="-176213" algn="l" rtl="0" fontAlgn="base">
        <a:spcBef>
          <a:spcPct val="20000"/>
        </a:spcBef>
        <a:spcAft>
          <a:spcPct val="0"/>
        </a:spcAft>
        <a:buClr>
          <a:schemeClr val="tx1"/>
        </a:buClr>
        <a:buFont typeface="Wingdings" pitchFamily="2" charset="2"/>
        <a:buChar char="§"/>
        <a:defRPr sz="1600">
          <a:solidFill>
            <a:srgbClr val="000000"/>
          </a:solidFill>
          <a:latin typeface="+mn-lt"/>
          <a:ea typeface="+mn-ea"/>
          <a:cs typeface="+mn-cs"/>
        </a:defRPr>
      </a:lvl1pPr>
      <a:lvl2pPr marL="515938" indent="-225425" algn="l" rtl="0" fontAlgn="base">
        <a:spcBef>
          <a:spcPct val="20000"/>
        </a:spcBef>
        <a:spcAft>
          <a:spcPct val="0"/>
        </a:spcAft>
        <a:buClr>
          <a:schemeClr val="tx1"/>
        </a:buClr>
        <a:buFont typeface="Symbol" pitchFamily="18" charset="2"/>
        <a:buChar char="-"/>
        <a:defRPr sz="1600">
          <a:solidFill>
            <a:schemeClr val="tx1"/>
          </a:solidFill>
          <a:latin typeface="+mn-lt"/>
        </a:defRPr>
      </a:lvl2pPr>
      <a:lvl3pPr marL="804863" indent="-171450" algn="l" rtl="0" fontAlgn="base">
        <a:spcBef>
          <a:spcPct val="20000"/>
        </a:spcBef>
        <a:spcAft>
          <a:spcPct val="0"/>
        </a:spcAft>
        <a:buClr>
          <a:schemeClr val="tx1"/>
        </a:buClr>
        <a:buChar char="•"/>
        <a:defRPr sz="1600">
          <a:solidFill>
            <a:schemeClr val="tx1"/>
          </a:solidFill>
          <a:latin typeface="+mn-lt"/>
        </a:defRPr>
      </a:lvl3pPr>
      <a:lvl4pPr marL="1430338" indent="-176213" algn="l" rtl="0" fontAlgn="base">
        <a:spcBef>
          <a:spcPct val="20000"/>
        </a:spcBef>
        <a:spcAft>
          <a:spcPct val="0"/>
        </a:spcAft>
        <a:buClr>
          <a:schemeClr val="tx1"/>
        </a:buClr>
        <a:buChar char="•"/>
        <a:defRPr sz="1400">
          <a:solidFill>
            <a:schemeClr val="tx1"/>
          </a:solidFill>
          <a:latin typeface="+mn-lt"/>
        </a:defRPr>
      </a:lvl4pPr>
      <a:lvl5pPr marL="1719263" indent="-7938" algn="l" rtl="0" fontAlgn="base">
        <a:spcBef>
          <a:spcPct val="20000"/>
        </a:spcBef>
        <a:spcAft>
          <a:spcPct val="0"/>
        </a:spcAft>
        <a:buClr>
          <a:schemeClr val="tx1"/>
        </a:buClr>
        <a:defRPr sz="1200">
          <a:solidFill>
            <a:schemeClr val="tx1"/>
          </a:solidFill>
          <a:latin typeface="+mn-lt"/>
        </a:defRPr>
      </a:lvl5pPr>
      <a:lvl6pPr marL="2176463" indent="-7938" algn="l" rtl="0" fontAlgn="base">
        <a:spcBef>
          <a:spcPct val="20000"/>
        </a:spcBef>
        <a:spcAft>
          <a:spcPct val="0"/>
        </a:spcAft>
        <a:buClr>
          <a:schemeClr val="tx1"/>
        </a:buClr>
        <a:defRPr sz="1200">
          <a:solidFill>
            <a:schemeClr val="tx1"/>
          </a:solidFill>
          <a:latin typeface="+mn-lt"/>
        </a:defRPr>
      </a:lvl6pPr>
      <a:lvl7pPr marL="2633663" indent="-7938" algn="l" rtl="0" fontAlgn="base">
        <a:spcBef>
          <a:spcPct val="20000"/>
        </a:spcBef>
        <a:spcAft>
          <a:spcPct val="0"/>
        </a:spcAft>
        <a:buClr>
          <a:schemeClr val="tx1"/>
        </a:buClr>
        <a:defRPr sz="1200">
          <a:solidFill>
            <a:schemeClr val="tx1"/>
          </a:solidFill>
          <a:latin typeface="+mn-lt"/>
        </a:defRPr>
      </a:lvl7pPr>
      <a:lvl8pPr marL="3090863" indent="-7938" algn="l" rtl="0" fontAlgn="base">
        <a:spcBef>
          <a:spcPct val="20000"/>
        </a:spcBef>
        <a:spcAft>
          <a:spcPct val="0"/>
        </a:spcAft>
        <a:buClr>
          <a:schemeClr val="tx1"/>
        </a:buClr>
        <a:defRPr sz="1200">
          <a:solidFill>
            <a:schemeClr val="tx1"/>
          </a:solidFill>
          <a:latin typeface="+mn-lt"/>
        </a:defRPr>
      </a:lvl8pPr>
      <a:lvl9pPr marL="3548063" indent="-7938" algn="l" rtl="0" fontAlgn="base">
        <a:spcBef>
          <a:spcPct val="20000"/>
        </a:spcBef>
        <a:spcAft>
          <a:spcPct val="0"/>
        </a:spcAft>
        <a:buClr>
          <a:schemeClr val="tx1"/>
        </a:buCl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 name="Title Text"/>
          <p:cNvSpPr txBox="1">
            <a:spLocks noGrp="1"/>
          </p:cNvSpPr>
          <p:nvPr>
            <p:ph type="title"/>
          </p:nvPr>
        </p:nvSpPr>
        <p:spPr>
          <a:xfrm>
            <a:off x="182630" y="146467"/>
            <a:ext cx="8866121" cy="68754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rmAutofit/>
          </a:bodyPr>
          <a:lstStyle/>
          <a:p>
            <a:r>
              <a:rPr dirty="0"/>
              <a:t>Title Text</a:t>
            </a:r>
          </a:p>
        </p:txBody>
      </p:sp>
      <p:sp>
        <p:nvSpPr>
          <p:cNvPr id="12" name="Slide Number Placeholder 11"/>
          <p:cNvSpPr>
            <a:spLocks noGrp="1"/>
          </p:cNvSpPr>
          <p:nvPr>
            <p:ph type="sldNum" sz="quarter" idx="4"/>
          </p:nvPr>
        </p:nvSpPr>
        <p:spPr>
          <a:xfrm>
            <a:off x="39186" y="6446053"/>
            <a:ext cx="336041" cy="365125"/>
          </a:xfrm>
          <a:prstGeom prst="rect">
            <a:avLst/>
          </a:prstGeom>
        </p:spPr>
        <p:txBody>
          <a:bodyPr vert="horz" lIns="91440" tIns="45720" rIns="91440" bIns="45720" rtlCol="0" anchor="ctr"/>
          <a:lstStyle>
            <a:lvl1pPr algn="ctr">
              <a:defRPr sz="900" b="1">
                <a:solidFill>
                  <a:schemeClr val="accent4"/>
                </a:solidFill>
              </a:defRPr>
            </a:lvl1pPr>
          </a:lstStyle>
          <a:p>
            <a:fld id="{1C751A25-8E68-724D-AE45-79DE399DFE0E}" type="slidenum">
              <a:rPr lang="en-US" smtClean="0"/>
              <a:pPr/>
              <a:t>‹N°›</a:t>
            </a:fld>
            <a:endParaRPr lang="en-US"/>
          </a:p>
        </p:txBody>
      </p:sp>
    </p:spTree>
    <p:extLst>
      <p:ext uri="{BB962C8B-B14F-4D97-AF65-F5344CB8AC3E}">
        <p14:creationId xmlns:p14="http://schemas.microsoft.com/office/powerpoint/2010/main" val="2843635581"/>
      </p:ext>
    </p:extLst>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p:transition spd="med"/>
  <p:hf sldNum="0" hdr="0" ftr="0" dt="0"/>
  <p:txStyles>
    <p:titleStyle>
      <a:lvl1pPr marL="0" marR="0" indent="0" algn="l" defTabSz="309563" latinLnBrk="0">
        <a:lnSpc>
          <a:spcPct val="100000"/>
        </a:lnSpc>
        <a:spcBef>
          <a:spcPts val="0"/>
        </a:spcBef>
        <a:spcAft>
          <a:spcPts val="0"/>
        </a:spcAft>
        <a:buClrTx/>
        <a:buSzTx/>
        <a:buFontTx/>
        <a:buNone/>
        <a:tabLst/>
        <a:defRPr sz="2400" b="1" i="0" u="none" strike="noStrike" cap="none" spc="0" baseline="0">
          <a:ln>
            <a:noFill/>
          </a:ln>
          <a:solidFill>
            <a:schemeClr val="bg1"/>
          </a:solidFill>
          <a:uFillTx/>
          <a:latin typeface="Arial" charset="0"/>
          <a:ea typeface="Arial" charset="0"/>
          <a:cs typeface="Arial" charset="0"/>
          <a:sym typeface="Helvetica"/>
        </a:defRPr>
      </a:lvl1pPr>
      <a:lvl2pPr marL="0" marR="0" indent="1714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2pPr>
      <a:lvl3pPr marL="0" marR="0" indent="3429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3pPr>
      <a:lvl4pPr marL="0" marR="0" indent="5143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4pPr>
      <a:lvl5pPr marL="0" marR="0" indent="6858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5pPr>
      <a:lvl6pPr marL="0" marR="0" indent="8572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6pPr>
      <a:lvl7pPr marL="0" marR="0" indent="10287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7pPr>
      <a:lvl8pPr marL="0" marR="0" indent="12001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8pPr>
      <a:lvl9pPr marL="0" marR="0" indent="13716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9pPr>
    </p:titleStyle>
    <p:bodyStyle>
      <a:lvl1pPr marL="132160" marR="0" indent="-132160" algn="l" defTabSz="685800" rtl="0" eaLnBrk="1" fontAlgn="base" latinLnBrk="0" hangingPunct="1">
        <a:lnSpc>
          <a:spcPct val="100000"/>
        </a:lnSpc>
        <a:spcBef>
          <a:spcPct val="20000"/>
        </a:spcBef>
        <a:spcAft>
          <a:spcPct val="0"/>
        </a:spcAft>
        <a:buClr>
          <a:srgbClr val="000000"/>
        </a:buClr>
        <a:buSzTx/>
        <a:buFont typeface="Wingdings" charset="0"/>
        <a:buChar char="§"/>
        <a:tabLst/>
        <a:defRPr sz="1350" b="0" i="0" u="none" strike="noStrike" cap="none" spc="0" baseline="0">
          <a:ln>
            <a:noFill/>
          </a:ln>
          <a:solidFill>
            <a:schemeClr val="accent3"/>
          </a:solidFill>
          <a:uFillTx/>
          <a:latin typeface="Arial" charset="0"/>
          <a:ea typeface="Arial" charset="0"/>
          <a:cs typeface="Arial" charset="0"/>
          <a:sym typeface="Helvetica Light"/>
        </a:defRPr>
      </a:lvl1pPr>
      <a:lvl2pPr marL="386954" marR="0" indent="-169069" algn="l" defTabSz="685800" rtl="0" eaLnBrk="1" fontAlgn="base" latinLnBrk="0" hangingPunct="1">
        <a:lnSpc>
          <a:spcPct val="100000"/>
        </a:lnSpc>
        <a:spcBef>
          <a:spcPct val="20000"/>
        </a:spcBef>
        <a:spcAft>
          <a:spcPct val="0"/>
        </a:spcAft>
        <a:buClr>
          <a:srgbClr val="000000"/>
        </a:buClr>
        <a:buSzTx/>
        <a:buFont typeface="Symbol" charset="0"/>
        <a:buChar char="-"/>
        <a:tabLst/>
        <a:defRPr sz="1200" b="0" i="0" u="none" strike="noStrike" cap="none" spc="0" baseline="0">
          <a:ln>
            <a:noFill/>
          </a:ln>
          <a:solidFill>
            <a:srgbClr val="E4E1E4"/>
          </a:solidFill>
          <a:uFillTx/>
          <a:latin typeface="Helvetica Light"/>
          <a:ea typeface="Helvetica Light"/>
          <a:cs typeface="Helvetica Light"/>
          <a:sym typeface="Helvetica Light"/>
        </a:defRPr>
      </a:lvl2pPr>
      <a:lvl3pPr marL="603647" marR="0" indent="-128588" algn="l" defTabSz="685800" rtl="0" eaLnBrk="1" fontAlgn="base" latinLnBrk="0" hangingPunct="1">
        <a:lnSpc>
          <a:spcPct val="100000"/>
        </a:lnSpc>
        <a:spcBef>
          <a:spcPct val="20000"/>
        </a:spcBef>
        <a:spcAft>
          <a:spcPct val="0"/>
        </a:spcAft>
        <a:buClr>
          <a:srgbClr val="000000"/>
        </a:buClr>
        <a:buSzTx/>
        <a:buFontTx/>
        <a:buChar char="•"/>
        <a:tabLst/>
        <a:defRPr sz="1200" b="0" i="0" u="none" strike="noStrike" cap="none" spc="0" baseline="0">
          <a:ln>
            <a:noFill/>
          </a:ln>
          <a:solidFill>
            <a:srgbClr val="E4E1E4"/>
          </a:solidFill>
          <a:uFillTx/>
          <a:latin typeface="Helvetica Light"/>
          <a:ea typeface="Helvetica Light"/>
          <a:cs typeface="Helvetica Light"/>
          <a:sym typeface="Helvetica Light"/>
        </a:defRPr>
      </a:lvl3pPr>
      <a:lvl4pPr marL="1428750" marR="0" indent="0" algn="l" defTabSz="309563" latinLnBrk="0">
        <a:lnSpc>
          <a:spcPct val="100000"/>
        </a:lnSpc>
        <a:spcBef>
          <a:spcPts val="1950"/>
        </a:spcBef>
        <a:spcAft>
          <a:spcPts val="0"/>
        </a:spcAft>
        <a:buClrTx/>
        <a:buSzPct val="75000"/>
        <a:buFontTx/>
        <a:buNone/>
        <a:tabLst/>
        <a:defRPr sz="1200" b="0" i="0" u="none" strike="noStrike" cap="none" spc="0" baseline="0">
          <a:ln>
            <a:noFill/>
          </a:ln>
          <a:solidFill>
            <a:schemeClr val="bg1"/>
          </a:solidFill>
          <a:uFillTx/>
          <a:latin typeface="Helvetica Light"/>
          <a:ea typeface="Helvetica Light"/>
          <a:cs typeface="Helvetica Light"/>
          <a:sym typeface="Helvetica Light"/>
        </a:defRPr>
      </a:lvl4pPr>
      <a:lvl5pPr marL="1905000" marR="0" indent="0" algn="l" defTabSz="309563" latinLnBrk="0">
        <a:lnSpc>
          <a:spcPct val="100000"/>
        </a:lnSpc>
        <a:spcBef>
          <a:spcPts val="1950"/>
        </a:spcBef>
        <a:spcAft>
          <a:spcPts val="0"/>
        </a:spcAft>
        <a:buClrTx/>
        <a:buSzPct val="75000"/>
        <a:buFontTx/>
        <a:buNone/>
        <a:tabLst/>
        <a:defRPr sz="1200" b="0" i="0" u="none" strike="noStrike" cap="none" spc="0" baseline="0">
          <a:ln>
            <a:noFill/>
          </a:ln>
          <a:solidFill>
            <a:schemeClr val="bg1"/>
          </a:solidFill>
          <a:uFillTx/>
          <a:latin typeface="Helvetica Light"/>
          <a:ea typeface="Helvetica Light"/>
          <a:cs typeface="Helvetica Light"/>
          <a:sym typeface="Helvetica Light"/>
        </a:defRPr>
      </a:lvl5pPr>
      <a:lvl6pPr marL="252778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6pPr>
      <a:lvl7pPr marL="300403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7pPr>
      <a:lvl8pPr marL="348028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8pPr>
      <a:lvl9pPr marL="395653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9pPr>
    </p:bodyStyle>
    <p:otherStyle>
      <a:lvl1pPr marL="0" marR="0" indent="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1pPr>
      <a:lvl2pPr marL="0" marR="0" indent="1714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2pPr>
      <a:lvl3pPr marL="0" marR="0" indent="3429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3pPr>
      <a:lvl4pPr marL="0" marR="0" indent="5143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4pPr>
      <a:lvl5pPr marL="0" marR="0" indent="6858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5pPr>
      <a:lvl6pPr marL="0" marR="0" indent="8572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6pPr>
      <a:lvl7pPr marL="0" marR="0" indent="10287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7pPr>
      <a:lvl8pPr marL="0" marR="0" indent="12001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8pPr>
      <a:lvl9pPr marL="0" marR="0" indent="13716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9668"/>
            <a:ext cx="210312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229668"/>
            <a:ext cx="2105840" cy="5791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7556" y="6291072"/>
            <a:ext cx="1809432" cy="268224"/>
          </a:xfrm>
          <a:prstGeom prst="rect">
            <a:avLst/>
          </a:prstGeom>
        </p:spPr>
        <p:txBody>
          <a:bodyPr vert="horz" lIns="0" tIns="0" rIns="0" bIns="0" rtlCol="0" anchor="b" anchorCtr="0"/>
          <a:lstStyle>
            <a:lvl1pPr algn="r">
              <a:defRPr sz="500" b="0" i="0">
                <a:solidFill>
                  <a:srgbClr val="FFFFFF"/>
                </a:solidFill>
                <a:latin typeface="Arial" charset="0"/>
                <a:cs typeface="Arial" charset="0"/>
              </a:defRPr>
            </a:lvl1pPr>
          </a:lstStyle>
          <a:p>
            <a:pPr defTabSz="457200" fontAlgn="auto">
              <a:spcBef>
                <a:spcPts val="0"/>
              </a:spcBef>
              <a:spcAft>
                <a:spcPts val="0"/>
              </a:spcAft>
            </a:pPr>
            <a:endParaRPr lang="en-US" dirty="0"/>
          </a:p>
        </p:txBody>
      </p:sp>
      <p:sp>
        <p:nvSpPr>
          <p:cNvPr id="5" name="Footer Placeholder 4"/>
          <p:cNvSpPr>
            <a:spLocks noGrp="1"/>
          </p:cNvSpPr>
          <p:nvPr>
            <p:ph type="ftr" sz="quarter" idx="3"/>
          </p:nvPr>
        </p:nvSpPr>
        <p:spPr>
          <a:xfrm>
            <a:off x="603504" y="6291072"/>
            <a:ext cx="2895600" cy="268224"/>
          </a:xfrm>
          <a:prstGeom prst="rect">
            <a:avLst/>
          </a:prstGeom>
        </p:spPr>
        <p:txBody>
          <a:bodyPr vert="horz" lIns="0" tIns="0" rIns="0" bIns="0" rtlCol="0" anchor="b" anchorCtr="0"/>
          <a:lstStyle>
            <a:lvl1pPr algn="l">
              <a:defRPr sz="500" b="0" i="0">
                <a:solidFill>
                  <a:srgbClr val="FFFFFF"/>
                </a:solidFill>
                <a:latin typeface="Arial" charset="0"/>
                <a:cs typeface="Arial" charset="0"/>
              </a:defRPr>
            </a:lvl1pPr>
          </a:lstStyle>
          <a:p>
            <a:pPr defTabSz="457200" fontAlgn="auto">
              <a:spcBef>
                <a:spcPts val="0"/>
              </a:spcBef>
              <a:spcAft>
                <a:spcPts val="0"/>
              </a:spcAft>
            </a:pPr>
            <a:endParaRPr lang="en-US" dirty="0"/>
          </a:p>
        </p:txBody>
      </p:sp>
      <p:sp>
        <p:nvSpPr>
          <p:cNvPr id="6" name="Slide Number Placeholder 5"/>
          <p:cNvSpPr>
            <a:spLocks noGrp="1"/>
          </p:cNvSpPr>
          <p:nvPr>
            <p:ph type="sldNum" sz="quarter" idx="4"/>
          </p:nvPr>
        </p:nvSpPr>
        <p:spPr>
          <a:xfrm>
            <a:off x="230188" y="6291072"/>
            <a:ext cx="210312" cy="268224"/>
          </a:xfrm>
          <a:prstGeom prst="rect">
            <a:avLst/>
          </a:prstGeom>
        </p:spPr>
        <p:txBody>
          <a:bodyPr vert="horz" lIns="0" tIns="0" rIns="0" bIns="0" rtlCol="0" anchor="b" anchorCtr="0"/>
          <a:lstStyle>
            <a:lvl1pPr algn="l">
              <a:defRPr sz="500" b="0" i="0">
                <a:solidFill>
                  <a:srgbClr val="FFFFFF"/>
                </a:solidFill>
                <a:latin typeface="Arial" charset="0"/>
                <a:cs typeface="Arial" charset="0"/>
              </a:defRPr>
            </a:lvl1pPr>
          </a:lstStyle>
          <a:p>
            <a:pPr defTabSz="457200" fontAlgn="auto">
              <a:spcBef>
                <a:spcPts val="0"/>
              </a:spcBef>
              <a:spcAft>
                <a:spcPts val="0"/>
              </a:spcAft>
            </a:pPr>
            <a:fld id="{E4DBDE34-E9B5-E04F-B662-69720E4BCB53}" type="slidenum">
              <a:rPr lang="en-US" smtClean="0"/>
              <a:pPr defTabSz="457200" fontAlgn="auto">
                <a:spcBef>
                  <a:spcPts val="0"/>
                </a:spcBef>
                <a:spcAft>
                  <a:spcPts val="0"/>
                </a:spcAft>
              </a:pPr>
              <a:t>‹N°›</a:t>
            </a:fld>
            <a:endParaRPr lang="en-US" dirty="0"/>
          </a:p>
        </p:txBody>
      </p:sp>
    </p:spTree>
    <p:extLst>
      <p:ext uri="{BB962C8B-B14F-4D97-AF65-F5344CB8AC3E}">
        <p14:creationId xmlns:p14="http://schemas.microsoft.com/office/powerpoint/2010/main" val="57074867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 id="2147483753" r:id="rId25"/>
    <p:sldLayoutId id="2147483755" r:id="rId26"/>
    <p:sldLayoutId id="2147483756" r:id="rId27"/>
    <p:sldLayoutId id="2147483758" r:id="rId28"/>
  </p:sldLayoutIdLst>
  <p:hf sldNum="0" hdr="0" ftr="0" dt="0"/>
  <p:txStyles>
    <p:titleStyle>
      <a:lvl1pPr algn="l" defTabSz="457200" rtl="0" eaLnBrk="1" latinLnBrk="0" hangingPunct="1">
        <a:lnSpc>
          <a:spcPct val="100000"/>
        </a:lnSpc>
        <a:spcBef>
          <a:spcPct val="0"/>
        </a:spcBef>
        <a:buNone/>
        <a:defRPr sz="2000" b="0" i="0" kern="1200">
          <a:solidFill>
            <a:srgbClr val="FFFFFF"/>
          </a:solidFill>
          <a:latin typeface="Arial" charset="0"/>
          <a:ea typeface="+mj-ea"/>
          <a:cs typeface="Arial" charset="0"/>
        </a:defRPr>
      </a:lvl1pPr>
    </p:titleStyle>
    <p:bodyStyle>
      <a:lvl1pPr marL="0" indent="0" algn="l" defTabSz="457200" rtl="0" eaLnBrk="1" latinLnBrk="0" hangingPunct="1">
        <a:spcBef>
          <a:spcPts val="1500"/>
        </a:spcBef>
        <a:buFont typeface="Arial"/>
        <a:buNone/>
        <a:defRPr sz="2000" b="0" i="0" kern="1200">
          <a:solidFill>
            <a:srgbClr val="FFFFFF"/>
          </a:solidFill>
          <a:latin typeface="Arial" charset="0"/>
          <a:ea typeface="+mn-ea"/>
          <a:cs typeface="Arial" charset="0"/>
        </a:defRPr>
      </a:lvl1pPr>
      <a:lvl2pPr marL="173038"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2pPr>
      <a:lvl3pPr marL="396875"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3pPr>
      <a:lvl4pPr marL="625475" indent="-168275"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4pPr>
      <a:lvl5pPr marL="803275"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ubtitle 2"/>
          <p:cNvSpPr txBox="1">
            <a:spLocks noGrp="1"/>
          </p:cNvSpPr>
          <p:nvPr>
            <p:ph type="body" sz="quarter" idx="13"/>
          </p:nvPr>
        </p:nvSpPr>
        <p:spPr>
          <a:xfrm>
            <a:off x="166699" y="2865054"/>
            <a:ext cx="7366216" cy="535529"/>
          </a:xfrm>
        </p:spPr>
        <p:txBody>
          <a:bodyPr/>
          <a:lstStyle/>
          <a:p>
            <a:r>
              <a:rPr lang="fr-FR" sz="3200" dirty="0" err="1"/>
              <a:t>Risk</a:t>
            </a:r>
            <a:r>
              <a:rPr lang="fr-FR" sz="3200" dirty="0"/>
              <a:t> and </a:t>
            </a:r>
            <a:r>
              <a:rPr lang="fr-FR" sz="3200" dirty="0" err="1"/>
              <a:t>Fraud</a:t>
            </a:r>
            <a:r>
              <a:rPr lang="fr-FR" sz="3200" dirty="0"/>
              <a:t> Management</a:t>
            </a:r>
          </a:p>
        </p:txBody>
      </p:sp>
      <p:sp>
        <p:nvSpPr>
          <p:cNvPr id="7" name="Subtitle 2"/>
          <p:cNvSpPr txBox="1">
            <a:spLocks noGrp="1"/>
          </p:cNvSpPr>
          <p:nvPr>
            <p:ph type="body" sz="quarter" idx="15"/>
          </p:nvPr>
        </p:nvSpPr>
        <p:spPr>
          <a:xfrm>
            <a:off x="166699" y="5756319"/>
            <a:ext cx="7342415" cy="999502"/>
          </a:xfrm>
        </p:spPr>
        <p:txBody>
          <a:bodyPr/>
          <a:lstStyle/>
          <a:p>
            <a:r>
              <a:rPr lang="en-US" sz="1300" b="1" dirty="0">
                <a:solidFill>
                  <a:schemeClr val="bg1"/>
                </a:solidFill>
              </a:rPr>
              <a:t>Yann Gouedo</a:t>
            </a:r>
          </a:p>
          <a:p>
            <a:r>
              <a:rPr lang="en-US" sz="1300" dirty="0">
                <a:solidFill>
                  <a:schemeClr val="bg1"/>
                </a:solidFill>
              </a:rPr>
              <a:t>Data Scientist Leader – Machine Learning / Artificial Intelligence </a:t>
            </a:r>
          </a:p>
          <a:p>
            <a:r>
              <a:rPr lang="en-US" sz="1300" dirty="0">
                <a:solidFill>
                  <a:schemeClr val="bg1"/>
                </a:solidFill>
              </a:rPr>
              <a:t>Marketing / Risk / Fraud / Maintenance</a:t>
            </a:r>
          </a:p>
          <a:p>
            <a:r>
              <a:rPr lang="en-US" sz="1300" dirty="0">
                <a:solidFill>
                  <a:schemeClr val="bg1"/>
                </a:solidFill>
              </a:rPr>
              <a:t>IBM Certified Senior Data Scientist &amp; IBM Certified Senior Architect</a:t>
            </a:r>
            <a:endParaRPr lang="is-IS" sz="1300" dirty="0">
              <a:solidFill>
                <a:schemeClr val="bg1"/>
              </a:solidFill>
            </a:endParaRPr>
          </a:p>
          <a:p>
            <a:endParaRPr lang="is-IS" dirty="0">
              <a:solidFill>
                <a:schemeClr val="bg1"/>
              </a:solidFill>
            </a:endParaRPr>
          </a:p>
        </p:txBody>
      </p:sp>
    </p:spTree>
    <p:extLst>
      <p:ext uri="{BB962C8B-B14F-4D97-AF65-F5344CB8AC3E}">
        <p14:creationId xmlns:p14="http://schemas.microsoft.com/office/powerpoint/2010/main" val="14564345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2339753" y="1050327"/>
            <a:ext cx="6723566" cy="5259704"/>
          </a:xfrm>
        </p:spPr>
        <p:txBody>
          <a:bodyPr/>
          <a:lstStyle/>
          <a:p>
            <a:pPr marL="457200" indent="-457200">
              <a:buFont typeface="+mj-lt"/>
              <a:buAutoNum type="arabicParenR"/>
            </a:pPr>
            <a:r>
              <a:rPr lang="en-US" altLang="en-US" sz="2000"/>
              <a:t>The first approach works by </a:t>
            </a:r>
            <a:r>
              <a:rPr lang="en-US" altLang="en-US" sz="2000" b="1"/>
              <a:t>apply business rules helping to detect suspicious cases, tuned with statistical information (mean, standart deviation, ….)</a:t>
            </a:r>
          </a:p>
          <a:p>
            <a:pPr marL="457200" indent="-457200">
              <a:buFont typeface="+mj-lt"/>
              <a:buAutoNum type="arabicParenR"/>
            </a:pPr>
            <a:r>
              <a:rPr lang="en-US" altLang="en-US" sz="2000"/>
              <a:t>The second approach works by </a:t>
            </a:r>
            <a:r>
              <a:rPr lang="en-US" altLang="en-US" sz="2000" b="1"/>
              <a:t>finding anomalies in behavior that could indicate fraud</a:t>
            </a:r>
          </a:p>
          <a:p>
            <a:pPr marL="457200" indent="-457200">
              <a:buFont typeface="+mj-lt"/>
              <a:buAutoNum type="arabicParenR"/>
            </a:pPr>
            <a:endParaRPr lang="en-US" altLang="en-US" sz="2000" b="1"/>
          </a:p>
          <a:p>
            <a:pPr marL="457200" indent="-457200">
              <a:buFont typeface="+mj-lt"/>
              <a:buAutoNum type="arabicParenR"/>
            </a:pPr>
            <a:r>
              <a:rPr lang="en-US" altLang="en-US" sz="2000"/>
              <a:t>The third approach is based on </a:t>
            </a:r>
            <a:r>
              <a:rPr lang="en-US" altLang="en-US" sz="2000" b="1"/>
              <a:t>known business rules and indicators </a:t>
            </a:r>
            <a:r>
              <a:rPr lang="en-US" altLang="en-US" sz="2000"/>
              <a:t>and</a:t>
            </a:r>
            <a:r>
              <a:rPr lang="en-US" altLang="en-US" sz="2000" b="1"/>
              <a:t> creates suspicious cases scores / profiles of </a:t>
            </a:r>
            <a:r>
              <a:rPr lang="fr-FR" altLang="fr-FR" sz="2000" b="1">
                <a:solidFill>
                  <a:srgbClr val="000000"/>
                </a:solidFill>
              </a:rPr>
              <a:t>Practitioners</a:t>
            </a:r>
          </a:p>
          <a:p>
            <a:pPr marL="457200" indent="-457200">
              <a:buFont typeface="+mj-lt"/>
              <a:buAutoNum type="arabicParenR"/>
            </a:pPr>
            <a:endParaRPr lang="fr-FR" altLang="fr-FR" sz="2000" b="1">
              <a:solidFill>
                <a:srgbClr val="000000"/>
              </a:solidFill>
            </a:endParaRPr>
          </a:p>
          <a:p>
            <a:pPr marL="457200" indent="-457200">
              <a:buFont typeface="+mj-lt"/>
              <a:buAutoNum type="arabicParenR"/>
            </a:pPr>
            <a:r>
              <a:rPr lang="fr-FR" altLang="en-US" sz="2000" i="1" kern="0"/>
              <a:t>The fourth </a:t>
            </a:r>
            <a:r>
              <a:rPr lang="en-US" altLang="en-US" sz="2000"/>
              <a:t>approach </a:t>
            </a:r>
            <a:r>
              <a:rPr lang="fr-FR" altLang="en-US" sz="2000" i="1" kern="0"/>
              <a:t>is based on </a:t>
            </a:r>
            <a:r>
              <a:rPr lang="fr-FR" altLang="en-US" sz="2000" b="1" i="1" kern="0"/>
              <a:t>known fraudulent cases </a:t>
            </a:r>
            <a:r>
              <a:rPr lang="fr-FR" altLang="en-US" sz="2000" i="1" kern="0"/>
              <a:t>et creates </a:t>
            </a:r>
            <a:r>
              <a:rPr lang="fr-FR" altLang="en-US" sz="2000" b="1" i="1" kern="0"/>
              <a:t>fraud patterns </a:t>
            </a:r>
            <a:r>
              <a:rPr lang="fr-FR" altLang="en-US" sz="2000" i="1" kern="0"/>
              <a:t>to apply on new claims</a:t>
            </a:r>
            <a:endParaRPr lang="en-US" altLang="en-US" sz="2000" i="1" kern="0"/>
          </a:p>
          <a:p>
            <a:pPr marL="457200" indent="-457200">
              <a:buFont typeface="+mj-lt"/>
              <a:buAutoNum type="arabicParenR"/>
            </a:pPr>
            <a:endParaRPr lang="en-US" altLang="en-US" sz="2000"/>
          </a:p>
        </p:txBody>
      </p:sp>
      <p:sp>
        <p:nvSpPr>
          <p:cNvPr id="6" name="Rectangle 2"/>
          <p:cNvSpPr txBox="1">
            <a:spLocks noChangeArrowheads="1"/>
          </p:cNvSpPr>
          <p:nvPr/>
        </p:nvSpPr>
        <p:spPr bwMode="auto">
          <a:xfrm>
            <a:off x="157540" y="188531"/>
            <a:ext cx="8346375" cy="838200"/>
          </a:xfrm>
          <a:prstGeom prst="rect">
            <a:avLst/>
          </a:prstGeom>
          <a:no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200" b="1">
                <a:solidFill>
                  <a:srgbClr val="666666"/>
                </a:solidFill>
                <a:latin typeface="+mj-lt"/>
                <a:ea typeface="+mj-ea"/>
                <a:cs typeface="+mj-cs"/>
              </a:defRPr>
            </a:lvl1pPr>
            <a:lvl2pPr algn="l" rtl="0" eaLnBrk="0" fontAlgn="base" hangingPunct="0">
              <a:lnSpc>
                <a:spcPct val="90000"/>
              </a:lnSpc>
              <a:spcBef>
                <a:spcPct val="0"/>
              </a:spcBef>
              <a:spcAft>
                <a:spcPct val="0"/>
              </a:spcAft>
              <a:defRPr sz="2200" b="1">
                <a:solidFill>
                  <a:srgbClr val="666666"/>
                </a:solidFill>
                <a:latin typeface="Arial" pitchFamily="-110" charset="0"/>
                <a:ea typeface="Arial" pitchFamily="-110" charset="0"/>
                <a:cs typeface="Arial" pitchFamily="-110" charset="0"/>
              </a:defRPr>
            </a:lvl2pPr>
            <a:lvl3pPr algn="l" rtl="0" eaLnBrk="0" fontAlgn="base" hangingPunct="0">
              <a:lnSpc>
                <a:spcPct val="90000"/>
              </a:lnSpc>
              <a:spcBef>
                <a:spcPct val="0"/>
              </a:spcBef>
              <a:spcAft>
                <a:spcPct val="0"/>
              </a:spcAft>
              <a:defRPr sz="2200" b="1">
                <a:solidFill>
                  <a:srgbClr val="666666"/>
                </a:solidFill>
                <a:latin typeface="Arial" pitchFamily="-110" charset="0"/>
                <a:ea typeface="Arial" pitchFamily="-110" charset="0"/>
                <a:cs typeface="Arial" pitchFamily="-110" charset="0"/>
              </a:defRPr>
            </a:lvl3pPr>
            <a:lvl4pPr algn="l" rtl="0" eaLnBrk="0" fontAlgn="base" hangingPunct="0">
              <a:lnSpc>
                <a:spcPct val="90000"/>
              </a:lnSpc>
              <a:spcBef>
                <a:spcPct val="0"/>
              </a:spcBef>
              <a:spcAft>
                <a:spcPct val="0"/>
              </a:spcAft>
              <a:defRPr sz="2200" b="1">
                <a:solidFill>
                  <a:srgbClr val="666666"/>
                </a:solidFill>
                <a:latin typeface="Arial" pitchFamily="-110" charset="0"/>
                <a:ea typeface="Arial" pitchFamily="-110" charset="0"/>
                <a:cs typeface="Arial" pitchFamily="-110" charset="0"/>
              </a:defRPr>
            </a:lvl4pPr>
            <a:lvl5pPr algn="l" rtl="0" eaLnBrk="0" fontAlgn="base" hangingPunct="0">
              <a:lnSpc>
                <a:spcPct val="90000"/>
              </a:lnSpc>
              <a:spcBef>
                <a:spcPct val="0"/>
              </a:spcBef>
              <a:spcAft>
                <a:spcPct val="0"/>
              </a:spcAft>
              <a:defRPr sz="2200" b="1">
                <a:solidFill>
                  <a:srgbClr val="666666"/>
                </a:solidFill>
                <a:latin typeface="Arial" pitchFamily="-110" charset="0"/>
                <a:ea typeface="Arial" pitchFamily="-110" charset="0"/>
                <a:cs typeface="Arial" pitchFamily="-110" charset="0"/>
              </a:defRPr>
            </a:lvl5pPr>
            <a:lvl6pPr marL="457200" algn="l" rtl="0" fontAlgn="base">
              <a:lnSpc>
                <a:spcPct val="90000"/>
              </a:lnSpc>
              <a:spcBef>
                <a:spcPct val="0"/>
              </a:spcBef>
              <a:spcAft>
                <a:spcPct val="0"/>
              </a:spcAft>
              <a:defRPr sz="2200">
                <a:solidFill>
                  <a:schemeClr val="hlink"/>
                </a:solidFill>
                <a:latin typeface="Arial" pitchFamily="-110" charset="0"/>
                <a:ea typeface="Arial" pitchFamily="-110" charset="0"/>
                <a:cs typeface="Arial" pitchFamily="-110" charset="0"/>
              </a:defRPr>
            </a:lvl6pPr>
            <a:lvl7pPr marL="914400" algn="l" rtl="0" fontAlgn="base">
              <a:lnSpc>
                <a:spcPct val="90000"/>
              </a:lnSpc>
              <a:spcBef>
                <a:spcPct val="0"/>
              </a:spcBef>
              <a:spcAft>
                <a:spcPct val="0"/>
              </a:spcAft>
              <a:defRPr sz="2200">
                <a:solidFill>
                  <a:schemeClr val="hlink"/>
                </a:solidFill>
                <a:latin typeface="Arial" pitchFamily="-110" charset="0"/>
                <a:ea typeface="Arial" pitchFamily="-110" charset="0"/>
                <a:cs typeface="Arial" pitchFamily="-110" charset="0"/>
              </a:defRPr>
            </a:lvl7pPr>
            <a:lvl8pPr marL="1371600" algn="l" rtl="0" fontAlgn="base">
              <a:lnSpc>
                <a:spcPct val="90000"/>
              </a:lnSpc>
              <a:spcBef>
                <a:spcPct val="0"/>
              </a:spcBef>
              <a:spcAft>
                <a:spcPct val="0"/>
              </a:spcAft>
              <a:defRPr sz="2200">
                <a:solidFill>
                  <a:schemeClr val="hlink"/>
                </a:solidFill>
                <a:latin typeface="Arial" pitchFamily="-110" charset="0"/>
                <a:ea typeface="Arial" pitchFamily="-110" charset="0"/>
                <a:cs typeface="Arial" pitchFamily="-110" charset="0"/>
              </a:defRPr>
            </a:lvl8pPr>
            <a:lvl9pPr marL="1828800" algn="l" rtl="0" fontAlgn="base">
              <a:lnSpc>
                <a:spcPct val="90000"/>
              </a:lnSpc>
              <a:spcBef>
                <a:spcPct val="0"/>
              </a:spcBef>
              <a:spcAft>
                <a:spcPct val="0"/>
              </a:spcAft>
              <a:defRPr sz="2200">
                <a:solidFill>
                  <a:schemeClr val="hlink"/>
                </a:solidFill>
                <a:latin typeface="Arial" pitchFamily="-110" charset="0"/>
                <a:ea typeface="Arial" pitchFamily="-110" charset="0"/>
                <a:cs typeface="Arial" pitchFamily="-110" charset="0"/>
              </a:defRPr>
            </a:lvl9pPr>
          </a:lstStyle>
          <a:p>
            <a:pPr eaLnBrk="1" hangingPunct="1"/>
            <a:r>
              <a:rPr lang="en-US" altLang="en-US" b="0" dirty="0" err="1">
                <a:solidFill>
                  <a:srgbClr val="7889FB"/>
                </a:solidFill>
              </a:rPr>
              <a:t>PoB’s</a:t>
            </a:r>
            <a:r>
              <a:rPr lang="en-US" altLang="en-US" b="0" dirty="0">
                <a:solidFill>
                  <a:srgbClr val="7889FB"/>
                </a:solidFill>
              </a:rPr>
              <a:t> Fraud detection methodologies</a:t>
            </a:r>
            <a:endParaRPr lang="fr-FR" b="0" dirty="0">
              <a:solidFill>
                <a:srgbClr val="7889FB"/>
              </a:solidFill>
            </a:endParaRPr>
          </a:p>
        </p:txBody>
      </p:sp>
      <p:grpSp>
        <p:nvGrpSpPr>
          <p:cNvPr id="9" name="Group 8"/>
          <p:cNvGrpSpPr/>
          <p:nvPr/>
        </p:nvGrpSpPr>
        <p:grpSpPr>
          <a:xfrm>
            <a:off x="783308" y="1050327"/>
            <a:ext cx="1235796" cy="1106272"/>
            <a:chOff x="3902075" y="4572000"/>
            <a:chExt cx="1035050" cy="962025"/>
          </a:xfrm>
        </p:grpSpPr>
        <p:sp>
          <p:nvSpPr>
            <p:cNvPr id="10" name="Rectangle 10"/>
            <p:cNvSpPr>
              <a:spLocks noChangeArrowheads="1"/>
            </p:cNvSpPr>
            <p:nvPr/>
          </p:nvSpPr>
          <p:spPr bwMode="auto">
            <a:xfrm>
              <a:off x="3902075" y="4572000"/>
              <a:ext cx="1035050" cy="962025"/>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eaLnBrk="1" hangingPunct="1"/>
              <a:endParaRPr lang="nl-NL" altLang="en-US" sz="3600">
                <a:solidFill>
                  <a:schemeClr val="bg1"/>
                </a:solidFill>
                <a:latin typeface="AkzidenzGroteskBE Medium"/>
              </a:endParaRPr>
            </a:p>
          </p:txBody>
        </p:sp>
        <p:sp>
          <p:nvSpPr>
            <p:cNvPr id="11" name="Rectangle 21"/>
            <p:cNvSpPr>
              <a:spLocks noChangeArrowheads="1"/>
            </p:cNvSpPr>
            <p:nvPr/>
          </p:nvSpPr>
          <p:spPr bwMode="auto">
            <a:xfrm>
              <a:off x="3956050" y="4857750"/>
              <a:ext cx="946150" cy="430213"/>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algn="ctr" eaLnBrk="1" hangingPunct="1"/>
              <a:r>
                <a:rPr lang="en-US" altLang="en-US" sz="1400" b="1">
                  <a:solidFill>
                    <a:schemeClr val="bg1"/>
                  </a:solidFill>
                  <a:latin typeface="AkzidenzGroteskBE"/>
                </a:rPr>
                <a:t>Deviation modeling</a:t>
              </a:r>
            </a:p>
          </p:txBody>
        </p:sp>
      </p:grpSp>
      <p:grpSp>
        <p:nvGrpSpPr>
          <p:cNvPr id="12" name="Group 11"/>
          <p:cNvGrpSpPr/>
          <p:nvPr/>
        </p:nvGrpSpPr>
        <p:grpSpPr>
          <a:xfrm>
            <a:off x="783308" y="2420888"/>
            <a:ext cx="1235796" cy="1126834"/>
            <a:chOff x="5473700" y="3217050"/>
            <a:chExt cx="1268413" cy="1955800"/>
          </a:xfrm>
        </p:grpSpPr>
        <p:sp>
          <p:nvSpPr>
            <p:cNvPr id="13" name="Rectangle 12"/>
            <p:cNvSpPr>
              <a:spLocks noChangeArrowheads="1"/>
            </p:cNvSpPr>
            <p:nvPr/>
          </p:nvSpPr>
          <p:spPr bwMode="auto">
            <a:xfrm>
              <a:off x="5473700" y="3217050"/>
              <a:ext cx="1268413" cy="19558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eaLnBrk="1" hangingPunct="1"/>
              <a:endParaRPr lang="nl-NL" altLang="en-US" sz="3600">
                <a:solidFill>
                  <a:schemeClr val="bg1"/>
                </a:solidFill>
                <a:latin typeface="AkzidenzGroteskBE Medium"/>
              </a:endParaRPr>
            </a:p>
          </p:txBody>
        </p:sp>
        <p:sp>
          <p:nvSpPr>
            <p:cNvPr id="14" name="Rectangle 20"/>
            <p:cNvSpPr>
              <a:spLocks noChangeArrowheads="1"/>
            </p:cNvSpPr>
            <p:nvPr/>
          </p:nvSpPr>
          <p:spPr bwMode="auto">
            <a:xfrm>
              <a:off x="5680075" y="3806825"/>
              <a:ext cx="865188" cy="4302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algn="ctr" eaLnBrk="1" hangingPunct="1"/>
              <a:r>
                <a:rPr lang="nl-NL" altLang="en-US" sz="1400" b="1">
                  <a:solidFill>
                    <a:schemeClr val="bg1"/>
                  </a:solidFill>
                  <a:latin typeface="AkzidenzGroteskBE Medium"/>
                </a:rPr>
                <a:t>Anomaly Detection</a:t>
              </a:r>
            </a:p>
          </p:txBody>
        </p:sp>
      </p:grpSp>
      <p:grpSp>
        <p:nvGrpSpPr>
          <p:cNvPr id="15" name="Group 14"/>
          <p:cNvGrpSpPr/>
          <p:nvPr/>
        </p:nvGrpSpPr>
        <p:grpSpPr>
          <a:xfrm>
            <a:off x="783308" y="3789040"/>
            <a:ext cx="1268412" cy="1136075"/>
            <a:chOff x="7446963" y="1500188"/>
            <a:chExt cx="1268412" cy="2786062"/>
          </a:xfrm>
        </p:grpSpPr>
        <p:sp>
          <p:nvSpPr>
            <p:cNvPr id="16" name="Rectangle 8"/>
            <p:cNvSpPr>
              <a:spLocks noChangeArrowheads="1"/>
            </p:cNvSpPr>
            <p:nvPr/>
          </p:nvSpPr>
          <p:spPr bwMode="auto">
            <a:xfrm>
              <a:off x="7446963" y="1500188"/>
              <a:ext cx="1268412" cy="2786062"/>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eaLnBrk="1" hangingPunct="1"/>
              <a:endParaRPr lang="nl-NL" altLang="en-US" sz="3600">
                <a:solidFill>
                  <a:schemeClr val="bg1"/>
                </a:solidFill>
                <a:latin typeface="AkzidenzGroteskBE Medium"/>
              </a:endParaRPr>
            </a:p>
          </p:txBody>
        </p:sp>
        <p:sp>
          <p:nvSpPr>
            <p:cNvPr id="17" name="Rectangle 20"/>
            <p:cNvSpPr>
              <a:spLocks noChangeArrowheads="1"/>
            </p:cNvSpPr>
            <p:nvPr/>
          </p:nvSpPr>
          <p:spPr bwMode="auto">
            <a:xfrm>
              <a:off x="7493000" y="2163764"/>
              <a:ext cx="1222375" cy="528346"/>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algn="ctr" eaLnBrk="1" hangingPunct="1"/>
              <a:r>
                <a:rPr lang="nl-NL" altLang="en-US" sz="1400" b="1">
                  <a:solidFill>
                    <a:schemeClr val="bg1"/>
                  </a:solidFill>
                  <a:latin typeface="AkzidenzGroteskBE Medium"/>
                </a:rPr>
                <a:t>Profiling</a:t>
              </a:r>
            </a:p>
          </p:txBody>
        </p:sp>
      </p:grpSp>
      <p:grpSp>
        <p:nvGrpSpPr>
          <p:cNvPr id="19" name="Group 14"/>
          <p:cNvGrpSpPr>
            <a:grpSpLocks/>
          </p:cNvGrpSpPr>
          <p:nvPr/>
        </p:nvGrpSpPr>
        <p:grpSpPr bwMode="auto">
          <a:xfrm>
            <a:off x="783308" y="5195702"/>
            <a:ext cx="1235796" cy="1114329"/>
            <a:chOff x="7446963" y="1500188"/>
            <a:chExt cx="1268412" cy="2786062"/>
          </a:xfrm>
        </p:grpSpPr>
        <p:sp>
          <p:nvSpPr>
            <p:cNvPr id="20" name="Rectangle 8"/>
            <p:cNvSpPr>
              <a:spLocks noChangeArrowheads="1"/>
            </p:cNvSpPr>
            <p:nvPr/>
          </p:nvSpPr>
          <p:spPr bwMode="auto">
            <a:xfrm>
              <a:off x="7446963" y="1500188"/>
              <a:ext cx="1268412" cy="2786062"/>
            </a:xfrm>
            <a:prstGeom prst="rect">
              <a:avLst/>
            </a:prstGeom>
            <a:solidFill>
              <a:schemeClr val="bg1">
                <a:lumMod val="75000"/>
              </a:schemeClr>
            </a:solidFill>
            <a:ln w="9525">
              <a:noFill/>
              <a:miter lim="800000"/>
              <a:headEnd/>
              <a:tailEnd/>
            </a:ln>
          </p:spPr>
          <p:txBody>
            <a:bodyPr wrap="none" anchor="ctr"/>
            <a:lstStyle/>
            <a:p>
              <a:pPr>
                <a:defRPr/>
              </a:pPr>
              <a:endParaRPr lang="nl-NL" altLang="en-US" sz="3600">
                <a:solidFill>
                  <a:schemeClr val="bg1"/>
                </a:solidFill>
                <a:latin typeface="AkzidenzGroteskBE Medium"/>
                <a:ea typeface="ＭＳ Ｐゴシック" charset="0"/>
                <a:cs typeface="ＭＳ Ｐゴシック" charset="0"/>
              </a:endParaRPr>
            </a:p>
          </p:txBody>
        </p:sp>
        <p:sp>
          <p:nvSpPr>
            <p:cNvPr id="21" name="Rectangle 20"/>
            <p:cNvSpPr>
              <a:spLocks noChangeArrowheads="1"/>
            </p:cNvSpPr>
            <p:nvPr/>
          </p:nvSpPr>
          <p:spPr bwMode="auto">
            <a:xfrm>
              <a:off x="7493240" y="2670805"/>
              <a:ext cx="1222135" cy="529116"/>
            </a:xfrm>
            <a:prstGeom prst="rect">
              <a:avLst/>
            </a:prstGeom>
            <a:solidFill>
              <a:schemeClr val="bg1">
                <a:lumMod val="75000"/>
              </a:schemeClr>
            </a:solidFill>
            <a:ln w="9525">
              <a:noFill/>
              <a:miter lim="800000"/>
              <a:headEnd/>
              <a:tailEnd/>
            </a:ln>
          </p:spPr>
          <p:txBody>
            <a:bodyPr lIns="0" tIns="0" rIns="0" bIns="0">
              <a:spAutoFit/>
            </a:bodyPr>
            <a:lstStyle/>
            <a:p>
              <a:pPr algn="ctr">
                <a:defRPr/>
              </a:pPr>
              <a:r>
                <a:rPr lang="fr-FR" altLang="en-US" sz="1400" b="1">
                  <a:solidFill>
                    <a:schemeClr val="bg1"/>
                  </a:solidFill>
                  <a:latin typeface="AkzidenzGroteskBE Medium"/>
                  <a:ea typeface="ＭＳ Ｐゴシック" charset="0"/>
                  <a:cs typeface="ＭＳ Ｐゴシック" charset="0"/>
                </a:rPr>
                <a:t>Scoring</a:t>
              </a:r>
              <a:endParaRPr lang="nl-NL" altLang="en-US" sz="1400" b="1">
                <a:solidFill>
                  <a:schemeClr val="bg1"/>
                </a:solidFill>
                <a:latin typeface="AkzidenzGroteskBE Medium"/>
                <a:ea typeface="ＭＳ Ｐゴシック" charset="0"/>
                <a:cs typeface="ＭＳ Ｐゴシック" charset="0"/>
              </a:endParaRPr>
            </a:p>
          </p:txBody>
        </p:sp>
      </p:grpSp>
    </p:spTree>
    <p:extLst>
      <p:ext uri="{BB962C8B-B14F-4D97-AF65-F5344CB8AC3E}">
        <p14:creationId xmlns:p14="http://schemas.microsoft.com/office/powerpoint/2010/main" val="183583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82563" y="241300"/>
            <a:ext cx="8735652" cy="639763"/>
          </a:xfrm>
        </p:spPr>
        <p:txBody>
          <a:bodyPr/>
          <a:lstStyle/>
          <a:p>
            <a:pPr>
              <a:lnSpc>
                <a:spcPct val="90000"/>
              </a:lnSpc>
            </a:pPr>
            <a:r>
              <a:rPr lang="fr-FR" altLang="en-US" kern="1200" dirty="0" err="1">
                <a:solidFill>
                  <a:srgbClr val="7889FB"/>
                </a:solidFill>
              </a:rPr>
              <a:t>Methodology</a:t>
            </a:r>
            <a:r>
              <a:rPr lang="fr-FR" altLang="en-US" kern="1200" dirty="0">
                <a:solidFill>
                  <a:srgbClr val="7889FB"/>
                </a:solidFill>
              </a:rPr>
              <a:t> 1)</a:t>
            </a:r>
            <a:r>
              <a:rPr lang="en-GB" altLang="en-US" kern="1200" dirty="0">
                <a:solidFill>
                  <a:srgbClr val="7889FB"/>
                </a:solidFill>
              </a:rPr>
              <a:t> Business Rules and </a:t>
            </a:r>
            <a:r>
              <a:rPr lang="en-US" kern="1200" dirty="0">
                <a:solidFill>
                  <a:srgbClr val="7889FB"/>
                </a:solidFill>
              </a:rPr>
              <a:t>Descriptive Analysis</a:t>
            </a:r>
            <a:r>
              <a:rPr lang="en-GB" altLang="en-US" kern="1200" dirty="0">
                <a:solidFill>
                  <a:srgbClr val="7889FB"/>
                </a:solidFill>
              </a:rPr>
              <a:t> </a:t>
            </a:r>
          </a:p>
        </p:txBody>
      </p:sp>
      <p:sp>
        <p:nvSpPr>
          <p:cNvPr id="83971" name="Rectangle 3"/>
          <p:cNvSpPr>
            <a:spLocks noGrp="1" noChangeArrowheads="1"/>
          </p:cNvSpPr>
          <p:nvPr>
            <p:ph type="body" idx="1"/>
          </p:nvPr>
        </p:nvSpPr>
        <p:spPr>
          <a:xfrm>
            <a:off x="182563" y="944447"/>
            <a:ext cx="8157211" cy="1495375"/>
          </a:xfr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p>
            <a:pPr marL="0" indent="0" algn="just">
              <a:lnSpc>
                <a:spcPct val="90000"/>
              </a:lnSpc>
              <a:buClr>
                <a:srgbClr val="7889FB"/>
              </a:buClr>
              <a:buNone/>
              <a:defRPr/>
            </a:pPr>
            <a:r>
              <a:rPr lang="en-GB" altLang="en-US" b="1"/>
              <a:t>The objective is to highlight potential alerts of fraud, thanks to business rules and statistics</a:t>
            </a:r>
          </a:p>
          <a:p>
            <a:pPr algn="just">
              <a:lnSpc>
                <a:spcPct val="90000"/>
              </a:lnSpc>
              <a:buClr>
                <a:srgbClr val="7889FB"/>
              </a:buClr>
              <a:defRPr/>
            </a:pPr>
            <a:r>
              <a:rPr lang="en-GB" altLang="en-US" kern="1200"/>
              <a:t>8 Business Rules for Optic and 3 for Dental, following different analysis axis as the client</a:t>
            </a:r>
          </a:p>
          <a:p>
            <a:pPr algn="just">
              <a:lnSpc>
                <a:spcPct val="90000"/>
              </a:lnSpc>
              <a:buClr>
                <a:srgbClr val="7889FB"/>
              </a:buClr>
              <a:defRPr/>
            </a:pPr>
            <a:r>
              <a:rPr lang="en-GB" altLang="en-US" kern="1200"/>
              <a:t>22 statistical indicators, following different analysis axis as the client</a:t>
            </a:r>
          </a:p>
          <a:p>
            <a:pPr algn="just">
              <a:lnSpc>
                <a:spcPct val="90000"/>
              </a:lnSpc>
              <a:buClr>
                <a:srgbClr val="7889FB"/>
              </a:buClr>
              <a:defRPr/>
            </a:pPr>
            <a:endParaRPr lang="en-GB" altLang="en-US"/>
          </a:p>
          <a:p>
            <a:pPr algn="just">
              <a:lnSpc>
                <a:spcPct val="90000"/>
              </a:lnSpc>
              <a:buClr>
                <a:srgbClr val="7889FB"/>
              </a:buClr>
              <a:defRPr/>
            </a:pPr>
            <a:endParaRPr lang="en-GB" altLang="en-US" kern="1200"/>
          </a:p>
          <a:p>
            <a:pPr algn="just">
              <a:lnSpc>
                <a:spcPct val="90000"/>
              </a:lnSpc>
              <a:buClr>
                <a:srgbClr val="7889FB"/>
              </a:buClr>
              <a:defRPr/>
            </a:pPr>
            <a:endParaRPr lang="en-GB" altLang="en-US"/>
          </a:p>
          <a:p>
            <a:pPr algn="just">
              <a:lnSpc>
                <a:spcPct val="90000"/>
              </a:lnSpc>
              <a:buClr>
                <a:srgbClr val="7889FB"/>
              </a:buClr>
              <a:defRPr/>
            </a:pPr>
            <a:endParaRPr lang="en-GB" altLang="en-US" kern="1200"/>
          </a:p>
          <a:p>
            <a:pPr algn="just">
              <a:lnSpc>
                <a:spcPct val="90000"/>
              </a:lnSpc>
              <a:buClr>
                <a:srgbClr val="7889FB"/>
              </a:buClr>
              <a:defRPr/>
            </a:pPr>
            <a:endParaRPr lang="en-GB" altLang="en-US"/>
          </a:p>
          <a:p>
            <a:pPr algn="just">
              <a:lnSpc>
                <a:spcPct val="90000"/>
              </a:lnSpc>
              <a:buClr>
                <a:srgbClr val="7889FB"/>
              </a:buClr>
              <a:defRPr/>
            </a:pPr>
            <a:endParaRPr lang="en-GB" altLang="en-US" kern="1200"/>
          </a:p>
          <a:p>
            <a:pPr algn="just">
              <a:lnSpc>
                <a:spcPct val="90000"/>
              </a:lnSpc>
              <a:buClr>
                <a:srgbClr val="7889FB"/>
              </a:buClr>
              <a:defRPr/>
            </a:pPr>
            <a:endParaRPr lang="en-GB" altLang="en-US"/>
          </a:p>
          <a:p>
            <a:pPr algn="just">
              <a:lnSpc>
                <a:spcPct val="90000"/>
              </a:lnSpc>
              <a:buClr>
                <a:srgbClr val="7889FB"/>
              </a:buClr>
              <a:defRPr/>
            </a:pPr>
            <a:endParaRPr lang="en-GB" altLang="en-US" kern="1200"/>
          </a:p>
          <a:p>
            <a:pPr algn="just">
              <a:lnSpc>
                <a:spcPct val="90000"/>
              </a:lnSpc>
              <a:buClr>
                <a:srgbClr val="7889FB"/>
              </a:buClr>
              <a:defRPr/>
            </a:pPr>
            <a:endParaRPr lang="en-GB" altLang="en-US" kern="1200"/>
          </a:p>
          <a:p>
            <a:pPr algn="just">
              <a:lnSpc>
                <a:spcPct val="90000"/>
              </a:lnSpc>
              <a:buClr>
                <a:srgbClr val="7889FB"/>
              </a:buClr>
              <a:defRPr/>
            </a:pPr>
            <a:r>
              <a:rPr lang="en-GB" altLang="en-US" kern="1200"/>
              <a:t>Relevant list of alerts: </a:t>
            </a:r>
            <a:r>
              <a:rPr lang="fr-FR" altLang="en-US">
                <a:solidFill>
                  <a:srgbClr val="000000"/>
                </a:solidFill>
              </a:rPr>
              <a:t>(</a:t>
            </a:r>
            <a:r>
              <a:rPr lang="fr-FR" altLang="fr-FR">
                <a:solidFill>
                  <a:srgbClr val="000000"/>
                </a:solidFill>
              </a:rPr>
              <a:t>number&gt;= 4 (3,794= mean (2,93) + 2 * standard deviation (0,432)))</a:t>
            </a:r>
          </a:p>
          <a:p>
            <a:pPr lvl="1">
              <a:buClr>
                <a:srgbClr val="83D1F5"/>
              </a:buClr>
            </a:pPr>
            <a:r>
              <a:rPr lang="fr-FR" altLang="fr-FR" sz="1400">
                <a:solidFill>
                  <a:srgbClr val="000000"/>
                </a:solidFill>
              </a:rPr>
              <a:t>Rule only:		Alerts on 1000 Beneficiaries (500 Practitioners concerned)</a:t>
            </a:r>
          </a:p>
          <a:p>
            <a:pPr lvl="1">
              <a:buClr>
                <a:srgbClr val="83D1F5"/>
              </a:buClr>
            </a:pPr>
            <a:r>
              <a:rPr lang="fr-FR" altLang="fr-FR" sz="1400">
                <a:solidFill>
                  <a:srgbClr val="000000"/>
                </a:solidFill>
              </a:rPr>
              <a:t>Rule + Statistics: 	Alerts on 50 Beneficiaries (234 Practitioners concerned)</a:t>
            </a:r>
          </a:p>
          <a:p>
            <a:pPr marL="0" indent="0" algn="just">
              <a:lnSpc>
                <a:spcPct val="90000"/>
              </a:lnSpc>
              <a:buClr>
                <a:srgbClr val="7889FB"/>
              </a:buClr>
              <a:buNone/>
              <a:defRPr/>
            </a:pPr>
            <a:endParaRPr lang="en-GB" altLang="en-US" kern="1200"/>
          </a:p>
          <a:p>
            <a:pPr algn="just">
              <a:lnSpc>
                <a:spcPct val="90000"/>
              </a:lnSpc>
              <a:buClr>
                <a:srgbClr val="7889FB"/>
              </a:buClr>
              <a:defRPr/>
            </a:pPr>
            <a:endParaRPr lang="en-GB" altLang="en-US" kern="1200"/>
          </a:p>
          <a:p>
            <a:pPr algn="just">
              <a:lnSpc>
                <a:spcPct val="90000"/>
              </a:lnSpc>
              <a:buClr>
                <a:srgbClr val="7889FB"/>
              </a:buClr>
              <a:defRPr/>
            </a:pPr>
            <a:endParaRPr lang="en-GB" altLang="en-US" kern="1200"/>
          </a:p>
          <a:p>
            <a:pPr algn="just">
              <a:lnSpc>
                <a:spcPct val="90000"/>
              </a:lnSpc>
              <a:buClr>
                <a:srgbClr val="7889FB"/>
              </a:buClr>
              <a:defRPr/>
            </a:pPr>
            <a:endParaRPr lang="en-GB" altLang="en-US" kern="1200"/>
          </a:p>
          <a:p>
            <a:pPr algn="just">
              <a:lnSpc>
                <a:spcPct val="90000"/>
              </a:lnSpc>
              <a:buClr>
                <a:srgbClr val="7889FB"/>
              </a:buClr>
              <a:defRPr/>
            </a:pPr>
            <a:endParaRPr lang="en-GB" altLang="en-US" kern="1200"/>
          </a:p>
          <a:p>
            <a:pPr algn="just">
              <a:lnSpc>
                <a:spcPct val="90000"/>
              </a:lnSpc>
              <a:buClr>
                <a:srgbClr val="7889FB"/>
              </a:buClr>
              <a:defRPr/>
            </a:pPr>
            <a:endParaRPr lang="en-GB" altLang="en-US" kern="1200"/>
          </a:p>
          <a:p>
            <a:pPr algn="just">
              <a:lnSpc>
                <a:spcPct val="90000"/>
              </a:lnSpc>
              <a:buClr>
                <a:srgbClr val="7889FB"/>
              </a:buClr>
              <a:defRPr/>
            </a:pPr>
            <a:endParaRPr lang="en-GB" altLang="en-US" kern="1200"/>
          </a:p>
          <a:p>
            <a:pPr algn="just">
              <a:lnSpc>
                <a:spcPct val="90000"/>
              </a:lnSpc>
              <a:buClr>
                <a:srgbClr val="7889FB"/>
              </a:buClr>
              <a:defRPr/>
            </a:pPr>
            <a:endParaRPr lang="en-GB" altLang="en-US" kern="1200"/>
          </a:p>
          <a:p>
            <a:pPr marL="177800" indent="-177800">
              <a:lnSpc>
                <a:spcPct val="90000"/>
              </a:lnSpc>
              <a:spcBef>
                <a:spcPct val="15000"/>
              </a:spcBef>
            </a:pPr>
            <a:endParaRPr lang="en-GB" altLang="en-US" sz="2000">
              <a:solidFill>
                <a:schemeClr val="accent1"/>
              </a:solidFill>
            </a:endParaRPr>
          </a:p>
        </p:txBody>
      </p:sp>
      <p:grpSp>
        <p:nvGrpSpPr>
          <p:cNvPr id="6" name="Group 5"/>
          <p:cNvGrpSpPr/>
          <p:nvPr/>
        </p:nvGrpSpPr>
        <p:grpSpPr>
          <a:xfrm>
            <a:off x="8118030" y="0"/>
            <a:ext cx="1035050" cy="962025"/>
            <a:chOff x="3902075" y="4572000"/>
            <a:chExt cx="1035050" cy="962025"/>
          </a:xfrm>
        </p:grpSpPr>
        <p:sp>
          <p:nvSpPr>
            <p:cNvPr id="7" name="Rectangle 10"/>
            <p:cNvSpPr>
              <a:spLocks noChangeArrowheads="1"/>
            </p:cNvSpPr>
            <p:nvPr/>
          </p:nvSpPr>
          <p:spPr bwMode="auto">
            <a:xfrm>
              <a:off x="3902075" y="4572000"/>
              <a:ext cx="1035050" cy="962025"/>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eaLnBrk="1" hangingPunct="1"/>
              <a:endParaRPr lang="nl-NL" altLang="en-US" sz="3600">
                <a:solidFill>
                  <a:schemeClr val="bg1"/>
                </a:solidFill>
                <a:latin typeface="AkzidenzGroteskBE Medium"/>
              </a:endParaRPr>
            </a:p>
          </p:txBody>
        </p:sp>
        <p:sp>
          <p:nvSpPr>
            <p:cNvPr id="8" name="Rectangle 21"/>
            <p:cNvSpPr>
              <a:spLocks noChangeArrowheads="1"/>
            </p:cNvSpPr>
            <p:nvPr/>
          </p:nvSpPr>
          <p:spPr bwMode="auto">
            <a:xfrm>
              <a:off x="3956050" y="4857750"/>
              <a:ext cx="946150" cy="430213"/>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algn="ctr" eaLnBrk="1" hangingPunct="1"/>
              <a:r>
                <a:rPr lang="en-US" altLang="en-US" sz="1400" b="1">
                  <a:solidFill>
                    <a:schemeClr val="bg1"/>
                  </a:solidFill>
                  <a:latin typeface="AkzidenzGroteskBE"/>
                </a:rPr>
                <a:t>Deviation modeling</a:t>
              </a:r>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276872"/>
            <a:ext cx="3522955" cy="2895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834" y="2346197"/>
            <a:ext cx="3560940" cy="252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Striped Right Arrow 16"/>
          <p:cNvSpPr/>
          <p:nvPr/>
        </p:nvSpPr>
        <p:spPr bwMode="auto">
          <a:xfrm>
            <a:off x="3734269" y="3352650"/>
            <a:ext cx="757381" cy="602907"/>
          </a:xfrm>
          <a:prstGeom prst="stripedRightArrow">
            <a:avLst/>
          </a:prstGeom>
          <a:noFill/>
          <a:ln w="9525" cap="flat" cmpd="sng" algn="ctr">
            <a:solidFill>
              <a:schemeClr val="bg2"/>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pitchFamily="-110" charset="0"/>
              <a:ea typeface="Arial" pitchFamily="-110" charset="0"/>
              <a:cs typeface="Arial" pitchFamily="-110" charset="0"/>
            </a:endParaRPr>
          </a:p>
        </p:txBody>
      </p:sp>
    </p:spTree>
    <p:extLst>
      <p:ext uri="{BB962C8B-B14F-4D97-AF65-F5344CB8AC3E}">
        <p14:creationId xmlns:p14="http://schemas.microsoft.com/office/powerpoint/2010/main" val="310235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p:cNvSpPr txBox="1">
            <a:spLocks noChangeArrowheads="1"/>
          </p:cNvSpPr>
          <p:nvPr/>
        </p:nvSpPr>
        <p:spPr bwMode="auto">
          <a:xfrm>
            <a:off x="250825" y="242744"/>
            <a:ext cx="7850043" cy="498475"/>
          </a:xfrm>
          <a:prstGeom prst="rect">
            <a:avLst/>
          </a:prstGeom>
          <a:noFill/>
          <a:ln w="9525">
            <a:noFill/>
            <a:miter lim="800000"/>
            <a:headEnd/>
            <a:tailEnd/>
          </a:ln>
        </p:spPr>
        <p:txBody>
          <a:bodyPr/>
          <a:lstStyle/>
          <a:p>
            <a:pPr>
              <a:lnSpc>
                <a:spcPct val="90000"/>
              </a:lnSpc>
              <a:defRPr/>
            </a:pPr>
            <a:r>
              <a:rPr lang="fr-FR" altLang="en-US" sz="2200" dirty="0" err="1">
                <a:solidFill>
                  <a:srgbClr val="7889FB"/>
                </a:solidFill>
                <a:latin typeface="+mj-lt"/>
                <a:ea typeface="+mj-ea"/>
                <a:cs typeface="+mj-cs"/>
              </a:rPr>
              <a:t>Methodology</a:t>
            </a:r>
            <a:r>
              <a:rPr lang="fr-FR" altLang="en-US" sz="2200" dirty="0">
                <a:solidFill>
                  <a:srgbClr val="7889FB"/>
                </a:solidFill>
                <a:latin typeface="+mj-lt"/>
                <a:ea typeface="+mj-ea"/>
                <a:cs typeface="+mj-cs"/>
              </a:rPr>
              <a:t> 2)</a:t>
            </a:r>
            <a:r>
              <a:rPr lang="en-GB" altLang="en-US" sz="2200" dirty="0">
                <a:solidFill>
                  <a:srgbClr val="7889FB"/>
                </a:solidFill>
                <a:latin typeface="+mj-lt"/>
                <a:ea typeface="+mj-ea"/>
                <a:cs typeface="+mj-cs"/>
              </a:rPr>
              <a:t> </a:t>
            </a:r>
            <a:r>
              <a:rPr lang="en-US" sz="2200" dirty="0">
                <a:solidFill>
                  <a:srgbClr val="7889FB"/>
                </a:solidFill>
                <a:latin typeface="+mj-lt"/>
                <a:ea typeface="+mj-ea"/>
                <a:cs typeface="+mj-cs"/>
              </a:rPr>
              <a:t>Anomaly Detection methodology</a:t>
            </a:r>
          </a:p>
        </p:txBody>
      </p:sp>
      <p:sp>
        <p:nvSpPr>
          <p:cNvPr id="7" name="Rectangle 3"/>
          <p:cNvSpPr txBox="1">
            <a:spLocks noChangeArrowheads="1"/>
          </p:cNvSpPr>
          <p:nvPr/>
        </p:nvSpPr>
        <p:spPr>
          <a:xfrm>
            <a:off x="250826" y="1084730"/>
            <a:ext cx="4667250" cy="2228827"/>
          </a:xfrm>
          <a:prstGeom prst="rect">
            <a:avLst/>
          </a:prstGeom>
        </p:spPr>
        <p:txBody>
          <a:bodyPr/>
          <a:lst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tx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tx1"/>
                </a:solidFill>
                <a:latin typeface="+mn-lt"/>
                <a:ea typeface="+mn-ea"/>
                <a:cs typeface="+mn-cs"/>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a:lstStyle>
          <a:p>
            <a:pPr marL="0" indent="0" algn="just">
              <a:buClr>
                <a:srgbClr val="7889FB"/>
              </a:buClr>
              <a:buNone/>
            </a:pPr>
            <a:r>
              <a:rPr lang="en-GB" altLang="en-US" b="1"/>
              <a:t>The objective is to highlight anomalies, and so potential fraud, thanks to the « anomaly detection » mathematical technique</a:t>
            </a:r>
            <a:endParaRPr lang="en-US" b="0" kern="0"/>
          </a:p>
          <a:p>
            <a:pPr algn="just">
              <a:buClr>
                <a:srgbClr val="7889FB"/>
              </a:buClr>
            </a:pPr>
            <a:r>
              <a:rPr lang="en-US" sz="1400" b="0" kern="0"/>
              <a:t>Anomaly detection is the search for items or events which do not conform to an expected pattern. </a:t>
            </a:r>
          </a:p>
          <a:p>
            <a:pPr algn="just">
              <a:buClr>
                <a:srgbClr val="7889FB"/>
              </a:buClr>
            </a:pPr>
            <a:r>
              <a:rPr lang="en-US" sz="1400" b="0"/>
              <a:t>Anomaly detection is an </a:t>
            </a:r>
            <a:r>
              <a:rPr lang="en-US" sz="1400"/>
              <a:t>non </a:t>
            </a:r>
            <a:r>
              <a:rPr lang="en-US" sz="1400" b="0"/>
              <a:t>supervised method: it does not require a training dataset containing known cases of fraud to use as a starting point</a:t>
            </a:r>
            <a:endParaRPr lang="fr-FR" sz="1400" b="0" kern="0"/>
          </a:p>
        </p:txBody>
      </p:sp>
      <p:grpSp>
        <p:nvGrpSpPr>
          <p:cNvPr id="8" name="Group 7"/>
          <p:cNvGrpSpPr/>
          <p:nvPr/>
        </p:nvGrpSpPr>
        <p:grpSpPr>
          <a:xfrm>
            <a:off x="7804138" y="1672"/>
            <a:ext cx="1348942" cy="979056"/>
            <a:chOff x="5473700" y="3217050"/>
            <a:chExt cx="1268413" cy="1955800"/>
          </a:xfrm>
        </p:grpSpPr>
        <p:sp>
          <p:nvSpPr>
            <p:cNvPr id="9" name="Rectangle 8"/>
            <p:cNvSpPr>
              <a:spLocks noChangeArrowheads="1"/>
            </p:cNvSpPr>
            <p:nvPr/>
          </p:nvSpPr>
          <p:spPr bwMode="auto">
            <a:xfrm>
              <a:off x="5473700" y="3217050"/>
              <a:ext cx="1268413" cy="19558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eaLnBrk="1" hangingPunct="1"/>
              <a:endParaRPr lang="nl-NL" altLang="en-US" sz="3600">
                <a:solidFill>
                  <a:schemeClr val="bg1"/>
                </a:solidFill>
                <a:latin typeface="AkzidenzGroteskBE Medium"/>
              </a:endParaRPr>
            </a:p>
          </p:txBody>
        </p:sp>
        <p:sp>
          <p:nvSpPr>
            <p:cNvPr id="10" name="Rectangle 20"/>
            <p:cNvSpPr>
              <a:spLocks noChangeArrowheads="1"/>
            </p:cNvSpPr>
            <p:nvPr/>
          </p:nvSpPr>
          <p:spPr bwMode="auto">
            <a:xfrm>
              <a:off x="5680075" y="3806825"/>
              <a:ext cx="865188" cy="4302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algn="ctr" eaLnBrk="1" hangingPunct="1"/>
              <a:r>
                <a:rPr lang="nl-NL" altLang="en-US" sz="1400" b="1">
                  <a:solidFill>
                    <a:schemeClr val="bg1"/>
                  </a:solidFill>
                  <a:latin typeface="AkzidenzGroteskBE Medium"/>
                </a:rPr>
                <a:t>Anomaly Detection</a:t>
              </a:r>
            </a:p>
          </p:txBody>
        </p:sp>
      </p:gr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185313"/>
            <a:ext cx="3354714" cy="2128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l="2023" t="8109" b="1892"/>
          <a:stretch>
            <a:fillRect/>
          </a:stretch>
        </p:blipFill>
        <p:spPr bwMode="auto">
          <a:xfrm>
            <a:off x="571500" y="3357563"/>
            <a:ext cx="398780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r="43465"/>
          <a:stretch>
            <a:fillRect/>
          </a:stretch>
        </p:blipFill>
        <p:spPr bwMode="auto">
          <a:xfrm>
            <a:off x="4581525" y="3795713"/>
            <a:ext cx="4454525" cy="2687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Oval 20"/>
          <p:cNvSpPr>
            <a:spLocks noChangeArrowheads="1"/>
          </p:cNvSpPr>
          <p:nvPr/>
        </p:nvSpPr>
        <p:spPr bwMode="auto">
          <a:xfrm>
            <a:off x="971550" y="3527425"/>
            <a:ext cx="1168400" cy="981075"/>
          </a:xfrm>
          <a:prstGeom prst="ellipse">
            <a:avLst/>
          </a:prstGeom>
          <a:noFill/>
          <a:ln w="38100">
            <a:solidFill>
              <a:srgbClr val="FF5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defRPr/>
            </a:pPr>
            <a:endParaRPr lang="fr-FR">
              <a:solidFill>
                <a:srgbClr val="00B2EF"/>
              </a:solidFill>
              <a:ea typeface="+mn-ea"/>
            </a:endParaRPr>
          </a:p>
        </p:txBody>
      </p:sp>
      <p:sp>
        <p:nvSpPr>
          <p:cNvPr id="22" name="Oval 21"/>
          <p:cNvSpPr>
            <a:spLocks noChangeArrowheads="1"/>
          </p:cNvSpPr>
          <p:nvPr/>
        </p:nvSpPr>
        <p:spPr bwMode="auto">
          <a:xfrm>
            <a:off x="2586038" y="4057650"/>
            <a:ext cx="1122362" cy="1027113"/>
          </a:xfrm>
          <a:prstGeom prst="ellipse">
            <a:avLst/>
          </a:prstGeom>
          <a:noFill/>
          <a:ln w="38100">
            <a:solidFill>
              <a:srgbClr val="FF5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defRPr/>
            </a:pPr>
            <a:endParaRPr lang="fr-FR">
              <a:solidFill>
                <a:srgbClr val="00B2EF"/>
              </a:solidFill>
              <a:ea typeface="+mn-ea"/>
            </a:endParaRPr>
          </a:p>
        </p:txBody>
      </p:sp>
      <p:sp>
        <p:nvSpPr>
          <p:cNvPr id="23" name="Oval 22"/>
          <p:cNvSpPr>
            <a:spLocks noChangeArrowheads="1"/>
          </p:cNvSpPr>
          <p:nvPr/>
        </p:nvSpPr>
        <p:spPr bwMode="auto">
          <a:xfrm>
            <a:off x="1187450" y="4683125"/>
            <a:ext cx="922338" cy="1012825"/>
          </a:xfrm>
          <a:prstGeom prst="ellipse">
            <a:avLst/>
          </a:prstGeom>
          <a:noFill/>
          <a:ln w="38100">
            <a:solidFill>
              <a:srgbClr val="FF5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defRPr/>
            </a:pPr>
            <a:endParaRPr lang="fr-FR">
              <a:solidFill>
                <a:srgbClr val="00B2EF"/>
              </a:solidFill>
              <a:ea typeface="+mn-ea"/>
            </a:endParaRPr>
          </a:p>
        </p:txBody>
      </p:sp>
    </p:spTree>
    <p:extLst>
      <p:ext uri="{BB962C8B-B14F-4D97-AF65-F5344CB8AC3E}">
        <p14:creationId xmlns:p14="http://schemas.microsoft.com/office/powerpoint/2010/main" val="390213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p:cNvSpPr txBox="1">
            <a:spLocks noChangeArrowheads="1"/>
          </p:cNvSpPr>
          <p:nvPr/>
        </p:nvSpPr>
        <p:spPr bwMode="auto">
          <a:xfrm>
            <a:off x="182564" y="242744"/>
            <a:ext cx="7918304" cy="498475"/>
          </a:xfrm>
          <a:prstGeom prst="rect">
            <a:avLst/>
          </a:prstGeom>
          <a:noFill/>
          <a:ln w="9525">
            <a:noFill/>
            <a:miter lim="800000"/>
            <a:headEnd/>
            <a:tailEnd/>
          </a:ln>
        </p:spPr>
        <p:txBody>
          <a:bodyPr/>
          <a:lstStyle/>
          <a:p>
            <a:pPr>
              <a:lnSpc>
                <a:spcPct val="90000"/>
              </a:lnSpc>
              <a:defRPr/>
            </a:pPr>
            <a:r>
              <a:rPr lang="fr-FR" altLang="en-US" sz="2200" dirty="0" err="1">
                <a:solidFill>
                  <a:srgbClr val="7889FB"/>
                </a:solidFill>
                <a:latin typeface="+mj-lt"/>
                <a:ea typeface="+mj-ea"/>
                <a:cs typeface="+mj-cs"/>
              </a:rPr>
              <a:t>Methodology</a:t>
            </a:r>
            <a:r>
              <a:rPr lang="fr-FR" altLang="en-US" sz="2200" dirty="0">
                <a:solidFill>
                  <a:srgbClr val="7889FB"/>
                </a:solidFill>
                <a:latin typeface="+mj-lt"/>
                <a:ea typeface="+mj-ea"/>
                <a:cs typeface="+mj-cs"/>
              </a:rPr>
              <a:t> 3)</a:t>
            </a:r>
            <a:r>
              <a:rPr lang="en-GB" altLang="en-US" sz="2200" dirty="0">
                <a:solidFill>
                  <a:srgbClr val="7889FB"/>
                </a:solidFill>
                <a:latin typeface="+mj-lt"/>
                <a:ea typeface="+mj-ea"/>
                <a:cs typeface="+mj-cs"/>
              </a:rPr>
              <a:t> </a:t>
            </a:r>
            <a:r>
              <a:rPr lang="en-US" sz="2200" dirty="0">
                <a:solidFill>
                  <a:srgbClr val="7889FB"/>
                </a:solidFill>
                <a:latin typeface="+mj-lt"/>
                <a:ea typeface="+mj-ea"/>
                <a:cs typeface="+mj-cs"/>
              </a:rPr>
              <a:t>FAMS methodology</a:t>
            </a:r>
          </a:p>
        </p:txBody>
      </p:sp>
      <p:grpSp>
        <p:nvGrpSpPr>
          <p:cNvPr id="17" name="Group 16"/>
          <p:cNvGrpSpPr/>
          <p:nvPr/>
        </p:nvGrpSpPr>
        <p:grpSpPr>
          <a:xfrm>
            <a:off x="7986845" y="0"/>
            <a:ext cx="1166235" cy="951345"/>
            <a:chOff x="7446963" y="1500188"/>
            <a:chExt cx="1268412" cy="2786062"/>
          </a:xfrm>
        </p:grpSpPr>
        <p:sp>
          <p:nvSpPr>
            <p:cNvPr id="18" name="Rectangle 8"/>
            <p:cNvSpPr>
              <a:spLocks noChangeArrowheads="1"/>
            </p:cNvSpPr>
            <p:nvPr/>
          </p:nvSpPr>
          <p:spPr bwMode="auto">
            <a:xfrm>
              <a:off x="7446963" y="1500188"/>
              <a:ext cx="1268412" cy="2786062"/>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eaLnBrk="1" hangingPunct="1"/>
              <a:endParaRPr lang="nl-NL" altLang="en-US" sz="3600">
                <a:solidFill>
                  <a:schemeClr val="bg1"/>
                </a:solidFill>
                <a:latin typeface="AkzidenzGroteskBE Medium"/>
              </a:endParaRPr>
            </a:p>
          </p:txBody>
        </p:sp>
        <p:sp>
          <p:nvSpPr>
            <p:cNvPr id="19" name="Rectangle 20"/>
            <p:cNvSpPr>
              <a:spLocks noChangeArrowheads="1"/>
            </p:cNvSpPr>
            <p:nvPr/>
          </p:nvSpPr>
          <p:spPr bwMode="auto">
            <a:xfrm>
              <a:off x="7493000" y="2163764"/>
              <a:ext cx="1222375" cy="528346"/>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900">
                  <a:solidFill>
                    <a:schemeClr val="tx1"/>
                  </a:solidFill>
                  <a:latin typeface="Arial" pitchFamily="34" charset="0"/>
                  <a:cs typeface="Arial" pitchFamily="34" charset="0"/>
                </a:defRPr>
              </a:lvl1pPr>
              <a:lvl2pPr marL="742950" indent="-285750" eaLnBrk="0" hangingPunct="0">
                <a:defRPr sz="900">
                  <a:solidFill>
                    <a:schemeClr val="tx1"/>
                  </a:solidFill>
                  <a:latin typeface="Arial" pitchFamily="34" charset="0"/>
                  <a:cs typeface="Arial" pitchFamily="34" charset="0"/>
                </a:defRPr>
              </a:lvl2pPr>
              <a:lvl3pPr marL="1143000" indent="-228600" eaLnBrk="0" hangingPunct="0">
                <a:defRPr sz="900">
                  <a:solidFill>
                    <a:schemeClr val="tx1"/>
                  </a:solidFill>
                  <a:latin typeface="Arial" pitchFamily="34" charset="0"/>
                  <a:cs typeface="Arial" pitchFamily="34" charset="0"/>
                </a:defRPr>
              </a:lvl3pPr>
              <a:lvl4pPr marL="1600200" indent="-228600" eaLnBrk="0" hangingPunct="0">
                <a:defRPr sz="900">
                  <a:solidFill>
                    <a:schemeClr val="tx1"/>
                  </a:solidFill>
                  <a:latin typeface="Arial" pitchFamily="34" charset="0"/>
                  <a:cs typeface="Arial" pitchFamily="34" charset="0"/>
                </a:defRPr>
              </a:lvl4pPr>
              <a:lvl5pPr marL="2057400" indent="-228600" eaLnBrk="0" hangingPunct="0">
                <a:defRPr sz="900">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sz="900">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sz="900">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sz="900">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sz="900">
                  <a:solidFill>
                    <a:schemeClr val="tx1"/>
                  </a:solidFill>
                  <a:latin typeface="Arial" pitchFamily="34" charset="0"/>
                  <a:cs typeface="Arial" pitchFamily="34" charset="0"/>
                </a:defRPr>
              </a:lvl9pPr>
            </a:lstStyle>
            <a:p>
              <a:pPr algn="ctr" eaLnBrk="1" hangingPunct="1"/>
              <a:r>
                <a:rPr lang="nl-NL" altLang="en-US" sz="1400" b="1">
                  <a:solidFill>
                    <a:schemeClr val="bg1"/>
                  </a:solidFill>
                  <a:latin typeface="AkzidenzGroteskBE Medium"/>
                </a:rPr>
                <a:t>Profiling</a:t>
              </a:r>
            </a:p>
          </p:txBody>
        </p:sp>
      </p:gr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310246"/>
            <a:ext cx="5760640" cy="4109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Elbow Connector 15"/>
          <p:cNvCxnSpPr>
            <a:cxnSpLocks noChangeShapeType="1"/>
            <a:stCxn id="11" idx="0"/>
            <a:endCxn id="9" idx="2"/>
          </p:cNvCxnSpPr>
          <p:nvPr/>
        </p:nvCxnSpPr>
        <p:spPr bwMode="auto">
          <a:xfrm rot="5400000" flipH="1" flipV="1">
            <a:off x="6892162" y="1607933"/>
            <a:ext cx="292274" cy="2340210"/>
          </a:xfrm>
          <a:prstGeom prst="bentConnector3">
            <a:avLst>
              <a:gd name="adj1" fmla="val 50000"/>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a:spLocks noChangeArrowheads="1"/>
          </p:cNvSpPr>
          <p:nvPr/>
        </p:nvSpPr>
        <p:spPr bwMode="auto">
          <a:xfrm>
            <a:off x="7740352" y="2204864"/>
            <a:ext cx="936103" cy="427037"/>
          </a:xfrm>
          <a:prstGeom prst="rect">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defRPr/>
            </a:pPr>
            <a:r>
              <a:rPr lang="en-US" sz="1200">
                <a:solidFill>
                  <a:srgbClr val="FF0000"/>
                </a:solidFill>
                <a:ea typeface="+mn-ea"/>
              </a:rPr>
              <a:t>Fraud Risk Scoring</a:t>
            </a:r>
            <a:endParaRPr lang="en-US" sz="1200" dirty="0">
              <a:solidFill>
                <a:srgbClr val="FF0000"/>
              </a:solidFill>
              <a:ea typeface="+mn-ea"/>
            </a:endParaRPr>
          </a:p>
        </p:txBody>
      </p:sp>
      <p:sp>
        <p:nvSpPr>
          <p:cNvPr id="11" name="Rectangle 10"/>
          <p:cNvSpPr>
            <a:spLocks noChangeArrowheads="1"/>
          </p:cNvSpPr>
          <p:nvPr/>
        </p:nvSpPr>
        <p:spPr bwMode="auto">
          <a:xfrm>
            <a:off x="5364163" y="2924175"/>
            <a:ext cx="1008062" cy="3295650"/>
          </a:xfrm>
          <a:prstGeom prst="rect">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defRPr/>
            </a:pPr>
            <a:endParaRPr lang="en-US" sz="1200" dirty="0">
              <a:solidFill>
                <a:srgbClr val="FF0000"/>
              </a:solidFill>
              <a:ea typeface="+mn-ea"/>
            </a:endParaRPr>
          </a:p>
        </p:txBody>
      </p:sp>
      <p:sp>
        <p:nvSpPr>
          <p:cNvPr id="12" name="Rectangle 3"/>
          <p:cNvSpPr txBox="1">
            <a:spLocks noChangeArrowheads="1"/>
          </p:cNvSpPr>
          <p:nvPr/>
        </p:nvSpPr>
        <p:spPr bwMode="auto">
          <a:xfrm>
            <a:off x="200025" y="996951"/>
            <a:ext cx="861695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2200">
                <a:solidFill>
                  <a:schemeClr val="hlink"/>
                </a:solidFill>
                <a:latin typeface="Arial" panose="020B0604020202020204" pitchFamily="34" charset="0"/>
                <a:ea typeface="MS PGothic" panose="020B0600070205080204" pitchFamily="34" charset="-128"/>
              </a:defRPr>
            </a:lvl1pPr>
            <a:lvl2pPr>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marL="0" lvl="1" algn="just">
              <a:spcBef>
                <a:spcPct val="50000"/>
              </a:spcBef>
              <a:buClr>
                <a:srgbClr val="83D1F5"/>
              </a:buClr>
              <a:buFont typeface="Arial" panose="020B0604020202020204" pitchFamily="34" charset="0"/>
              <a:buNone/>
            </a:pPr>
            <a:r>
              <a:rPr lang="en-GB" altLang="en-US" sz="1600" b="1">
                <a:solidFill>
                  <a:srgbClr val="000000"/>
                </a:solidFill>
              </a:rPr>
              <a:t>The objective is to profile </a:t>
            </a:r>
            <a:r>
              <a:rPr lang="fr-FR" altLang="fr-FR" sz="1600" b="1">
                <a:solidFill>
                  <a:srgbClr val="000000"/>
                </a:solidFill>
              </a:rPr>
              <a:t>Practitioners</a:t>
            </a:r>
            <a:r>
              <a:rPr lang="fr-FR" altLang="en-US" sz="1600" b="1">
                <a:solidFill>
                  <a:srgbClr val="000000"/>
                </a:solidFill>
              </a:rPr>
              <a:t>, then to determine the risk of fraud, thanks to insights and statistics</a:t>
            </a:r>
            <a:endParaRPr lang="fr-FR" altLang="fr-FR" sz="1600" b="1">
              <a:solidFill>
                <a:srgbClr val="000000"/>
              </a:solidFill>
            </a:endParaRPr>
          </a:p>
          <a:p>
            <a:pPr marL="0" lvl="1" algn="just">
              <a:spcBef>
                <a:spcPct val="50000"/>
              </a:spcBef>
              <a:buClr>
                <a:srgbClr val="83D1F5"/>
              </a:buClr>
              <a:buFont typeface="Wingdings" panose="05000000000000000000" pitchFamily="2" charset="2"/>
              <a:buChar char="§"/>
            </a:pPr>
            <a:endParaRPr lang="fr-FR" altLang="fr-FR" sz="1400">
              <a:solidFill>
                <a:srgbClr val="000000"/>
              </a:solidFill>
            </a:endParaRPr>
          </a:p>
          <a:p>
            <a:pPr marL="173038" lvl="1" indent="-173038" algn="just">
              <a:spcBef>
                <a:spcPct val="50000"/>
              </a:spcBef>
              <a:buClr>
                <a:srgbClr val="7889FB"/>
              </a:buClr>
              <a:buFont typeface="Wingdings" pitchFamily="2" charset="2"/>
              <a:buChar char="§"/>
            </a:pPr>
            <a:r>
              <a:rPr lang="fr-FR" altLang="fr-FR" sz="1400" kern="0">
                <a:solidFill>
                  <a:schemeClr val="tx1"/>
                </a:solidFill>
                <a:latin typeface="+mn-lt"/>
                <a:ea typeface="+mn-ea"/>
                <a:cs typeface="+mn-cs"/>
              </a:rPr>
              <a:t>This methodology is based on an IBM asset/solution, named « Fraud and Abuse Management System».</a:t>
            </a:r>
            <a:endParaRPr lang="fr-FR" altLang="fr-FR" sz="1600">
              <a:solidFill>
                <a:srgbClr val="000000"/>
              </a:solidFill>
            </a:endParaRPr>
          </a:p>
        </p:txBody>
      </p:sp>
      <p:sp>
        <p:nvSpPr>
          <p:cNvPr id="13" name="Rectangle 3"/>
          <p:cNvSpPr txBox="1">
            <a:spLocks noChangeArrowheads="1"/>
          </p:cNvSpPr>
          <p:nvPr/>
        </p:nvSpPr>
        <p:spPr bwMode="auto">
          <a:xfrm>
            <a:off x="200025" y="2597055"/>
            <a:ext cx="2949277" cy="3512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2200">
                <a:solidFill>
                  <a:schemeClr val="hlink"/>
                </a:solidFill>
                <a:latin typeface="Arial" panose="020B0604020202020204" pitchFamily="34" charset="0"/>
                <a:ea typeface="MS PGothic" panose="020B0600070205080204" pitchFamily="34" charset="-128"/>
              </a:defRPr>
            </a:lvl1pPr>
            <a:lvl2pPr marL="509588" indent="-163513">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just">
              <a:spcBef>
                <a:spcPct val="50000"/>
              </a:spcBef>
              <a:buClr>
                <a:srgbClr val="7889FB"/>
              </a:buClr>
              <a:buFont typeface="Wingdings" panose="05000000000000000000" pitchFamily="2" charset="2"/>
              <a:buChar char="§"/>
            </a:pPr>
            <a:r>
              <a:rPr lang="fr-FR" altLang="fr-FR" sz="1400" dirty="0">
                <a:solidFill>
                  <a:srgbClr val="000000"/>
                </a:solidFill>
              </a:rPr>
              <a:t>It </a:t>
            </a:r>
            <a:r>
              <a:rPr lang="fr-FR" altLang="fr-FR" sz="1400" dirty="0" err="1">
                <a:solidFill>
                  <a:srgbClr val="000000"/>
                </a:solidFill>
              </a:rPr>
              <a:t>is</a:t>
            </a:r>
            <a:r>
              <a:rPr lang="fr-FR" altLang="fr-FR" sz="1400" dirty="0">
                <a:solidFill>
                  <a:srgbClr val="000000"/>
                </a:solidFill>
              </a:rPr>
              <a:t> </a:t>
            </a:r>
            <a:r>
              <a:rPr lang="fr-FR" altLang="fr-FR" sz="1400" dirty="0" err="1">
                <a:solidFill>
                  <a:srgbClr val="000000"/>
                </a:solidFill>
              </a:rPr>
              <a:t>based</a:t>
            </a:r>
            <a:r>
              <a:rPr lang="fr-FR" altLang="fr-FR" sz="1400" dirty="0">
                <a:solidFill>
                  <a:srgbClr val="000000"/>
                </a:solidFill>
              </a:rPr>
              <a:t> on business </a:t>
            </a:r>
            <a:r>
              <a:rPr lang="fr-FR" altLang="fr-FR" sz="1400" dirty="0" err="1">
                <a:solidFill>
                  <a:srgbClr val="000000"/>
                </a:solidFill>
              </a:rPr>
              <a:t>rules</a:t>
            </a:r>
            <a:r>
              <a:rPr lang="fr-FR" altLang="fr-FR" sz="1400" dirty="0">
                <a:solidFill>
                  <a:srgbClr val="000000"/>
                </a:solidFill>
              </a:rPr>
              <a:t> and </a:t>
            </a:r>
            <a:r>
              <a:rPr lang="fr-FR" altLang="fr-FR" sz="1400" dirty="0" err="1">
                <a:solidFill>
                  <a:srgbClr val="000000"/>
                </a:solidFill>
              </a:rPr>
              <a:t>Practitioners</a:t>
            </a:r>
            <a:r>
              <a:rPr lang="fr-FR" altLang="fr-FR" sz="1400" dirty="0">
                <a:solidFill>
                  <a:srgbClr val="000000"/>
                </a:solidFill>
              </a:rPr>
              <a:t> </a:t>
            </a:r>
            <a:r>
              <a:rPr lang="fr-FR" altLang="fr-FR" sz="1400" dirty="0" err="1">
                <a:solidFill>
                  <a:srgbClr val="000000"/>
                </a:solidFill>
              </a:rPr>
              <a:t>attributes</a:t>
            </a:r>
            <a:r>
              <a:rPr lang="fr-FR" altLang="fr-FR" sz="1400" dirty="0">
                <a:solidFill>
                  <a:srgbClr val="000000"/>
                </a:solidFill>
              </a:rPr>
              <a:t> and </a:t>
            </a:r>
            <a:r>
              <a:rPr lang="fr-FR" altLang="fr-FR" sz="1400" dirty="0" err="1">
                <a:solidFill>
                  <a:srgbClr val="000000"/>
                </a:solidFill>
              </a:rPr>
              <a:t>statistics</a:t>
            </a:r>
            <a:r>
              <a:rPr lang="fr-FR" altLang="fr-FR" sz="1400" dirty="0">
                <a:solidFill>
                  <a:srgbClr val="000000"/>
                </a:solidFill>
              </a:rPr>
              <a:t> (</a:t>
            </a:r>
            <a:r>
              <a:rPr lang="fr-FR" altLang="fr-FR" sz="1400" dirty="0" err="1">
                <a:solidFill>
                  <a:srgbClr val="000000"/>
                </a:solidFill>
              </a:rPr>
              <a:t>like</a:t>
            </a:r>
            <a:r>
              <a:rPr lang="fr-FR" altLang="fr-FR" sz="1400" dirty="0">
                <a:solidFill>
                  <a:srgbClr val="000000"/>
                </a:solidFill>
              </a:rPr>
              <a:t> the total of </a:t>
            </a:r>
            <a:r>
              <a:rPr lang="fr-FR" altLang="fr-FR" sz="1400" dirty="0" err="1">
                <a:solidFill>
                  <a:srgbClr val="000000"/>
                </a:solidFill>
              </a:rPr>
              <a:t>visits</a:t>
            </a:r>
            <a:r>
              <a:rPr lang="fr-FR" altLang="fr-FR" sz="1400" dirty="0">
                <a:solidFill>
                  <a:srgbClr val="000000"/>
                </a:solidFill>
              </a:rPr>
              <a:t>) </a:t>
            </a:r>
            <a:r>
              <a:rPr lang="fr-FR" altLang="fr-FR" sz="1400" dirty="0" err="1">
                <a:solidFill>
                  <a:srgbClr val="000000"/>
                </a:solidFill>
              </a:rPr>
              <a:t>from</a:t>
            </a:r>
            <a:r>
              <a:rPr lang="fr-FR" altLang="fr-FR" sz="1400" dirty="0">
                <a:solidFill>
                  <a:srgbClr val="000000"/>
                </a:solidFill>
              </a:rPr>
              <a:t> the Healthcare </a:t>
            </a:r>
            <a:r>
              <a:rPr lang="fr-FR" altLang="fr-FR" sz="1400" dirty="0" err="1">
                <a:solidFill>
                  <a:srgbClr val="000000"/>
                </a:solidFill>
              </a:rPr>
              <a:t>industry</a:t>
            </a:r>
            <a:r>
              <a:rPr lang="fr-FR" altLang="fr-FR" sz="1400" dirty="0">
                <a:solidFill>
                  <a:srgbClr val="000000"/>
                </a:solidFill>
              </a:rPr>
              <a:t>:</a:t>
            </a:r>
          </a:p>
          <a:p>
            <a:pPr algn="just">
              <a:spcBef>
                <a:spcPct val="50000"/>
              </a:spcBef>
              <a:buClr>
                <a:srgbClr val="7889FB"/>
              </a:buClr>
              <a:buFont typeface="Wingdings" panose="05000000000000000000" pitchFamily="2" charset="2"/>
              <a:buChar char="§"/>
            </a:pPr>
            <a:endParaRPr lang="fr-FR" altLang="fr-FR" sz="1400" dirty="0">
              <a:solidFill>
                <a:srgbClr val="000000"/>
              </a:solidFill>
            </a:endParaRPr>
          </a:p>
          <a:p>
            <a:pPr lvl="1">
              <a:buClr>
                <a:srgbClr val="7889FB"/>
              </a:buClr>
              <a:buFont typeface="Arial" panose="020B0604020202020204" pitchFamily="34" charset="0"/>
              <a:buChar char="–"/>
            </a:pPr>
            <a:r>
              <a:rPr lang="fr-FR" altLang="fr-FR" sz="1400" dirty="0">
                <a:solidFill>
                  <a:srgbClr val="000000"/>
                </a:solidFill>
              </a:rPr>
              <a:t>Identification of </a:t>
            </a:r>
            <a:r>
              <a:rPr lang="fr-FR" altLang="fr-FR" sz="1400" dirty="0" err="1">
                <a:solidFill>
                  <a:srgbClr val="000000"/>
                </a:solidFill>
              </a:rPr>
              <a:t>abnormal</a:t>
            </a:r>
            <a:r>
              <a:rPr lang="fr-FR" altLang="fr-FR" sz="1400" dirty="0">
                <a:solidFill>
                  <a:srgbClr val="000000"/>
                </a:solidFill>
              </a:rPr>
              <a:t> </a:t>
            </a:r>
            <a:r>
              <a:rPr lang="fr-FR" altLang="fr-FR" sz="1400" dirty="0" err="1">
                <a:solidFill>
                  <a:srgbClr val="000000"/>
                </a:solidFill>
              </a:rPr>
              <a:t>behaviors</a:t>
            </a:r>
            <a:r>
              <a:rPr lang="fr-FR" altLang="fr-FR" sz="1400" dirty="0">
                <a:solidFill>
                  <a:srgbClr val="000000"/>
                </a:solidFill>
              </a:rPr>
              <a:t> for a </a:t>
            </a:r>
            <a:r>
              <a:rPr lang="fr-FR" altLang="fr-FR" sz="1400" dirty="0" err="1">
                <a:solidFill>
                  <a:srgbClr val="000000"/>
                </a:solidFill>
              </a:rPr>
              <a:t>given</a:t>
            </a:r>
            <a:r>
              <a:rPr lang="fr-FR" altLang="fr-FR" sz="1400" dirty="0">
                <a:solidFill>
                  <a:srgbClr val="000000"/>
                </a:solidFill>
              </a:rPr>
              <a:t> </a:t>
            </a:r>
            <a:r>
              <a:rPr lang="fr-FR" altLang="fr-FR" sz="1400" dirty="0" err="1">
                <a:solidFill>
                  <a:srgbClr val="000000"/>
                </a:solidFill>
              </a:rPr>
              <a:t>speciality</a:t>
            </a:r>
            <a:r>
              <a:rPr lang="fr-FR" altLang="fr-FR" sz="1400" dirty="0">
                <a:solidFill>
                  <a:srgbClr val="000000"/>
                </a:solidFill>
              </a:rPr>
              <a:t> and location</a:t>
            </a:r>
          </a:p>
          <a:p>
            <a:pPr lvl="1">
              <a:buClr>
                <a:srgbClr val="7889FB"/>
              </a:buClr>
              <a:buFont typeface="Arial" panose="020B0604020202020204" pitchFamily="34" charset="0"/>
              <a:buChar char="–"/>
            </a:pPr>
            <a:endParaRPr lang="fr-FR" altLang="fr-FR" sz="1400" dirty="0">
              <a:solidFill>
                <a:srgbClr val="000000"/>
              </a:solidFill>
            </a:endParaRPr>
          </a:p>
          <a:p>
            <a:pPr lvl="1">
              <a:buClr>
                <a:srgbClr val="7889FB"/>
              </a:buClr>
              <a:buFont typeface="Arial" panose="020B0604020202020204" pitchFamily="34" charset="0"/>
              <a:buChar char="–"/>
            </a:pPr>
            <a:r>
              <a:rPr lang="fr-FR" altLang="fr-FR" sz="1400" dirty="0" err="1">
                <a:solidFill>
                  <a:srgbClr val="000000"/>
                </a:solidFill>
              </a:rPr>
              <a:t>Built</a:t>
            </a:r>
            <a:r>
              <a:rPr lang="fr-FR" altLang="fr-FR" sz="1400" dirty="0">
                <a:solidFill>
                  <a:srgbClr val="000000"/>
                </a:solidFill>
              </a:rPr>
              <a:t> </a:t>
            </a:r>
            <a:r>
              <a:rPr lang="fr-FR" altLang="fr-FR" sz="1400" dirty="0" err="1">
                <a:solidFill>
                  <a:srgbClr val="000000"/>
                </a:solidFill>
              </a:rPr>
              <a:t>with</a:t>
            </a:r>
            <a:r>
              <a:rPr lang="fr-FR" altLang="fr-FR" sz="1400" dirty="0">
                <a:solidFill>
                  <a:srgbClr val="000000"/>
                </a:solidFill>
              </a:rPr>
              <a:t> more of 7000 </a:t>
            </a:r>
            <a:r>
              <a:rPr lang="fr-FR" altLang="fr-FR" sz="1400" dirty="0" err="1">
                <a:solidFill>
                  <a:srgbClr val="000000"/>
                </a:solidFill>
              </a:rPr>
              <a:t>indicators</a:t>
            </a:r>
            <a:r>
              <a:rPr lang="fr-FR" altLang="fr-FR" sz="1400" dirty="0">
                <a:solidFill>
                  <a:srgbClr val="000000"/>
                </a:solidFill>
              </a:rPr>
              <a:t> </a:t>
            </a:r>
            <a:r>
              <a:rPr lang="fr-FR" altLang="fr-FR" sz="1400" dirty="0" err="1">
                <a:solidFill>
                  <a:srgbClr val="000000"/>
                </a:solidFill>
              </a:rPr>
              <a:t>from</a:t>
            </a:r>
            <a:r>
              <a:rPr lang="fr-FR" altLang="fr-FR" sz="1400" dirty="0">
                <a:solidFill>
                  <a:srgbClr val="000000"/>
                </a:solidFill>
              </a:rPr>
              <a:t> 40 </a:t>
            </a:r>
            <a:r>
              <a:rPr lang="fr-FR" altLang="fr-FR" sz="1400" dirty="0" err="1">
                <a:solidFill>
                  <a:srgbClr val="000000"/>
                </a:solidFill>
              </a:rPr>
              <a:t>implemented</a:t>
            </a:r>
            <a:r>
              <a:rPr lang="fr-FR" altLang="fr-FR" sz="1400" dirty="0">
                <a:solidFill>
                  <a:srgbClr val="000000"/>
                </a:solidFill>
              </a:rPr>
              <a:t> </a:t>
            </a:r>
            <a:r>
              <a:rPr lang="fr-FR" altLang="fr-FR" sz="1400" dirty="0" err="1">
                <a:solidFill>
                  <a:srgbClr val="000000"/>
                </a:solidFill>
              </a:rPr>
              <a:t>projects</a:t>
            </a:r>
            <a:r>
              <a:rPr lang="fr-FR" altLang="fr-FR" sz="1400" dirty="0">
                <a:solidFill>
                  <a:srgbClr val="000000"/>
                </a:solidFill>
              </a:rPr>
              <a:t> (public </a:t>
            </a:r>
            <a:r>
              <a:rPr lang="fr-FR" altLang="fr-FR" sz="1400" dirty="0" err="1">
                <a:solidFill>
                  <a:srgbClr val="000000"/>
                </a:solidFill>
              </a:rPr>
              <a:t>sector</a:t>
            </a:r>
            <a:r>
              <a:rPr lang="fr-FR" altLang="fr-FR" sz="1400" dirty="0">
                <a:solidFill>
                  <a:srgbClr val="000000"/>
                </a:solidFill>
              </a:rPr>
              <a:t> and </a:t>
            </a:r>
            <a:r>
              <a:rPr lang="fr-FR" altLang="fr-FR" sz="1400" dirty="0" err="1">
                <a:solidFill>
                  <a:srgbClr val="000000"/>
                </a:solidFill>
              </a:rPr>
              <a:t>private</a:t>
            </a:r>
            <a:r>
              <a:rPr lang="fr-FR" altLang="fr-FR" sz="1400" dirty="0">
                <a:solidFill>
                  <a:srgbClr val="000000"/>
                </a:solidFill>
              </a:rPr>
              <a:t> </a:t>
            </a:r>
            <a:r>
              <a:rPr lang="fr-FR" altLang="fr-FR" sz="1400" dirty="0" err="1">
                <a:solidFill>
                  <a:srgbClr val="000000"/>
                </a:solidFill>
              </a:rPr>
              <a:t>customers</a:t>
            </a:r>
            <a:r>
              <a:rPr lang="fr-FR" altLang="fr-FR" sz="1400" dirty="0">
                <a:solidFill>
                  <a:srgbClr val="000000"/>
                </a:solidFill>
              </a:rPr>
              <a:t>)</a:t>
            </a:r>
          </a:p>
          <a:p>
            <a:pPr algn="just">
              <a:spcBef>
                <a:spcPct val="50000"/>
              </a:spcBef>
              <a:buClr>
                <a:srgbClr val="83D1F5"/>
              </a:buClr>
              <a:buFont typeface="Wingdings" panose="05000000000000000000" pitchFamily="2" charset="2"/>
              <a:buChar char="§"/>
            </a:pPr>
            <a:endParaRPr lang="fr-FR" altLang="fr-FR" sz="1400" dirty="0">
              <a:solidFill>
                <a:srgbClr val="000000"/>
              </a:solidFill>
            </a:endParaRPr>
          </a:p>
          <a:p>
            <a:pPr algn="just">
              <a:spcBef>
                <a:spcPct val="50000"/>
              </a:spcBef>
              <a:buClr>
                <a:srgbClr val="83D1F5"/>
              </a:buClr>
              <a:buFont typeface="Wingdings" panose="05000000000000000000" pitchFamily="2" charset="2"/>
              <a:buChar char="§"/>
            </a:pPr>
            <a:endParaRPr lang="fr-FR" altLang="fr-FR" sz="1400" dirty="0">
              <a:solidFill>
                <a:srgbClr val="000000"/>
              </a:solidFill>
            </a:endParaRPr>
          </a:p>
          <a:p>
            <a:pPr algn="just">
              <a:spcBef>
                <a:spcPct val="50000"/>
              </a:spcBef>
              <a:buClr>
                <a:srgbClr val="83D1F5"/>
              </a:buClr>
              <a:buFont typeface="Wingdings" panose="05000000000000000000" pitchFamily="2" charset="2"/>
              <a:buChar char="§"/>
            </a:pPr>
            <a:endParaRPr lang="fr-FR" altLang="fr-FR" sz="1400" dirty="0">
              <a:solidFill>
                <a:srgbClr val="000000"/>
              </a:solidFill>
            </a:endParaRPr>
          </a:p>
          <a:p>
            <a:pPr algn="just">
              <a:spcBef>
                <a:spcPct val="50000"/>
              </a:spcBef>
              <a:buClr>
                <a:srgbClr val="83D1F5"/>
              </a:buClr>
              <a:buFont typeface="Wingdings" panose="05000000000000000000" pitchFamily="2" charset="2"/>
              <a:buChar char="§"/>
            </a:pPr>
            <a:endParaRPr lang="fr-FR" altLang="fr-FR" sz="1400" dirty="0">
              <a:solidFill>
                <a:srgbClr val="000000"/>
              </a:solidFill>
            </a:endParaRPr>
          </a:p>
          <a:p>
            <a:pPr algn="just">
              <a:spcBef>
                <a:spcPct val="50000"/>
              </a:spcBef>
              <a:buClr>
                <a:srgbClr val="83D1F5"/>
              </a:buClr>
              <a:buFont typeface="Wingdings" panose="05000000000000000000" pitchFamily="2" charset="2"/>
              <a:buChar char="§"/>
            </a:pPr>
            <a:endParaRPr lang="fr-FR" altLang="fr-FR" sz="1400" dirty="0">
              <a:solidFill>
                <a:srgbClr val="000000"/>
              </a:solidFill>
            </a:endParaRPr>
          </a:p>
        </p:txBody>
      </p:sp>
    </p:spTree>
    <p:extLst>
      <p:ext uri="{BB962C8B-B14F-4D97-AF65-F5344CB8AC3E}">
        <p14:creationId xmlns:p14="http://schemas.microsoft.com/office/powerpoint/2010/main" val="126821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3063875"/>
            <a:ext cx="4208462"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6372" name="Group 14"/>
          <p:cNvGrpSpPr>
            <a:grpSpLocks/>
          </p:cNvGrpSpPr>
          <p:nvPr/>
        </p:nvGrpSpPr>
        <p:grpSpPr bwMode="auto">
          <a:xfrm>
            <a:off x="8194675" y="-26988"/>
            <a:ext cx="957263" cy="944563"/>
            <a:chOff x="7446963" y="1500188"/>
            <a:chExt cx="1268412" cy="2786062"/>
          </a:xfrm>
        </p:grpSpPr>
        <p:sp>
          <p:nvSpPr>
            <p:cNvPr id="11" name="Rectangle 8"/>
            <p:cNvSpPr>
              <a:spLocks noChangeArrowheads="1"/>
            </p:cNvSpPr>
            <p:nvPr/>
          </p:nvSpPr>
          <p:spPr bwMode="auto">
            <a:xfrm>
              <a:off x="7446963" y="1500188"/>
              <a:ext cx="1268412" cy="2786062"/>
            </a:xfrm>
            <a:prstGeom prst="rect">
              <a:avLst/>
            </a:prstGeom>
            <a:solidFill>
              <a:schemeClr val="bg1">
                <a:lumMod val="75000"/>
              </a:schemeClr>
            </a:solidFill>
            <a:ln w="9525">
              <a:noFill/>
              <a:miter lim="800000"/>
              <a:headEnd/>
              <a:tailEnd/>
            </a:ln>
          </p:spPr>
          <p:txBody>
            <a:bodyPr wrap="none" anchor="ctr"/>
            <a:lstStyle/>
            <a:p>
              <a:pPr>
                <a:defRPr/>
              </a:pPr>
              <a:endParaRPr lang="nl-NL" altLang="en-US" sz="3600">
                <a:solidFill>
                  <a:schemeClr val="bg1"/>
                </a:solidFill>
                <a:latin typeface="AkzidenzGroteskBE Medium"/>
                <a:ea typeface="ＭＳ Ｐゴシック" charset="0"/>
                <a:cs typeface="ＭＳ Ｐゴシック" charset="0"/>
              </a:endParaRPr>
            </a:p>
          </p:txBody>
        </p:sp>
        <p:sp>
          <p:nvSpPr>
            <p:cNvPr id="16" name="Rectangle 20"/>
            <p:cNvSpPr>
              <a:spLocks noChangeArrowheads="1"/>
            </p:cNvSpPr>
            <p:nvPr/>
          </p:nvSpPr>
          <p:spPr bwMode="auto">
            <a:xfrm>
              <a:off x="7493240" y="2670805"/>
              <a:ext cx="1222135" cy="529116"/>
            </a:xfrm>
            <a:prstGeom prst="rect">
              <a:avLst/>
            </a:prstGeom>
            <a:solidFill>
              <a:schemeClr val="bg1">
                <a:lumMod val="75000"/>
              </a:schemeClr>
            </a:solidFill>
            <a:ln w="9525">
              <a:noFill/>
              <a:miter lim="800000"/>
              <a:headEnd/>
              <a:tailEnd/>
            </a:ln>
          </p:spPr>
          <p:txBody>
            <a:bodyPr lIns="0" tIns="0" rIns="0" bIns="0">
              <a:spAutoFit/>
            </a:bodyPr>
            <a:lstStyle/>
            <a:p>
              <a:pPr algn="ctr">
                <a:defRPr/>
              </a:pPr>
              <a:r>
                <a:rPr lang="fr-FR" altLang="en-US" sz="1400" b="1">
                  <a:solidFill>
                    <a:schemeClr val="bg1"/>
                  </a:solidFill>
                  <a:latin typeface="AkzidenzGroteskBE Medium"/>
                  <a:ea typeface="ＭＳ Ｐゴシック" charset="0"/>
                  <a:cs typeface="ＭＳ Ｐゴシック" charset="0"/>
                </a:rPr>
                <a:t>Scoring</a:t>
              </a:r>
              <a:endParaRPr lang="nl-NL" altLang="en-US" sz="1400" b="1">
                <a:solidFill>
                  <a:schemeClr val="bg1"/>
                </a:solidFill>
                <a:latin typeface="AkzidenzGroteskBE Medium"/>
                <a:ea typeface="ＭＳ Ｐゴシック" charset="0"/>
                <a:cs typeface="ＭＳ Ｐゴシック" charset="0"/>
              </a:endParaRPr>
            </a:p>
          </p:txBody>
        </p:sp>
      </p:grpSp>
      <p:sp>
        <p:nvSpPr>
          <p:cNvPr id="186373" name="Content Placeholder 2"/>
          <p:cNvSpPr txBox="1">
            <a:spLocks/>
          </p:cNvSpPr>
          <p:nvPr/>
        </p:nvSpPr>
        <p:spPr bwMode="auto">
          <a:xfrm>
            <a:off x="381000" y="1077913"/>
            <a:ext cx="8620125"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2200">
                <a:solidFill>
                  <a:schemeClr val="hlink"/>
                </a:solidFill>
                <a:latin typeface="Arial" panose="020B0604020202020204" pitchFamily="34" charset="0"/>
                <a:ea typeface="MS PGothic" panose="020B0600070205080204" pitchFamily="34" charset="-128"/>
              </a:defRPr>
            </a:lvl1pPr>
            <a:lvl2pPr>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marL="0" lvl="1" algn="just">
              <a:spcBef>
                <a:spcPct val="50000"/>
              </a:spcBef>
              <a:buClr>
                <a:schemeClr val="accent1"/>
              </a:buClr>
            </a:pPr>
            <a:r>
              <a:rPr lang="en-GB" altLang="en-US" sz="1600" b="1">
                <a:solidFill>
                  <a:srgbClr val="000000"/>
                </a:solidFill>
              </a:rPr>
              <a:t>The objective is to detect fraudulent new requests of reimbursment, thanks to predictive fraud patterns</a:t>
            </a:r>
            <a:endParaRPr lang="fr-FR" altLang="fr-FR" sz="1600">
              <a:solidFill>
                <a:schemeClr val="tx1"/>
              </a:solidFill>
            </a:endParaRPr>
          </a:p>
          <a:p>
            <a:pPr algn="just">
              <a:spcBef>
                <a:spcPct val="50000"/>
              </a:spcBef>
              <a:buClr>
                <a:schemeClr val="accent1"/>
              </a:buClr>
              <a:buFont typeface="Wingdings" panose="05000000000000000000" pitchFamily="2" charset="2"/>
              <a:buChar char="§"/>
            </a:pPr>
            <a:r>
              <a:rPr lang="fr-FR" altLang="en-US" sz="1400">
                <a:solidFill>
                  <a:schemeClr val="tx1"/>
                </a:solidFill>
              </a:rPr>
              <a:t>This methodology is based on known fradulent cases and creates predictive patterns or models able to identify criteria or variables explaining the fraud</a:t>
            </a:r>
          </a:p>
          <a:p>
            <a:pPr algn="just">
              <a:spcBef>
                <a:spcPct val="50000"/>
              </a:spcBef>
              <a:buClr>
                <a:schemeClr val="accent1"/>
              </a:buClr>
              <a:buFont typeface="Wingdings" panose="05000000000000000000" pitchFamily="2" charset="2"/>
              <a:buChar char="§"/>
            </a:pPr>
            <a:r>
              <a:rPr lang="fr-FR" altLang="en-US" sz="1400">
                <a:solidFill>
                  <a:schemeClr val="tx1"/>
                </a:solidFill>
              </a:rPr>
              <a:t>Predictive patterns are applied on new </a:t>
            </a:r>
            <a:r>
              <a:rPr lang="en-GB" altLang="en-US" sz="1400">
                <a:solidFill>
                  <a:schemeClr val="tx1"/>
                </a:solidFill>
              </a:rPr>
              <a:t>requests of reimbursment</a:t>
            </a:r>
            <a:endParaRPr lang="fr-FR" altLang="en-US" sz="1400">
              <a:solidFill>
                <a:schemeClr val="tx1"/>
              </a:solidFill>
            </a:endParaRPr>
          </a:p>
          <a:p>
            <a:pPr algn="just">
              <a:spcBef>
                <a:spcPct val="50000"/>
              </a:spcBef>
              <a:buClr>
                <a:schemeClr val="accent1"/>
              </a:buClr>
              <a:buFont typeface="Wingdings" panose="05000000000000000000" pitchFamily="2" charset="2"/>
              <a:buChar char="§"/>
            </a:pPr>
            <a:r>
              <a:rPr lang="fr-FR" altLang="en-US" sz="1400">
                <a:solidFill>
                  <a:schemeClr val="tx1"/>
                </a:solidFill>
              </a:rPr>
              <a:t>This methodology is supervized, that means it is based on historical known fraudulent cases. It uses  classification predictive models (decision tree, neural networks, …).</a:t>
            </a:r>
            <a:endParaRPr lang="en-US" altLang="en-US" sz="1400">
              <a:solidFill>
                <a:schemeClr val="tx1"/>
              </a:solidFill>
            </a:endParaRPr>
          </a:p>
        </p:txBody>
      </p:sp>
      <p:cxnSp>
        <p:nvCxnSpPr>
          <p:cNvPr id="186375" name="Elbow Connector 9"/>
          <p:cNvCxnSpPr>
            <a:cxnSpLocks noChangeShapeType="1"/>
            <a:endCxn id="186376" idx="1"/>
          </p:cNvCxnSpPr>
          <p:nvPr/>
        </p:nvCxnSpPr>
        <p:spPr bwMode="auto">
          <a:xfrm>
            <a:off x="4329113" y="3810000"/>
            <a:ext cx="1223962" cy="3175"/>
          </a:xfrm>
          <a:prstGeom prst="bentConnector3">
            <a:avLst>
              <a:gd name="adj1" fmla="val 50000"/>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6376" name="Rectangle 11"/>
          <p:cNvSpPr>
            <a:spLocks noChangeArrowheads="1"/>
          </p:cNvSpPr>
          <p:nvPr/>
        </p:nvSpPr>
        <p:spPr bwMode="auto">
          <a:xfrm>
            <a:off x="5553075" y="3694113"/>
            <a:ext cx="1395413" cy="239712"/>
          </a:xfrm>
          <a:prstGeom prst="rect">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nSpc>
                <a:spcPct val="90000"/>
              </a:lnSpc>
            </a:pPr>
            <a:r>
              <a:rPr lang="en-US" altLang="fr-FR" sz="1200">
                <a:solidFill>
                  <a:srgbClr val="FF0000"/>
                </a:solidFill>
              </a:rPr>
              <a:t>Target : Fraud</a:t>
            </a:r>
          </a:p>
        </p:txBody>
      </p:sp>
      <p:cxnSp>
        <p:nvCxnSpPr>
          <p:cNvPr id="186377" name="Elbow Connector 17"/>
          <p:cNvCxnSpPr>
            <a:cxnSpLocks noChangeShapeType="1"/>
            <a:endCxn id="186378" idx="1"/>
          </p:cNvCxnSpPr>
          <p:nvPr/>
        </p:nvCxnSpPr>
        <p:spPr bwMode="auto">
          <a:xfrm flipV="1">
            <a:off x="5705475" y="4940300"/>
            <a:ext cx="595313" cy="1588"/>
          </a:xfrm>
          <a:prstGeom prst="bentConnector3">
            <a:avLst>
              <a:gd name="adj1" fmla="val 50000"/>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6378" name="Rectangle 18"/>
          <p:cNvSpPr>
            <a:spLocks noChangeArrowheads="1"/>
          </p:cNvSpPr>
          <p:nvPr/>
        </p:nvSpPr>
        <p:spPr bwMode="auto">
          <a:xfrm>
            <a:off x="6300788" y="4819650"/>
            <a:ext cx="2700337" cy="239713"/>
          </a:xfrm>
          <a:prstGeom prst="rect">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nSpc>
                <a:spcPct val="90000"/>
              </a:lnSpc>
            </a:pPr>
            <a:r>
              <a:rPr lang="en-US" altLang="fr-FR" sz="1200">
                <a:solidFill>
                  <a:srgbClr val="FF0000"/>
                </a:solidFill>
              </a:rPr>
              <a:t>First factor explaining the fraud</a:t>
            </a:r>
          </a:p>
        </p:txBody>
      </p:sp>
      <p:sp>
        <p:nvSpPr>
          <p:cNvPr id="186379" name="Right Brace 29"/>
          <p:cNvSpPr>
            <a:spLocks/>
          </p:cNvSpPr>
          <p:nvPr/>
        </p:nvSpPr>
        <p:spPr bwMode="auto">
          <a:xfrm>
            <a:off x="5435600" y="4225925"/>
            <a:ext cx="269875" cy="1435100"/>
          </a:xfrm>
          <a:prstGeom prst="rightBrace">
            <a:avLst>
              <a:gd name="adj1" fmla="val 8321"/>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eaLnBrk="1" hangingPunct="1">
              <a:lnSpc>
                <a:spcPct val="90000"/>
              </a:lnSpc>
            </a:pPr>
            <a:endParaRPr lang="fr-FR" altLang="fr-FR"/>
          </a:p>
        </p:txBody>
      </p:sp>
      <p:cxnSp>
        <p:nvCxnSpPr>
          <p:cNvPr id="186380" name="Elbow Connector 34"/>
          <p:cNvCxnSpPr>
            <a:cxnSpLocks noChangeShapeType="1"/>
            <a:endCxn id="186381" idx="1"/>
          </p:cNvCxnSpPr>
          <p:nvPr/>
        </p:nvCxnSpPr>
        <p:spPr bwMode="auto">
          <a:xfrm flipV="1">
            <a:off x="3652838" y="6046788"/>
            <a:ext cx="595312" cy="1587"/>
          </a:xfrm>
          <a:prstGeom prst="bentConnector3">
            <a:avLst>
              <a:gd name="adj1" fmla="val 50000"/>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6381" name="Rectangle 35"/>
          <p:cNvSpPr>
            <a:spLocks noChangeArrowheads="1"/>
          </p:cNvSpPr>
          <p:nvPr/>
        </p:nvSpPr>
        <p:spPr bwMode="auto">
          <a:xfrm>
            <a:off x="4248150" y="5926138"/>
            <a:ext cx="2700338" cy="239712"/>
          </a:xfrm>
          <a:prstGeom prst="rect">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nSpc>
                <a:spcPct val="90000"/>
              </a:lnSpc>
            </a:pPr>
            <a:r>
              <a:rPr lang="en-US" altLang="fr-FR" sz="1200">
                <a:solidFill>
                  <a:srgbClr val="FF0000"/>
                </a:solidFill>
              </a:rPr>
              <a:t>Second factor explaining the fraud</a:t>
            </a:r>
          </a:p>
        </p:txBody>
      </p:sp>
      <p:sp>
        <p:nvSpPr>
          <p:cNvPr id="186382" name="Right Brace 36"/>
          <p:cNvSpPr>
            <a:spLocks/>
          </p:cNvSpPr>
          <p:nvPr/>
        </p:nvSpPr>
        <p:spPr bwMode="auto">
          <a:xfrm>
            <a:off x="3509963" y="5445125"/>
            <a:ext cx="269875" cy="1223963"/>
          </a:xfrm>
          <a:prstGeom prst="rightBrace">
            <a:avLst>
              <a:gd name="adj1" fmla="val 8336"/>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eaLnBrk="1" hangingPunct="1">
              <a:lnSpc>
                <a:spcPct val="90000"/>
              </a:lnSpc>
            </a:pPr>
            <a:endParaRPr lang="fr-FR" altLang="fr-FR"/>
          </a:p>
        </p:txBody>
      </p:sp>
      <p:sp>
        <p:nvSpPr>
          <p:cNvPr id="18" name="Rectangle 19"/>
          <p:cNvSpPr txBox="1">
            <a:spLocks noChangeArrowheads="1"/>
          </p:cNvSpPr>
          <p:nvPr/>
        </p:nvSpPr>
        <p:spPr bwMode="auto">
          <a:xfrm>
            <a:off x="182564" y="242744"/>
            <a:ext cx="7918304" cy="498475"/>
          </a:xfrm>
          <a:prstGeom prst="rect">
            <a:avLst/>
          </a:prstGeom>
          <a:noFill/>
          <a:ln w="9525">
            <a:noFill/>
            <a:miter lim="800000"/>
            <a:headEnd/>
            <a:tailEnd/>
          </a:ln>
        </p:spPr>
        <p:txBody>
          <a:bodyPr/>
          <a:lstStyle/>
          <a:p>
            <a:pPr>
              <a:lnSpc>
                <a:spcPct val="90000"/>
              </a:lnSpc>
              <a:defRPr/>
            </a:pPr>
            <a:r>
              <a:rPr lang="fr-FR" altLang="en-US" sz="2200" dirty="0" err="1">
                <a:solidFill>
                  <a:srgbClr val="7889FB"/>
                </a:solidFill>
                <a:latin typeface="+mj-lt"/>
                <a:ea typeface="+mj-ea"/>
                <a:cs typeface="+mj-cs"/>
              </a:rPr>
              <a:t>Methodology</a:t>
            </a:r>
            <a:r>
              <a:rPr lang="fr-FR" altLang="en-US" sz="2200" dirty="0">
                <a:solidFill>
                  <a:srgbClr val="7889FB"/>
                </a:solidFill>
                <a:latin typeface="+mj-lt"/>
                <a:ea typeface="+mj-ea"/>
                <a:cs typeface="+mj-cs"/>
              </a:rPr>
              <a:t> 4)</a:t>
            </a:r>
            <a:r>
              <a:rPr lang="en-GB" altLang="en-US" sz="2200" dirty="0">
                <a:solidFill>
                  <a:srgbClr val="7889FB"/>
                </a:solidFill>
                <a:latin typeface="+mj-lt"/>
                <a:ea typeface="+mj-ea"/>
                <a:cs typeface="+mj-cs"/>
              </a:rPr>
              <a:t> </a:t>
            </a:r>
            <a:r>
              <a:rPr lang="en-US" sz="2200" dirty="0">
                <a:solidFill>
                  <a:srgbClr val="7889FB"/>
                </a:solidFill>
                <a:latin typeface="+mj-lt"/>
                <a:ea typeface="+mj-ea"/>
                <a:cs typeface="+mj-cs"/>
              </a:rPr>
              <a:t>Predictive Fraud patterns</a:t>
            </a:r>
          </a:p>
        </p:txBody>
      </p:sp>
    </p:spTree>
    <p:extLst>
      <p:ext uri="{BB962C8B-B14F-4D97-AF65-F5344CB8AC3E}">
        <p14:creationId xmlns:p14="http://schemas.microsoft.com/office/powerpoint/2010/main" val="1592970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ubtitle 2"/>
          <p:cNvSpPr txBox="1">
            <a:spLocks noGrp="1"/>
          </p:cNvSpPr>
          <p:nvPr>
            <p:ph type="body" sz="quarter" idx="13"/>
          </p:nvPr>
        </p:nvSpPr>
        <p:spPr>
          <a:xfrm>
            <a:off x="629205" y="3087021"/>
            <a:ext cx="3642992" cy="1200327"/>
          </a:xfrm>
        </p:spPr>
        <p:txBody>
          <a:bodyPr/>
          <a:lstStyle/>
          <a:p>
            <a:r>
              <a:rPr lang="fr-FR" sz="4000"/>
              <a:t>Thank</a:t>
            </a:r>
            <a:r>
              <a:rPr lang="fr-FR" sz="4000" dirty="0"/>
              <a:t> You</a:t>
            </a:r>
          </a:p>
        </p:txBody>
      </p:sp>
      <p:sp>
        <p:nvSpPr>
          <p:cNvPr id="497" name="Subtitle 2"/>
          <p:cNvSpPr txBox="1">
            <a:spLocks noGrp="1"/>
          </p:cNvSpPr>
          <p:nvPr>
            <p:ph type="body" sz="quarter" idx="15"/>
          </p:nvPr>
        </p:nvSpPr>
        <p:spPr>
          <a:xfrm>
            <a:off x="166699" y="5756319"/>
            <a:ext cx="7342415" cy="812528"/>
          </a:xfrm>
        </p:spPr>
        <p:txBody>
          <a:bodyPr/>
          <a:lstStyle/>
          <a:p>
            <a:r>
              <a:rPr lang="en-US" sz="1300" b="1" dirty="0">
                <a:solidFill>
                  <a:schemeClr val="bg1"/>
                </a:solidFill>
              </a:rPr>
              <a:t>Yann Gouedo</a:t>
            </a:r>
          </a:p>
          <a:p>
            <a:r>
              <a:rPr lang="en-US" sz="1300" dirty="0">
                <a:solidFill>
                  <a:schemeClr val="bg1"/>
                </a:solidFill>
              </a:rPr>
              <a:t>Data Scientist Leader – Machine Learning / Artificial Intelligence </a:t>
            </a:r>
          </a:p>
          <a:p>
            <a:r>
              <a:rPr lang="en-US" sz="1300" dirty="0">
                <a:solidFill>
                  <a:schemeClr val="bg1"/>
                </a:solidFill>
              </a:rPr>
              <a:t>Marketing / Risk / Fraud / Maintenance</a:t>
            </a:r>
          </a:p>
          <a:p>
            <a:r>
              <a:rPr lang="en-US" sz="1300" dirty="0">
                <a:solidFill>
                  <a:schemeClr val="bg1"/>
                </a:solidFill>
              </a:rPr>
              <a:t>IBM Certified Senior Data Scientist &amp; IBM Certified Senior Architect</a:t>
            </a:r>
            <a:endParaRPr lang="is-IS" sz="1300" dirty="0">
              <a:solidFill>
                <a:schemeClr val="bg1"/>
              </a:solidFill>
            </a:endParaRPr>
          </a:p>
        </p:txBody>
      </p:sp>
    </p:spTree>
    <p:extLst>
      <p:ext uri="{BB962C8B-B14F-4D97-AF65-F5344CB8AC3E}">
        <p14:creationId xmlns:p14="http://schemas.microsoft.com/office/powerpoint/2010/main" val="11491676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7"/>
          <p:cNvSpPr>
            <a:spLocks noChangeArrowheads="1"/>
          </p:cNvSpPr>
          <p:nvPr/>
        </p:nvSpPr>
        <p:spPr bwMode="auto">
          <a:xfrm>
            <a:off x="1902197" y="3601303"/>
            <a:ext cx="1574800" cy="693738"/>
          </a:xfrm>
          <a:prstGeom prst="rect">
            <a:avLst/>
          </a:prstGeom>
          <a:solidFill>
            <a:srgbClr val="2195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en-US" altLang="en-US">
              <a:latin typeface="Arial" panose="020B0604020202020204" pitchFamily="34" charset="0"/>
              <a:cs typeface="Arial" panose="020B0604020202020204" pitchFamily="34" charset="0"/>
            </a:endParaRPr>
          </a:p>
        </p:txBody>
      </p:sp>
      <p:sp>
        <p:nvSpPr>
          <p:cNvPr id="5123" name="Rectangle 18"/>
          <p:cNvSpPr>
            <a:spLocks noChangeArrowheads="1"/>
          </p:cNvSpPr>
          <p:nvPr/>
        </p:nvSpPr>
        <p:spPr bwMode="auto">
          <a:xfrm>
            <a:off x="3553197" y="3601303"/>
            <a:ext cx="1574800" cy="693738"/>
          </a:xfrm>
          <a:prstGeom prst="rect">
            <a:avLst/>
          </a:prstGeom>
          <a:solidFill>
            <a:srgbClr val="239E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en-US" altLang="en-US">
              <a:latin typeface="Arial" panose="020B0604020202020204" pitchFamily="34" charset="0"/>
              <a:cs typeface="Arial" panose="020B0604020202020204" pitchFamily="34" charset="0"/>
            </a:endParaRPr>
          </a:p>
        </p:txBody>
      </p:sp>
      <p:sp>
        <p:nvSpPr>
          <p:cNvPr id="41" name="Pentagon 40"/>
          <p:cNvSpPr/>
          <p:nvPr/>
        </p:nvSpPr>
        <p:spPr bwMode="auto">
          <a:xfrm rot="5400000" flipH="1">
            <a:off x="3629397" y="3710841"/>
            <a:ext cx="1422400" cy="1574800"/>
          </a:xfrm>
          <a:prstGeom prst="homePlate">
            <a:avLst>
              <a:gd name="adj" fmla="val 20429"/>
            </a:avLst>
          </a:prstGeom>
          <a:gradFill flip="none" rotWithShape="1">
            <a:gsLst>
              <a:gs pos="0">
                <a:schemeClr val="bg1">
                  <a:lumMod val="85000"/>
                </a:schemeClr>
              </a:gs>
              <a:gs pos="100000">
                <a:schemeClr val="bg1">
                  <a:lumMod val="85000"/>
                  <a:alpha val="50000"/>
                </a:schemeClr>
              </a:gs>
            </a:gsLst>
            <a:lin ang="0" scaled="1"/>
            <a:tileRect/>
          </a:gradFill>
          <a:ln w="28575" cap="flat" cmpd="sng" algn="ctr">
            <a:noFill/>
            <a:prstDash val="solid"/>
            <a:round/>
            <a:headEnd type="none" w="med" len="med"/>
            <a:tailEnd type="none" w="med" len="med"/>
          </a:ln>
          <a:effectLst/>
        </p:spPr>
        <p:txBody>
          <a:bodyPr/>
          <a:lstStyle/>
          <a:p>
            <a:pPr algn="ctr" eaLnBrk="1" fontAlgn="auto" hangingPunct="1">
              <a:spcBef>
                <a:spcPts val="0"/>
              </a:spcBef>
              <a:spcAft>
                <a:spcPts val="0"/>
              </a:spcAft>
              <a:defRPr/>
            </a:pPr>
            <a:endParaRPr 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42" name="Pentagon 41"/>
          <p:cNvSpPr/>
          <p:nvPr/>
        </p:nvSpPr>
        <p:spPr bwMode="auto">
          <a:xfrm rot="5400000" flipH="1">
            <a:off x="1978397" y="3710841"/>
            <a:ext cx="1422400" cy="1574800"/>
          </a:xfrm>
          <a:prstGeom prst="homePlate">
            <a:avLst>
              <a:gd name="adj" fmla="val 20429"/>
            </a:avLst>
          </a:prstGeom>
          <a:gradFill flip="none" rotWithShape="1">
            <a:gsLst>
              <a:gs pos="0">
                <a:schemeClr val="bg1">
                  <a:lumMod val="85000"/>
                </a:schemeClr>
              </a:gs>
              <a:gs pos="100000">
                <a:schemeClr val="bg1">
                  <a:lumMod val="85000"/>
                  <a:alpha val="50000"/>
                </a:schemeClr>
              </a:gs>
            </a:gsLst>
            <a:lin ang="0" scaled="1"/>
            <a:tileRect/>
          </a:gradFill>
          <a:ln w="28575" cap="flat" cmpd="sng" algn="ctr">
            <a:noFill/>
            <a:prstDash val="solid"/>
            <a:round/>
            <a:headEnd type="none" w="med" len="med"/>
            <a:tailEnd type="none" w="med" len="med"/>
          </a:ln>
          <a:effectLst/>
        </p:spPr>
        <p:txBody>
          <a:bodyPr/>
          <a:lstStyle/>
          <a:p>
            <a:pPr algn="ctr" eaLnBrk="1" fontAlgn="auto" hangingPunct="1">
              <a:spcBef>
                <a:spcPts val="0"/>
              </a:spcBef>
              <a:spcAft>
                <a:spcPts val="0"/>
              </a:spcAft>
              <a:defRPr/>
            </a:pPr>
            <a:endParaRPr 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5126" name="Rectangle 16"/>
          <p:cNvSpPr>
            <a:spLocks noChangeArrowheads="1"/>
          </p:cNvSpPr>
          <p:nvPr/>
        </p:nvSpPr>
        <p:spPr bwMode="auto">
          <a:xfrm>
            <a:off x="3553197" y="2796441"/>
            <a:ext cx="1574800" cy="736600"/>
          </a:xfrm>
          <a:prstGeom prst="rect">
            <a:avLst/>
          </a:prstGeom>
          <a:solidFill>
            <a:srgbClr val="2195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en-US" altLang="en-US">
              <a:latin typeface="Arial" panose="020B0604020202020204" pitchFamily="34" charset="0"/>
              <a:cs typeface="Arial" panose="020B0604020202020204" pitchFamily="34" charset="0"/>
            </a:endParaRPr>
          </a:p>
        </p:txBody>
      </p:sp>
      <p:sp>
        <p:nvSpPr>
          <p:cNvPr id="40" name="Pentagon 39"/>
          <p:cNvSpPr/>
          <p:nvPr/>
        </p:nvSpPr>
        <p:spPr bwMode="auto">
          <a:xfrm rot="16200000" flipH="1" flipV="1">
            <a:off x="3629397" y="1840766"/>
            <a:ext cx="1422400" cy="1574800"/>
          </a:xfrm>
          <a:prstGeom prst="homePlate">
            <a:avLst>
              <a:gd name="adj" fmla="val 20429"/>
            </a:avLst>
          </a:prstGeom>
          <a:gradFill flip="none" rotWithShape="1">
            <a:gsLst>
              <a:gs pos="0">
                <a:schemeClr val="bg1">
                  <a:lumMod val="85000"/>
                </a:schemeClr>
              </a:gs>
              <a:gs pos="100000">
                <a:schemeClr val="bg1">
                  <a:lumMod val="85000"/>
                  <a:alpha val="50000"/>
                </a:schemeClr>
              </a:gs>
            </a:gsLst>
            <a:lin ang="0" scaled="1"/>
            <a:tileRect/>
          </a:gradFill>
          <a:ln w="28575" cap="flat" cmpd="sng" algn="ctr">
            <a:noFill/>
            <a:prstDash val="solid"/>
            <a:round/>
            <a:headEnd type="none" w="med" len="med"/>
            <a:tailEnd type="none" w="med" len="med"/>
          </a:ln>
          <a:effectLst/>
        </p:spPr>
        <p:txBody>
          <a:bodyPr/>
          <a:lstStyle/>
          <a:p>
            <a:pPr algn="ctr" eaLnBrk="1" fontAlgn="auto" hangingPunct="1">
              <a:spcBef>
                <a:spcPts val="0"/>
              </a:spcBef>
              <a:spcAft>
                <a:spcPts val="0"/>
              </a:spcAft>
              <a:defRPr/>
            </a:pPr>
            <a:endParaRPr 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5128" name="Rectangle 1"/>
          <p:cNvSpPr>
            <a:spLocks noChangeArrowheads="1"/>
          </p:cNvSpPr>
          <p:nvPr/>
        </p:nvSpPr>
        <p:spPr bwMode="auto">
          <a:xfrm>
            <a:off x="1902197" y="2796441"/>
            <a:ext cx="1574800" cy="736600"/>
          </a:xfrm>
          <a:prstGeom prst="rect">
            <a:avLst/>
          </a:prstGeom>
          <a:solidFill>
            <a:srgbClr val="239E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en-US" altLang="en-US">
              <a:latin typeface="Arial" panose="020B0604020202020204" pitchFamily="34" charset="0"/>
              <a:cs typeface="Arial" panose="020B0604020202020204" pitchFamily="34" charset="0"/>
            </a:endParaRPr>
          </a:p>
        </p:txBody>
      </p:sp>
      <p:sp>
        <p:nvSpPr>
          <p:cNvPr id="36" name="Pentagon 35"/>
          <p:cNvSpPr/>
          <p:nvPr/>
        </p:nvSpPr>
        <p:spPr bwMode="auto">
          <a:xfrm rot="16200000" flipH="1" flipV="1">
            <a:off x="1978397" y="1840766"/>
            <a:ext cx="1422400" cy="1574800"/>
          </a:xfrm>
          <a:prstGeom prst="homePlate">
            <a:avLst>
              <a:gd name="adj" fmla="val 20429"/>
            </a:avLst>
          </a:prstGeom>
          <a:gradFill flip="none" rotWithShape="1">
            <a:gsLst>
              <a:gs pos="0">
                <a:schemeClr val="bg1">
                  <a:lumMod val="85000"/>
                </a:schemeClr>
              </a:gs>
              <a:gs pos="100000">
                <a:schemeClr val="bg1">
                  <a:lumMod val="85000"/>
                  <a:alpha val="50000"/>
                </a:schemeClr>
              </a:gs>
            </a:gsLst>
            <a:lin ang="0" scaled="1"/>
            <a:tileRect/>
          </a:gradFill>
          <a:ln w="28575" cap="flat" cmpd="sng" algn="ctr">
            <a:noFill/>
            <a:prstDash val="solid"/>
            <a:round/>
            <a:headEnd type="none" w="med" len="med"/>
            <a:tailEnd type="none" w="med" len="med"/>
          </a:ln>
          <a:effectLst/>
        </p:spPr>
        <p:txBody>
          <a:bodyPr/>
          <a:lstStyle/>
          <a:p>
            <a:pPr algn="ctr" eaLnBrk="1" fontAlgn="auto" hangingPunct="1">
              <a:spcBef>
                <a:spcPts val="0"/>
              </a:spcBef>
              <a:spcAft>
                <a:spcPts val="0"/>
              </a:spcAft>
              <a:defRPr/>
            </a:pPr>
            <a:endParaRPr 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22" name="Line 11"/>
          <p:cNvSpPr>
            <a:spLocks noChangeShapeType="1"/>
          </p:cNvSpPr>
          <p:nvPr/>
        </p:nvSpPr>
        <p:spPr bwMode="auto">
          <a:xfrm flipH="1" flipV="1">
            <a:off x="255588" y="3571141"/>
            <a:ext cx="4933950" cy="0"/>
          </a:xfrm>
          <a:prstGeom prst="line">
            <a:avLst/>
          </a:prstGeom>
          <a:noFill/>
          <a:ln w="9525">
            <a:solidFill>
              <a:schemeClr val="bg1">
                <a:lumMod val="50000"/>
              </a:schemeClr>
            </a:solidFill>
            <a:prstDash val="sysDot"/>
            <a:round/>
            <a:headEnd/>
            <a:tailEnd/>
          </a:ln>
        </p:spPr>
        <p:txBody>
          <a:bodyPr/>
          <a:lstStyle/>
          <a:p>
            <a:pPr eaLnBrk="1" fontAlgn="auto" hangingPunct="1">
              <a:spcBef>
                <a:spcPts val="0"/>
              </a:spcBef>
              <a:spcAft>
                <a:spcPts val="0"/>
              </a:spcAft>
              <a:defRPr/>
            </a:pPr>
            <a:endParaRPr lang="en-US">
              <a:latin typeface="Arial" panose="020B0604020202020204" pitchFamily="34" charset="0"/>
              <a:ea typeface="MS PGothic" pitchFamily="34" charset="-128"/>
              <a:cs typeface="Arial" panose="020B0604020202020204" pitchFamily="34" charset="0"/>
            </a:endParaRPr>
          </a:p>
        </p:txBody>
      </p:sp>
      <p:sp>
        <p:nvSpPr>
          <p:cNvPr id="5131" name="Title 1"/>
          <p:cNvSpPr>
            <a:spLocks noGrp="1"/>
          </p:cNvSpPr>
          <p:nvPr>
            <p:ph type="title"/>
          </p:nvPr>
        </p:nvSpPr>
        <p:spPr>
          <a:xfrm>
            <a:off x="182563" y="188640"/>
            <a:ext cx="8644914" cy="731838"/>
          </a:xfrm>
        </p:spPr>
        <p:txBody>
          <a:bodyPr/>
          <a:lstStyle/>
          <a:p>
            <a:r>
              <a:rPr lang="en-US" altLang="en-US" dirty="0">
                <a:solidFill>
                  <a:srgbClr val="7889FB"/>
                </a:solidFill>
              </a:rPr>
              <a:t>Fraud is a deliberate deception or misrepresentation which violates a legal statute and is intended to produce an undue financial gain</a:t>
            </a:r>
          </a:p>
        </p:txBody>
      </p:sp>
      <p:pic>
        <p:nvPicPr>
          <p:cNvPr id="5132" name="Picture 2" descr="Lifecycle_Wh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2972" y="3136166"/>
            <a:ext cx="9906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TextBox 7"/>
          <p:cNvSpPr txBox="1">
            <a:spLocks noChangeArrowheads="1"/>
          </p:cNvSpPr>
          <p:nvPr/>
        </p:nvSpPr>
        <p:spPr bwMode="auto">
          <a:xfrm>
            <a:off x="281811" y="3555241"/>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b="1" dirty="0">
                <a:solidFill>
                  <a:srgbClr val="167842"/>
                </a:solidFill>
                <a:ea typeface="MS PGothic" pitchFamily="34" charset="-128"/>
                <a:cs typeface="Arial" panose="020B0604020202020204" pitchFamily="34" charset="0"/>
              </a:rPr>
              <a:t>Opportunistic</a:t>
            </a:r>
          </a:p>
        </p:txBody>
      </p:sp>
      <p:sp>
        <p:nvSpPr>
          <p:cNvPr id="5134" name="TextBox 8"/>
          <p:cNvSpPr txBox="1">
            <a:spLocks noChangeArrowheads="1"/>
          </p:cNvSpPr>
          <p:nvPr/>
        </p:nvSpPr>
        <p:spPr bwMode="auto">
          <a:xfrm>
            <a:off x="430213" y="3085922"/>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b="1">
                <a:solidFill>
                  <a:srgbClr val="1674AF"/>
                </a:solidFill>
                <a:ea typeface="MS PGothic" pitchFamily="34" charset="-128"/>
                <a:cs typeface="Arial" panose="020B0604020202020204" pitchFamily="34" charset="0"/>
              </a:rPr>
              <a:t>Organized</a:t>
            </a:r>
          </a:p>
        </p:txBody>
      </p:sp>
      <p:sp>
        <p:nvSpPr>
          <p:cNvPr id="5135" name="TextBox 8"/>
          <p:cNvSpPr txBox="1">
            <a:spLocks noChangeArrowheads="1"/>
          </p:cNvSpPr>
          <p:nvPr/>
        </p:nvSpPr>
        <p:spPr bwMode="auto">
          <a:xfrm>
            <a:off x="1948295" y="2796441"/>
            <a:ext cx="14382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2000" b="1" dirty="0">
                <a:solidFill>
                  <a:srgbClr val="FFFF00"/>
                </a:solidFill>
                <a:ea typeface="MS PGothic" pitchFamily="34" charset="-128"/>
                <a:cs typeface="Arial" panose="020B0604020202020204" pitchFamily="34" charset="0"/>
              </a:rPr>
              <a:t>Organized</a:t>
            </a:r>
          </a:p>
        </p:txBody>
      </p:sp>
      <p:sp>
        <p:nvSpPr>
          <p:cNvPr id="5136" name="TextBox 8"/>
          <p:cNvSpPr txBox="1">
            <a:spLocks noChangeArrowheads="1"/>
          </p:cNvSpPr>
          <p:nvPr/>
        </p:nvSpPr>
        <p:spPr bwMode="auto">
          <a:xfrm>
            <a:off x="3629397" y="2796441"/>
            <a:ext cx="12250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000" b="1" dirty="0">
                <a:solidFill>
                  <a:srgbClr val="FFFF00"/>
                </a:solidFill>
                <a:ea typeface="MS PGothic" pitchFamily="34" charset="-128"/>
                <a:cs typeface="Arial" panose="020B0604020202020204" pitchFamily="34" charset="0"/>
              </a:rPr>
              <a:t>Provider</a:t>
            </a:r>
          </a:p>
        </p:txBody>
      </p:sp>
      <p:sp>
        <p:nvSpPr>
          <p:cNvPr id="5137" name="TextBox 8"/>
          <p:cNvSpPr txBox="1">
            <a:spLocks noChangeArrowheads="1"/>
          </p:cNvSpPr>
          <p:nvPr/>
        </p:nvSpPr>
        <p:spPr bwMode="auto">
          <a:xfrm>
            <a:off x="2006003" y="3939441"/>
            <a:ext cx="13805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2000" b="1">
                <a:solidFill>
                  <a:srgbClr val="FFFF00"/>
                </a:solidFill>
                <a:ea typeface="MS PGothic" pitchFamily="34" charset="-128"/>
                <a:cs typeface="Arial" panose="020B0604020202020204" pitchFamily="34" charset="0"/>
              </a:rPr>
              <a:t>Individual</a:t>
            </a:r>
          </a:p>
        </p:txBody>
      </p:sp>
      <p:sp>
        <p:nvSpPr>
          <p:cNvPr id="5138" name="TextBox 8"/>
          <p:cNvSpPr txBox="1">
            <a:spLocks noChangeArrowheads="1"/>
          </p:cNvSpPr>
          <p:nvPr/>
        </p:nvSpPr>
        <p:spPr bwMode="auto">
          <a:xfrm>
            <a:off x="3629397" y="3939441"/>
            <a:ext cx="1396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000" b="1" dirty="0">
                <a:solidFill>
                  <a:srgbClr val="FFFF00"/>
                </a:solidFill>
                <a:ea typeface="MS PGothic" pitchFamily="34" charset="-128"/>
                <a:cs typeface="Arial" panose="020B0604020202020204" pitchFamily="34" charset="0"/>
              </a:rPr>
              <a:t>Employee</a:t>
            </a:r>
          </a:p>
        </p:txBody>
      </p:sp>
      <p:sp>
        <p:nvSpPr>
          <p:cNvPr id="5139" name="TextBox 7"/>
          <p:cNvSpPr txBox="1">
            <a:spLocks noChangeArrowheads="1"/>
          </p:cNvSpPr>
          <p:nvPr/>
        </p:nvSpPr>
        <p:spPr bwMode="auto">
          <a:xfrm>
            <a:off x="1997447" y="2077303"/>
            <a:ext cx="138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a:ea typeface="MS PGothic" pitchFamily="34" charset="-128"/>
                <a:cs typeface="Arial" panose="020B0604020202020204" pitchFamily="34" charset="0"/>
              </a:rPr>
              <a:t>Staged events</a:t>
            </a:r>
          </a:p>
          <a:p>
            <a:pPr algn="r" eaLnBrk="1" hangingPunct="1"/>
            <a:r>
              <a:rPr lang="en-US" altLang="en-US" sz="1200">
                <a:ea typeface="MS PGothic" pitchFamily="34" charset="-128"/>
                <a:cs typeface="Arial" panose="020B0604020202020204" pitchFamily="34" charset="0"/>
              </a:rPr>
              <a:t>Money laundering</a:t>
            </a:r>
          </a:p>
        </p:txBody>
      </p:sp>
      <p:sp>
        <p:nvSpPr>
          <p:cNvPr id="5140" name="TextBox 7"/>
          <p:cNvSpPr txBox="1">
            <a:spLocks noChangeArrowheads="1"/>
          </p:cNvSpPr>
          <p:nvPr/>
        </p:nvSpPr>
        <p:spPr bwMode="auto">
          <a:xfrm>
            <a:off x="2095872" y="4287103"/>
            <a:ext cx="1290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dirty="0">
                <a:ea typeface="MS PGothic" pitchFamily="34" charset="-128"/>
                <a:cs typeface="Arial" panose="020B0604020202020204" pitchFamily="34" charset="0"/>
              </a:rPr>
              <a:t>Slip and fall</a:t>
            </a:r>
          </a:p>
          <a:p>
            <a:pPr algn="r" eaLnBrk="1" hangingPunct="1"/>
            <a:r>
              <a:rPr lang="en-US" altLang="en-US" sz="1200" dirty="0">
                <a:ea typeface="MS PGothic" pitchFamily="34" charset="-128"/>
                <a:cs typeface="Arial" panose="020B0604020202020204" pitchFamily="34" charset="0"/>
              </a:rPr>
              <a:t>Arson</a:t>
            </a:r>
            <a:br>
              <a:rPr lang="en-US" altLang="en-US" sz="1200" dirty="0">
                <a:ea typeface="MS PGothic" pitchFamily="34" charset="-128"/>
                <a:cs typeface="Arial" panose="020B0604020202020204" pitchFamily="34" charset="0"/>
              </a:rPr>
            </a:br>
            <a:r>
              <a:rPr lang="en-US" altLang="en-US" sz="1200" dirty="0">
                <a:ea typeface="MS PGothic" pitchFamily="34" charset="-128"/>
                <a:cs typeface="Arial" panose="020B0604020202020204" pitchFamily="34" charset="0"/>
              </a:rPr>
              <a:t>Tax fraud</a:t>
            </a:r>
          </a:p>
          <a:p>
            <a:pPr algn="r" eaLnBrk="1" hangingPunct="1"/>
            <a:r>
              <a:rPr lang="en-US" altLang="en-US" sz="1200" dirty="0">
                <a:ea typeface="MS PGothic" pitchFamily="34" charset="-128"/>
                <a:cs typeface="Arial" panose="020B0604020202020204" pitchFamily="34" charset="0"/>
              </a:rPr>
              <a:t>Medical fraud</a:t>
            </a:r>
          </a:p>
        </p:txBody>
      </p:sp>
      <p:sp>
        <p:nvSpPr>
          <p:cNvPr id="5141" name="TextBox 7"/>
          <p:cNvSpPr txBox="1">
            <a:spLocks noChangeArrowheads="1"/>
          </p:cNvSpPr>
          <p:nvPr/>
        </p:nvSpPr>
        <p:spPr bwMode="auto">
          <a:xfrm>
            <a:off x="3629397" y="2077303"/>
            <a:ext cx="1493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ea typeface="MS PGothic" pitchFamily="34" charset="-128"/>
                <a:cs typeface="Arial" panose="020B0604020202020204" pitchFamily="34" charset="0"/>
              </a:rPr>
              <a:t>Improper billing</a:t>
            </a:r>
            <a:br>
              <a:rPr lang="en-US" altLang="en-US" sz="1200">
                <a:ea typeface="MS PGothic" pitchFamily="34" charset="-128"/>
                <a:cs typeface="Arial" panose="020B0604020202020204" pitchFamily="34" charset="0"/>
              </a:rPr>
            </a:br>
            <a:r>
              <a:rPr lang="en-US" altLang="en-US" sz="1200">
                <a:ea typeface="MS PGothic" pitchFamily="34" charset="-128"/>
                <a:cs typeface="Arial" panose="020B0604020202020204" pitchFamily="34" charset="0"/>
              </a:rPr>
              <a:t>Improper payments</a:t>
            </a:r>
          </a:p>
        </p:txBody>
      </p:sp>
      <p:sp>
        <p:nvSpPr>
          <p:cNvPr id="5142" name="TextBox 7"/>
          <p:cNvSpPr txBox="1">
            <a:spLocks noChangeArrowheads="1"/>
          </p:cNvSpPr>
          <p:nvPr/>
        </p:nvSpPr>
        <p:spPr bwMode="auto">
          <a:xfrm>
            <a:off x="3629397" y="4471253"/>
            <a:ext cx="1590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dirty="0">
                <a:ea typeface="MS PGothic" pitchFamily="34" charset="-128"/>
                <a:cs typeface="Arial" panose="020B0604020202020204" pitchFamily="34" charset="0"/>
              </a:rPr>
              <a:t>Procurement</a:t>
            </a:r>
          </a:p>
          <a:p>
            <a:pPr eaLnBrk="1" hangingPunct="1"/>
            <a:r>
              <a:rPr lang="en-US" altLang="en-US" sz="1200" dirty="0">
                <a:ea typeface="MS PGothic" pitchFamily="34" charset="-128"/>
                <a:cs typeface="Arial" panose="020B0604020202020204" pitchFamily="34" charset="0"/>
              </a:rPr>
              <a:t>Financial statement</a:t>
            </a:r>
            <a:br>
              <a:rPr lang="en-US" altLang="en-US" sz="1200" dirty="0">
                <a:ea typeface="MS PGothic" pitchFamily="34" charset="-128"/>
                <a:cs typeface="Arial" panose="020B0604020202020204" pitchFamily="34" charset="0"/>
              </a:rPr>
            </a:br>
            <a:r>
              <a:rPr lang="en-US" altLang="en-US" sz="1200" dirty="0">
                <a:ea typeface="MS PGothic" pitchFamily="34" charset="-128"/>
                <a:cs typeface="Arial" panose="020B0604020202020204" pitchFamily="34" charset="0"/>
              </a:rPr>
              <a:t>Expense</a:t>
            </a:r>
          </a:p>
        </p:txBody>
      </p:sp>
      <p:sp>
        <p:nvSpPr>
          <p:cNvPr id="5143" name="Title 1"/>
          <p:cNvSpPr>
            <a:spLocks/>
          </p:cNvSpPr>
          <p:nvPr/>
        </p:nvSpPr>
        <p:spPr bwMode="auto">
          <a:xfrm>
            <a:off x="6094413" y="1418086"/>
            <a:ext cx="2901950"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p>
            <a:pPr eaLnBrk="1" hangingPunct="1"/>
            <a:r>
              <a:rPr lang="en-US" altLang="en-US" sz="2000" b="1" dirty="0">
                <a:solidFill>
                  <a:srgbClr val="239ED0"/>
                </a:solidFill>
              </a:rPr>
              <a:t>Scope includes</a:t>
            </a:r>
          </a:p>
          <a:p>
            <a:pPr eaLnBrk="1" hangingPunct="1"/>
            <a:endParaRPr lang="en-US" altLang="en-US" sz="1600" b="1" dirty="0">
              <a:latin typeface="Arial" panose="020B0604020202020204" pitchFamily="34" charset="0"/>
              <a:cs typeface="Arial" panose="020B0604020202020204" pitchFamily="34" charset="0"/>
            </a:endParaRPr>
          </a:p>
          <a:p>
            <a:pPr eaLnBrk="1" hangingPunct="1"/>
            <a:r>
              <a:rPr lang="en-US" altLang="en-US" sz="1400" b="1" dirty="0">
                <a:solidFill>
                  <a:schemeClr val="bg1">
                    <a:lumMod val="65000"/>
                  </a:schemeClr>
                </a:solidFill>
                <a:latin typeface="Arial" panose="020B0604020202020204" pitchFamily="34" charset="0"/>
                <a:cs typeface="Arial" panose="020B0604020202020204" pitchFamily="34" charset="0"/>
              </a:rPr>
              <a:t>Financial crime</a:t>
            </a:r>
            <a:r>
              <a:rPr lang="en-US" altLang="en-US" sz="1400" dirty="0">
                <a:solidFill>
                  <a:schemeClr val="bg1">
                    <a:lumMod val="65000"/>
                  </a:schemeClr>
                </a:solidFill>
                <a:latin typeface="Arial" panose="020B0604020202020204" pitchFamily="34" charset="0"/>
                <a:cs typeface="Arial" panose="020B0604020202020204" pitchFamily="34" charset="0"/>
              </a:rPr>
              <a:t> including money laundering, cyber attack and illegal security breach.</a:t>
            </a:r>
          </a:p>
          <a:p>
            <a:pPr eaLnBrk="1" hangingPunct="1"/>
            <a:endParaRPr lang="en-US" altLang="en-US" sz="1400" dirty="0">
              <a:latin typeface="Arial" panose="020B0604020202020204" pitchFamily="34" charset="0"/>
              <a:cs typeface="Arial" panose="020B0604020202020204" pitchFamily="34" charset="0"/>
            </a:endParaRPr>
          </a:p>
          <a:p>
            <a:pPr eaLnBrk="1" hangingPunct="1"/>
            <a:r>
              <a:rPr lang="en-US" altLang="en-US" sz="2000" b="1" dirty="0">
                <a:solidFill>
                  <a:srgbClr val="239ED0"/>
                </a:solidFill>
                <a:latin typeface="Arial" panose="020B0604020202020204" pitchFamily="34" charset="0"/>
                <a:cs typeface="Arial" panose="020B0604020202020204" pitchFamily="34" charset="0"/>
              </a:rPr>
              <a:t>Abuse</a:t>
            </a:r>
            <a:r>
              <a:rPr lang="en-US" altLang="en-US" dirty="0">
                <a:solidFill>
                  <a:srgbClr val="239ED0"/>
                </a:solidFill>
                <a:latin typeface="Arial" panose="020B0604020202020204" pitchFamily="34" charset="0"/>
                <a:cs typeface="Arial" panose="020B0604020202020204" pitchFamily="34" charset="0"/>
              </a:rPr>
              <a:t> </a:t>
            </a:r>
            <a:r>
              <a:rPr lang="en-US" altLang="en-US" sz="1400" dirty="0">
                <a:solidFill>
                  <a:schemeClr val="tx1"/>
                </a:solidFill>
                <a:latin typeface="Arial" panose="020B0604020202020204" pitchFamily="34" charset="0"/>
                <a:cs typeface="Arial" panose="020B0604020202020204" pitchFamily="34" charset="0"/>
              </a:rPr>
              <a:t>which similar to fraud but not determined to violate the law. </a:t>
            </a:r>
          </a:p>
          <a:p>
            <a:pPr eaLnBrk="1" hangingPunct="1"/>
            <a:br>
              <a:rPr lang="en-US" altLang="en-US" sz="1400" dirty="0">
                <a:latin typeface="Arial" panose="020B0604020202020204" pitchFamily="34" charset="0"/>
                <a:cs typeface="Arial" panose="020B0604020202020204" pitchFamily="34" charset="0"/>
              </a:rPr>
            </a:br>
            <a:r>
              <a:rPr lang="en-US" altLang="en-US" sz="2000" b="1" dirty="0">
                <a:solidFill>
                  <a:srgbClr val="239ED0"/>
                </a:solidFill>
              </a:rPr>
              <a:t>Waste &amp; Error </a:t>
            </a:r>
            <a:r>
              <a:rPr lang="en-US" altLang="en-US" sz="1400" dirty="0">
                <a:solidFill>
                  <a:schemeClr val="tx1"/>
                </a:solidFill>
                <a:latin typeface="Arial" panose="020B0604020202020204" pitchFamily="34" charset="0"/>
                <a:cs typeface="Arial" panose="020B0604020202020204" pitchFamily="34" charset="0"/>
              </a:rPr>
              <a:t>refer to improper payments which are the result of over paying due to poor policies or operational mistakes</a:t>
            </a:r>
            <a:br>
              <a:rPr lang="en-US" altLang="en-US" sz="1400" dirty="0">
                <a:latin typeface="Arial" panose="020B0604020202020204" pitchFamily="34" charset="0"/>
                <a:cs typeface="Arial" panose="020B0604020202020204" pitchFamily="34" charset="0"/>
              </a:rPr>
            </a:br>
            <a:endParaRPr lang="en-US" altLang="en-US" sz="1400" dirty="0">
              <a:latin typeface="Arial" panose="020B0604020202020204" pitchFamily="34" charset="0"/>
              <a:cs typeface="Arial" panose="020B0604020202020204" pitchFamily="34" charset="0"/>
            </a:endParaRPr>
          </a:p>
          <a:p>
            <a:pPr eaLnBrk="1" hangingPunct="1"/>
            <a:r>
              <a:rPr lang="en-US" altLang="en-US" sz="1400" b="1" dirty="0">
                <a:solidFill>
                  <a:schemeClr val="bg1">
                    <a:lumMod val="65000"/>
                  </a:schemeClr>
                </a:solidFill>
                <a:latin typeface="Arial" panose="020B0604020202020204" pitchFamily="34" charset="0"/>
                <a:cs typeface="Arial" panose="020B0604020202020204" pitchFamily="34" charset="0"/>
              </a:rPr>
              <a:t>Risk</a:t>
            </a:r>
            <a:r>
              <a:rPr lang="en-US" altLang="en-US" sz="1400" dirty="0">
                <a:solidFill>
                  <a:schemeClr val="bg1">
                    <a:lumMod val="65000"/>
                  </a:schemeClr>
                </a:solidFill>
                <a:latin typeface="Arial" panose="020B0604020202020204" pitchFamily="34" charset="0"/>
                <a:cs typeface="Arial" panose="020B0604020202020204" pitchFamily="34" charset="0"/>
              </a:rPr>
              <a:t> includes financial, operational, IT and security risks and financial crimes which all must be identified, monitored and controlled.</a:t>
            </a:r>
          </a:p>
        </p:txBody>
      </p:sp>
      <p:sp>
        <p:nvSpPr>
          <p:cNvPr id="4" name="Oval 3"/>
          <p:cNvSpPr/>
          <p:nvPr/>
        </p:nvSpPr>
        <p:spPr bwMode="auto">
          <a:xfrm>
            <a:off x="5486400" y="2132461"/>
            <a:ext cx="515938" cy="517525"/>
          </a:xfrm>
          <a:prstGeom prst="ellipse">
            <a:avLst/>
          </a:prstGeom>
          <a:solidFill>
            <a:schemeClr val="bg1">
              <a:lumMod val="65000"/>
            </a:schemeClr>
          </a:solidFill>
          <a:ln w="57150" cap="flat" cmpd="sng" algn="ctr">
            <a:solidFill>
              <a:schemeClr val="bg1">
                <a:lumMod val="50000"/>
              </a:schemeClr>
            </a:solidFill>
            <a:prstDash val="solid"/>
            <a:round/>
            <a:headEnd type="none" w="med" len="med"/>
            <a:tailEnd type="none" w="med" len="med"/>
          </a:ln>
          <a:effectLst/>
        </p:spPr>
        <p:txBody>
          <a:bodyPr/>
          <a:lstStyle/>
          <a:p>
            <a:pPr algn="ctr" eaLnBrk="1" fontAlgn="auto" hangingPunct="1">
              <a:spcBef>
                <a:spcPts val="0"/>
              </a:spcBef>
              <a:spcAft>
                <a:spcPts val="0"/>
              </a:spcAft>
              <a:defRPr/>
            </a:pPr>
            <a:endParaRPr lang="en-US">
              <a:ea typeface="ＭＳ Ｐゴシック" panose="020B0600070205080204" pitchFamily="34" charset="-128"/>
              <a:cs typeface="Arial" charset="0"/>
            </a:endParaRPr>
          </a:p>
        </p:txBody>
      </p:sp>
      <p:sp>
        <p:nvSpPr>
          <p:cNvPr id="33" name="Oval 32"/>
          <p:cNvSpPr/>
          <p:nvPr/>
        </p:nvSpPr>
        <p:spPr bwMode="auto">
          <a:xfrm>
            <a:off x="5486400" y="2792861"/>
            <a:ext cx="515938" cy="517525"/>
          </a:xfrm>
          <a:prstGeom prst="ellipse">
            <a:avLst/>
          </a:prstGeom>
          <a:solidFill>
            <a:schemeClr val="bg1">
              <a:lumMod val="65000"/>
            </a:schemeClr>
          </a:solidFill>
          <a:ln w="57150" cap="flat" cmpd="sng" algn="ctr">
            <a:solidFill>
              <a:schemeClr val="bg1">
                <a:lumMod val="50000"/>
              </a:schemeClr>
            </a:solidFill>
            <a:prstDash val="solid"/>
            <a:round/>
            <a:headEnd type="none" w="med" len="med"/>
            <a:tailEnd type="none" w="med" len="med"/>
          </a:ln>
          <a:effectLst/>
        </p:spPr>
        <p:txBody>
          <a:bodyPr/>
          <a:lstStyle/>
          <a:p>
            <a:pPr algn="ctr" eaLnBrk="1" fontAlgn="auto" hangingPunct="1">
              <a:spcBef>
                <a:spcPts val="0"/>
              </a:spcBef>
              <a:spcAft>
                <a:spcPts val="0"/>
              </a:spcAft>
              <a:defRPr/>
            </a:pPr>
            <a:endParaRPr lang="en-US">
              <a:ea typeface="ＭＳ Ｐゴシック" panose="020B0600070205080204" pitchFamily="34" charset="-128"/>
              <a:cs typeface="Arial" charset="0"/>
            </a:endParaRPr>
          </a:p>
        </p:txBody>
      </p:sp>
      <p:sp>
        <p:nvSpPr>
          <p:cNvPr id="34" name="Oval 33"/>
          <p:cNvSpPr/>
          <p:nvPr/>
        </p:nvSpPr>
        <p:spPr bwMode="auto">
          <a:xfrm>
            <a:off x="5486400" y="3497555"/>
            <a:ext cx="515938" cy="515938"/>
          </a:xfrm>
          <a:prstGeom prst="ellipse">
            <a:avLst/>
          </a:prstGeom>
          <a:solidFill>
            <a:schemeClr val="bg1">
              <a:lumMod val="65000"/>
            </a:schemeClr>
          </a:solidFill>
          <a:ln w="57150" cap="flat" cmpd="sng" algn="ctr">
            <a:solidFill>
              <a:schemeClr val="bg1">
                <a:lumMod val="50000"/>
              </a:schemeClr>
            </a:solidFill>
            <a:prstDash val="solid"/>
            <a:round/>
            <a:headEnd type="none" w="med" len="med"/>
            <a:tailEnd type="none" w="med" len="med"/>
          </a:ln>
          <a:effectLst/>
        </p:spPr>
        <p:txBody>
          <a:bodyPr/>
          <a:lstStyle/>
          <a:p>
            <a:pPr algn="ctr" eaLnBrk="1" fontAlgn="auto" hangingPunct="1">
              <a:spcBef>
                <a:spcPts val="0"/>
              </a:spcBef>
              <a:spcAft>
                <a:spcPts val="0"/>
              </a:spcAft>
              <a:defRPr/>
            </a:pPr>
            <a:endParaRPr lang="en-US">
              <a:ea typeface="ＭＳ Ｐゴシック" panose="020B0600070205080204" pitchFamily="34" charset="-128"/>
              <a:cs typeface="Arial" charset="0"/>
            </a:endParaRPr>
          </a:p>
        </p:txBody>
      </p:sp>
      <p:sp>
        <p:nvSpPr>
          <p:cNvPr id="35" name="Oval 34"/>
          <p:cNvSpPr/>
          <p:nvPr/>
        </p:nvSpPr>
        <p:spPr bwMode="auto">
          <a:xfrm>
            <a:off x="5486400" y="4577305"/>
            <a:ext cx="515938" cy="517525"/>
          </a:xfrm>
          <a:prstGeom prst="ellipse">
            <a:avLst/>
          </a:prstGeom>
          <a:solidFill>
            <a:schemeClr val="bg1">
              <a:lumMod val="65000"/>
            </a:schemeClr>
          </a:solidFill>
          <a:ln w="57150" cap="flat" cmpd="sng" algn="ctr">
            <a:solidFill>
              <a:schemeClr val="bg1">
                <a:lumMod val="50000"/>
              </a:schemeClr>
            </a:solidFill>
            <a:prstDash val="solid"/>
            <a:round/>
            <a:headEnd type="none" w="med" len="med"/>
            <a:tailEnd type="none" w="med" len="med"/>
          </a:ln>
          <a:effectLst/>
        </p:spPr>
        <p:txBody>
          <a:bodyPr/>
          <a:lstStyle/>
          <a:p>
            <a:pPr algn="ctr" eaLnBrk="1" fontAlgn="auto" hangingPunct="1">
              <a:spcBef>
                <a:spcPts val="0"/>
              </a:spcBef>
              <a:spcAft>
                <a:spcPts val="0"/>
              </a:spcAft>
              <a:defRPr/>
            </a:pPr>
            <a:endParaRPr lang="en-US">
              <a:ea typeface="ＭＳ Ｐゴシック" panose="020B0600070205080204" pitchFamily="34" charset="-128"/>
              <a:cs typeface="Arial" charset="0"/>
            </a:endParaRPr>
          </a:p>
        </p:txBody>
      </p:sp>
      <p:pic>
        <p:nvPicPr>
          <p:cNvPr id="5148" name="Picture 5" descr="Lo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07050" y="4628105"/>
            <a:ext cx="2714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9" name="Picture 3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9588" y="3586455"/>
            <a:ext cx="3175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0" name="Picture 3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37213" y="2886523"/>
            <a:ext cx="2254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1" name="Picture 3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19750" y="2222948"/>
            <a:ext cx="254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7"/>
          <p:cNvSpPr/>
          <p:nvPr/>
        </p:nvSpPr>
        <p:spPr bwMode="auto">
          <a:xfrm>
            <a:off x="5232400" y="1967766"/>
            <a:ext cx="236538" cy="3208337"/>
          </a:xfrm>
          <a:prstGeom prst="leftBrace">
            <a:avLst>
              <a:gd name="adj1" fmla="val 44047"/>
              <a:gd name="adj2" fmla="val 50000"/>
            </a:avLst>
          </a:prstGeom>
          <a:noFill/>
          <a:ln w="9525" cap="flat" cmpd="sng" algn="ctr">
            <a:solidFill>
              <a:schemeClr val="bg1">
                <a:lumMod val="50000"/>
              </a:schemeClr>
            </a:solidFill>
            <a:prstDash val="solid"/>
            <a:round/>
            <a:headEnd type="none" w="med" len="med"/>
            <a:tailEnd type="none" w="med" len="med"/>
          </a:ln>
          <a:effectLst/>
        </p:spPr>
        <p:txBody>
          <a:bodyPr/>
          <a:lstStyle/>
          <a:p>
            <a:pPr algn="ctr" eaLnBrk="1" fontAlgn="auto" hangingPunct="1">
              <a:spcBef>
                <a:spcPts val="0"/>
              </a:spcBef>
              <a:spcAft>
                <a:spcPts val="0"/>
              </a:spcAft>
              <a:defRPr/>
            </a:pPr>
            <a:endParaRPr lang="en-US">
              <a:ea typeface="ＭＳ Ｐゴシック" panose="020B0600070205080204" pitchFamily="34" charset="-128"/>
              <a:cs typeface="Arial" charset="0"/>
            </a:endParaRPr>
          </a:p>
        </p:txBody>
      </p:sp>
    </p:spTree>
    <p:extLst>
      <p:ext uri="{BB962C8B-B14F-4D97-AF65-F5344CB8AC3E}">
        <p14:creationId xmlns:p14="http://schemas.microsoft.com/office/powerpoint/2010/main" val="365168572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4"/>
          <p:cNvSpPr>
            <a:spLocks noGrp="1"/>
          </p:cNvSpPr>
          <p:nvPr>
            <p:ph type="title"/>
          </p:nvPr>
        </p:nvSpPr>
        <p:spPr bwMode="auto">
          <a:xfrm>
            <a:off x="227012" y="182562"/>
            <a:ext cx="8686800" cy="731838"/>
          </a:xfrm>
          <a:noFill/>
          <a:ln>
            <a:miter lim="800000"/>
            <a:headEnd/>
            <a:tailEnd/>
          </a:ln>
        </p:spPr>
        <p:txBody>
          <a:bodyPr vert="horz" wrap="square" lIns="91440" tIns="45720" rIns="91440" bIns="45720" numCol="1" anchor="t" anchorCtr="0" compatLnSpc="1">
            <a:prstTxWarp prst="textNoShape">
              <a:avLst/>
            </a:prstTxWarp>
          </a:bodyPr>
          <a:lstStyle/>
          <a:p>
            <a:r>
              <a:rPr lang="en-US" dirty="0">
                <a:solidFill>
                  <a:srgbClr val="7889FB"/>
                </a:solidFill>
              </a:rPr>
              <a:t>Four capabilities are needed to defeat Fraudsters</a:t>
            </a:r>
          </a:p>
        </p:txBody>
      </p:sp>
      <p:pic>
        <p:nvPicPr>
          <p:cNvPr id="54275" name="Picture 48" descr="Predict and Disrupt"/>
          <p:cNvPicPr>
            <a:picLocks noChangeAspect="1" noChangeArrowheads="1"/>
          </p:cNvPicPr>
          <p:nvPr/>
        </p:nvPicPr>
        <p:blipFill>
          <a:blip r:embed="rId3"/>
          <a:srcRect/>
          <a:stretch>
            <a:fillRect/>
          </a:stretch>
        </p:blipFill>
        <p:spPr bwMode="auto">
          <a:xfrm>
            <a:off x="304800" y="1204913"/>
            <a:ext cx="8553450" cy="2571750"/>
          </a:xfrm>
          <a:prstGeom prst="rect">
            <a:avLst/>
          </a:prstGeom>
          <a:noFill/>
          <a:ln w="9525">
            <a:noFill/>
            <a:miter lim="800000"/>
            <a:headEnd/>
            <a:tailEnd/>
          </a:ln>
        </p:spPr>
      </p:pic>
      <p:pic>
        <p:nvPicPr>
          <p:cNvPr id="54276" name="Picture 49" descr="Proescute and Recovery copy"/>
          <p:cNvPicPr>
            <a:picLocks noChangeAspect="1" noChangeArrowheads="1"/>
          </p:cNvPicPr>
          <p:nvPr/>
        </p:nvPicPr>
        <p:blipFill>
          <a:blip r:embed="rId4"/>
          <a:srcRect/>
          <a:stretch>
            <a:fillRect/>
          </a:stretch>
        </p:blipFill>
        <p:spPr bwMode="auto">
          <a:xfrm>
            <a:off x="304800" y="3767138"/>
            <a:ext cx="8553450" cy="2562225"/>
          </a:xfrm>
          <a:prstGeom prst="rect">
            <a:avLst/>
          </a:prstGeom>
          <a:noFill/>
          <a:ln w="9525">
            <a:noFill/>
            <a:miter lim="800000"/>
            <a:headEnd/>
            <a:tailEnd/>
          </a:ln>
        </p:spPr>
      </p:pic>
      <p:pic>
        <p:nvPicPr>
          <p:cNvPr id="54277" name="Oval 35"/>
          <p:cNvPicPr>
            <a:picLocks noChangeArrowheads="1"/>
          </p:cNvPicPr>
          <p:nvPr/>
        </p:nvPicPr>
        <p:blipFill>
          <a:blip r:embed="rId5"/>
          <a:srcRect/>
          <a:stretch>
            <a:fillRect/>
          </a:stretch>
        </p:blipFill>
        <p:spPr bwMode="auto">
          <a:xfrm>
            <a:off x="2232025" y="1511300"/>
            <a:ext cx="4625975" cy="4586288"/>
          </a:xfrm>
          <a:prstGeom prst="rect">
            <a:avLst/>
          </a:prstGeom>
          <a:noFill/>
          <a:ln w="9525">
            <a:noFill/>
            <a:miter lim="800000"/>
            <a:headEnd/>
            <a:tailEnd/>
          </a:ln>
        </p:spPr>
      </p:pic>
      <p:sp>
        <p:nvSpPr>
          <p:cNvPr id="4" name="Or 3"/>
          <p:cNvSpPr>
            <a:spLocks noChangeArrowheads="1"/>
          </p:cNvSpPr>
          <p:nvPr/>
        </p:nvSpPr>
        <p:spPr bwMode="auto">
          <a:xfrm>
            <a:off x="2578227" y="1876863"/>
            <a:ext cx="3954463" cy="3784600"/>
          </a:xfrm>
          <a:prstGeom prst="flowChartOr">
            <a:avLst/>
          </a:prstGeom>
          <a:solidFill>
            <a:srgbClr val="FFFFFF"/>
          </a:solidFill>
          <a:ln w="9525">
            <a:solidFill>
              <a:srgbClr val="000000"/>
            </a:solidFill>
            <a:round/>
            <a:headEnd/>
            <a:tailEnd/>
          </a:ln>
          <a:effectLst>
            <a:glow rad="101600">
              <a:schemeClr val="accent6">
                <a:satMod val="175000"/>
                <a:alpha val="40000"/>
              </a:schemeClr>
            </a:glow>
            <a:outerShdw dist="23000" dir="5400000" rotWithShape="0">
              <a:srgbClr val="808080">
                <a:alpha val="34999"/>
              </a:srgbClr>
            </a:outerShdw>
            <a:softEdge rad="63500"/>
          </a:effectLst>
        </p:spPr>
        <p:txBody>
          <a:bodyPr anchor="ctr"/>
          <a:lstStyle/>
          <a:p>
            <a:pPr algn="ctr" hangingPunct="0">
              <a:lnSpc>
                <a:spcPct val="93000"/>
              </a:lnSpc>
              <a:buClr>
                <a:srgbClr val="000000"/>
              </a:buClr>
              <a:buSzPct val="100000"/>
              <a:buFont typeface="Times New Roman" pitchFamily="18" charset="0"/>
              <a:buNone/>
              <a:defRPr/>
            </a:pPr>
            <a:endParaRPr lang="en-US" dirty="0">
              <a:solidFill>
                <a:schemeClr val="lt1"/>
              </a:solidFill>
              <a:latin typeface="+mn-lt"/>
              <a:cs typeface="+mn-cs"/>
            </a:endParaRPr>
          </a:p>
        </p:txBody>
      </p:sp>
      <p:sp>
        <p:nvSpPr>
          <p:cNvPr id="54281" name="TextBox 42"/>
          <p:cNvSpPr txBox="1">
            <a:spLocks noChangeArrowheads="1"/>
          </p:cNvSpPr>
          <p:nvPr/>
        </p:nvSpPr>
        <p:spPr bwMode="auto">
          <a:xfrm>
            <a:off x="2989263" y="2905125"/>
            <a:ext cx="1296987" cy="346075"/>
          </a:xfrm>
          <a:prstGeom prst="rect">
            <a:avLst/>
          </a:prstGeom>
          <a:noFill/>
          <a:ln w="9525">
            <a:noFill/>
            <a:miter lim="800000"/>
            <a:headEnd/>
            <a:tailEnd/>
          </a:ln>
        </p:spPr>
        <p:txBody>
          <a:bodyPr lIns="0" tIns="0" rIns="0" bIns="0">
            <a:spAutoFit/>
          </a:bodyPr>
          <a:lstStyle/>
          <a:p>
            <a:pPr algn="ctr" hangingPunct="0">
              <a:lnSpc>
                <a:spcPct val="95000"/>
              </a:lnSpc>
              <a:buClr>
                <a:srgbClr val="000000"/>
              </a:buClr>
              <a:buSzPct val="100000"/>
              <a:buFont typeface="Times New Roman" pitchFamily="18" charset="0"/>
              <a:buNone/>
            </a:pPr>
            <a:r>
              <a:rPr lang="en-US" sz="1200">
                <a:solidFill>
                  <a:srgbClr val="404040"/>
                </a:solidFill>
                <a:latin typeface="Calibri" pitchFamily="34" charset="0"/>
              </a:rPr>
              <a:t>Detect fraud within a business process</a:t>
            </a:r>
          </a:p>
        </p:txBody>
      </p:sp>
      <p:sp>
        <p:nvSpPr>
          <p:cNvPr id="54282" name="TextBox 43"/>
          <p:cNvSpPr txBox="1">
            <a:spLocks noChangeArrowheads="1"/>
          </p:cNvSpPr>
          <p:nvPr/>
        </p:nvSpPr>
        <p:spPr bwMode="auto">
          <a:xfrm>
            <a:off x="4867275" y="2851150"/>
            <a:ext cx="1258888" cy="519113"/>
          </a:xfrm>
          <a:prstGeom prst="rect">
            <a:avLst/>
          </a:prstGeom>
          <a:noFill/>
          <a:ln w="9525">
            <a:noFill/>
            <a:miter lim="800000"/>
            <a:headEnd/>
            <a:tailEnd/>
          </a:ln>
        </p:spPr>
        <p:txBody>
          <a:bodyPr lIns="0" tIns="0" rIns="0" bIns="0">
            <a:spAutoFit/>
          </a:bodyPr>
          <a:lstStyle/>
          <a:p>
            <a:pPr algn="ctr" hangingPunct="0">
              <a:lnSpc>
                <a:spcPct val="95000"/>
              </a:lnSpc>
              <a:buClr>
                <a:srgbClr val="000000"/>
              </a:buClr>
              <a:buSzPct val="100000"/>
              <a:buFont typeface="Times New Roman" pitchFamily="18" charset="0"/>
              <a:buNone/>
            </a:pPr>
            <a:r>
              <a:rPr lang="en-US" sz="1200">
                <a:solidFill>
                  <a:srgbClr val="404040"/>
                </a:solidFill>
                <a:latin typeface="Calibri" pitchFamily="34" charset="0"/>
              </a:rPr>
              <a:t>Take action in real time – when it matters</a:t>
            </a:r>
          </a:p>
        </p:txBody>
      </p:sp>
      <p:sp>
        <p:nvSpPr>
          <p:cNvPr id="54283" name="TextBox 44"/>
          <p:cNvSpPr txBox="1">
            <a:spLocks noChangeArrowheads="1"/>
          </p:cNvSpPr>
          <p:nvPr/>
        </p:nvSpPr>
        <p:spPr bwMode="auto">
          <a:xfrm>
            <a:off x="4786313" y="4437063"/>
            <a:ext cx="1425575" cy="519112"/>
          </a:xfrm>
          <a:prstGeom prst="rect">
            <a:avLst/>
          </a:prstGeom>
          <a:noFill/>
          <a:ln w="9525">
            <a:noFill/>
            <a:miter lim="800000"/>
            <a:headEnd/>
            <a:tailEnd/>
          </a:ln>
        </p:spPr>
        <p:txBody>
          <a:bodyPr lIns="0" tIns="0" rIns="0" bIns="0">
            <a:spAutoFit/>
          </a:bodyPr>
          <a:lstStyle/>
          <a:p>
            <a:pPr algn="ctr" hangingPunct="0">
              <a:lnSpc>
                <a:spcPct val="95000"/>
              </a:lnSpc>
              <a:buClr>
                <a:srgbClr val="000000"/>
              </a:buClr>
              <a:buSzPct val="100000"/>
              <a:buFont typeface="Times New Roman" pitchFamily="18" charset="0"/>
              <a:buNone/>
            </a:pPr>
            <a:r>
              <a:rPr lang="en-US" sz="1200">
                <a:solidFill>
                  <a:srgbClr val="404040"/>
                </a:solidFill>
                <a:latin typeface="Calibri" pitchFamily="34" charset="0"/>
              </a:rPr>
              <a:t>Find fraud within the data</a:t>
            </a:r>
          </a:p>
          <a:p>
            <a:pPr algn="r" hangingPunct="0">
              <a:lnSpc>
                <a:spcPct val="95000"/>
              </a:lnSpc>
              <a:buClr>
                <a:srgbClr val="000000"/>
              </a:buClr>
              <a:buSzPct val="100000"/>
              <a:buFont typeface="Times New Roman" pitchFamily="18" charset="0"/>
              <a:buNone/>
            </a:pPr>
            <a:endParaRPr lang="en-US" sz="1200">
              <a:solidFill>
                <a:srgbClr val="404040"/>
              </a:solidFill>
              <a:latin typeface="Calibri" pitchFamily="34" charset="0"/>
            </a:endParaRPr>
          </a:p>
        </p:txBody>
      </p:sp>
      <p:sp>
        <p:nvSpPr>
          <p:cNvPr id="54284" name="TextBox 45"/>
          <p:cNvSpPr txBox="1">
            <a:spLocks noChangeArrowheads="1"/>
          </p:cNvSpPr>
          <p:nvPr/>
        </p:nvSpPr>
        <p:spPr bwMode="auto">
          <a:xfrm>
            <a:off x="3108325" y="4291013"/>
            <a:ext cx="1258888" cy="692150"/>
          </a:xfrm>
          <a:prstGeom prst="rect">
            <a:avLst/>
          </a:prstGeom>
          <a:noFill/>
          <a:ln w="9525">
            <a:noFill/>
            <a:miter lim="800000"/>
            <a:headEnd/>
            <a:tailEnd/>
          </a:ln>
        </p:spPr>
        <p:txBody>
          <a:bodyPr lIns="0" tIns="0" rIns="0" bIns="0">
            <a:spAutoFit/>
          </a:bodyPr>
          <a:lstStyle/>
          <a:p>
            <a:pPr algn="ctr" hangingPunct="0">
              <a:lnSpc>
                <a:spcPct val="95000"/>
              </a:lnSpc>
              <a:buClr>
                <a:srgbClr val="000000"/>
              </a:buClr>
              <a:buSzPct val="100000"/>
              <a:buFont typeface="Times New Roman" pitchFamily="18" charset="0"/>
              <a:buNone/>
            </a:pPr>
            <a:r>
              <a:rPr lang="en-GB" sz="1200">
                <a:solidFill>
                  <a:srgbClr val="404040"/>
                </a:solidFill>
                <a:latin typeface="Calibri" pitchFamily="34" charset="0"/>
              </a:rPr>
              <a:t>Confirm fraud for prosecution, recovery, rules, and watch lists</a:t>
            </a:r>
          </a:p>
        </p:txBody>
      </p:sp>
      <p:sp>
        <p:nvSpPr>
          <p:cNvPr id="70671" name="Rectangle 11"/>
          <p:cNvSpPr>
            <a:spLocks noChangeArrowheads="1"/>
          </p:cNvSpPr>
          <p:nvPr/>
        </p:nvSpPr>
        <p:spPr bwMode="auto">
          <a:xfrm>
            <a:off x="4697413" y="2498725"/>
            <a:ext cx="1376362" cy="352425"/>
          </a:xfrm>
          <a:prstGeom prst="rect">
            <a:avLst/>
          </a:prstGeom>
          <a:noFill/>
          <a:ln w="9525">
            <a:noFill/>
            <a:miter lim="800000"/>
            <a:headEnd/>
            <a:tailEnd/>
          </a:ln>
        </p:spPr>
        <p:txBody>
          <a:bodyPr lIns="91430" tIns="45715" rIns="91430" bIns="45715">
            <a:spAutoFit/>
          </a:bodyPr>
          <a:lstStyle/>
          <a:p>
            <a:pPr hangingPunct="0">
              <a:lnSpc>
                <a:spcPct val="95000"/>
              </a:lnSpc>
              <a:buClr>
                <a:srgbClr val="000000"/>
              </a:buClr>
              <a:buSzPct val="100000"/>
              <a:buFont typeface="Times New Roman" pitchFamily="18" charset="0"/>
              <a:buNone/>
              <a:defRPr/>
            </a:pPr>
            <a:r>
              <a:rPr lang="en-GB" b="1" dirty="0">
                <a:solidFill>
                  <a:schemeClr val="accent6">
                    <a:lumMod val="75000"/>
                  </a:schemeClr>
                </a:solidFill>
                <a:latin typeface="Calibri" pitchFamily="34" charset="0"/>
                <a:cs typeface="+mn-cs"/>
              </a:rPr>
              <a:t>Prevent</a:t>
            </a:r>
            <a:endParaRPr lang="en-US" b="1" dirty="0">
              <a:solidFill>
                <a:schemeClr val="accent6">
                  <a:lumMod val="75000"/>
                </a:schemeClr>
              </a:solidFill>
              <a:latin typeface="Calibri" pitchFamily="34" charset="0"/>
              <a:cs typeface="+mn-cs"/>
            </a:endParaRPr>
          </a:p>
        </p:txBody>
      </p:sp>
      <p:sp>
        <p:nvSpPr>
          <p:cNvPr id="70672" name="Rectangle 12"/>
          <p:cNvSpPr>
            <a:spLocks noChangeArrowheads="1"/>
          </p:cNvSpPr>
          <p:nvPr/>
        </p:nvSpPr>
        <p:spPr bwMode="auto">
          <a:xfrm>
            <a:off x="3454400" y="2476500"/>
            <a:ext cx="811213" cy="352425"/>
          </a:xfrm>
          <a:prstGeom prst="rect">
            <a:avLst/>
          </a:prstGeom>
          <a:noFill/>
          <a:ln w="9525">
            <a:noFill/>
            <a:miter lim="800000"/>
            <a:headEnd/>
            <a:tailEnd/>
          </a:ln>
        </p:spPr>
        <p:txBody>
          <a:bodyPr wrap="none" lIns="91430" tIns="45715" rIns="91430" bIns="45715">
            <a:spAutoFit/>
          </a:bodyPr>
          <a:lstStyle/>
          <a:p>
            <a:pPr hangingPunct="0">
              <a:lnSpc>
                <a:spcPct val="95000"/>
              </a:lnSpc>
              <a:buClr>
                <a:srgbClr val="000000"/>
              </a:buClr>
              <a:buSzPct val="100000"/>
              <a:buFont typeface="Times New Roman" pitchFamily="18" charset="0"/>
              <a:buNone/>
              <a:defRPr/>
            </a:pPr>
            <a:r>
              <a:rPr lang="en-GB" b="1" dirty="0">
                <a:solidFill>
                  <a:schemeClr val="accent6">
                    <a:lumMod val="75000"/>
                  </a:schemeClr>
                </a:solidFill>
                <a:latin typeface="Calibri" pitchFamily="34" charset="0"/>
                <a:cs typeface="+mn-cs"/>
              </a:rPr>
              <a:t>Detect</a:t>
            </a:r>
            <a:endParaRPr lang="en-US" b="1" dirty="0">
              <a:solidFill>
                <a:schemeClr val="accent6">
                  <a:lumMod val="75000"/>
                </a:schemeClr>
              </a:solidFill>
              <a:latin typeface="Calibri" pitchFamily="34" charset="0"/>
              <a:cs typeface="+mn-cs"/>
            </a:endParaRPr>
          </a:p>
        </p:txBody>
      </p:sp>
      <p:sp>
        <p:nvSpPr>
          <p:cNvPr id="54287" name="Rectangle 13"/>
          <p:cNvSpPr>
            <a:spLocks noChangeArrowheads="1"/>
          </p:cNvSpPr>
          <p:nvPr/>
        </p:nvSpPr>
        <p:spPr bwMode="auto">
          <a:xfrm>
            <a:off x="2835275" y="3883025"/>
            <a:ext cx="1228725" cy="352425"/>
          </a:xfrm>
          <a:prstGeom prst="rect">
            <a:avLst/>
          </a:prstGeom>
          <a:noFill/>
          <a:ln w="9525">
            <a:noFill/>
            <a:miter lim="800000"/>
            <a:headEnd/>
            <a:tailEnd/>
          </a:ln>
        </p:spPr>
        <p:txBody>
          <a:bodyPr wrap="none" lIns="91430" tIns="45715" rIns="91430" bIns="45715">
            <a:spAutoFit/>
          </a:bodyPr>
          <a:lstStyle/>
          <a:p>
            <a:pPr hangingPunct="0">
              <a:lnSpc>
                <a:spcPct val="95000"/>
              </a:lnSpc>
              <a:buClr>
                <a:srgbClr val="000000"/>
              </a:buClr>
              <a:buSzPct val="100000"/>
              <a:buFont typeface="Times New Roman" pitchFamily="18" charset="0"/>
              <a:buNone/>
            </a:pPr>
            <a:r>
              <a:rPr lang="en-GB" b="1">
                <a:solidFill>
                  <a:srgbClr val="00B0F0"/>
                </a:solidFill>
                <a:latin typeface="Calibri" pitchFamily="34" charset="0"/>
              </a:rPr>
              <a:t>Investigate</a:t>
            </a:r>
            <a:endParaRPr lang="en-US" b="1">
              <a:solidFill>
                <a:srgbClr val="00B0F0"/>
              </a:solidFill>
              <a:latin typeface="Calibri" pitchFamily="34" charset="0"/>
            </a:endParaRPr>
          </a:p>
        </p:txBody>
      </p:sp>
      <p:sp>
        <p:nvSpPr>
          <p:cNvPr id="54288" name="Rectangle 15"/>
          <p:cNvSpPr>
            <a:spLocks noChangeArrowheads="1"/>
          </p:cNvSpPr>
          <p:nvPr/>
        </p:nvSpPr>
        <p:spPr bwMode="auto">
          <a:xfrm>
            <a:off x="5041900" y="3911600"/>
            <a:ext cx="995363" cy="352425"/>
          </a:xfrm>
          <a:prstGeom prst="rect">
            <a:avLst/>
          </a:prstGeom>
          <a:noFill/>
          <a:ln w="9525">
            <a:noFill/>
            <a:miter lim="800000"/>
            <a:headEnd/>
            <a:tailEnd/>
          </a:ln>
        </p:spPr>
        <p:txBody>
          <a:bodyPr wrap="none" lIns="91430" tIns="45715" rIns="91430" bIns="45715">
            <a:spAutoFit/>
          </a:bodyPr>
          <a:lstStyle/>
          <a:p>
            <a:pPr hangingPunct="0">
              <a:lnSpc>
                <a:spcPct val="95000"/>
              </a:lnSpc>
              <a:buClr>
                <a:srgbClr val="000000"/>
              </a:buClr>
              <a:buSzPct val="100000"/>
              <a:buFont typeface="Times New Roman" pitchFamily="18" charset="0"/>
              <a:buNone/>
            </a:pPr>
            <a:r>
              <a:rPr lang="en-GB" b="1">
                <a:solidFill>
                  <a:srgbClr val="00B0F0"/>
                </a:solidFill>
                <a:latin typeface="Calibri" pitchFamily="34" charset="0"/>
              </a:rPr>
              <a:t>Discover</a:t>
            </a:r>
            <a:endParaRPr lang="en-US" b="1">
              <a:solidFill>
                <a:srgbClr val="00B0F0"/>
              </a:solidFill>
              <a:latin typeface="Calibri" pitchFamily="34" charset="0"/>
            </a:endParaRPr>
          </a:p>
        </p:txBody>
      </p:sp>
      <p:sp>
        <p:nvSpPr>
          <p:cNvPr id="54289" name="Text Box 25"/>
          <p:cNvSpPr txBox="1">
            <a:spLocks noChangeArrowheads="1"/>
          </p:cNvSpPr>
          <p:nvPr/>
        </p:nvSpPr>
        <p:spPr bwMode="auto">
          <a:xfrm>
            <a:off x="3000375" y="2222500"/>
            <a:ext cx="3140075" cy="3057525"/>
          </a:xfrm>
          <a:prstGeom prst="rect">
            <a:avLst/>
          </a:prstGeom>
          <a:noFill/>
          <a:ln w="9525">
            <a:noFill/>
            <a:miter lim="800000"/>
            <a:headEnd/>
            <a:tailEnd/>
          </a:ln>
        </p:spPr>
        <p:txBody>
          <a:bodyPr lIns="91430" tIns="45715" rIns="91430" bIns="45715"/>
          <a:lstStyle/>
          <a:p>
            <a:pPr defTabSz="912813" hangingPunct="0">
              <a:lnSpc>
                <a:spcPct val="90000"/>
              </a:lnSpc>
              <a:buClr>
                <a:srgbClr val="000000"/>
              </a:buClr>
              <a:buSzPct val="100000"/>
              <a:buFont typeface="Times New Roman" pitchFamily="18" charset="0"/>
              <a:buNone/>
            </a:pPr>
            <a:endParaRPr lang="en-US" b="1">
              <a:solidFill>
                <a:srgbClr val="404040"/>
              </a:solidFill>
              <a:latin typeface="Calibri" pitchFamily="34" charset="0"/>
            </a:endParaRPr>
          </a:p>
        </p:txBody>
      </p:sp>
      <p:sp>
        <p:nvSpPr>
          <p:cNvPr id="3" name="Oval 2"/>
          <p:cNvSpPr/>
          <p:nvPr/>
        </p:nvSpPr>
        <p:spPr>
          <a:xfrm>
            <a:off x="4026024" y="3205600"/>
            <a:ext cx="1066800" cy="1100667"/>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hangingPunct="0">
              <a:lnSpc>
                <a:spcPct val="93000"/>
              </a:lnSpc>
              <a:buClr>
                <a:srgbClr val="000000"/>
              </a:buClr>
              <a:buSzPct val="100000"/>
              <a:buFont typeface="Times New Roman" pitchFamily="18" charset="0"/>
              <a:buNone/>
              <a:defRPr/>
            </a:pPr>
            <a:endParaRPr lang="en-US" dirty="0"/>
          </a:p>
        </p:txBody>
      </p:sp>
      <p:pic>
        <p:nvPicPr>
          <p:cNvPr id="54293" name="Picture 94"/>
          <p:cNvPicPr>
            <a:picLocks noChangeAspect="1"/>
          </p:cNvPicPr>
          <p:nvPr/>
        </p:nvPicPr>
        <p:blipFill>
          <a:blip r:embed="rId6"/>
          <a:srcRect/>
          <a:stretch>
            <a:fillRect/>
          </a:stretch>
        </p:blipFill>
        <p:spPr bwMode="auto">
          <a:xfrm>
            <a:off x="4438650" y="3402013"/>
            <a:ext cx="266700" cy="508000"/>
          </a:xfrm>
          <a:prstGeom prst="rect">
            <a:avLst/>
          </a:prstGeom>
          <a:noFill/>
          <a:ln w="9525">
            <a:noFill/>
            <a:miter lim="800000"/>
            <a:headEnd/>
            <a:tailEnd/>
          </a:ln>
        </p:spPr>
      </p:pic>
      <p:sp>
        <p:nvSpPr>
          <p:cNvPr id="54294" name="TextBox 95"/>
          <p:cNvSpPr txBox="1">
            <a:spLocks noChangeArrowheads="1"/>
          </p:cNvSpPr>
          <p:nvPr/>
        </p:nvSpPr>
        <p:spPr bwMode="auto">
          <a:xfrm>
            <a:off x="4071938" y="3916363"/>
            <a:ext cx="1016000" cy="146050"/>
          </a:xfrm>
          <a:prstGeom prst="rect">
            <a:avLst/>
          </a:prstGeom>
          <a:noFill/>
          <a:ln w="9525">
            <a:noFill/>
            <a:miter lim="800000"/>
            <a:headEnd/>
            <a:tailEnd/>
          </a:ln>
        </p:spPr>
        <p:txBody>
          <a:bodyPr lIns="0" tIns="0" rIns="0" bIns="0">
            <a:spAutoFit/>
          </a:bodyPr>
          <a:lstStyle/>
          <a:p>
            <a:pPr algn="ctr" hangingPunct="0">
              <a:lnSpc>
                <a:spcPct val="95000"/>
              </a:lnSpc>
              <a:buClr>
                <a:srgbClr val="000000"/>
              </a:buClr>
              <a:buSzPct val="100000"/>
              <a:buFont typeface="Times New Roman" pitchFamily="18" charset="0"/>
              <a:buNone/>
            </a:pPr>
            <a:r>
              <a:rPr lang="en-US" sz="1000" b="1">
                <a:solidFill>
                  <a:srgbClr val="404040"/>
                </a:solidFill>
                <a:latin typeface="Calibri" pitchFamily="34" charset="0"/>
              </a:rPr>
              <a:t>Fraudster</a:t>
            </a:r>
          </a:p>
        </p:txBody>
      </p:sp>
      <p:sp>
        <p:nvSpPr>
          <p:cNvPr id="2" name="Flowchart: Connector 1"/>
          <p:cNvSpPr/>
          <p:nvPr/>
        </p:nvSpPr>
        <p:spPr>
          <a:xfrm>
            <a:off x="2994492" y="2062853"/>
            <a:ext cx="148545" cy="148545"/>
          </a:xfrm>
          <a:prstGeom prst="flowChartConnector">
            <a:avLst/>
          </a:prstGeom>
          <a:ln/>
        </p:spPr>
        <p:style>
          <a:lnRef idx="0">
            <a:schemeClr val="accent1"/>
          </a:lnRef>
          <a:fillRef idx="3">
            <a:schemeClr val="accent1"/>
          </a:fillRef>
          <a:effectRef idx="3">
            <a:schemeClr val="accent1"/>
          </a:effectRef>
          <a:fontRef idx="minor">
            <a:schemeClr val="lt1"/>
          </a:fontRef>
        </p:style>
        <p:txBody>
          <a:bodyPr anchor="ctr"/>
          <a:lstStyle/>
          <a:p>
            <a:pPr algn="ctr" hangingPunct="0">
              <a:lnSpc>
                <a:spcPct val="93000"/>
              </a:lnSpc>
              <a:buClr>
                <a:srgbClr val="000000"/>
              </a:buClr>
              <a:buSzPct val="100000"/>
              <a:buFont typeface="Times New Roman" pitchFamily="18" charset="0"/>
              <a:buNone/>
              <a:defRPr/>
            </a:pPr>
            <a:endParaRPr lang="en-US" sz="1400" dirty="0">
              <a:solidFill>
                <a:schemeClr val="bg1"/>
              </a:solidFill>
            </a:endParaRPr>
          </a:p>
        </p:txBody>
      </p:sp>
      <p:sp>
        <p:nvSpPr>
          <p:cNvPr id="34" name="Flowchart: Connector 33"/>
          <p:cNvSpPr/>
          <p:nvPr/>
        </p:nvSpPr>
        <p:spPr>
          <a:xfrm>
            <a:off x="6000258" y="2058813"/>
            <a:ext cx="148545" cy="148547"/>
          </a:xfrm>
          <a:prstGeom prst="flowChartConnector">
            <a:avLst/>
          </a:prstGeom>
          <a:ln/>
        </p:spPr>
        <p:style>
          <a:lnRef idx="0">
            <a:schemeClr val="accent1"/>
          </a:lnRef>
          <a:fillRef idx="3">
            <a:schemeClr val="accent1"/>
          </a:fillRef>
          <a:effectRef idx="3">
            <a:schemeClr val="accent1"/>
          </a:effectRef>
          <a:fontRef idx="minor">
            <a:schemeClr val="lt1"/>
          </a:fontRef>
        </p:style>
        <p:txBody>
          <a:bodyPr anchor="ctr"/>
          <a:lstStyle/>
          <a:p>
            <a:pPr algn="ctr" hangingPunct="0">
              <a:lnSpc>
                <a:spcPct val="93000"/>
              </a:lnSpc>
              <a:buClr>
                <a:srgbClr val="000000"/>
              </a:buClr>
              <a:buSzPct val="100000"/>
              <a:buFont typeface="Times New Roman" pitchFamily="18" charset="0"/>
              <a:buNone/>
              <a:defRPr/>
            </a:pPr>
            <a:endParaRPr lang="en-US" sz="1400" dirty="0">
              <a:solidFill>
                <a:schemeClr val="bg1"/>
              </a:solidFill>
            </a:endParaRPr>
          </a:p>
        </p:txBody>
      </p:sp>
      <p:sp>
        <p:nvSpPr>
          <p:cNvPr id="35" name="Flowchart: Connector 34"/>
          <p:cNvSpPr/>
          <p:nvPr/>
        </p:nvSpPr>
        <p:spPr>
          <a:xfrm>
            <a:off x="3048000" y="5414055"/>
            <a:ext cx="148545" cy="148545"/>
          </a:xfrm>
          <a:prstGeom prst="flowChartConnector">
            <a:avLst/>
          </a:prstGeom>
          <a:ln/>
        </p:spPr>
        <p:style>
          <a:lnRef idx="0">
            <a:schemeClr val="accent1"/>
          </a:lnRef>
          <a:fillRef idx="3">
            <a:schemeClr val="accent1"/>
          </a:fillRef>
          <a:effectRef idx="3">
            <a:schemeClr val="accent1"/>
          </a:effectRef>
          <a:fontRef idx="minor">
            <a:schemeClr val="lt1"/>
          </a:fontRef>
        </p:style>
        <p:txBody>
          <a:bodyPr anchor="ctr"/>
          <a:lstStyle/>
          <a:p>
            <a:pPr algn="ctr" hangingPunct="0">
              <a:lnSpc>
                <a:spcPct val="93000"/>
              </a:lnSpc>
              <a:buClr>
                <a:srgbClr val="000000"/>
              </a:buClr>
              <a:buSzPct val="100000"/>
              <a:buFont typeface="Times New Roman" pitchFamily="18" charset="0"/>
              <a:buNone/>
              <a:defRPr/>
            </a:pPr>
            <a:endParaRPr lang="en-US" sz="1400" dirty="0">
              <a:solidFill>
                <a:schemeClr val="bg1"/>
              </a:solidFill>
            </a:endParaRPr>
          </a:p>
        </p:txBody>
      </p:sp>
      <p:sp>
        <p:nvSpPr>
          <p:cNvPr id="38" name="Flowchart: Connector 37"/>
          <p:cNvSpPr/>
          <p:nvPr/>
        </p:nvSpPr>
        <p:spPr>
          <a:xfrm>
            <a:off x="5891145" y="5400857"/>
            <a:ext cx="148545" cy="148547"/>
          </a:xfrm>
          <a:prstGeom prst="flowChartConnector">
            <a:avLst/>
          </a:prstGeom>
          <a:ln/>
        </p:spPr>
        <p:style>
          <a:lnRef idx="0">
            <a:schemeClr val="accent1"/>
          </a:lnRef>
          <a:fillRef idx="3">
            <a:schemeClr val="accent1"/>
          </a:fillRef>
          <a:effectRef idx="3">
            <a:schemeClr val="accent1"/>
          </a:effectRef>
          <a:fontRef idx="minor">
            <a:schemeClr val="lt1"/>
          </a:fontRef>
        </p:style>
        <p:txBody>
          <a:bodyPr anchor="ctr"/>
          <a:lstStyle/>
          <a:p>
            <a:pPr algn="ctr" hangingPunct="0">
              <a:lnSpc>
                <a:spcPct val="93000"/>
              </a:lnSpc>
              <a:buClr>
                <a:srgbClr val="000000"/>
              </a:buClr>
              <a:buSzPct val="100000"/>
              <a:buFont typeface="Times New Roman" pitchFamily="18" charset="0"/>
              <a:buNone/>
              <a:defRPr/>
            </a:pPr>
            <a:endParaRPr lang="en-US" sz="1400" dirty="0">
              <a:solidFill>
                <a:schemeClr val="bg1"/>
              </a:solidFill>
            </a:endParaRPr>
          </a:p>
        </p:txBody>
      </p:sp>
      <p:sp>
        <p:nvSpPr>
          <p:cNvPr id="44038" name="Rectangle 6"/>
          <p:cNvSpPr>
            <a:spLocks noChangeArrowheads="1"/>
          </p:cNvSpPr>
          <p:nvPr/>
        </p:nvSpPr>
        <p:spPr bwMode="auto">
          <a:xfrm>
            <a:off x="7467600" y="5195888"/>
            <a:ext cx="1339850" cy="6413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r" hangingPunct="0">
              <a:lnSpc>
                <a:spcPct val="93000"/>
              </a:lnSpc>
              <a:buClr>
                <a:srgbClr val="000000"/>
              </a:buClr>
              <a:buSzPct val="100000"/>
              <a:buFont typeface="Times New Roman" pitchFamily="18" charset="0"/>
              <a:buNone/>
              <a:defRPr/>
            </a:pPr>
            <a:r>
              <a:rPr lang="en-US" b="1">
                <a:solidFill>
                  <a:schemeClr val="bg1"/>
                </a:solidFill>
                <a:cs typeface="+mn-cs"/>
              </a:rPr>
              <a:t>Learn and </a:t>
            </a:r>
            <a:br>
              <a:rPr lang="en-US" b="1">
                <a:solidFill>
                  <a:schemeClr val="bg1"/>
                </a:solidFill>
                <a:cs typeface="+mn-cs"/>
              </a:rPr>
            </a:br>
            <a:r>
              <a:rPr lang="en-US" b="1">
                <a:solidFill>
                  <a:schemeClr val="bg1"/>
                </a:solidFill>
                <a:cs typeface="+mn-cs"/>
              </a:rPr>
              <a:t>Apply</a:t>
            </a:r>
          </a:p>
        </p:txBody>
      </p:sp>
      <p:sp>
        <p:nvSpPr>
          <p:cNvPr id="44040" name="Rectangle 8"/>
          <p:cNvSpPr>
            <a:spLocks noChangeArrowheads="1"/>
          </p:cNvSpPr>
          <p:nvPr/>
        </p:nvSpPr>
        <p:spPr bwMode="auto">
          <a:xfrm>
            <a:off x="7289800" y="2911475"/>
            <a:ext cx="1517650" cy="6413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r" hangingPunct="0">
              <a:lnSpc>
                <a:spcPct val="93000"/>
              </a:lnSpc>
              <a:buClr>
                <a:srgbClr val="000000"/>
              </a:buClr>
              <a:buSzPct val="100000"/>
              <a:buFont typeface="Times New Roman" pitchFamily="18" charset="0"/>
              <a:buNone/>
              <a:defRPr/>
            </a:pPr>
            <a:r>
              <a:rPr lang="en-US" b="1">
                <a:solidFill>
                  <a:schemeClr val="bg1"/>
                </a:solidFill>
                <a:cs typeface="+mn-cs"/>
              </a:rPr>
              <a:t>Disrupt and </a:t>
            </a:r>
            <a:br>
              <a:rPr lang="en-US" b="1">
                <a:solidFill>
                  <a:schemeClr val="bg1"/>
                </a:solidFill>
                <a:cs typeface="+mn-cs"/>
              </a:rPr>
            </a:br>
            <a:r>
              <a:rPr lang="en-US" b="1">
                <a:solidFill>
                  <a:schemeClr val="bg1"/>
                </a:solidFill>
                <a:cs typeface="+mn-cs"/>
              </a:rPr>
              <a:t>Defeat</a:t>
            </a:r>
          </a:p>
        </p:txBody>
      </p:sp>
      <p:sp>
        <p:nvSpPr>
          <p:cNvPr id="44039" name="Rectangle 7"/>
          <p:cNvSpPr>
            <a:spLocks noChangeArrowheads="1"/>
          </p:cNvSpPr>
          <p:nvPr/>
        </p:nvSpPr>
        <p:spPr bwMode="auto">
          <a:xfrm>
            <a:off x="323850" y="2911475"/>
            <a:ext cx="1492250" cy="6413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hangingPunct="0">
              <a:lnSpc>
                <a:spcPct val="93000"/>
              </a:lnSpc>
              <a:buClr>
                <a:srgbClr val="000000"/>
              </a:buClr>
              <a:buSzPct val="100000"/>
              <a:buFont typeface="Times New Roman" pitchFamily="18" charset="0"/>
              <a:buNone/>
              <a:defRPr/>
            </a:pPr>
            <a:r>
              <a:rPr lang="en-US" b="1">
                <a:solidFill>
                  <a:schemeClr val="bg1"/>
                </a:solidFill>
                <a:cs typeface="+mn-cs"/>
              </a:rPr>
              <a:t>Predict and </a:t>
            </a:r>
            <a:br>
              <a:rPr lang="en-US" b="1">
                <a:solidFill>
                  <a:schemeClr val="bg1"/>
                </a:solidFill>
                <a:cs typeface="+mn-cs"/>
              </a:rPr>
            </a:br>
            <a:r>
              <a:rPr lang="en-US" b="1">
                <a:solidFill>
                  <a:schemeClr val="bg1"/>
                </a:solidFill>
                <a:cs typeface="+mn-cs"/>
              </a:rPr>
              <a:t>Protect</a:t>
            </a:r>
          </a:p>
        </p:txBody>
      </p:sp>
      <p:sp>
        <p:nvSpPr>
          <p:cNvPr id="44041" name="Rectangle 9"/>
          <p:cNvSpPr>
            <a:spLocks noChangeArrowheads="1"/>
          </p:cNvSpPr>
          <p:nvPr/>
        </p:nvSpPr>
        <p:spPr bwMode="auto">
          <a:xfrm>
            <a:off x="323850" y="5195888"/>
            <a:ext cx="1822450" cy="6413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hangingPunct="0">
              <a:lnSpc>
                <a:spcPct val="93000"/>
              </a:lnSpc>
              <a:buClr>
                <a:srgbClr val="000000"/>
              </a:buClr>
              <a:buSzPct val="100000"/>
              <a:buFont typeface="Times New Roman" pitchFamily="18" charset="0"/>
              <a:buNone/>
              <a:defRPr/>
            </a:pPr>
            <a:r>
              <a:rPr lang="en-US" b="1">
                <a:solidFill>
                  <a:schemeClr val="bg1"/>
                </a:solidFill>
                <a:cs typeface="+mn-cs"/>
              </a:rPr>
              <a:t>Prosecute and </a:t>
            </a:r>
            <a:br>
              <a:rPr lang="en-US" b="1">
                <a:solidFill>
                  <a:schemeClr val="bg1"/>
                </a:solidFill>
                <a:cs typeface="+mn-cs"/>
              </a:rPr>
            </a:br>
            <a:r>
              <a:rPr lang="en-US" b="1">
                <a:solidFill>
                  <a:schemeClr val="bg1"/>
                </a:solidFill>
                <a:cs typeface="+mn-cs"/>
              </a:rPr>
              <a:t>Recover</a:t>
            </a:r>
          </a:p>
        </p:txBody>
      </p:sp>
      <p:sp>
        <p:nvSpPr>
          <p:cNvPr id="54311" name="TextBox 4"/>
          <p:cNvSpPr txBox="1">
            <a:spLocks noChangeArrowheads="1"/>
          </p:cNvSpPr>
          <p:nvPr/>
        </p:nvSpPr>
        <p:spPr bwMode="auto">
          <a:xfrm>
            <a:off x="3290888" y="844550"/>
            <a:ext cx="2689225" cy="354013"/>
          </a:xfrm>
          <a:prstGeom prst="rect">
            <a:avLst/>
          </a:prstGeom>
          <a:noFill/>
          <a:ln w="9525">
            <a:noFill/>
            <a:miter lim="800000"/>
            <a:headEnd/>
            <a:tailEnd/>
          </a:ln>
        </p:spPr>
        <p:txBody>
          <a:bodyPr wrap="none">
            <a:spAutoFit/>
          </a:bodyPr>
          <a:lstStyle/>
          <a:p>
            <a:pPr algn="ctr">
              <a:lnSpc>
                <a:spcPct val="93000"/>
              </a:lnSpc>
              <a:buClr>
                <a:srgbClr val="000000"/>
              </a:buClr>
              <a:buSzPct val="100000"/>
              <a:buFont typeface="Times New Roman" pitchFamily="18" charset="0"/>
              <a:buNone/>
            </a:pPr>
            <a:r>
              <a:rPr lang="en-US">
                <a:solidFill>
                  <a:srgbClr val="222268"/>
                </a:solidFill>
                <a:latin typeface="Aharoni" pitchFamily="2" charset="-79"/>
                <a:cs typeface="Aharoni" pitchFamily="2" charset="-79"/>
              </a:rPr>
              <a:t>Operational Disruption</a:t>
            </a:r>
          </a:p>
        </p:txBody>
      </p:sp>
      <p:sp>
        <p:nvSpPr>
          <p:cNvPr id="54312" name="TextBox 39"/>
          <p:cNvSpPr txBox="1">
            <a:spLocks noChangeArrowheads="1"/>
          </p:cNvSpPr>
          <p:nvPr/>
        </p:nvSpPr>
        <p:spPr bwMode="auto">
          <a:xfrm>
            <a:off x="3379788" y="6388100"/>
            <a:ext cx="2406650" cy="354013"/>
          </a:xfrm>
          <a:prstGeom prst="rect">
            <a:avLst/>
          </a:prstGeom>
          <a:solidFill>
            <a:schemeClr val="bg1"/>
          </a:solidFill>
          <a:ln w="9525">
            <a:noFill/>
            <a:miter lim="800000"/>
            <a:headEnd/>
            <a:tailEnd/>
          </a:ln>
        </p:spPr>
        <p:txBody>
          <a:bodyPr wrap="none">
            <a:spAutoFit/>
          </a:bodyPr>
          <a:lstStyle/>
          <a:p>
            <a:pPr algn="ctr">
              <a:lnSpc>
                <a:spcPct val="93000"/>
              </a:lnSpc>
              <a:buClr>
                <a:srgbClr val="000000"/>
              </a:buClr>
              <a:buSzPct val="100000"/>
              <a:buFont typeface="Times New Roman" pitchFamily="18" charset="0"/>
              <a:buNone/>
            </a:pPr>
            <a:r>
              <a:rPr lang="en-US" dirty="0">
                <a:solidFill>
                  <a:srgbClr val="00B0F0"/>
                </a:solidFill>
                <a:latin typeface="Aharoni" pitchFamily="2" charset="-79"/>
                <a:cs typeface="Aharoni" pitchFamily="2" charset="-79"/>
              </a:rPr>
              <a:t>Analytical Discovery</a:t>
            </a:r>
          </a:p>
        </p:txBody>
      </p:sp>
      <p:sp>
        <p:nvSpPr>
          <p:cNvPr id="5" name="TextBox 4"/>
          <p:cNvSpPr txBox="1"/>
          <p:nvPr/>
        </p:nvSpPr>
        <p:spPr>
          <a:xfrm>
            <a:off x="2362200" y="1676400"/>
            <a:ext cx="1017588" cy="349250"/>
          </a:xfrm>
          <a:prstGeom prst="rect">
            <a:avLst/>
          </a:prstGeom>
          <a:noFill/>
        </p:spPr>
        <p:txBody>
          <a:bodyPr wrap="none">
            <a:spAutoFit/>
          </a:bodyPr>
          <a:lstStyle/>
          <a:p>
            <a:pPr algn="ctr" hangingPunct="0">
              <a:lnSpc>
                <a:spcPct val="93000"/>
              </a:lnSpc>
              <a:buClr>
                <a:srgbClr val="000000"/>
              </a:buClr>
              <a:buSzPct val="100000"/>
              <a:buFont typeface="Times New Roman" pitchFamily="18" charset="0"/>
              <a:buNone/>
              <a:defRPr/>
            </a:pPr>
            <a:r>
              <a:rPr lang="en-US" dirty="0">
                <a:solidFill>
                  <a:schemeClr val="accent5"/>
                </a:solidFill>
                <a:effectLst>
                  <a:outerShdw blurRad="38100" dist="38100" dir="2700000" algn="tl">
                    <a:srgbClr val="000000">
                      <a:alpha val="43137"/>
                    </a:srgbClr>
                  </a:outerShdw>
                </a:effectLst>
                <a:cs typeface="+mn-cs"/>
              </a:rPr>
              <a:t>Security</a:t>
            </a:r>
          </a:p>
        </p:txBody>
      </p:sp>
      <p:sp>
        <p:nvSpPr>
          <p:cNvPr id="32" name="TextBox 31"/>
          <p:cNvSpPr txBox="1"/>
          <p:nvPr/>
        </p:nvSpPr>
        <p:spPr>
          <a:xfrm>
            <a:off x="5989638" y="1708150"/>
            <a:ext cx="774700" cy="349250"/>
          </a:xfrm>
          <a:prstGeom prst="rect">
            <a:avLst/>
          </a:prstGeom>
          <a:noFill/>
        </p:spPr>
        <p:txBody>
          <a:bodyPr wrap="none">
            <a:spAutoFit/>
          </a:bodyPr>
          <a:lstStyle/>
          <a:p>
            <a:pPr algn="ctr" hangingPunct="0">
              <a:lnSpc>
                <a:spcPct val="93000"/>
              </a:lnSpc>
              <a:buClr>
                <a:srgbClr val="000000"/>
              </a:buClr>
              <a:buSzPct val="100000"/>
              <a:buFont typeface="Times New Roman" pitchFamily="18" charset="0"/>
              <a:buNone/>
              <a:defRPr/>
            </a:pPr>
            <a:r>
              <a:rPr lang="en-US" dirty="0">
                <a:solidFill>
                  <a:schemeClr val="accent5"/>
                </a:solidFill>
                <a:effectLst>
                  <a:outerShdw blurRad="38100" dist="38100" dir="2700000" algn="tl">
                    <a:srgbClr val="000000">
                      <a:alpha val="43137"/>
                    </a:srgbClr>
                  </a:outerShdw>
                </a:effectLst>
                <a:cs typeface="+mn-cs"/>
              </a:rPr>
              <a:t>Rules</a:t>
            </a:r>
          </a:p>
        </p:txBody>
      </p:sp>
      <p:sp>
        <p:nvSpPr>
          <p:cNvPr id="33" name="TextBox 32"/>
          <p:cNvSpPr txBox="1"/>
          <p:nvPr/>
        </p:nvSpPr>
        <p:spPr>
          <a:xfrm>
            <a:off x="5791200" y="5562600"/>
            <a:ext cx="1069975" cy="349250"/>
          </a:xfrm>
          <a:prstGeom prst="rect">
            <a:avLst/>
          </a:prstGeom>
          <a:noFill/>
        </p:spPr>
        <p:txBody>
          <a:bodyPr wrap="none">
            <a:spAutoFit/>
          </a:bodyPr>
          <a:lstStyle/>
          <a:p>
            <a:pPr algn="ctr" hangingPunct="0">
              <a:lnSpc>
                <a:spcPct val="93000"/>
              </a:lnSpc>
              <a:buClr>
                <a:srgbClr val="000000"/>
              </a:buClr>
              <a:buSzPct val="100000"/>
              <a:buFont typeface="Times New Roman" pitchFamily="18" charset="0"/>
              <a:buNone/>
              <a:defRPr/>
            </a:pPr>
            <a:r>
              <a:rPr lang="en-US" dirty="0">
                <a:solidFill>
                  <a:schemeClr val="accent5"/>
                </a:solidFill>
                <a:effectLst>
                  <a:outerShdw blurRad="38100" dist="38100" dir="2700000" algn="tl">
                    <a:srgbClr val="000000">
                      <a:alpha val="43137"/>
                    </a:srgbClr>
                  </a:outerShdw>
                </a:effectLst>
                <a:cs typeface="+mn-cs"/>
              </a:rPr>
              <a:t>Big Data</a:t>
            </a:r>
          </a:p>
        </p:txBody>
      </p:sp>
      <p:sp>
        <p:nvSpPr>
          <p:cNvPr id="36" name="TextBox 35"/>
          <p:cNvSpPr txBox="1"/>
          <p:nvPr/>
        </p:nvSpPr>
        <p:spPr>
          <a:xfrm>
            <a:off x="2209800" y="5486400"/>
            <a:ext cx="1108075" cy="608013"/>
          </a:xfrm>
          <a:prstGeom prst="rect">
            <a:avLst/>
          </a:prstGeom>
          <a:noFill/>
        </p:spPr>
        <p:txBody>
          <a:bodyPr wrap="none">
            <a:spAutoFit/>
          </a:bodyPr>
          <a:lstStyle/>
          <a:p>
            <a:pPr algn="ctr" hangingPunct="0">
              <a:lnSpc>
                <a:spcPct val="93000"/>
              </a:lnSpc>
              <a:buClr>
                <a:srgbClr val="000000"/>
              </a:buClr>
              <a:buSzPct val="100000"/>
              <a:buFont typeface="Times New Roman" pitchFamily="18" charset="0"/>
              <a:buNone/>
              <a:defRPr/>
            </a:pPr>
            <a:r>
              <a:rPr lang="en-US" dirty="0">
                <a:solidFill>
                  <a:schemeClr val="accent5"/>
                </a:solidFill>
                <a:effectLst>
                  <a:outerShdw blurRad="38100" dist="38100" dir="2700000" algn="tl">
                    <a:srgbClr val="000000">
                      <a:alpha val="43137"/>
                    </a:srgbClr>
                  </a:outerShdw>
                </a:effectLst>
                <a:cs typeface="+mn-cs"/>
              </a:rPr>
              <a:t>Smart</a:t>
            </a:r>
          </a:p>
          <a:p>
            <a:pPr algn="ctr" hangingPunct="0">
              <a:lnSpc>
                <a:spcPct val="93000"/>
              </a:lnSpc>
              <a:buClr>
                <a:srgbClr val="000000"/>
              </a:buClr>
              <a:buSzPct val="100000"/>
              <a:buFont typeface="Times New Roman" pitchFamily="18" charset="0"/>
              <a:buNone/>
              <a:defRPr/>
            </a:pPr>
            <a:r>
              <a:rPr lang="en-US" dirty="0">
                <a:solidFill>
                  <a:schemeClr val="accent5"/>
                </a:solidFill>
                <a:effectLst>
                  <a:outerShdw blurRad="38100" dist="38100" dir="2700000" algn="tl">
                    <a:srgbClr val="000000">
                      <a:alpha val="43137"/>
                    </a:srgbClr>
                  </a:outerShdw>
                </a:effectLst>
                <a:cs typeface="+mn-cs"/>
              </a:rPr>
              <a:t>Analytics</a:t>
            </a:r>
          </a:p>
        </p:txBody>
      </p:sp>
    </p:spTree>
    <p:extLst>
      <p:ext uri="{BB962C8B-B14F-4D97-AF65-F5344CB8AC3E}">
        <p14:creationId xmlns:p14="http://schemas.microsoft.com/office/powerpoint/2010/main" val="359269467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3"/>
          <p:cNvSpPr>
            <a:spLocks noChangeArrowheads="1"/>
          </p:cNvSpPr>
          <p:nvPr/>
        </p:nvSpPr>
        <p:spPr bwMode="auto">
          <a:xfrm>
            <a:off x="307975" y="1735138"/>
            <a:ext cx="8286750" cy="3887787"/>
          </a:xfrm>
          <a:prstGeom prst="rect">
            <a:avLst/>
          </a:prstGeom>
          <a:solidFill>
            <a:srgbClr val="008ABF"/>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57347" name="Title 55"/>
          <p:cNvSpPr>
            <a:spLocks noGrp="1"/>
          </p:cNvSpPr>
          <p:nvPr>
            <p:ph type="title"/>
          </p:nvPr>
        </p:nvSpPr>
        <p:spPr bwMode="auto">
          <a:xfrm>
            <a:off x="182563" y="307182"/>
            <a:ext cx="8686800" cy="731838"/>
          </a:xfrm>
          <a:noFill/>
          <a:ln>
            <a:miter lim="800000"/>
            <a:headEnd/>
            <a:tailEnd/>
          </a:ln>
        </p:spPr>
        <p:txBody>
          <a:bodyPr vert="horz" wrap="square" lIns="91440" tIns="45720" rIns="91440" bIns="45720" numCol="1" anchor="t" anchorCtr="0" compatLnSpc="1">
            <a:prstTxWarp prst="textNoShape">
              <a:avLst/>
            </a:prstTxWarp>
          </a:bodyPr>
          <a:lstStyle/>
          <a:p>
            <a:pPr eaLnBrk="1"/>
            <a:r>
              <a:rPr lang="en-GB" dirty="0">
                <a:solidFill>
                  <a:srgbClr val="7889FB"/>
                </a:solidFill>
              </a:rPr>
              <a:t>Counter Fraud Solution Framework</a:t>
            </a:r>
          </a:p>
        </p:txBody>
      </p:sp>
      <p:pic>
        <p:nvPicPr>
          <p:cNvPr id="57348" name="Picture 16" descr="database"/>
          <p:cNvPicPr>
            <a:picLocks noChangeAspect="1" noChangeArrowheads="1"/>
          </p:cNvPicPr>
          <p:nvPr/>
        </p:nvPicPr>
        <p:blipFill>
          <a:blip r:embed="rId3"/>
          <a:srcRect/>
          <a:stretch>
            <a:fillRect/>
          </a:stretch>
        </p:blipFill>
        <p:spPr bwMode="auto">
          <a:xfrm>
            <a:off x="1874838" y="5762625"/>
            <a:ext cx="595312" cy="577850"/>
          </a:xfrm>
          <a:prstGeom prst="rect">
            <a:avLst/>
          </a:prstGeom>
          <a:noFill/>
          <a:ln w="9525">
            <a:noFill/>
            <a:miter lim="800000"/>
            <a:headEnd/>
            <a:tailEnd/>
          </a:ln>
        </p:spPr>
      </p:pic>
      <p:sp>
        <p:nvSpPr>
          <p:cNvPr id="57349" name="Rectangle 13"/>
          <p:cNvSpPr>
            <a:spLocks noChangeArrowheads="1"/>
          </p:cNvSpPr>
          <p:nvPr/>
        </p:nvSpPr>
        <p:spPr bwMode="auto">
          <a:xfrm>
            <a:off x="300038" y="5734050"/>
            <a:ext cx="8307387" cy="627063"/>
          </a:xfrm>
          <a:prstGeom prst="rect">
            <a:avLst/>
          </a:prstGeom>
          <a:no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p>
        </p:txBody>
      </p:sp>
      <p:sp>
        <p:nvSpPr>
          <p:cNvPr id="57350" name="Rectangle 13"/>
          <p:cNvSpPr>
            <a:spLocks noChangeArrowheads="1"/>
          </p:cNvSpPr>
          <p:nvPr/>
        </p:nvSpPr>
        <p:spPr bwMode="auto">
          <a:xfrm>
            <a:off x="431800" y="2714625"/>
            <a:ext cx="1444625" cy="2290763"/>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57351" name="Rectangle 13"/>
          <p:cNvSpPr>
            <a:spLocks noChangeArrowheads="1"/>
          </p:cNvSpPr>
          <p:nvPr/>
        </p:nvSpPr>
        <p:spPr bwMode="auto">
          <a:xfrm>
            <a:off x="3621088" y="2714625"/>
            <a:ext cx="1492250" cy="2297113"/>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57352" name="Rectangle 13"/>
          <p:cNvSpPr>
            <a:spLocks noChangeArrowheads="1"/>
          </p:cNvSpPr>
          <p:nvPr/>
        </p:nvSpPr>
        <p:spPr bwMode="auto">
          <a:xfrm>
            <a:off x="5194300" y="2719388"/>
            <a:ext cx="1489075" cy="2293937"/>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57353" name="Text Box 22"/>
          <p:cNvSpPr txBox="1">
            <a:spLocks noChangeArrowheads="1"/>
          </p:cNvSpPr>
          <p:nvPr/>
        </p:nvSpPr>
        <p:spPr bwMode="auto">
          <a:xfrm>
            <a:off x="558800" y="5765800"/>
            <a:ext cx="1050925" cy="508000"/>
          </a:xfrm>
          <a:prstGeom prst="rect">
            <a:avLst/>
          </a:prstGeom>
          <a:noFill/>
          <a:ln w="9525">
            <a:noFill/>
            <a:miter lim="800000"/>
            <a:headEnd/>
            <a:tailEnd/>
          </a:ln>
        </p:spPr>
        <p:txBody>
          <a:bodyPr wrap="none" lIns="82439" tIns="41219" rIns="82439" bIns="41219">
            <a:spAutoFit/>
          </a:bodyPr>
          <a:lstStyle/>
          <a:p>
            <a:pPr algn="ctr">
              <a:lnSpc>
                <a:spcPct val="93000"/>
              </a:lnSpc>
              <a:buClr>
                <a:srgbClr val="000000"/>
              </a:buClr>
              <a:buSzPct val="100000"/>
              <a:buFont typeface="Times New Roman" pitchFamily="18" charset="0"/>
              <a:buNone/>
            </a:pPr>
            <a:r>
              <a:rPr lang="en-US" sz="1400">
                <a:solidFill>
                  <a:schemeClr val="tx1"/>
                </a:solidFill>
                <a:ea typeface="ＭＳ Ｐゴシック" pitchFamily="34" charset="-128"/>
              </a:rPr>
              <a:t>Information</a:t>
            </a:r>
          </a:p>
          <a:p>
            <a:pPr algn="ctr">
              <a:lnSpc>
                <a:spcPct val="93000"/>
              </a:lnSpc>
              <a:buClr>
                <a:srgbClr val="000000"/>
              </a:buClr>
              <a:buSzPct val="100000"/>
              <a:buFont typeface="Times New Roman" pitchFamily="18" charset="0"/>
              <a:buNone/>
            </a:pPr>
            <a:r>
              <a:rPr lang="en-US" sz="1400">
                <a:solidFill>
                  <a:schemeClr val="tx1"/>
                </a:solidFill>
                <a:ea typeface="ＭＳ Ｐゴシック" pitchFamily="34" charset="-128"/>
              </a:rPr>
              <a:t>Domains</a:t>
            </a:r>
          </a:p>
        </p:txBody>
      </p:sp>
      <p:sp>
        <p:nvSpPr>
          <p:cNvPr id="57354" name="Rectangle 13"/>
          <p:cNvSpPr>
            <a:spLocks noChangeArrowheads="1"/>
          </p:cNvSpPr>
          <p:nvPr/>
        </p:nvSpPr>
        <p:spPr bwMode="auto">
          <a:xfrm>
            <a:off x="6807200" y="2487613"/>
            <a:ext cx="1624013" cy="2928937"/>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30" name="Rounded Rectangle 29"/>
          <p:cNvSpPr>
            <a:spLocks noChangeArrowheads="1"/>
          </p:cNvSpPr>
          <p:nvPr/>
        </p:nvSpPr>
        <p:spPr bwMode="auto">
          <a:xfrm>
            <a:off x="2768600" y="5808663"/>
            <a:ext cx="1174750" cy="503237"/>
          </a:xfrm>
          <a:prstGeom prst="roundRect">
            <a:avLst>
              <a:gd name="adj" fmla="val 16667"/>
            </a:avLst>
          </a:prstGeom>
          <a:noFill/>
          <a:ln w="25400" algn="ctr">
            <a:noFill/>
            <a:round/>
            <a:headEnd/>
            <a:tailEnd/>
          </a:ln>
        </p:spPr>
        <p:txBody>
          <a:bodyPr anchor="ctr"/>
          <a:lstStyle/>
          <a:p>
            <a:pPr algn="ctr" hangingPunct="0">
              <a:lnSpc>
                <a:spcPct val="93000"/>
              </a:lnSpc>
              <a:buClr>
                <a:srgbClr val="000000"/>
              </a:buClr>
              <a:buSzPct val="100000"/>
              <a:buFont typeface="Times New Roman" pitchFamily="18" charset="0"/>
              <a:buNone/>
              <a:defRPr/>
            </a:pPr>
            <a:r>
              <a:rPr lang="en-GB" sz="1100" b="1" dirty="0">
                <a:solidFill>
                  <a:srgbClr val="17AF4B"/>
                </a:solidFill>
              </a:rPr>
              <a:t>Internal</a:t>
            </a:r>
            <a:r>
              <a:rPr lang="en-GB" sz="1100" dirty="0">
                <a:latin typeface="+mn-lt"/>
                <a:ea typeface="ＭＳ Ｐゴシック" pitchFamily="34" charset="-128"/>
              </a:rPr>
              <a:t> </a:t>
            </a:r>
            <a:r>
              <a:rPr lang="en-GB" sz="1100" b="1" dirty="0">
                <a:solidFill>
                  <a:srgbClr val="17AF4B"/>
                </a:solidFill>
              </a:rPr>
              <a:t>Sources</a:t>
            </a:r>
          </a:p>
        </p:txBody>
      </p:sp>
      <p:sp>
        <p:nvSpPr>
          <p:cNvPr id="14" name="Rounded Rectangle 29"/>
          <p:cNvSpPr>
            <a:spLocks noChangeArrowheads="1"/>
          </p:cNvSpPr>
          <p:nvPr/>
        </p:nvSpPr>
        <p:spPr bwMode="auto">
          <a:xfrm>
            <a:off x="4151313" y="5808663"/>
            <a:ext cx="1174750" cy="503237"/>
          </a:xfrm>
          <a:prstGeom prst="roundRect">
            <a:avLst>
              <a:gd name="adj" fmla="val 16667"/>
            </a:avLst>
          </a:prstGeom>
          <a:noFill/>
          <a:ln w="25400" algn="ctr">
            <a:noFill/>
            <a:round/>
            <a:headEnd/>
            <a:tailEnd/>
          </a:ln>
        </p:spPr>
        <p:txBody>
          <a:bodyPr anchor="ctr"/>
          <a:lstStyle/>
          <a:p>
            <a:pPr algn="ctr" hangingPunct="0">
              <a:lnSpc>
                <a:spcPct val="93000"/>
              </a:lnSpc>
              <a:buClr>
                <a:srgbClr val="000000"/>
              </a:buClr>
              <a:buSzPct val="100000"/>
              <a:buFont typeface="Times New Roman" pitchFamily="18" charset="0"/>
              <a:buNone/>
              <a:defRPr/>
            </a:pPr>
            <a:r>
              <a:rPr lang="en-GB" sz="1100" b="1" dirty="0">
                <a:solidFill>
                  <a:srgbClr val="17AF4B"/>
                </a:solidFill>
              </a:rPr>
              <a:t>External</a:t>
            </a:r>
            <a:r>
              <a:rPr lang="en-GB" sz="1100" dirty="0">
                <a:latin typeface="+mn-lt"/>
                <a:ea typeface="ＭＳ Ｐゴシック" pitchFamily="34" charset="-128"/>
              </a:rPr>
              <a:t> </a:t>
            </a:r>
            <a:r>
              <a:rPr lang="en-GB" sz="1100" b="1" dirty="0">
                <a:solidFill>
                  <a:srgbClr val="17AF4B"/>
                </a:solidFill>
              </a:rPr>
              <a:t>Sources</a:t>
            </a:r>
          </a:p>
        </p:txBody>
      </p:sp>
      <p:sp>
        <p:nvSpPr>
          <p:cNvPr id="15" name="Rounded Rectangle 29"/>
          <p:cNvSpPr>
            <a:spLocks noChangeArrowheads="1"/>
          </p:cNvSpPr>
          <p:nvPr/>
        </p:nvSpPr>
        <p:spPr bwMode="auto">
          <a:xfrm>
            <a:off x="5532438" y="5808663"/>
            <a:ext cx="1174750" cy="503237"/>
          </a:xfrm>
          <a:prstGeom prst="roundRect">
            <a:avLst>
              <a:gd name="adj" fmla="val 16667"/>
            </a:avLst>
          </a:prstGeom>
          <a:noFill/>
          <a:ln w="25400" algn="ctr">
            <a:noFill/>
            <a:round/>
            <a:headEnd/>
            <a:tailEnd/>
          </a:ln>
        </p:spPr>
        <p:txBody>
          <a:bodyPr anchor="ctr"/>
          <a:lstStyle/>
          <a:p>
            <a:pPr algn="ctr" hangingPunct="0">
              <a:lnSpc>
                <a:spcPct val="93000"/>
              </a:lnSpc>
              <a:buClr>
                <a:srgbClr val="000000"/>
              </a:buClr>
              <a:buSzPct val="100000"/>
              <a:buFont typeface="Times New Roman" pitchFamily="18" charset="0"/>
              <a:buNone/>
              <a:defRPr/>
            </a:pPr>
            <a:r>
              <a:rPr lang="en-GB" sz="1100" b="1" dirty="0">
                <a:solidFill>
                  <a:srgbClr val="17AF4B"/>
                </a:solidFill>
              </a:rPr>
              <a:t>Evolving</a:t>
            </a:r>
            <a:r>
              <a:rPr lang="en-GB" sz="1100" dirty="0">
                <a:latin typeface="+mn-lt"/>
                <a:ea typeface="ＭＳ Ｐゴシック" pitchFamily="34" charset="-128"/>
              </a:rPr>
              <a:t> </a:t>
            </a:r>
            <a:r>
              <a:rPr lang="en-GB" sz="1100" b="1" dirty="0">
                <a:solidFill>
                  <a:srgbClr val="17AF4B"/>
                </a:solidFill>
              </a:rPr>
              <a:t>Unstructured</a:t>
            </a:r>
            <a:r>
              <a:rPr lang="en-GB" sz="1100" dirty="0">
                <a:latin typeface="+mn-lt"/>
                <a:ea typeface="ＭＳ Ｐゴシック" pitchFamily="34" charset="-128"/>
              </a:rPr>
              <a:t> </a:t>
            </a:r>
            <a:r>
              <a:rPr lang="en-GB" sz="1100" b="1" dirty="0">
                <a:solidFill>
                  <a:srgbClr val="17AF4B"/>
                </a:solidFill>
              </a:rPr>
              <a:t>Sources</a:t>
            </a:r>
          </a:p>
        </p:txBody>
      </p:sp>
      <p:sp>
        <p:nvSpPr>
          <p:cNvPr id="62" name="Rounded Rectangle 29"/>
          <p:cNvSpPr>
            <a:spLocks noChangeArrowheads="1"/>
          </p:cNvSpPr>
          <p:nvPr/>
        </p:nvSpPr>
        <p:spPr bwMode="auto">
          <a:xfrm>
            <a:off x="6915150" y="5808663"/>
            <a:ext cx="1174750" cy="503237"/>
          </a:xfrm>
          <a:prstGeom prst="roundRect">
            <a:avLst>
              <a:gd name="adj" fmla="val 16667"/>
            </a:avLst>
          </a:prstGeom>
          <a:noFill/>
          <a:ln w="25400" algn="ctr">
            <a:noFill/>
            <a:round/>
            <a:headEnd/>
            <a:tailEnd/>
          </a:ln>
        </p:spPr>
        <p:txBody>
          <a:bodyPr anchor="ctr"/>
          <a:lstStyle/>
          <a:p>
            <a:pPr algn="ctr" hangingPunct="0">
              <a:lnSpc>
                <a:spcPct val="93000"/>
              </a:lnSpc>
              <a:buClr>
                <a:srgbClr val="000000"/>
              </a:buClr>
              <a:buSzPct val="100000"/>
              <a:buFont typeface="Times New Roman" pitchFamily="18" charset="0"/>
              <a:buNone/>
              <a:defRPr/>
            </a:pPr>
            <a:r>
              <a:rPr lang="en-GB" sz="1100" b="1" dirty="0">
                <a:solidFill>
                  <a:srgbClr val="17AF4B"/>
                </a:solidFill>
              </a:rPr>
              <a:t>Fraud</a:t>
            </a:r>
            <a:r>
              <a:rPr lang="en-GB" sz="1100" dirty="0">
                <a:latin typeface="+mn-lt"/>
                <a:ea typeface="ＭＳ Ｐゴシック" pitchFamily="34" charset="-128"/>
              </a:rPr>
              <a:t> </a:t>
            </a:r>
            <a:r>
              <a:rPr lang="en-GB" sz="1100" b="1" dirty="0">
                <a:solidFill>
                  <a:srgbClr val="17AF4B"/>
                </a:solidFill>
              </a:rPr>
              <a:t>Use</a:t>
            </a:r>
            <a:r>
              <a:rPr lang="en-GB" sz="1100" dirty="0">
                <a:latin typeface="+mn-lt"/>
                <a:ea typeface="ＭＳ Ｐゴシック" pitchFamily="34" charset="-128"/>
              </a:rPr>
              <a:t> </a:t>
            </a:r>
            <a:r>
              <a:rPr lang="en-GB" sz="1100" b="1" dirty="0">
                <a:solidFill>
                  <a:srgbClr val="17AF4B"/>
                </a:solidFill>
              </a:rPr>
              <a:t>Case</a:t>
            </a:r>
            <a:r>
              <a:rPr lang="en-GB" sz="1100" dirty="0">
                <a:latin typeface="+mn-lt"/>
                <a:ea typeface="ＭＳ Ｐゴシック" pitchFamily="34" charset="-128"/>
              </a:rPr>
              <a:t> </a:t>
            </a:r>
            <a:r>
              <a:rPr lang="en-GB" sz="1100" b="1" dirty="0">
                <a:solidFill>
                  <a:srgbClr val="17AF4B"/>
                </a:solidFill>
              </a:rPr>
              <a:t>Libraries</a:t>
            </a:r>
          </a:p>
        </p:txBody>
      </p:sp>
      <p:grpSp>
        <p:nvGrpSpPr>
          <p:cNvPr id="57359" name="Group 47"/>
          <p:cNvGrpSpPr>
            <a:grpSpLocks/>
          </p:cNvGrpSpPr>
          <p:nvPr/>
        </p:nvGrpSpPr>
        <p:grpSpPr bwMode="auto">
          <a:xfrm>
            <a:off x="314325" y="1295400"/>
            <a:ext cx="8280400" cy="365125"/>
            <a:chOff x="304800" y="1171575"/>
            <a:chExt cx="8280400" cy="365125"/>
          </a:xfrm>
        </p:grpSpPr>
        <p:sp>
          <p:nvSpPr>
            <p:cNvPr id="57399" name="Rectangle 13"/>
            <p:cNvSpPr>
              <a:spLocks noChangeArrowheads="1"/>
            </p:cNvSpPr>
            <p:nvPr/>
          </p:nvSpPr>
          <p:spPr bwMode="auto">
            <a:xfrm>
              <a:off x="304800" y="1171575"/>
              <a:ext cx="8280400" cy="365125"/>
            </a:xfrm>
            <a:prstGeom prst="rect">
              <a:avLst/>
            </a:prstGeom>
            <a:solidFill>
              <a:srgbClr val="DDDDDD"/>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57400" name="TextBox 8"/>
            <p:cNvSpPr txBox="1">
              <a:spLocks noChangeArrowheads="1"/>
            </p:cNvSpPr>
            <p:nvPr/>
          </p:nvSpPr>
          <p:spPr bwMode="auto">
            <a:xfrm>
              <a:off x="3022600" y="1198563"/>
              <a:ext cx="2940050" cy="295275"/>
            </a:xfrm>
            <a:prstGeom prst="rect">
              <a:avLst/>
            </a:prstGeom>
            <a:solidFill>
              <a:srgbClr val="DDDDDD"/>
            </a:solid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Operational Systems</a:t>
              </a:r>
              <a:endParaRPr lang="en-US" sz="1600">
                <a:solidFill>
                  <a:schemeClr val="tx1"/>
                </a:solidFill>
                <a:ea typeface="ＭＳ Ｐゴシック" pitchFamily="34" charset="-128"/>
              </a:endParaRPr>
            </a:p>
          </p:txBody>
        </p:sp>
      </p:grpSp>
      <p:grpSp>
        <p:nvGrpSpPr>
          <p:cNvPr id="57360" name="Group 18"/>
          <p:cNvGrpSpPr>
            <a:grpSpLocks/>
          </p:cNvGrpSpPr>
          <p:nvPr/>
        </p:nvGrpSpPr>
        <p:grpSpPr bwMode="auto">
          <a:xfrm>
            <a:off x="428625" y="1879600"/>
            <a:ext cx="7993063" cy="514350"/>
            <a:chOff x="270" y="1184"/>
            <a:chExt cx="5035" cy="324"/>
          </a:xfrm>
        </p:grpSpPr>
        <p:sp>
          <p:nvSpPr>
            <p:cNvPr id="57397" name="Rectangle 13"/>
            <p:cNvSpPr>
              <a:spLocks noChangeArrowheads="1"/>
            </p:cNvSpPr>
            <p:nvPr/>
          </p:nvSpPr>
          <p:spPr bwMode="auto">
            <a:xfrm>
              <a:off x="270" y="1184"/>
              <a:ext cx="5035" cy="324"/>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p>
          </p:txBody>
        </p:sp>
        <p:sp>
          <p:nvSpPr>
            <p:cNvPr id="57398" name="TextBox 8"/>
            <p:cNvSpPr txBox="1">
              <a:spLocks noChangeArrowheads="1"/>
            </p:cNvSpPr>
            <p:nvPr/>
          </p:nvSpPr>
          <p:spPr bwMode="auto">
            <a:xfrm>
              <a:off x="523" y="1206"/>
              <a:ext cx="4530" cy="292"/>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GB" sz="1400">
                  <a:solidFill>
                    <a:schemeClr val="tx1"/>
                  </a:solidFill>
                  <a:ea typeface="ＭＳ Ｐゴシック" pitchFamily="34" charset="-128"/>
                </a:rPr>
                <a:t>Advanced Industry Libraries: </a:t>
              </a:r>
            </a:p>
            <a:p>
              <a:pPr algn="ctr">
                <a:lnSpc>
                  <a:spcPct val="93000"/>
                </a:lnSpc>
                <a:buClr>
                  <a:schemeClr val="accent2"/>
                </a:buClr>
                <a:buSzPct val="100000"/>
                <a:buFont typeface="Wingdings" pitchFamily="2" charset="2"/>
                <a:buNone/>
              </a:pPr>
              <a:r>
                <a:rPr lang="en-GB" sz="1100">
                  <a:solidFill>
                    <a:schemeClr val="tx1"/>
                  </a:solidFill>
                  <a:ea typeface="ＭＳ Ｐゴシック" pitchFamily="34" charset="-128"/>
                </a:rPr>
                <a:t>Data Models, Predictive Models, Rules, Reports, Process, External Fraud Data and so on</a:t>
              </a:r>
            </a:p>
          </p:txBody>
        </p:sp>
      </p:grpSp>
      <p:pic>
        <p:nvPicPr>
          <p:cNvPr id="57361" name="Picture 25" descr="hamilton_county_dashboard.jpg"/>
          <p:cNvPicPr>
            <a:picLocks noChangeAspect="1"/>
          </p:cNvPicPr>
          <p:nvPr/>
        </p:nvPicPr>
        <p:blipFill>
          <a:blip r:embed="rId4"/>
          <a:srcRect/>
          <a:stretch>
            <a:fillRect/>
          </a:stretch>
        </p:blipFill>
        <p:spPr bwMode="auto">
          <a:xfrm>
            <a:off x="7159625" y="2874963"/>
            <a:ext cx="846138" cy="614362"/>
          </a:xfrm>
          <a:prstGeom prst="rect">
            <a:avLst/>
          </a:prstGeom>
          <a:noFill/>
          <a:ln w="9525">
            <a:noFill/>
            <a:miter lim="800000"/>
            <a:headEnd/>
            <a:tailEnd/>
          </a:ln>
        </p:spPr>
      </p:pic>
      <p:pic>
        <p:nvPicPr>
          <p:cNvPr id="57362" name="Picture 4" descr="fraudnet.jpg"/>
          <p:cNvPicPr>
            <a:picLocks noChangeAspect="1"/>
          </p:cNvPicPr>
          <p:nvPr/>
        </p:nvPicPr>
        <p:blipFill>
          <a:blip r:embed="rId5"/>
          <a:srcRect/>
          <a:stretch>
            <a:fillRect/>
          </a:stretch>
        </p:blipFill>
        <p:spPr bwMode="auto">
          <a:xfrm>
            <a:off x="5518150" y="3014663"/>
            <a:ext cx="868363" cy="534987"/>
          </a:xfrm>
          <a:prstGeom prst="rect">
            <a:avLst/>
          </a:prstGeom>
          <a:noFill/>
          <a:ln w="9525">
            <a:noFill/>
            <a:miter lim="800000"/>
            <a:headEnd/>
            <a:tailEnd/>
          </a:ln>
        </p:spPr>
      </p:pic>
      <p:pic>
        <p:nvPicPr>
          <p:cNvPr id="57363" name="Picture 21" descr="catalog"/>
          <p:cNvPicPr>
            <a:picLocks noChangeAspect="1" noChangeArrowheads="1"/>
          </p:cNvPicPr>
          <p:nvPr/>
        </p:nvPicPr>
        <p:blipFill>
          <a:blip r:embed="rId6"/>
          <a:srcRect/>
          <a:stretch>
            <a:fillRect/>
          </a:stretch>
        </p:blipFill>
        <p:spPr bwMode="auto">
          <a:xfrm rot="-1924589">
            <a:off x="4178300" y="2981325"/>
            <a:ext cx="428625" cy="331788"/>
          </a:xfrm>
          <a:prstGeom prst="rect">
            <a:avLst/>
          </a:prstGeom>
          <a:noFill/>
          <a:ln w="9525">
            <a:noFill/>
            <a:miter lim="800000"/>
            <a:headEnd/>
            <a:tailEnd/>
          </a:ln>
        </p:spPr>
      </p:pic>
      <p:sp>
        <p:nvSpPr>
          <p:cNvPr id="57364" name="TextBox 8"/>
          <p:cNvSpPr txBox="1">
            <a:spLocks noChangeArrowheads="1"/>
          </p:cNvSpPr>
          <p:nvPr/>
        </p:nvSpPr>
        <p:spPr bwMode="auto">
          <a:xfrm>
            <a:off x="541338" y="2679700"/>
            <a:ext cx="1228725" cy="295275"/>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Prevention</a:t>
            </a:r>
            <a:endParaRPr lang="en-US" sz="1600">
              <a:solidFill>
                <a:schemeClr val="tx1"/>
              </a:solidFill>
              <a:ea typeface="ＭＳ Ｐゴシック" pitchFamily="34" charset="-128"/>
            </a:endParaRPr>
          </a:p>
        </p:txBody>
      </p:sp>
      <p:sp>
        <p:nvSpPr>
          <p:cNvPr id="57365" name="TextBox 8"/>
          <p:cNvSpPr txBox="1">
            <a:spLocks noChangeArrowheads="1"/>
          </p:cNvSpPr>
          <p:nvPr/>
        </p:nvSpPr>
        <p:spPr bwMode="auto">
          <a:xfrm>
            <a:off x="5216525" y="2719388"/>
            <a:ext cx="1466850" cy="295275"/>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Investigation</a:t>
            </a:r>
          </a:p>
        </p:txBody>
      </p:sp>
      <p:pic>
        <p:nvPicPr>
          <p:cNvPr id="57366" name="Picture 14" descr="gears_icon"/>
          <p:cNvPicPr>
            <a:picLocks noChangeAspect="1" noChangeArrowheads="1"/>
          </p:cNvPicPr>
          <p:nvPr/>
        </p:nvPicPr>
        <p:blipFill>
          <a:blip r:embed="rId7"/>
          <a:srcRect/>
          <a:stretch>
            <a:fillRect/>
          </a:stretch>
        </p:blipFill>
        <p:spPr bwMode="auto">
          <a:xfrm>
            <a:off x="890588" y="2952750"/>
            <a:ext cx="490537" cy="446088"/>
          </a:xfrm>
          <a:prstGeom prst="rect">
            <a:avLst/>
          </a:prstGeom>
          <a:noFill/>
          <a:ln w="9525">
            <a:noFill/>
            <a:miter lim="800000"/>
            <a:headEnd/>
            <a:tailEnd/>
          </a:ln>
        </p:spPr>
      </p:pic>
      <p:sp>
        <p:nvSpPr>
          <p:cNvPr id="57367" name="TextBox 8"/>
          <p:cNvSpPr txBox="1">
            <a:spLocks noChangeArrowheads="1"/>
          </p:cNvSpPr>
          <p:nvPr/>
        </p:nvSpPr>
        <p:spPr bwMode="auto">
          <a:xfrm>
            <a:off x="6845300" y="2517775"/>
            <a:ext cx="1530350" cy="295275"/>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Reporting</a:t>
            </a:r>
            <a:endParaRPr lang="en-US" sz="1600">
              <a:solidFill>
                <a:schemeClr val="tx1"/>
              </a:solidFill>
              <a:ea typeface="ＭＳ Ｐゴシック" pitchFamily="34" charset="-128"/>
            </a:endParaRPr>
          </a:p>
        </p:txBody>
      </p:sp>
      <p:sp>
        <p:nvSpPr>
          <p:cNvPr id="57368" name="TextBox 8"/>
          <p:cNvSpPr txBox="1">
            <a:spLocks noChangeArrowheads="1"/>
          </p:cNvSpPr>
          <p:nvPr/>
        </p:nvSpPr>
        <p:spPr bwMode="auto">
          <a:xfrm>
            <a:off x="3716338" y="2709863"/>
            <a:ext cx="1322387" cy="295275"/>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Discovery</a:t>
            </a:r>
            <a:endParaRPr lang="en-US" sz="1600">
              <a:solidFill>
                <a:schemeClr val="tx1"/>
              </a:solidFill>
              <a:ea typeface="ＭＳ Ｐゴシック" pitchFamily="34" charset="-128"/>
            </a:endParaRPr>
          </a:p>
        </p:txBody>
      </p:sp>
      <p:sp>
        <p:nvSpPr>
          <p:cNvPr id="57369" name="Rounded Rectangle 26"/>
          <p:cNvSpPr>
            <a:spLocks noChangeArrowheads="1"/>
          </p:cNvSpPr>
          <p:nvPr/>
        </p:nvSpPr>
        <p:spPr bwMode="auto">
          <a:xfrm>
            <a:off x="546100" y="3389313"/>
            <a:ext cx="1184275" cy="36036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Integration</a:t>
            </a:r>
          </a:p>
        </p:txBody>
      </p:sp>
      <p:sp>
        <p:nvSpPr>
          <p:cNvPr id="57370" name="Rounded Rectangle 27"/>
          <p:cNvSpPr>
            <a:spLocks noChangeArrowheads="1"/>
          </p:cNvSpPr>
          <p:nvPr/>
        </p:nvSpPr>
        <p:spPr bwMode="auto">
          <a:xfrm>
            <a:off x="546100" y="3779838"/>
            <a:ext cx="1184275" cy="358775"/>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Action</a:t>
            </a:r>
          </a:p>
        </p:txBody>
      </p:sp>
      <p:sp>
        <p:nvSpPr>
          <p:cNvPr id="57371" name="Rounded Rectangle 34"/>
          <p:cNvSpPr>
            <a:spLocks noChangeArrowheads="1"/>
          </p:cNvSpPr>
          <p:nvPr/>
        </p:nvSpPr>
        <p:spPr bwMode="auto">
          <a:xfrm>
            <a:off x="7048500" y="3752850"/>
            <a:ext cx="1184275" cy="46831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Operational</a:t>
            </a:r>
            <a:r>
              <a:rPr lang="en-GB" sz="1100" dirty="0"/>
              <a:t> </a:t>
            </a:r>
            <a:r>
              <a:rPr lang="en-GB" sz="1100" b="1" dirty="0">
                <a:solidFill>
                  <a:srgbClr val="17AF4B"/>
                </a:solidFill>
              </a:rPr>
              <a:t>Reporting</a:t>
            </a:r>
          </a:p>
        </p:txBody>
      </p:sp>
      <p:sp>
        <p:nvSpPr>
          <p:cNvPr id="57372" name="Rounded Rectangle 27"/>
          <p:cNvSpPr>
            <a:spLocks noChangeArrowheads="1"/>
          </p:cNvSpPr>
          <p:nvPr/>
        </p:nvSpPr>
        <p:spPr bwMode="auto">
          <a:xfrm>
            <a:off x="538163" y="4167188"/>
            <a:ext cx="1184275" cy="36036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Guidance</a:t>
            </a:r>
          </a:p>
        </p:txBody>
      </p:sp>
      <p:sp>
        <p:nvSpPr>
          <p:cNvPr id="57373" name="Rounded Rectangle 27"/>
          <p:cNvSpPr>
            <a:spLocks noChangeArrowheads="1"/>
          </p:cNvSpPr>
          <p:nvPr/>
        </p:nvSpPr>
        <p:spPr bwMode="auto">
          <a:xfrm>
            <a:off x="530225" y="4557713"/>
            <a:ext cx="1184275" cy="36036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Rules</a:t>
            </a:r>
          </a:p>
        </p:txBody>
      </p:sp>
      <p:sp>
        <p:nvSpPr>
          <p:cNvPr id="57374" name="Rounded Rectangle 34"/>
          <p:cNvSpPr>
            <a:spLocks noChangeArrowheads="1"/>
          </p:cNvSpPr>
          <p:nvPr/>
        </p:nvSpPr>
        <p:spPr bwMode="auto">
          <a:xfrm>
            <a:off x="7040563" y="4206875"/>
            <a:ext cx="1184275" cy="466725"/>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Dashboards</a:t>
            </a:r>
          </a:p>
        </p:txBody>
      </p:sp>
      <p:sp>
        <p:nvSpPr>
          <p:cNvPr id="57375" name="Rounded Rectangle 34"/>
          <p:cNvSpPr>
            <a:spLocks noChangeArrowheads="1"/>
          </p:cNvSpPr>
          <p:nvPr/>
        </p:nvSpPr>
        <p:spPr bwMode="auto">
          <a:xfrm>
            <a:off x="7032625" y="4657725"/>
            <a:ext cx="1184275" cy="46831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Feedback</a:t>
            </a:r>
          </a:p>
        </p:txBody>
      </p:sp>
      <p:sp>
        <p:nvSpPr>
          <p:cNvPr id="57376" name="Rounded Rectangle 56"/>
          <p:cNvSpPr>
            <a:spLocks noChangeArrowheads="1"/>
          </p:cNvSpPr>
          <p:nvPr/>
        </p:nvSpPr>
        <p:spPr bwMode="auto">
          <a:xfrm>
            <a:off x="5391150" y="3498850"/>
            <a:ext cx="1173163" cy="46831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Case</a:t>
            </a:r>
            <a:r>
              <a:rPr lang="en-GB" sz="1100" dirty="0"/>
              <a:t> </a:t>
            </a:r>
            <a:r>
              <a:rPr lang="en-GB" sz="1100" b="1" dirty="0">
                <a:solidFill>
                  <a:srgbClr val="17AF4B"/>
                </a:solidFill>
              </a:rPr>
              <a:t>Management</a:t>
            </a:r>
          </a:p>
        </p:txBody>
      </p:sp>
      <p:sp>
        <p:nvSpPr>
          <p:cNvPr id="57377" name="Rounded Rectangle 57"/>
          <p:cNvSpPr>
            <a:spLocks noChangeArrowheads="1"/>
          </p:cNvSpPr>
          <p:nvPr/>
        </p:nvSpPr>
        <p:spPr bwMode="auto">
          <a:xfrm>
            <a:off x="3765550" y="3389313"/>
            <a:ext cx="1182688" cy="46831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Selection</a:t>
            </a:r>
          </a:p>
        </p:txBody>
      </p:sp>
      <p:sp>
        <p:nvSpPr>
          <p:cNvPr id="57378" name="Rounded Rectangle 58"/>
          <p:cNvSpPr>
            <a:spLocks noChangeArrowheads="1"/>
          </p:cNvSpPr>
          <p:nvPr/>
        </p:nvSpPr>
        <p:spPr bwMode="auto">
          <a:xfrm>
            <a:off x="5391150" y="4025900"/>
            <a:ext cx="1182688" cy="466725"/>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Relationship</a:t>
            </a:r>
            <a:r>
              <a:rPr lang="en-GB" sz="1100" dirty="0"/>
              <a:t> </a:t>
            </a:r>
            <a:r>
              <a:rPr lang="en-GB" sz="1100" b="1" dirty="0">
                <a:solidFill>
                  <a:srgbClr val="17AF4B"/>
                </a:solidFill>
              </a:rPr>
              <a:t>Visualization</a:t>
            </a:r>
          </a:p>
        </p:txBody>
      </p:sp>
      <p:sp>
        <p:nvSpPr>
          <p:cNvPr id="57379" name="Rounded Rectangle 27"/>
          <p:cNvSpPr>
            <a:spLocks noChangeArrowheads="1"/>
          </p:cNvSpPr>
          <p:nvPr/>
        </p:nvSpPr>
        <p:spPr bwMode="auto">
          <a:xfrm>
            <a:off x="3765550" y="3757613"/>
            <a:ext cx="1184275" cy="466725"/>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Evaluation</a:t>
            </a:r>
          </a:p>
        </p:txBody>
      </p:sp>
      <p:sp>
        <p:nvSpPr>
          <p:cNvPr id="57380" name="Rounded Rectangle 32"/>
          <p:cNvSpPr>
            <a:spLocks noChangeArrowheads="1"/>
          </p:cNvSpPr>
          <p:nvPr/>
        </p:nvSpPr>
        <p:spPr bwMode="auto">
          <a:xfrm>
            <a:off x="3765550" y="4467225"/>
            <a:ext cx="1182688" cy="46831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Identification</a:t>
            </a:r>
          </a:p>
        </p:txBody>
      </p:sp>
      <p:sp>
        <p:nvSpPr>
          <p:cNvPr id="57381" name="Rounded Rectangle 33"/>
          <p:cNvSpPr>
            <a:spLocks noChangeArrowheads="1"/>
          </p:cNvSpPr>
          <p:nvPr/>
        </p:nvSpPr>
        <p:spPr bwMode="auto">
          <a:xfrm>
            <a:off x="5383213" y="4467225"/>
            <a:ext cx="1182687" cy="46831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Investigative</a:t>
            </a:r>
            <a:r>
              <a:rPr lang="en-GB" sz="1100" dirty="0"/>
              <a:t> </a:t>
            </a:r>
            <a:r>
              <a:rPr lang="en-GB" sz="1100" b="1" dirty="0">
                <a:solidFill>
                  <a:srgbClr val="17AF4B"/>
                </a:solidFill>
              </a:rPr>
              <a:t>Analytics</a:t>
            </a:r>
          </a:p>
        </p:txBody>
      </p:sp>
      <p:sp>
        <p:nvSpPr>
          <p:cNvPr id="57382" name="Rectangle 13"/>
          <p:cNvSpPr>
            <a:spLocks noChangeArrowheads="1"/>
          </p:cNvSpPr>
          <p:nvPr/>
        </p:nvSpPr>
        <p:spPr bwMode="auto">
          <a:xfrm>
            <a:off x="425450" y="5111749"/>
            <a:ext cx="6265863" cy="328613"/>
          </a:xfrm>
          <a:prstGeom prst="rect">
            <a:avLst/>
          </a:prstGeom>
          <a:solidFill>
            <a:schemeClr val="bg1"/>
          </a:solidFill>
          <a:ln w="19050">
            <a:solidFill>
              <a:schemeClr val="tx1"/>
            </a:solidFill>
            <a:round/>
            <a:headEnd/>
            <a:tailEnd/>
          </a:ln>
        </p:spPr>
        <p:txBody>
          <a:bodyPr lIns="82439" tIns="41219" rIns="82439" bIns="41219"/>
          <a:lstStyle/>
          <a:p>
            <a:pPr algn="ctr" defTabSz="823913" hangingPunct="0">
              <a:lnSpc>
                <a:spcPct val="93000"/>
              </a:lnSpc>
              <a:buClr>
                <a:srgbClr val="000000"/>
              </a:buClr>
              <a:buSzPct val="100000"/>
              <a:buFont typeface="Times New Roman" pitchFamily="18" charset="0"/>
              <a:buNone/>
            </a:pPr>
            <a:r>
              <a:rPr lang="en-US" sz="1400" b="1" dirty="0">
                <a:solidFill>
                  <a:srgbClr val="17AF4B"/>
                </a:solidFill>
              </a:rPr>
              <a:t>Observation</a:t>
            </a:r>
            <a:r>
              <a:rPr lang="en-US" sz="1800" dirty="0"/>
              <a:t> </a:t>
            </a:r>
            <a:r>
              <a:rPr lang="en-US" sz="1400" b="1" dirty="0">
                <a:solidFill>
                  <a:srgbClr val="17AF4B"/>
                </a:solidFill>
              </a:rPr>
              <a:t>Space</a:t>
            </a:r>
          </a:p>
        </p:txBody>
      </p:sp>
      <p:sp>
        <p:nvSpPr>
          <p:cNvPr id="57383" name="Rectangle 13"/>
          <p:cNvSpPr>
            <a:spLocks noChangeArrowheads="1"/>
          </p:cNvSpPr>
          <p:nvPr/>
        </p:nvSpPr>
        <p:spPr bwMode="auto">
          <a:xfrm>
            <a:off x="2024063" y="2716213"/>
            <a:ext cx="1444625" cy="2290762"/>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57384" name="TextBox 8"/>
          <p:cNvSpPr txBox="1">
            <a:spLocks noChangeArrowheads="1"/>
          </p:cNvSpPr>
          <p:nvPr/>
        </p:nvSpPr>
        <p:spPr bwMode="auto">
          <a:xfrm>
            <a:off x="2105025" y="2679700"/>
            <a:ext cx="1228725" cy="295275"/>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Detection</a:t>
            </a:r>
            <a:endParaRPr lang="en-US" sz="1600">
              <a:solidFill>
                <a:schemeClr val="tx1"/>
              </a:solidFill>
              <a:ea typeface="ＭＳ Ｐゴシック" pitchFamily="34" charset="-128"/>
            </a:endParaRPr>
          </a:p>
        </p:txBody>
      </p:sp>
      <p:pic>
        <p:nvPicPr>
          <p:cNvPr id="57385" name="Picture 14" descr="gears_icon"/>
          <p:cNvPicPr>
            <a:picLocks noChangeAspect="1" noChangeArrowheads="1"/>
          </p:cNvPicPr>
          <p:nvPr/>
        </p:nvPicPr>
        <p:blipFill>
          <a:blip r:embed="rId7"/>
          <a:srcRect/>
          <a:stretch>
            <a:fillRect/>
          </a:stretch>
        </p:blipFill>
        <p:spPr bwMode="auto">
          <a:xfrm>
            <a:off x="2482850" y="2952750"/>
            <a:ext cx="490538" cy="446088"/>
          </a:xfrm>
          <a:prstGeom prst="rect">
            <a:avLst/>
          </a:prstGeom>
          <a:noFill/>
          <a:ln w="9525">
            <a:noFill/>
            <a:miter lim="800000"/>
            <a:headEnd/>
            <a:tailEnd/>
          </a:ln>
        </p:spPr>
      </p:pic>
      <p:sp>
        <p:nvSpPr>
          <p:cNvPr id="57386" name="Rounded Rectangle 26"/>
          <p:cNvSpPr>
            <a:spLocks noChangeArrowheads="1"/>
          </p:cNvSpPr>
          <p:nvPr/>
        </p:nvSpPr>
        <p:spPr bwMode="auto">
          <a:xfrm>
            <a:off x="2132013" y="3482975"/>
            <a:ext cx="1184275" cy="36036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Predictive Analytics</a:t>
            </a:r>
          </a:p>
        </p:txBody>
      </p:sp>
      <p:sp>
        <p:nvSpPr>
          <p:cNvPr id="57387" name="Rounded Rectangle 27"/>
          <p:cNvSpPr>
            <a:spLocks noChangeArrowheads="1"/>
          </p:cNvSpPr>
          <p:nvPr/>
        </p:nvSpPr>
        <p:spPr bwMode="auto">
          <a:xfrm>
            <a:off x="2132013" y="3938588"/>
            <a:ext cx="1184275" cy="358775"/>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Rules</a:t>
            </a:r>
          </a:p>
        </p:txBody>
      </p:sp>
      <p:sp>
        <p:nvSpPr>
          <p:cNvPr id="57388" name="Rounded Rectangle 32"/>
          <p:cNvSpPr>
            <a:spLocks noChangeArrowheads="1"/>
          </p:cNvSpPr>
          <p:nvPr/>
        </p:nvSpPr>
        <p:spPr bwMode="auto">
          <a:xfrm>
            <a:off x="2133600" y="4411663"/>
            <a:ext cx="1182688" cy="36036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Decision</a:t>
            </a:r>
            <a:r>
              <a:rPr lang="en-GB" sz="1100" dirty="0"/>
              <a:t> </a:t>
            </a:r>
            <a:r>
              <a:rPr lang="en-GB" sz="1100" b="1" dirty="0">
                <a:solidFill>
                  <a:srgbClr val="17AF4B"/>
                </a:solidFill>
              </a:rPr>
              <a:t>Management</a:t>
            </a:r>
          </a:p>
        </p:txBody>
      </p:sp>
      <p:sp>
        <p:nvSpPr>
          <p:cNvPr id="57389" name="Rounded Rectangle 27"/>
          <p:cNvSpPr>
            <a:spLocks noChangeArrowheads="1"/>
          </p:cNvSpPr>
          <p:nvPr/>
        </p:nvSpPr>
        <p:spPr bwMode="auto">
          <a:xfrm>
            <a:off x="3765550" y="4179888"/>
            <a:ext cx="1184275" cy="36036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17AF4B"/>
                </a:solidFill>
              </a:rPr>
              <a:t>Anomalies</a:t>
            </a:r>
          </a:p>
        </p:txBody>
      </p:sp>
      <p:sp>
        <p:nvSpPr>
          <p:cNvPr id="54" name="Rectangle 53"/>
          <p:cNvSpPr>
            <a:spLocks noChangeArrowheads="1"/>
          </p:cNvSpPr>
          <p:nvPr/>
        </p:nvSpPr>
        <p:spPr bwMode="auto">
          <a:xfrm>
            <a:off x="0" y="0"/>
            <a:ext cx="9144000" cy="6858000"/>
          </a:xfrm>
          <a:prstGeom prst="rect">
            <a:avLst/>
          </a:prstGeom>
          <a:noFill/>
          <a:ln w="76200" algn="ctr">
            <a:noFill/>
            <a:miter lim="800000"/>
            <a:headEnd/>
            <a:tailEnd/>
          </a:ln>
        </p:spPr>
        <p:txBody>
          <a:bodyPr anchor="ctr"/>
          <a:lstStyle/>
          <a:p>
            <a:pPr algn="ctr" hangingPunct="0">
              <a:lnSpc>
                <a:spcPct val="93000"/>
              </a:lnSpc>
              <a:buClr>
                <a:srgbClr val="000000"/>
              </a:buClr>
              <a:buSzPct val="100000"/>
              <a:buFont typeface="Times New Roman" pitchFamily="18" charset="0"/>
              <a:buNone/>
              <a:defRPr/>
            </a:pPr>
            <a:endParaRPr lang="en-US" sz="1400" dirty="0">
              <a:solidFill>
                <a:schemeClr val="bg1"/>
              </a:solidFill>
              <a:latin typeface="+mn-lt"/>
            </a:endParaRPr>
          </a:p>
        </p:txBody>
      </p:sp>
      <p:grpSp>
        <p:nvGrpSpPr>
          <p:cNvPr id="57391" name="Group 52"/>
          <p:cNvGrpSpPr>
            <a:grpSpLocks/>
          </p:cNvGrpSpPr>
          <p:nvPr/>
        </p:nvGrpSpPr>
        <p:grpSpPr bwMode="auto">
          <a:xfrm>
            <a:off x="403225" y="2476500"/>
            <a:ext cx="3089275" cy="209550"/>
            <a:chOff x="254" y="1560"/>
            <a:chExt cx="1946" cy="132"/>
          </a:xfrm>
        </p:grpSpPr>
        <p:sp>
          <p:nvSpPr>
            <p:cNvPr id="57395" name="AutoShape 53"/>
            <p:cNvSpPr>
              <a:spLocks/>
            </p:cNvSpPr>
            <p:nvPr/>
          </p:nvSpPr>
          <p:spPr bwMode="auto">
            <a:xfrm rot="5400000">
              <a:off x="1187" y="680"/>
              <a:ext cx="79" cy="1946"/>
            </a:xfrm>
            <a:prstGeom prst="leftBracket">
              <a:avLst>
                <a:gd name="adj" fmla="val 205274"/>
              </a:avLst>
            </a:prstGeom>
            <a:noFill/>
            <a:ln w="25400">
              <a:solidFill>
                <a:srgbClr val="5F5F5F"/>
              </a:solidFill>
              <a:round/>
              <a:headEnd/>
              <a:tailEnd/>
            </a:ln>
          </p:spPr>
          <p:txBody>
            <a:bodyPr rot="10800000" vert="eaVert" wrap="none" anchor="ctr"/>
            <a:lstStyle/>
            <a:p>
              <a:pPr algn="ctr" hangingPunct="0">
                <a:lnSpc>
                  <a:spcPct val="93000"/>
                </a:lnSpc>
                <a:buClr>
                  <a:srgbClr val="000000"/>
                </a:buClr>
                <a:buSzPct val="100000"/>
                <a:buFont typeface="Times New Roman" pitchFamily="18" charset="0"/>
                <a:buNone/>
              </a:pPr>
              <a:endParaRPr lang="en-US"/>
            </a:p>
          </p:txBody>
        </p:sp>
        <p:sp>
          <p:nvSpPr>
            <p:cNvPr id="57396" name="Rectangle 13"/>
            <p:cNvSpPr>
              <a:spLocks noChangeArrowheads="1"/>
            </p:cNvSpPr>
            <p:nvPr/>
          </p:nvSpPr>
          <p:spPr bwMode="auto">
            <a:xfrm>
              <a:off x="788" y="1560"/>
              <a:ext cx="940" cy="114"/>
            </a:xfrm>
            <a:prstGeom prst="rect">
              <a:avLst/>
            </a:prstGeom>
            <a:solidFill>
              <a:srgbClr val="008ABF"/>
            </a:solidFill>
            <a:ln w="9525">
              <a:noFill/>
              <a:miter lim="800000"/>
              <a:headEnd/>
              <a:tailEnd/>
            </a:ln>
          </p:spPr>
          <p:txBody>
            <a:bodyPr lIns="0" tIns="0" rIns="0" bIns="0" anchor="ctr"/>
            <a:lstStyle/>
            <a:p>
              <a:pPr algn="ctr" defTabSz="823913" hangingPunct="0">
                <a:lnSpc>
                  <a:spcPct val="93000"/>
                </a:lnSpc>
                <a:buClr>
                  <a:srgbClr val="000000"/>
                </a:buClr>
                <a:buSzPct val="100000"/>
                <a:buFont typeface="Times New Roman" pitchFamily="18" charset="0"/>
                <a:buNone/>
              </a:pPr>
              <a:r>
                <a:rPr lang="en-US" sz="1200" b="1" dirty="0">
                  <a:solidFill>
                    <a:srgbClr val="5F5F5F"/>
                  </a:solidFill>
                  <a:ea typeface="ＭＳ Ｐゴシック" pitchFamily="34" charset="-128"/>
                </a:rPr>
                <a:t>Real Time / “In line”</a:t>
              </a:r>
            </a:p>
          </p:txBody>
        </p:sp>
      </p:grpSp>
      <p:grpSp>
        <p:nvGrpSpPr>
          <p:cNvPr id="57392" name="Group 55"/>
          <p:cNvGrpSpPr>
            <a:grpSpLocks/>
          </p:cNvGrpSpPr>
          <p:nvPr/>
        </p:nvGrpSpPr>
        <p:grpSpPr bwMode="auto">
          <a:xfrm>
            <a:off x="3595688" y="2478088"/>
            <a:ext cx="3089275" cy="209550"/>
            <a:chOff x="2265" y="1561"/>
            <a:chExt cx="1946" cy="132"/>
          </a:xfrm>
        </p:grpSpPr>
        <p:sp>
          <p:nvSpPr>
            <p:cNvPr id="57393" name="AutoShape 56"/>
            <p:cNvSpPr>
              <a:spLocks/>
            </p:cNvSpPr>
            <p:nvPr/>
          </p:nvSpPr>
          <p:spPr bwMode="auto">
            <a:xfrm rot="5400000">
              <a:off x="3198" y="681"/>
              <a:ext cx="79" cy="1946"/>
            </a:xfrm>
            <a:prstGeom prst="leftBracket">
              <a:avLst>
                <a:gd name="adj" fmla="val 205274"/>
              </a:avLst>
            </a:prstGeom>
            <a:noFill/>
            <a:ln w="25400">
              <a:solidFill>
                <a:srgbClr val="5F5F5F"/>
              </a:solidFill>
              <a:round/>
              <a:headEnd/>
              <a:tailEnd/>
            </a:ln>
          </p:spPr>
          <p:txBody>
            <a:bodyPr rot="10800000" vert="eaVert" wrap="none" anchor="ctr"/>
            <a:lstStyle/>
            <a:p>
              <a:pPr algn="ctr" hangingPunct="0">
                <a:lnSpc>
                  <a:spcPct val="93000"/>
                </a:lnSpc>
                <a:buClr>
                  <a:srgbClr val="000000"/>
                </a:buClr>
                <a:buSzPct val="100000"/>
                <a:buFont typeface="Times New Roman" pitchFamily="18" charset="0"/>
                <a:buNone/>
              </a:pPr>
              <a:endParaRPr lang="en-US"/>
            </a:p>
          </p:txBody>
        </p:sp>
        <p:sp>
          <p:nvSpPr>
            <p:cNvPr id="57394" name="Rectangle 13"/>
            <p:cNvSpPr>
              <a:spLocks noChangeArrowheads="1"/>
            </p:cNvSpPr>
            <p:nvPr/>
          </p:nvSpPr>
          <p:spPr bwMode="auto">
            <a:xfrm>
              <a:off x="2723" y="1561"/>
              <a:ext cx="1030" cy="114"/>
            </a:xfrm>
            <a:prstGeom prst="rect">
              <a:avLst/>
            </a:prstGeom>
            <a:solidFill>
              <a:srgbClr val="008ABF"/>
            </a:solidFill>
            <a:ln w="9525">
              <a:noFill/>
              <a:miter lim="800000"/>
              <a:headEnd/>
              <a:tailEnd/>
            </a:ln>
          </p:spPr>
          <p:txBody>
            <a:bodyPr lIns="0" tIns="0" rIns="0" bIns="0" anchor="ctr"/>
            <a:lstStyle/>
            <a:p>
              <a:pPr algn="ctr" defTabSz="823913" hangingPunct="0">
                <a:lnSpc>
                  <a:spcPct val="93000"/>
                </a:lnSpc>
                <a:buClr>
                  <a:srgbClr val="000000"/>
                </a:buClr>
                <a:buSzPct val="100000"/>
                <a:buFont typeface="Times New Roman" pitchFamily="18" charset="0"/>
                <a:buNone/>
              </a:pPr>
              <a:r>
                <a:rPr lang="en-US" sz="1200" b="1" dirty="0">
                  <a:solidFill>
                    <a:srgbClr val="5F5F5F"/>
                  </a:solidFill>
                  <a:ea typeface="ＭＳ Ｐゴシック" pitchFamily="34" charset="-128"/>
                </a:rPr>
                <a:t>Back Office Analytics</a:t>
              </a:r>
            </a:p>
          </p:txBody>
        </p:sp>
      </p:grpSp>
    </p:spTree>
    <p:extLst>
      <p:ext uri="{BB962C8B-B14F-4D97-AF65-F5344CB8AC3E}">
        <p14:creationId xmlns:p14="http://schemas.microsoft.com/office/powerpoint/2010/main" val="4032078134"/>
      </p:ext>
    </p:extLst>
  </p:cSld>
  <p:clrMapOvr>
    <a:masterClrMapping/>
  </p:clrMapOvr>
  <p:transition spd="slow"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1.squarespace.com/static/54deaffce4b0b72929bbacfc/t/54e90670e4b056f5cc3c3f05/1424557682232/hone-background-pattern.jpg?format=1500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355" y="-34843"/>
            <a:ext cx="9158355" cy="689284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395536" y="2368062"/>
            <a:ext cx="8496944" cy="2194413"/>
          </a:xfrm>
        </p:spPr>
        <p:txBody>
          <a:bodyPr/>
          <a:lstStyle/>
          <a:p>
            <a:r>
              <a:rPr lang="fr-FR" sz="4400" dirty="0">
                <a:solidFill>
                  <a:schemeClr val="bg1"/>
                </a:solidFill>
              </a:rPr>
              <a:t>Customer use case</a:t>
            </a:r>
            <a:endParaRPr lang="en-US" sz="4400" dirty="0">
              <a:solidFill>
                <a:schemeClr val="bg1"/>
              </a:solidFill>
            </a:endParaRPr>
          </a:p>
        </p:txBody>
      </p:sp>
    </p:spTree>
    <p:extLst>
      <p:ext uri="{BB962C8B-B14F-4D97-AF65-F5344CB8AC3E}">
        <p14:creationId xmlns:p14="http://schemas.microsoft.com/office/powerpoint/2010/main" val="174774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79512" y="151297"/>
            <a:ext cx="8277225" cy="896937"/>
          </a:xfrm>
        </p:spPr>
        <p:txBody>
          <a:bodyPr/>
          <a:lstStyle/>
          <a:p>
            <a:r>
              <a:rPr sz="2200" b="0" dirty="0">
                <a:solidFill>
                  <a:srgbClr val="7889FB"/>
                </a:solidFill>
                <a:latin typeface="+mj-lt"/>
              </a:rPr>
              <a:t>PRO BTP uses analytical tools for real-time detection of suspicious claims for medical expenses</a:t>
            </a:r>
          </a:p>
          <a:p>
            <a:endParaRPr sz="2400" b="0" dirty="0">
              <a:solidFill>
                <a:schemeClr val="tx1"/>
              </a:solidFill>
              <a:latin typeface="Arial" charset="0"/>
            </a:endParaRPr>
          </a:p>
        </p:txBody>
      </p:sp>
      <p:sp>
        <p:nvSpPr>
          <p:cNvPr id="87" name="Text Placeholder 86"/>
          <p:cNvSpPr>
            <a:spLocks noGrp="1"/>
          </p:cNvSpPr>
          <p:nvPr>
            <p:ph type="body" sz="quarter" idx="18"/>
          </p:nvPr>
        </p:nvSpPr>
        <p:spPr>
          <a:xfrm>
            <a:off x="322263" y="3945167"/>
            <a:ext cx="2641600" cy="325437"/>
          </a:xfrm>
        </p:spPr>
        <p:txBody>
          <a:bodyPr/>
          <a:lstStyle/>
          <a:p>
            <a:pPr>
              <a:defRPr/>
            </a:pPr>
            <a:r>
              <a:rPr dirty="0">
                <a:latin typeface="Arial" charset="0"/>
              </a:rPr>
              <a:t>Solution components</a:t>
            </a:r>
          </a:p>
        </p:txBody>
      </p:sp>
      <p:sp>
        <p:nvSpPr>
          <p:cNvPr id="6148" name="Rectangle 23"/>
          <p:cNvSpPr>
            <a:spLocks noChangeArrowheads="1"/>
          </p:cNvSpPr>
          <p:nvPr/>
        </p:nvSpPr>
        <p:spPr bwMode="auto">
          <a:xfrm>
            <a:off x="3252789" y="3091086"/>
            <a:ext cx="5609272" cy="3431709"/>
          </a:xfrm>
          <a:prstGeom prst="rect">
            <a:avLst/>
          </a:prstGeom>
          <a:noFill/>
          <a:ln w="9525">
            <a:noFill/>
            <a:miter lim="800000"/>
            <a:headEnd/>
            <a:tailEnd/>
          </a:ln>
        </p:spPr>
        <p:txBody>
          <a:bodyPr wrap="square" lIns="0" tIns="0" rIns="0">
            <a:spAutoFit/>
          </a:bodyPr>
          <a:lstStyle/>
          <a:p>
            <a:r>
              <a:rPr lang="en-US" sz="1100" b="1" dirty="0">
                <a:solidFill>
                  <a:schemeClr val="tx1"/>
                </a:solidFill>
                <a:ea typeface="MS PGothic" pitchFamily="34" charset="-128"/>
              </a:rPr>
              <a:t>Business challenge</a:t>
            </a:r>
            <a:r>
              <a:rPr lang="en-US" sz="1100" b="1" dirty="0">
                <a:solidFill>
                  <a:schemeClr val="tx1"/>
                </a:solidFill>
                <a:ea typeface="MS PGothic" pitchFamily="34" charset="-128"/>
                <a:cs typeface="Arial Unicode MS" pitchFamily="34" charset="-128"/>
              </a:rPr>
              <a:t>: </a:t>
            </a:r>
            <a:r>
              <a:rPr lang="en-US" altLang="ja-JP" sz="1100" dirty="0">
                <a:solidFill>
                  <a:schemeClr val="tx1"/>
                </a:solidFill>
                <a:ea typeface="MS PGothic" pitchFamily="34" charset="-128"/>
                <a:cs typeface="Arial Unicode MS" pitchFamily="34" charset="-128"/>
              </a:rPr>
              <a:t>PRO BTP is the social protection group for French </a:t>
            </a:r>
            <a:r>
              <a:rPr lang="en-US" altLang="ja-JP" sz="1100" dirty="0">
                <a:solidFill>
                  <a:schemeClr val="tx1"/>
                </a:solidFill>
                <a:ea typeface="MS PGothic" pitchFamily="34" charset="-128"/>
              </a:rPr>
              <a:t>building and construction professionals</a:t>
            </a:r>
            <a:r>
              <a:rPr lang="en-US" altLang="ja-JP" sz="1100" dirty="0">
                <a:solidFill>
                  <a:schemeClr val="tx1"/>
                </a:solidFill>
                <a:ea typeface="MS PGothic" pitchFamily="34" charset="-128"/>
                <a:cs typeface="Arial Unicode MS" pitchFamily="34" charset="-128"/>
              </a:rPr>
              <a:t>. It offers members (employees, retirees, craftsmen and construction companies) services in the areas of pension and health insurance (provident, health and savings). The firm had been using a processing system that was identifying unjustified health claims only after they had been paid. To reduce system abuses and better control expenses, PRO BTP needed to detect suspicious claims before the company reimbursed health professionals.</a:t>
            </a:r>
          </a:p>
          <a:p>
            <a:endParaRPr lang="en-US" altLang="ja-JP" sz="1100" dirty="0">
              <a:solidFill>
                <a:schemeClr val="tx1"/>
              </a:solidFill>
              <a:ea typeface="MS PGothic" pitchFamily="34" charset="-128"/>
              <a:cs typeface="Arial Unicode MS" pitchFamily="34" charset="-128"/>
            </a:endParaRPr>
          </a:p>
          <a:p>
            <a:r>
              <a:rPr lang="en-US" sz="1100" b="1" dirty="0">
                <a:solidFill>
                  <a:schemeClr val="tx1"/>
                </a:solidFill>
                <a:ea typeface="MS PGothic" pitchFamily="34" charset="-128"/>
              </a:rPr>
              <a:t>The smarter solution: </a:t>
            </a:r>
            <a:r>
              <a:rPr lang="en-US" sz="1100" dirty="0">
                <a:solidFill>
                  <a:schemeClr val="tx1"/>
                </a:solidFill>
                <a:ea typeface="MS PGothic" pitchFamily="34" charset="-128"/>
              </a:rPr>
              <a:t>Teaming with PRO BTP, IBM developed a secure service platform dedicated to detecting, categorizing and fighting fraud, service abuses and errors. Thanks to a detection engine validated by experts, this service platform, named Solon, analyzes optical and dental reimbursement claims in real time so that the firm can evaluate them before payment or before establishing a charges agreement. The platform features enriched predictive models that it can use to help detect fraud networks, and it is based on self-learning technology that pools detection schemes and takes advantage of an observatory watch.</a:t>
            </a:r>
          </a:p>
          <a:p>
            <a:endParaRPr lang="en-US" sz="1100" i="1" dirty="0">
              <a:solidFill>
                <a:schemeClr val="tx1"/>
              </a:solidFill>
              <a:ea typeface="MS PGothic" pitchFamily="34" charset="-128"/>
            </a:endParaRPr>
          </a:p>
          <a:p>
            <a:r>
              <a:rPr lang="en-US" sz="1100" i="1" dirty="0">
                <a:solidFill>
                  <a:schemeClr val="tx1"/>
                </a:solidFill>
                <a:ea typeface="MS PGothic" pitchFamily="34" charset="-128"/>
              </a:rPr>
              <a:t>“We plan to extend the process to all of our health insurances, and eventually even to some provident benefits.” </a:t>
            </a:r>
            <a:r>
              <a:rPr lang="en-US" sz="1100" dirty="0">
                <a:solidFill>
                  <a:schemeClr val="tx1"/>
                </a:solidFill>
              </a:rPr>
              <a:t>—</a:t>
            </a:r>
            <a:r>
              <a:rPr lang="en-US" sz="1100" i="1" dirty="0">
                <a:solidFill>
                  <a:schemeClr val="tx1"/>
                </a:solidFill>
                <a:ea typeface="MS PGothic" pitchFamily="34" charset="-128"/>
              </a:rPr>
              <a:t>Paul Grasset, chief executive officer</a:t>
            </a:r>
          </a:p>
          <a:p>
            <a:endParaRPr lang="en-US" altLang="ja-JP" sz="1100" b="1" i="1" dirty="0">
              <a:solidFill>
                <a:schemeClr val="tx1"/>
              </a:solidFill>
              <a:ea typeface="MS PGothic" pitchFamily="34" charset="-128"/>
            </a:endParaRPr>
          </a:p>
        </p:txBody>
      </p:sp>
      <p:sp>
        <p:nvSpPr>
          <p:cNvPr id="15" name="Text Placeholder 50"/>
          <p:cNvSpPr>
            <a:spLocks noGrp="1"/>
          </p:cNvSpPr>
          <p:nvPr>
            <p:ph type="body" sz="quarter" idx="16"/>
          </p:nvPr>
        </p:nvSpPr>
        <p:spPr>
          <a:xfrm>
            <a:off x="305534" y="1114911"/>
            <a:ext cx="2589212" cy="595312"/>
          </a:xfrm>
          <a:ln w="9525">
            <a:noFill/>
          </a:ln>
        </p:spPr>
        <p:txBody>
          <a:bodyPr/>
          <a:lstStyle/>
          <a:p>
            <a:r>
              <a:rPr lang="fr-FR" sz="2000" dirty="0">
                <a:solidFill>
                  <a:srgbClr val="FF9933"/>
                </a:solidFill>
                <a:latin typeface="Arial" charset="0"/>
              </a:rPr>
              <a:t>Identified</a:t>
            </a:r>
            <a:endParaRPr sz="2000" dirty="0">
              <a:solidFill>
                <a:srgbClr val="FF9933"/>
              </a:solidFill>
              <a:latin typeface="Arial" charset="0"/>
            </a:endParaRPr>
          </a:p>
          <a:p>
            <a:r>
              <a:rPr sz="1400" b="0" dirty="0">
                <a:solidFill>
                  <a:schemeClr val="bg2"/>
                </a:solidFill>
                <a:latin typeface="Arial" charset="0"/>
                <a:cs typeface="Arial" charset="0"/>
              </a:rPr>
              <a:t>9% of suspicious claims in optics and 14% in dental </a:t>
            </a:r>
          </a:p>
        </p:txBody>
      </p:sp>
      <p:sp>
        <p:nvSpPr>
          <p:cNvPr id="6150" name="Text Placeholder 50"/>
          <p:cNvSpPr>
            <a:spLocks/>
          </p:cNvSpPr>
          <p:nvPr/>
        </p:nvSpPr>
        <p:spPr bwMode="auto">
          <a:xfrm>
            <a:off x="182443" y="2003651"/>
            <a:ext cx="2795587" cy="617537"/>
          </a:xfrm>
          <a:prstGeom prst="rect">
            <a:avLst/>
          </a:prstGeom>
          <a:noFill/>
          <a:ln w="9525" algn="ctr">
            <a:noFill/>
            <a:miter lim="800000"/>
            <a:headEnd/>
            <a:tailEnd/>
          </a:ln>
        </p:spPr>
        <p:txBody>
          <a:bodyPr lIns="91418" tIns="45709" rIns="91418" bIns="45709"/>
          <a:lstStyle/>
          <a:p>
            <a:pPr eaLnBrk="0" hangingPunct="0"/>
            <a:r>
              <a:rPr lang="en-US" sz="2000" b="1" dirty="0">
                <a:solidFill>
                  <a:schemeClr val="folHlink"/>
                </a:solidFill>
              </a:rPr>
              <a:t>14 million euros</a:t>
            </a:r>
            <a:endParaRPr lang="en-US" sz="2000" b="1" baseline="-25000" dirty="0">
              <a:solidFill>
                <a:schemeClr val="folHlink"/>
              </a:solidFill>
            </a:endParaRPr>
          </a:p>
          <a:p>
            <a:pPr eaLnBrk="0" hangingPunct="0"/>
            <a:r>
              <a:rPr lang="en-US" sz="1400" dirty="0">
                <a:solidFill>
                  <a:schemeClr val="bg2"/>
                </a:solidFill>
              </a:rPr>
              <a:t>is the potential damage over a period of 21 months</a:t>
            </a:r>
          </a:p>
        </p:txBody>
      </p:sp>
      <p:sp>
        <p:nvSpPr>
          <p:cNvPr id="12" name="Text Placeholder 87"/>
          <p:cNvSpPr>
            <a:spLocks noGrp="1"/>
          </p:cNvSpPr>
          <p:nvPr>
            <p:ph type="body" sz="quarter" idx="19"/>
          </p:nvPr>
        </p:nvSpPr>
        <p:spPr>
          <a:xfrm>
            <a:off x="328613" y="4234095"/>
            <a:ext cx="2836862" cy="2105025"/>
          </a:xfrm>
        </p:spPr>
        <p:txBody>
          <a:bodyPr/>
          <a:lstStyle/>
          <a:p>
            <a:pPr>
              <a:defRPr/>
            </a:pPr>
            <a:r>
              <a:rPr dirty="0">
                <a:latin typeface="Arial" pitchFamily="34" charset="0"/>
                <a:cs typeface="Arial" pitchFamily="34" charset="0"/>
              </a:rPr>
              <a:t>IBM Fraud and Abuse Management System </a:t>
            </a:r>
          </a:p>
          <a:p>
            <a:pPr>
              <a:defRPr/>
            </a:pPr>
            <a:r>
              <a:rPr dirty="0">
                <a:latin typeface="Arial" pitchFamily="34" charset="0"/>
                <a:cs typeface="Arial" pitchFamily="34" charset="0"/>
              </a:rPr>
              <a:t>IBM Counter Fraud industry solution</a:t>
            </a:r>
          </a:p>
          <a:p>
            <a:pPr>
              <a:defRPr/>
            </a:pPr>
            <a:r>
              <a:rPr dirty="0">
                <a:latin typeface="Arial" pitchFamily="34" charset="0"/>
                <a:cs typeface="Arial" pitchFamily="34" charset="0"/>
              </a:rPr>
              <a:t>IBM</a:t>
            </a:r>
            <a:r>
              <a:rPr baseline="30000" dirty="0">
                <a:latin typeface="Arial" pitchFamily="34" charset="0"/>
                <a:cs typeface="Arial" pitchFamily="34" charset="0"/>
              </a:rPr>
              <a:t>®</a:t>
            </a:r>
            <a:r>
              <a:rPr dirty="0">
                <a:latin typeface="Arial" pitchFamily="34" charset="0"/>
                <a:cs typeface="Arial" pitchFamily="34" charset="0"/>
              </a:rPr>
              <a:t> InfoSphere</a:t>
            </a:r>
            <a:r>
              <a:rPr baseline="30000" dirty="0">
                <a:latin typeface="Arial" pitchFamily="34" charset="0"/>
                <a:cs typeface="Arial" pitchFamily="34" charset="0"/>
              </a:rPr>
              <a:t>®</a:t>
            </a:r>
          </a:p>
          <a:p>
            <a:pPr>
              <a:defRPr/>
            </a:pPr>
            <a:r>
              <a:rPr dirty="0">
                <a:latin typeface="Arial" pitchFamily="34" charset="0"/>
                <a:cs typeface="Arial" pitchFamily="34" charset="0"/>
              </a:rPr>
              <a:t>IBM SPSS</a:t>
            </a:r>
            <a:r>
              <a:rPr baseline="30000" dirty="0">
                <a:latin typeface="Arial" pitchFamily="34" charset="0"/>
                <a:cs typeface="Arial" pitchFamily="34" charset="0"/>
              </a:rPr>
              <a:t>®</a:t>
            </a:r>
            <a:r>
              <a:rPr dirty="0">
                <a:latin typeface="Arial" pitchFamily="34" charset="0"/>
                <a:cs typeface="Arial" pitchFamily="34" charset="0"/>
              </a:rPr>
              <a:t> Decision Management</a:t>
            </a:r>
          </a:p>
          <a:p>
            <a:pPr>
              <a:defRPr/>
            </a:pPr>
            <a:r>
              <a:rPr dirty="0">
                <a:latin typeface="Arial" pitchFamily="34" charset="0"/>
                <a:cs typeface="Arial" pitchFamily="34" charset="0"/>
              </a:rPr>
              <a:t>IBM WebSphere</a:t>
            </a:r>
            <a:r>
              <a:rPr baseline="30000" dirty="0">
                <a:latin typeface="Arial" pitchFamily="34" charset="0"/>
                <a:cs typeface="Arial" pitchFamily="34" charset="0"/>
              </a:rPr>
              <a:t>®</a:t>
            </a:r>
            <a:r>
              <a:rPr dirty="0">
                <a:latin typeface="Arial" pitchFamily="34" charset="0"/>
                <a:cs typeface="Arial" pitchFamily="34" charset="0"/>
              </a:rPr>
              <a:t> Application Server</a:t>
            </a:r>
          </a:p>
          <a:p>
            <a:pPr>
              <a:defRPr/>
            </a:pPr>
            <a:r>
              <a:rPr dirty="0">
                <a:latin typeface="Arial" pitchFamily="34" charset="0"/>
                <a:cs typeface="Arial" pitchFamily="34" charset="0"/>
              </a:rPr>
              <a:t>IBM Operational Decision Manager </a:t>
            </a:r>
          </a:p>
          <a:p>
            <a:pPr>
              <a:defRPr/>
            </a:pPr>
            <a:r>
              <a:rPr dirty="0">
                <a:latin typeface="Arial" pitchFamily="34" charset="0"/>
                <a:cs typeface="Arial" pitchFamily="34" charset="0"/>
              </a:rPr>
              <a:t>IBM </a:t>
            </a:r>
            <a:r>
              <a:rPr dirty="0" err="1">
                <a:latin typeface="Arial" pitchFamily="34" charset="0"/>
                <a:cs typeface="Arial" pitchFamily="34" charset="0"/>
              </a:rPr>
              <a:t>i2</a:t>
            </a:r>
            <a:r>
              <a:rPr baseline="30000" dirty="0">
                <a:latin typeface="Arial" pitchFamily="34" charset="0"/>
                <a:cs typeface="Arial" pitchFamily="34" charset="0"/>
              </a:rPr>
              <a:t>® </a:t>
            </a:r>
            <a:r>
              <a:rPr dirty="0">
                <a:latin typeface="Arial" pitchFamily="34" charset="0"/>
                <a:cs typeface="Arial" pitchFamily="34" charset="0"/>
              </a:rPr>
              <a:t>Analyst’s Notebook</a:t>
            </a:r>
            <a:r>
              <a:rPr lang="en-US" baseline="30000" dirty="0">
                <a:latin typeface="Arial" pitchFamily="34" charset="0"/>
                <a:cs typeface="Arial" pitchFamily="34" charset="0"/>
              </a:rPr>
              <a:t>®</a:t>
            </a:r>
            <a:endParaRPr dirty="0">
              <a:latin typeface="Arial" pitchFamily="34" charset="0"/>
              <a:cs typeface="Arial" pitchFamily="34" charset="0"/>
            </a:endParaRPr>
          </a:p>
          <a:p>
            <a:pPr>
              <a:defRPr/>
            </a:pPr>
            <a:r>
              <a:rPr dirty="0">
                <a:latin typeface="Arial" pitchFamily="34" charset="0"/>
                <a:cs typeface="Arial" pitchFamily="34" charset="0"/>
              </a:rPr>
              <a:t>IBM Global Business Services</a:t>
            </a:r>
            <a:r>
              <a:rPr baseline="30000" dirty="0">
                <a:latin typeface="Arial" pitchFamily="34" charset="0"/>
                <a:cs typeface="Arial" pitchFamily="34" charset="0"/>
              </a:rPr>
              <a:t>®</a:t>
            </a:r>
            <a:r>
              <a:rPr dirty="0">
                <a:latin typeface="Arial" pitchFamily="34" charset="0"/>
                <a:cs typeface="Arial" pitchFamily="34" charset="0"/>
              </a:rPr>
              <a:t> – Consulting and Application Management Services</a:t>
            </a:r>
          </a:p>
          <a:p>
            <a:pPr>
              <a:defRPr/>
            </a:pPr>
            <a:r>
              <a:rPr dirty="0">
                <a:latin typeface="Arial" pitchFamily="34" charset="0"/>
                <a:cs typeface="Arial" pitchFamily="34" charset="0"/>
              </a:rPr>
              <a:t>IBM Global Technology Services</a:t>
            </a:r>
            <a:r>
              <a:rPr baseline="30000" dirty="0">
                <a:latin typeface="Arial" pitchFamily="34" charset="0"/>
                <a:cs typeface="Arial" pitchFamily="34" charset="0"/>
              </a:rPr>
              <a:t>®</a:t>
            </a:r>
            <a:r>
              <a:rPr dirty="0">
                <a:latin typeface="Arial" pitchFamily="34" charset="0"/>
                <a:cs typeface="Arial" pitchFamily="34" charset="0"/>
              </a:rPr>
              <a:t> – Integrated Technology Services </a:t>
            </a:r>
          </a:p>
          <a:p>
            <a:pPr>
              <a:defRPr/>
            </a:pPr>
            <a:r>
              <a:rPr dirty="0">
                <a:latin typeface="Arial" pitchFamily="34" charset="0"/>
                <a:cs typeface="Arial" pitchFamily="34" charset="0"/>
              </a:rPr>
              <a:t>IBM PureFlex</a:t>
            </a:r>
            <a:r>
              <a:rPr baseline="30000" dirty="0">
                <a:latin typeface="Arial" pitchFamily="34" charset="0"/>
                <a:cs typeface="Arial" pitchFamily="34" charset="0"/>
              </a:rPr>
              <a:t>®</a:t>
            </a:r>
            <a:r>
              <a:rPr dirty="0">
                <a:latin typeface="Arial" pitchFamily="34" charset="0"/>
                <a:cs typeface="Arial" pitchFamily="34" charset="0"/>
              </a:rPr>
              <a:t> System</a:t>
            </a:r>
          </a:p>
          <a:p>
            <a:pPr>
              <a:defRPr/>
            </a:pPr>
            <a:r>
              <a:rPr dirty="0">
                <a:latin typeface="Arial" pitchFamily="34" charset="0"/>
                <a:cs typeface="Arial" pitchFamily="34" charset="0"/>
              </a:rPr>
              <a:t>IBM Client Center at La Gaude</a:t>
            </a:r>
          </a:p>
        </p:txBody>
      </p:sp>
      <p:sp>
        <p:nvSpPr>
          <p:cNvPr id="6153" name="Text Placeholder 50"/>
          <p:cNvSpPr>
            <a:spLocks/>
          </p:cNvSpPr>
          <p:nvPr/>
        </p:nvSpPr>
        <p:spPr bwMode="auto">
          <a:xfrm>
            <a:off x="174506" y="2865663"/>
            <a:ext cx="2616200" cy="823913"/>
          </a:xfrm>
          <a:prstGeom prst="rect">
            <a:avLst/>
          </a:prstGeom>
          <a:noFill/>
          <a:ln w="9525" algn="ctr">
            <a:noFill/>
            <a:miter lim="800000"/>
            <a:headEnd/>
            <a:tailEnd/>
          </a:ln>
        </p:spPr>
        <p:txBody>
          <a:bodyPr lIns="91418" tIns="45709" rIns="91418" bIns="45709"/>
          <a:lstStyle/>
          <a:p>
            <a:pPr eaLnBrk="0" hangingPunct="0"/>
            <a:r>
              <a:rPr lang="en-US" sz="2000" b="1" dirty="0">
                <a:solidFill>
                  <a:schemeClr val="hlink"/>
                </a:solidFill>
              </a:rPr>
              <a:t>Reduced </a:t>
            </a:r>
          </a:p>
          <a:p>
            <a:pPr eaLnBrk="0" hangingPunct="0"/>
            <a:r>
              <a:rPr lang="en-US" sz="1400" dirty="0">
                <a:solidFill>
                  <a:srgbClr val="5F5D5E"/>
                </a:solidFill>
              </a:rPr>
              <a:t>management costs and improved service</a:t>
            </a:r>
          </a:p>
        </p:txBody>
      </p:sp>
      <p:pic>
        <p:nvPicPr>
          <p:cNvPr id="6154" name="Picture 12" descr="C:\Users\IBM_ADMIN\Downloads\hr_patient_folders_healthcare.jpg"/>
          <p:cNvPicPr>
            <a:picLocks noChangeAspect="1" noChangeArrowheads="1"/>
          </p:cNvPicPr>
          <p:nvPr/>
        </p:nvPicPr>
        <p:blipFill rotWithShape="1">
          <a:blip r:embed="rId3"/>
          <a:srcRect t="44266" b="2375"/>
          <a:stretch/>
        </p:blipFill>
        <p:spPr bwMode="auto">
          <a:xfrm>
            <a:off x="3249613" y="1052736"/>
            <a:ext cx="5612448" cy="1991256"/>
          </a:xfrm>
          <a:prstGeom prst="rect">
            <a:avLst/>
          </a:prstGeom>
          <a:noFill/>
          <a:ln w="9525">
            <a:noFill/>
            <a:miter lim="800000"/>
            <a:headEnd/>
            <a:tailEnd/>
          </a:ln>
        </p:spPr>
      </p:pic>
    </p:spTree>
    <p:extLst>
      <p:ext uri="{BB962C8B-B14F-4D97-AF65-F5344CB8AC3E}">
        <p14:creationId xmlns:p14="http://schemas.microsoft.com/office/powerpoint/2010/main" val="87461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2"/>
          <p:cNvSpPr txBox="1">
            <a:spLocks noChangeArrowheads="1"/>
          </p:cNvSpPr>
          <p:nvPr/>
        </p:nvSpPr>
        <p:spPr bwMode="auto">
          <a:xfrm>
            <a:off x="182563" y="188913"/>
            <a:ext cx="7989837"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eaLnBrk="1" hangingPunct="1"/>
            <a:r>
              <a:rPr lang="fr-FR" altLang="fr-FR" noProof="1">
                <a:solidFill>
                  <a:srgbClr val="7889FB"/>
                </a:solidFill>
                <a:latin typeface="+mj-lt"/>
                <a:ea typeface="+mj-ea"/>
                <a:cs typeface="+mj-cs"/>
              </a:rPr>
              <a:t>A partnership between PROBTP and IBM for the creation of a counter fraud service</a:t>
            </a:r>
            <a:endParaRPr lang="en-US" altLang="fr-FR" dirty="0">
              <a:solidFill>
                <a:srgbClr val="7889FB"/>
              </a:solidFill>
              <a:latin typeface="+mj-lt"/>
              <a:ea typeface="+mj-ea"/>
              <a:cs typeface="+mj-cs"/>
            </a:endParaRPr>
          </a:p>
        </p:txBody>
      </p:sp>
      <p:sp>
        <p:nvSpPr>
          <p:cNvPr id="7" name="Rectangle 6"/>
          <p:cNvSpPr/>
          <p:nvPr/>
        </p:nvSpPr>
        <p:spPr>
          <a:xfrm>
            <a:off x="3567113" y="1772816"/>
            <a:ext cx="3246437" cy="2928937"/>
          </a:xfrm>
          <a:prstGeom prst="rect">
            <a:avLst/>
          </a:prstGeom>
          <a:ln/>
        </p:spPr>
        <p:style>
          <a:lnRef idx="1">
            <a:schemeClr val="accent2"/>
          </a:lnRef>
          <a:fillRef idx="3">
            <a:schemeClr val="accent2"/>
          </a:fillRef>
          <a:effectRef idx="2">
            <a:schemeClr val="accent2"/>
          </a:effectRef>
          <a:fontRef idx="minor">
            <a:schemeClr val="lt1"/>
          </a:fontRef>
        </p:style>
        <p:txBody>
          <a:bodyPr anchor="ctr"/>
          <a:lstStyle/>
          <a:p>
            <a:pPr algn="ctr" eaLnBrk="1" hangingPunct="1">
              <a:defRPr/>
            </a:pPr>
            <a:endParaRPr lang="en-US" sz="1800">
              <a:solidFill>
                <a:srgbClr val="000000"/>
              </a:solidFill>
            </a:endParaRPr>
          </a:p>
        </p:txBody>
      </p:sp>
      <p:pic>
        <p:nvPicPr>
          <p:cNvPr id="8" name="Picture 56"/>
          <p:cNvPicPr>
            <a:picLocks noChangeAspect="1"/>
          </p:cNvPicPr>
          <p:nvPr/>
        </p:nvPicPr>
        <p:blipFill>
          <a:blip r:embed="rId3"/>
          <a:srcRect/>
          <a:stretch>
            <a:fillRect/>
          </a:stretch>
        </p:blipFill>
        <p:spPr bwMode="auto">
          <a:xfrm>
            <a:off x="3740150" y="2766591"/>
            <a:ext cx="1335088" cy="1289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37" name="Picture 1" descr="Logo%20pro%20btp%20mutuel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2155403"/>
            <a:ext cx="1077912"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avec flèche 21"/>
          <p:cNvCxnSpPr>
            <a:endCxn id="14" idx="1"/>
          </p:cNvCxnSpPr>
          <p:nvPr/>
        </p:nvCxnSpPr>
        <p:spPr>
          <a:xfrm flipV="1">
            <a:off x="1755775" y="1902991"/>
            <a:ext cx="207963" cy="4079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1" name="Connecteur droit avec flèche 22"/>
          <p:cNvCxnSpPr>
            <a:endCxn id="15" idx="1"/>
          </p:cNvCxnSpPr>
          <p:nvPr/>
        </p:nvCxnSpPr>
        <p:spPr>
          <a:xfrm>
            <a:off x="1755775" y="2310978"/>
            <a:ext cx="234951" cy="50323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2" name="Connecteur droit avec flèche 23"/>
          <p:cNvCxnSpPr>
            <a:endCxn id="16" idx="1"/>
          </p:cNvCxnSpPr>
          <p:nvPr/>
        </p:nvCxnSpPr>
        <p:spPr>
          <a:xfrm>
            <a:off x="1757363" y="2134766"/>
            <a:ext cx="258763" cy="154463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3" name="Flèche droite 24"/>
          <p:cNvSpPr/>
          <p:nvPr/>
        </p:nvSpPr>
        <p:spPr>
          <a:xfrm>
            <a:off x="6945313" y="3074566"/>
            <a:ext cx="403225" cy="722312"/>
          </a:xfrm>
          <a:prstGeom prst="rightArrow">
            <a:avLst/>
          </a:prstGeom>
          <a:ln/>
        </p:spPr>
        <p:style>
          <a:lnRef idx="1">
            <a:schemeClr val="accent2"/>
          </a:lnRef>
          <a:fillRef idx="3">
            <a:schemeClr val="accent2"/>
          </a:fillRef>
          <a:effectRef idx="2">
            <a:schemeClr val="accent2"/>
          </a:effectRef>
          <a:fontRef idx="minor">
            <a:schemeClr val="lt1"/>
          </a:fontRef>
        </p:style>
        <p:txBody>
          <a:bodyPr anchor="ctr"/>
          <a:lstStyle/>
          <a:p>
            <a:pPr algn="ctr" eaLnBrk="1" hangingPunct="1">
              <a:defRPr/>
            </a:pPr>
            <a:endParaRPr lang="en-US" sz="1800">
              <a:solidFill>
                <a:srgbClr val="000000"/>
              </a:solidFill>
            </a:endParaRPr>
          </a:p>
        </p:txBody>
      </p:sp>
      <p:sp>
        <p:nvSpPr>
          <p:cNvPr id="14" name="Rectangle 27"/>
          <p:cNvSpPr/>
          <p:nvPr/>
        </p:nvSpPr>
        <p:spPr>
          <a:xfrm>
            <a:off x="1963738" y="1772816"/>
            <a:ext cx="1404937" cy="260350"/>
          </a:xfrm>
          <a:prstGeom prst="rect">
            <a:avLst/>
          </a:prstGeom>
          <a:solidFill>
            <a:schemeClr val="accent1">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fr-FR" sz="1600" b="1">
                <a:solidFill>
                  <a:srgbClr val="969696"/>
                </a:solidFill>
                <a:latin typeface="Gill Sans MT" charset="0"/>
              </a:rPr>
              <a:t>Customer 1</a:t>
            </a:r>
            <a:endParaRPr lang="en-US" sz="1800" dirty="0">
              <a:solidFill>
                <a:srgbClr val="000000"/>
              </a:solidFill>
            </a:endParaRPr>
          </a:p>
        </p:txBody>
      </p:sp>
      <p:sp>
        <p:nvSpPr>
          <p:cNvPr id="15" name="Rectangle 28"/>
          <p:cNvSpPr/>
          <p:nvPr/>
        </p:nvSpPr>
        <p:spPr>
          <a:xfrm>
            <a:off x="1990726" y="2684041"/>
            <a:ext cx="1377949" cy="260350"/>
          </a:xfrm>
          <a:prstGeom prst="rect">
            <a:avLst/>
          </a:prstGeom>
          <a:solidFill>
            <a:schemeClr val="accent1">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fr-FR" sz="1600" b="1">
                <a:solidFill>
                  <a:srgbClr val="969696"/>
                </a:solidFill>
                <a:latin typeface="Gill Sans MT" charset="0"/>
              </a:rPr>
              <a:t>Customer 2</a:t>
            </a:r>
            <a:endParaRPr lang="en-US" sz="1800" dirty="0">
              <a:solidFill>
                <a:srgbClr val="000000"/>
              </a:solidFill>
            </a:endParaRPr>
          </a:p>
        </p:txBody>
      </p:sp>
      <p:sp>
        <p:nvSpPr>
          <p:cNvPr id="16" name="Rectangle 29"/>
          <p:cNvSpPr/>
          <p:nvPr/>
        </p:nvSpPr>
        <p:spPr>
          <a:xfrm>
            <a:off x="2016126" y="3549228"/>
            <a:ext cx="1354137" cy="260350"/>
          </a:xfrm>
          <a:prstGeom prst="rect">
            <a:avLst/>
          </a:prstGeom>
          <a:solidFill>
            <a:schemeClr val="accent1">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fr-FR" sz="1600" b="1">
                <a:solidFill>
                  <a:srgbClr val="969696"/>
                </a:solidFill>
                <a:latin typeface="Gill Sans MT" charset="0"/>
              </a:rPr>
              <a:t>Customer 4</a:t>
            </a:r>
            <a:endParaRPr lang="en-US" sz="1800" dirty="0">
              <a:solidFill>
                <a:srgbClr val="000000"/>
              </a:solidFill>
            </a:endParaRPr>
          </a:p>
        </p:txBody>
      </p:sp>
      <p:grpSp>
        <p:nvGrpSpPr>
          <p:cNvPr id="172045" name="Groupe 31"/>
          <p:cNvGrpSpPr>
            <a:grpSpLocks/>
          </p:cNvGrpSpPr>
          <p:nvPr/>
        </p:nvGrpSpPr>
        <p:grpSpPr bwMode="auto">
          <a:xfrm>
            <a:off x="5956300" y="1837903"/>
            <a:ext cx="795338" cy="390525"/>
            <a:chOff x="5857875" y="2643188"/>
            <a:chExt cx="857250" cy="428625"/>
          </a:xfrm>
        </p:grpSpPr>
        <p:sp>
          <p:nvSpPr>
            <p:cNvPr id="18" name="Rectangle 32"/>
            <p:cNvSpPr/>
            <p:nvPr/>
          </p:nvSpPr>
          <p:spPr>
            <a:xfrm>
              <a:off x="5857875" y="2643188"/>
              <a:ext cx="857250"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000000"/>
                </a:solidFill>
              </a:endParaRPr>
            </a:p>
          </p:txBody>
        </p:sp>
        <p:pic>
          <p:nvPicPr>
            <p:cNvPr id="172069" name="Picture 3" descr="5300_IBMpos_black_PPT_bkg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9313" y="2714625"/>
              <a:ext cx="7127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2046" name="Groupe 34"/>
          <p:cNvGrpSpPr>
            <a:grpSpLocks/>
          </p:cNvGrpSpPr>
          <p:nvPr/>
        </p:nvGrpSpPr>
        <p:grpSpPr bwMode="auto">
          <a:xfrm>
            <a:off x="3635375" y="1839491"/>
            <a:ext cx="1257300" cy="390525"/>
            <a:chOff x="5357813" y="1214438"/>
            <a:chExt cx="1357312" cy="428625"/>
          </a:xfrm>
        </p:grpSpPr>
        <p:sp>
          <p:nvSpPr>
            <p:cNvPr id="21" name="Rectangle 35"/>
            <p:cNvSpPr/>
            <p:nvPr/>
          </p:nvSpPr>
          <p:spPr>
            <a:xfrm>
              <a:off x="5357813" y="1214438"/>
              <a:ext cx="1357312"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000000"/>
                </a:solidFill>
              </a:endParaRPr>
            </a:p>
          </p:txBody>
        </p:sp>
        <p:pic>
          <p:nvPicPr>
            <p:cNvPr id="172067" name="Picture 1" descr="Logo%20pro%20btp%20mutuel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29250" y="1285875"/>
              <a:ext cx="11620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2047" name="Picture 9" descr="http://www.optic-saint-marcel.fr/images/contact/opticien.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675" y="1842666"/>
            <a:ext cx="130810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48" name="Picture 11" descr="http://www.infodentiste.fr/image/acc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075" y="2898353"/>
            <a:ext cx="12573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Connecteur droit avec flèche 45"/>
          <p:cNvCxnSpPr/>
          <p:nvPr/>
        </p:nvCxnSpPr>
        <p:spPr>
          <a:xfrm>
            <a:off x="1731963" y="3131716"/>
            <a:ext cx="257175" cy="54768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Connecteur droit avec flèche 48"/>
          <p:cNvCxnSpPr>
            <a:endCxn id="15" idx="1"/>
          </p:cNvCxnSpPr>
          <p:nvPr/>
        </p:nvCxnSpPr>
        <p:spPr>
          <a:xfrm flipV="1">
            <a:off x="1730375" y="2814216"/>
            <a:ext cx="260351" cy="49371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7" name="Connecteur droit avec flèche 51"/>
          <p:cNvCxnSpPr>
            <a:endCxn id="14" idx="1"/>
          </p:cNvCxnSpPr>
          <p:nvPr/>
        </p:nvCxnSpPr>
        <p:spPr>
          <a:xfrm flipV="1">
            <a:off x="1730375" y="1902991"/>
            <a:ext cx="233363" cy="140493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nvGrpSpPr>
          <p:cNvPr id="172052" name="Group 42"/>
          <p:cNvGrpSpPr>
            <a:grpSpLocks/>
          </p:cNvGrpSpPr>
          <p:nvPr/>
        </p:nvGrpSpPr>
        <p:grpSpPr bwMode="auto">
          <a:xfrm>
            <a:off x="7404100" y="2495128"/>
            <a:ext cx="1270000" cy="1357313"/>
            <a:chOff x="4629" y="1660"/>
            <a:chExt cx="546" cy="526"/>
          </a:xfrm>
        </p:grpSpPr>
        <p:pic>
          <p:nvPicPr>
            <p:cNvPr id="172063"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9" y="1660"/>
              <a:ext cx="294" cy="340"/>
            </a:xfrm>
            <a:prstGeom prst="rect">
              <a:avLst/>
            </a:prstGeom>
            <a:noFill/>
            <a:ln w="9525">
              <a:solidFill>
                <a:srgbClr val="000042"/>
              </a:solidFill>
              <a:miter lim="800000"/>
              <a:headEnd/>
              <a:tailEnd/>
            </a:ln>
            <a:extLst>
              <a:ext uri="{909E8E84-426E-40DD-AFC4-6F175D3DCCD1}">
                <a14:hiddenFill xmlns:a14="http://schemas.microsoft.com/office/drawing/2010/main">
                  <a:solidFill>
                    <a:srgbClr val="FFFFFF"/>
                  </a:solidFill>
                </a14:hiddenFill>
              </a:ext>
            </a:extLst>
          </p:spPr>
        </p:pic>
        <p:pic>
          <p:nvPicPr>
            <p:cNvPr id="17206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5" y="1753"/>
              <a:ext cx="294" cy="340"/>
            </a:xfrm>
            <a:prstGeom prst="rect">
              <a:avLst/>
            </a:prstGeom>
            <a:noFill/>
            <a:ln w="9525">
              <a:solidFill>
                <a:srgbClr val="000042"/>
              </a:solidFill>
              <a:miter lim="800000"/>
              <a:headEnd/>
              <a:tailEnd/>
            </a:ln>
            <a:extLst>
              <a:ext uri="{909E8E84-426E-40DD-AFC4-6F175D3DCCD1}">
                <a14:hiddenFill xmlns:a14="http://schemas.microsoft.com/office/drawing/2010/main">
                  <a:solidFill>
                    <a:srgbClr val="FFFFFF"/>
                  </a:solidFill>
                </a14:hiddenFill>
              </a:ext>
            </a:extLst>
          </p:spPr>
        </p:pic>
        <p:pic>
          <p:nvPicPr>
            <p:cNvPr id="172065"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1" y="1846"/>
              <a:ext cx="294" cy="340"/>
            </a:xfrm>
            <a:prstGeom prst="rect">
              <a:avLst/>
            </a:prstGeom>
            <a:noFill/>
            <a:ln w="9525">
              <a:solidFill>
                <a:srgbClr val="000042"/>
              </a:solidFill>
              <a:miter lim="800000"/>
              <a:headEnd/>
              <a:tailEnd/>
            </a:ln>
            <a:extLst>
              <a:ext uri="{909E8E84-426E-40DD-AFC4-6F175D3DCCD1}">
                <a14:hiddenFill xmlns:a14="http://schemas.microsoft.com/office/drawing/2010/main">
                  <a:solidFill>
                    <a:srgbClr val="FFFFFF"/>
                  </a:solidFill>
                </a14:hiddenFill>
              </a:ext>
            </a:extLst>
          </p:spPr>
        </p:pic>
      </p:grpSp>
      <p:sp>
        <p:nvSpPr>
          <p:cNvPr id="172053" name="ZoneTexte 291911"/>
          <p:cNvSpPr txBox="1">
            <a:spLocks noChangeArrowheads="1"/>
          </p:cNvSpPr>
          <p:nvPr/>
        </p:nvSpPr>
        <p:spPr bwMode="auto">
          <a:xfrm>
            <a:off x="1581150" y="4941466"/>
            <a:ext cx="70532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eaLnBrk="1" hangingPunct="1">
              <a:buClr>
                <a:srgbClr val="FF0000"/>
              </a:buClr>
              <a:buSzPts val="1600"/>
              <a:buFont typeface="Arial" panose="020B0604020202020204" pitchFamily="34" charset="0"/>
              <a:buChar char="•"/>
            </a:pPr>
            <a:r>
              <a:rPr lang="fr-FR" altLang="fr-FR" sz="1600" b="1">
                <a:solidFill>
                  <a:srgbClr val="FF0000"/>
                </a:solidFill>
              </a:rPr>
              <a:t> Suspicious Request of reimbursment </a:t>
            </a:r>
          </a:p>
          <a:p>
            <a:pPr eaLnBrk="1" hangingPunct="1">
              <a:buClr>
                <a:srgbClr val="FF0000"/>
              </a:buClr>
              <a:buSzPts val="1600"/>
              <a:buFont typeface="Arial" panose="020B0604020202020204" pitchFamily="34" charset="0"/>
              <a:buChar char="•"/>
            </a:pPr>
            <a:r>
              <a:rPr lang="fr-FR" altLang="fr-FR" sz="1600" b="1">
                <a:solidFill>
                  <a:srgbClr val="FF0000"/>
                </a:solidFill>
              </a:rPr>
              <a:t> Health Practitioners Scoring</a:t>
            </a:r>
          </a:p>
          <a:p>
            <a:pPr eaLnBrk="1" hangingPunct="1">
              <a:buClr>
                <a:srgbClr val="FF0000"/>
              </a:buClr>
              <a:buSzPts val="1600"/>
              <a:buFont typeface="Arial" panose="020B0604020202020204" pitchFamily="34" charset="0"/>
              <a:buChar char="•"/>
            </a:pPr>
            <a:r>
              <a:rPr lang="fr-FR" altLang="fr-FR" sz="1600" b="1">
                <a:solidFill>
                  <a:srgbClr val="FF0000"/>
                </a:solidFill>
              </a:rPr>
              <a:t> </a:t>
            </a:r>
            <a:r>
              <a:rPr lang="en-US" altLang="fr-FR" sz="1600" b="1">
                <a:solidFill>
                  <a:srgbClr val="FF0000"/>
                </a:solidFill>
              </a:rPr>
              <a:t>Recommendations for the recovery and blocking payments</a:t>
            </a:r>
            <a:endParaRPr lang="en-US" altLang="fr-FR" sz="1800">
              <a:solidFill>
                <a:srgbClr val="000000"/>
              </a:solidFill>
            </a:endParaRPr>
          </a:p>
        </p:txBody>
      </p:sp>
      <p:sp>
        <p:nvSpPr>
          <p:cNvPr id="35" name="Flèche droite 24"/>
          <p:cNvSpPr/>
          <p:nvPr/>
        </p:nvSpPr>
        <p:spPr>
          <a:xfrm>
            <a:off x="1071563" y="5014491"/>
            <a:ext cx="403225" cy="722312"/>
          </a:xfrm>
          <a:prstGeom prst="rightArrow">
            <a:avLst/>
          </a:prstGeom>
          <a:ln/>
        </p:spPr>
        <p:style>
          <a:lnRef idx="1">
            <a:schemeClr val="accent2"/>
          </a:lnRef>
          <a:fillRef idx="3">
            <a:schemeClr val="accent2"/>
          </a:fillRef>
          <a:effectRef idx="2">
            <a:schemeClr val="accent2"/>
          </a:effectRef>
          <a:fontRef idx="minor">
            <a:schemeClr val="lt1"/>
          </a:fontRef>
        </p:style>
        <p:txBody>
          <a:bodyPr anchor="ctr"/>
          <a:lstStyle/>
          <a:p>
            <a:pPr algn="ctr" eaLnBrk="1" hangingPunct="1">
              <a:defRPr/>
            </a:pPr>
            <a:endParaRPr lang="en-US" sz="1800">
              <a:solidFill>
                <a:srgbClr val="000000"/>
              </a:solidFill>
            </a:endParaRPr>
          </a:p>
        </p:txBody>
      </p:sp>
      <p:grpSp>
        <p:nvGrpSpPr>
          <p:cNvPr id="172055" name="Group 35"/>
          <p:cNvGrpSpPr>
            <a:grpSpLocks/>
          </p:cNvGrpSpPr>
          <p:nvPr/>
        </p:nvGrpSpPr>
        <p:grpSpPr bwMode="auto">
          <a:xfrm>
            <a:off x="5327650" y="2772941"/>
            <a:ext cx="1289050" cy="1298575"/>
            <a:chOff x="5049905" y="2995862"/>
            <a:chExt cx="1350895" cy="1347786"/>
          </a:xfrm>
        </p:grpSpPr>
        <p:pic>
          <p:nvPicPr>
            <p:cNvPr id="37" name="Picture 2" descr="http://www-03.ibm.com/security/counter-fraud/images/IBM_Counter_Fraud_Management_460.png"/>
            <p:cNvPicPr>
              <a:picLocks noChangeAspect="1" noChangeArrowheads="1"/>
            </p:cNvPicPr>
            <p:nvPr/>
          </p:nvPicPr>
          <p:blipFill>
            <a:blip r:embed="rId10"/>
            <a:srcRect/>
            <a:stretch>
              <a:fillRect/>
            </a:stretch>
          </p:blipFill>
          <p:spPr bwMode="auto">
            <a:xfrm>
              <a:off x="5051569" y="2995862"/>
              <a:ext cx="1349231" cy="92928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62" name="Rectangle 37"/>
            <p:cNvSpPr>
              <a:spLocks noChangeArrowheads="1"/>
            </p:cNvSpPr>
            <p:nvPr/>
          </p:nvSpPr>
          <p:spPr bwMode="auto">
            <a:xfrm>
              <a:off x="5049905" y="3922543"/>
              <a:ext cx="1350895" cy="421105"/>
            </a:xfrm>
            <a:prstGeom prst="rect">
              <a:avLst/>
            </a:prstGeom>
            <a:solidFill>
              <a:schemeClr val="bg1"/>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r>
                <a:rPr lang="fr-FR" altLang="fr-FR" sz="1400" b="1">
                  <a:solidFill>
                    <a:srgbClr val="00B2EF"/>
                  </a:solidFill>
                </a:rPr>
                <a:t>Counter Fraud</a:t>
              </a:r>
              <a:br>
                <a:rPr lang="fr-FR" altLang="fr-FR" sz="1400" b="1">
                  <a:solidFill>
                    <a:srgbClr val="00B2EF"/>
                  </a:solidFill>
                </a:rPr>
              </a:br>
              <a:r>
                <a:rPr lang="fr-FR" altLang="fr-FR" sz="1400" b="1">
                  <a:solidFill>
                    <a:srgbClr val="00B2EF"/>
                  </a:solidFill>
                </a:rPr>
                <a:t>Management</a:t>
              </a:r>
              <a:endParaRPr lang="en-US" altLang="fr-FR" sz="1400" b="1">
                <a:solidFill>
                  <a:srgbClr val="00B2EF"/>
                </a:solidFill>
              </a:endParaRPr>
            </a:p>
          </p:txBody>
        </p:sp>
      </p:grpSp>
      <p:sp>
        <p:nvSpPr>
          <p:cNvPr id="40" name="Rectangle 28"/>
          <p:cNvSpPr/>
          <p:nvPr/>
        </p:nvSpPr>
        <p:spPr>
          <a:xfrm>
            <a:off x="2016126" y="3128541"/>
            <a:ext cx="1368424" cy="260350"/>
          </a:xfrm>
          <a:prstGeom prst="rect">
            <a:avLst/>
          </a:prstGeom>
          <a:solidFill>
            <a:schemeClr val="accent1">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fr-FR" sz="1600" b="1">
                <a:solidFill>
                  <a:srgbClr val="969696"/>
                </a:solidFill>
                <a:latin typeface="Gill Sans MT" charset="0"/>
              </a:rPr>
              <a:t>Customer 3</a:t>
            </a:r>
            <a:endParaRPr lang="en-US" sz="1800" dirty="0">
              <a:solidFill>
                <a:srgbClr val="000000"/>
              </a:solidFill>
            </a:endParaRPr>
          </a:p>
        </p:txBody>
      </p:sp>
      <p:sp>
        <p:nvSpPr>
          <p:cNvPr id="41" name="Rectangle 28"/>
          <p:cNvSpPr/>
          <p:nvPr/>
        </p:nvSpPr>
        <p:spPr>
          <a:xfrm>
            <a:off x="2016126" y="4295353"/>
            <a:ext cx="1343024" cy="260350"/>
          </a:xfrm>
          <a:prstGeom prst="rect">
            <a:avLst/>
          </a:prstGeom>
          <a:solidFill>
            <a:schemeClr val="accent1">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fr-FR" sz="1600" b="1">
                <a:solidFill>
                  <a:srgbClr val="969696"/>
                </a:solidFill>
                <a:latin typeface="Gill Sans MT" charset="0"/>
              </a:rPr>
              <a:t>Customer n</a:t>
            </a:r>
            <a:endParaRPr lang="en-US" sz="1800" dirty="0">
              <a:solidFill>
                <a:srgbClr val="000000"/>
              </a:solidFill>
            </a:endParaRPr>
          </a:p>
        </p:txBody>
      </p:sp>
      <p:sp>
        <p:nvSpPr>
          <p:cNvPr id="172058" name="Rectangle 41"/>
          <p:cNvSpPr>
            <a:spLocks noChangeArrowheads="1"/>
          </p:cNvSpPr>
          <p:nvPr/>
        </p:nvSpPr>
        <p:spPr bwMode="auto">
          <a:xfrm>
            <a:off x="2249488" y="3795291"/>
            <a:ext cx="1119187"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r>
              <a:rPr lang="fr-FR" altLang="fr-FR">
                <a:solidFill>
                  <a:srgbClr val="808080"/>
                </a:solidFill>
              </a:rPr>
              <a:t>…</a:t>
            </a:r>
          </a:p>
        </p:txBody>
      </p:sp>
    </p:spTree>
    <p:extLst>
      <p:ext uri="{BB962C8B-B14F-4D97-AF65-F5344CB8AC3E}">
        <p14:creationId xmlns:p14="http://schemas.microsoft.com/office/powerpoint/2010/main" val="405172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3"/>
          <p:cNvSpPr>
            <a:spLocks noChangeArrowheads="1"/>
          </p:cNvSpPr>
          <p:nvPr/>
        </p:nvSpPr>
        <p:spPr bwMode="auto">
          <a:xfrm>
            <a:off x="307975" y="1735138"/>
            <a:ext cx="8286750" cy="3887787"/>
          </a:xfrm>
          <a:prstGeom prst="rect">
            <a:avLst/>
          </a:prstGeom>
          <a:solidFill>
            <a:srgbClr val="008ABF"/>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57347" name="Title 55"/>
          <p:cNvSpPr>
            <a:spLocks noGrp="1"/>
          </p:cNvSpPr>
          <p:nvPr>
            <p:ph type="title"/>
          </p:nvPr>
        </p:nvSpPr>
        <p:spPr bwMode="auto">
          <a:xfrm>
            <a:off x="182563" y="307182"/>
            <a:ext cx="8686800" cy="731838"/>
          </a:xfrm>
          <a:noFill/>
          <a:ln>
            <a:miter lim="800000"/>
            <a:headEnd/>
            <a:tailEnd/>
          </a:ln>
        </p:spPr>
        <p:txBody>
          <a:bodyPr vert="horz" wrap="square" lIns="91440" tIns="45720" rIns="91440" bIns="45720" numCol="1" anchor="t" anchorCtr="0" compatLnSpc="1">
            <a:prstTxWarp prst="textNoShape">
              <a:avLst/>
            </a:prstTxWarp>
          </a:bodyPr>
          <a:lstStyle/>
          <a:p>
            <a:r>
              <a:rPr lang="en-GB" kern="1200" dirty="0">
                <a:solidFill>
                  <a:srgbClr val="7889FB"/>
                </a:solidFill>
              </a:rPr>
              <a:t>Counter Fraud Solution Framework</a:t>
            </a:r>
          </a:p>
        </p:txBody>
      </p:sp>
      <p:pic>
        <p:nvPicPr>
          <p:cNvPr id="57348" name="Picture 16" descr="database"/>
          <p:cNvPicPr>
            <a:picLocks noChangeAspect="1" noChangeArrowheads="1"/>
          </p:cNvPicPr>
          <p:nvPr/>
        </p:nvPicPr>
        <p:blipFill>
          <a:blip r:embed="rId3"/>
          <a:srcRect/>
          <a:stretch>
            <a:fillRect/>
          </a:stretch>
        </p:blipFill>
        <p:spPr bwMode="auto">
          <a:xfrm>
            <a:off x="1874838" y="5762625"/>
            <a:ext cx="595312" cy="577850"/>
          </a:xfrm>
          <a:prstGeom prst="rect">
            <a:avLst/>
          </a:prstGeom>
          <a:noFill/>
          <a:ln w="9525">
            <a:noFill/>
            <a:miter lim="800000"/>
            <a:headEnd/>
            <a:tailEnd/>
          </a:ln>
        </p:spPr>
      </p:pic>
      <p:sp>
        <p:nvSpPr>
          <p:cNvPr id="57349" name="Rectangle 13"/>
          <p:cNvSpPr>
            <a:spLocks noChangeArrowheads="1"/>
          </p:cNvSpPr>
          <p:nvPr/>
        </p:nvSpPr>
        <p:spPr bwMode="auto">
          <a:xfrm>
            <a:off x="300038" y="5734050"/>
            <a:ext cx="8307387" cy="627063"/>
          </a:xfrm>
          <a:prstGeom prst="rect">
            <a:avLst/>
          </a:prstGeom>
          <a:no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p>
        </p:txBody>
      </p:sp>
      <p:sp>
        <p:nvSpPr>
          <p:cNvPr id="57350" name="Rectangle 13"/>
          <p:cNvSpPr>
            <a:spLocks noChangeArrowheads="1"/>
          </p:cNvSpPr>
          <p:nvPr/>
        </p:nvSpPr>
        <p:spPr bwMode="auto">
          <a:xfrm>
            <a:off x="431800" y="2714625"/>
            <a:ext cx="1444625" cy="2290763"/>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57351" name="Rectangle 13"/>
          <p:cNvSpPr>
            <a:spLocks noChangeArrowheads="1"/>
          </p:cNvSpPr>
          <p:nvPr/>
        </p:nvSpPr>
        <p:spPr bwMode="auto">
          <a:xfrm>
            <a:off x="3621088" y="2714625"/>
            <a:ext cx="1492250" cy="2297113"/>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solidFill>
                <a:srgbClr val="7889FB"/>
              </a:solidFill>
              <a:ea typeface="ＭＳ Ｐゴシック" pitchFamily="34" charset="-128"/>
            </a:endParaRPr>
          </a:p>
        </p:txBody>
      </p:sp>
      <p:sp>
        <p:nvSpPr>
          <p:cNvPr id="57352" name="Rectangle 13"/>
          <p:cNvSpPr>
            <a:spLocks noChangeArrowheads="1"/>
          </p:cNvSpPr>
          <p:nvPr/>
        </p:nvSpPr>
        <p:spPr bwMode="auto">
          <a:xfrm>
            <a:off x="5194300" y="2719388"/>
            <a:ext cx="1489075" cy="2293937"/>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57353" name="Text Box 22"/>
          <p:cNvSpPr txBox="1">
            <a:spLocks noChangeArrowheads="1"/>
          </p:cNvSpPr>
          <p:nvPr/>
        </p:nvSpPr>
        <p:spPr bwMode="auto">
          <a:xfrm>
            <a:off x="558800" y="5765800"/>
            <a:ext cx="1050925" cy="508000"/>
          </a:xfrm>
          <a:prstGeom prst="rect">
            <a:avLst/>
          </a:prstGeom>
          <a:noFill/>
          <a:ln w="9525">
            <a:noFill/>
            <a:miter lim="800000"/>
            <a:headEnd/>
            <a:tailEnd/>
          </a:ln>
        </p:spPr>
        <p:txBody>
          <a:bodyPr wrap="none" lIns="82439" tIns="41219" rIns="82439" bIns="41219">
            <a:spAutoFit/>
          </a:bodyPr>
          <a:lstStyle/>
          <a:p>
            <a:pPr algn="ctr">
              <a:lnSpc>
                <a:spcPct val="93000"/>
              </a:lnSpc>
              <a:buClr>
                <a:srgbClr val="000000"/>
              </a:buClr>
              <a:buSzPct val="100000"/>
              <a:buFont typeface="Times New Roman" pitchFamily="18" charset="0"/>
              <a:buNone/>
            </a:pPr>
            <a:r>
              <a:rPr lang="en-US" sz="1400">
                <a:solidFill>
                  <a:schemeClr val="tx1"/>
                </a:solidFill>
                <a:ea typeface="ＭＳ Ｐゴシック" pitchFamily="34" charset="-128"/>
              </a:rPr>
              <a:t>Information</a:t>
            </a:r>
          </a:p>
          <a:p>
            <a:pPr algn="ctr">
              <a:lnSpc>
                <a:spcPct val="93000"/>
              </a:lnSpc>
              <a:buClr>
                <a:srgbClr val="000000"/>
              </a:buClr>
              <a:buSzPct val="100000"/>
              <a:buFont typeface="Times New Roman" pitchFamily="18" charset="0"/>
              <a:buNone/>
            </a:pPr>
            <a:r>
              <a:rPr lang="en-US" sz="1400">
                <a:solidFill>
                  <a:schemeClr val="tx1"/>
                </a:solidFill>
                <a:ea typeface="ＭＳ Ｐゴシック" pitchFamily="34" charset="-128"/>
              </a:rPr>
              <a:t>Domains</a:t>
            </a:r>
          </a:p>
        </p:txBody>
      </p:sp>
      <p:sp>
        <p:nvSpPr>
          <p:cNvPr id="57354" name="Rectangle 13"/>
          <p:cNvSpPr>
            <a:spLocks noChangeArrowheads="1"/>
          </p:cNvSpPr>
          <p:nvPr/>
        </p:nvSpPr>
        <p:spPr bwMode="auto">
          <a:xfrm>
            <a:off x="6807200" y="2487613"/>
            <a:ext cx="1624013" cy="2928937"/>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30" name="Rounded Rectangle 29"/>
          <p:cNvSpPr>
            <a:spLocks noChangeArrowheads="1"/>
          </p:cNvSpPr>
          <p:nvPr/>
        </p:nvSpPr>
        <p:spPr bwMode="auto">
          <a:xfrm>
            <a:off x="2768600" y="5808663"/>
            <a:ext cx="1174750" cy="503237"/>
          </a:xfrm>
          <a:prstGeom prst="roundRect">
            <a:avLst>
              <a:gd name="adj" fmla="val 16667"/>
            </a:avLst>
          </a:prstGeom>
          <a:noFill/>
          <a:ln w="25400" algn="ctr">
            <a:noFill/>
            <a:round/>
            <a:headEnd/>
            <a:tailEnd/>
          </a:ln>
        </p:spPr>
        <p:txBody>
          <a:bodyPr anchor="ctr"/>
          <a:lstStyle/>
          <a:p>
            <a:pPr algn="ctr" hangingPunct="0">
              <a:lnSpc>
                <a:spcPct val="93000"/>
              </a:lnSpc>
              <a:buClr>
                <a:srgbClr val="000000"/>
              </a:buClr>
              <a:buSzPct val="100000"/>
              <a:buFont typeface="Times New Roman" pitchFamily="18" charset="0"/>
              <a:buNone/>
              <a:defRPr/>
            </a:pPr>
            <a:r>
              <a:rPr lang="en-GB" sz="1100" b="1" dirty="0">
                <a:solidFill>
                  <a:srgbClr val="7889FB"/>
                </a:solidFill>
              </a:rPr>
              <a:t>Internal</a:t>
            </a:r>
            <a:r>
              <a:rPr lang="en-GB" sz="1100" dirty="0">
                <a:solidFill>
                  <a:srgbClr val="7889FB"/>
                </a:solidFill>
                <a:latin typeface="+mn-lt"/>
                <a:ea typeface="ＭＳ Ｐゴシック" pitchFamily="34" charset="-128"/>
              </a:rPr>
              <a:t> </a:t>
            </a:r>
            <a:r>
              <a:rPr lang="en-GB" sz="1100" b="1" dirty="0">
                <a:solidFill>
                  <a:srgbClr val="7889FB"/>
                </a:solidFill>
              </a:rPr>
              <a:t>Sources</a:t>
            </a:r>
          </a:p>
        </p:txBody>
      </p:sp>
      <p:sp>
        <p:nvSpPr>
          <p:cNvPr id="14" name="Rounded Rectangle 29"/>
          <p:cNvSpPr>
            <a:spLocks noChangeArrowheads="1"/>
          </p:cNvSpPr>
          <p:nvPr/>
        </p:nvSpPr>
        <p:spPr bwMode="auto">
          <a:xfrm>
            <a:off x="4151313" y="5808663"/>
            <a:ext cx="1174750" cy="503237"/>
          </a:xfrm>
          <a:prstGeom prst="roundRect">
            <a:avLst>
              <a:gd name="adj" fmla="val 16667"/>
            </a:avLst>
          </a:prstGeom>
          <a:noFill/>
          <a:ln w="25400" algn="ctr">
            <a:noFill/>
            <a:round/>
            <a:headEnd/>
            <a:tailEnd/>
          </a:ln>
        </p:spPr>
        <p:txBody>
          <a:bodyPr anchor="ctr"/>
          <a:lstStyle/>
          <a:p>
            <a:pPr algn="ctr" hangingPunct="0">
              <a:lnSpc>
                <a:spcPct val="93000"/>
              </a:lnSpc>
              <a:buClr>
                <a:srgbClr val="000000"/>
              </a:buClr>
              <a:buSzPct val="100000"/>
              <a:buFont typeface="Times New Roman" pitchFamily="18" charset="0"/>
              <a:buNone/>
              <a:defRPr/>
            </a:pPr>
            <a:r>
              <a:rPr lang="en-GB" sz="1100" b="1" dirty="0">
                <a:solidFill>
                  <a:srgbClr val="7889FB"/>
                </a:solidFill>
              </a:rPr>
              <a:t>External</a:t>
            </a:r>
            <a:r>
              <a:rPr lang="en-GB" sz="1100" dirty="0">
                <a:solidFill>
                  <a:srgbClr val="7889FB"/>
                </a:solidFill>
                <a:latin typeface="+mn-lt"/>
                <a:ea typeface="ＭＳ Ｐゴシック" pitchFamily="34" charset="-128"/>
              </a:rPr>
              <a:t> </a:t>
            </a:r>
            <a:r>
              <a:rPr lang="en-GB" sz="1100" b="1" dirty="0">
                <a:solidFill>
                  <a:srgbClr val="7889FB"/>
                </a:solidFill>
              </a:rPr>
              <a:t>Sources</a:t>
            </a:r>
          </a:p>
        </p:txBody>
      </p:sp>
      <p:sp>
        <p:nvSpPr>
          <p:cNvPr id="15" name="Rounded Rectangle 29"/>
          <p:cNvSpPr>
            <a:spLocks noChangeArrowheads="1"/>
          </p:cNvSpPr>
          <p:nvPr/>
        </p:nvSpPr>
        <p:spPr bwMode="auto">
          <a:xfrm>
            <a:off x="5532438" y="5808663"/>
            <a:ext cx="1174750" cy="503237"/>
          </a:xfrm>
          <a:prstGeom prst="roundRect">
            <a:avLst>
              <a:gd name="adj" fmla="val 16667"/>
            </a:avLst>
          </a:prstGeom>
          <a:noFill/>
          <a:ln w="25400" algn="ctr">
            <a:noFill/>
            <a:round/>
            <a:headEnd/>
            <a:tailEnd/>
          </a:ln>
        </p:spPr>
        <p:txBody>
          <a:bodyPr anchor="ctr"/>
          <a:lstStyle/>
          <a:p>
            <a:pPr algn="ctr" hangingPunct="0">
              <a:lnSpc>
                <a:spcPct val="93000"/>
              </a:lnSpc>
              <a:buClr>
                <a:srgbClr val="000000"/>
              </a:buClr>
              <a:buSzPct val="100000"/>
              <a:buFont typeface="Times New Roman" pitchFamily="18" charset="0"/>
              <a:buNone/>
              <a:defRPr/>
            </a:pPr>
            <a:r>
              <a:rPr lang="en-GB" sz="1100" b="1" dirty="0">
                <a:solidFill>
                  <a:srgbClr val="7889FB"/>
                </a:solidFill>
              </a:rPr>
              <a:t>Evolving</a:t>
            </a:r>
            <a:r>
              <a:rPr lang="en-GB" sz="1100" dirty="0">
                <a:solidFill>
                  <a:srgbClr val="7889FB"/>
                </a:solidFill>
                <a:latin typeface="+mn-lt"/>
                <a:ea typeface="ＭＳ Ｐゴシック" pitchFamily="34" charset="-128"/>
              </a:rPr>
              <a:t> </a:t>
            </a:r>
            <a:r>
              <a:rPr lang="en-GB" sz="1100" b="1" dirty="0">
                <a:solidFill>
                  <a:srgbClr val="7889FB"/>
                </a:solidFill>
              </a:rPr>
              <a:t>Unstructured</a:t>
            </a:r>
            <a:r>
              <a:rPr lang="en-GB" sz="1100" dirty="0">
                <a:solidFill>
                  <a:srgbClr val="7889FB"/>
                </a:solidFill>
                <a:latin typeface="+mn-lt"/>
                <a:ea typeface="ＭＳ Ｐゴシック" pitchFamily="34" charset="-128"/>
              </a:rPr>
              <a:t> </a:t>
            </a:r>
            <a:r>
              <a:rPr lang="en-GB" sz="1100" b="1" dirty="0">
                <a:solidFill>
                  <a:srgbClr val="7889FB"/>
                </a:solidFill>
              </a:rPr>
              <a:t>Sources</a:t>
            </a:r>
          </a:p>
        </p:txBody>
      </p:sp>
      <p:sp>
        <p:nvSpPr>
          <p:cNvPr id="62" name="Rounded Rectangle 29"/>
          <p:cNvSpPr>
            <a:spLocks noChangeArrowheads="1"/>
          </p:cNvSpPr>
          <p:nvPr/>
        </p:nvSpPr>
        <p:spPr bwMode="auto">
          <a:xfrm>
            <a:off x="6915150" y="5808663"/>
            <a:ext cx="1174750" cy="503237"/>
          </a:xfrm>
          <a:prstGeom prst="roundRect">
            <a:avLst>
              <a:gd name="adj" fmla="val 16667"/>
            </a:avLst>
          </a:prstGeom>
          <a:noFill/>
          <a:ln w="25400" algn="ctr">
            <a:noFill/>
            <a:round/>
            <a:headEnd/>
            <a:tailEnd/>
          </a:ln>
        </p:spPr>
        <p:txBody>
          <a:bodyPr anchor="ctr"/>
          <a:lstStyle/>
          <a:p>
            <a:pPr algn="ctr" hangingPunct="0">
              <a:lnSpc>
                <a:spcPct val="93000"/>
              </a:lnSpc>
              <a:buClr>
                <a:srgbClr val="000000"/>
              </a:buClr>
              <a:buSzPct val="100000"/>
              <a:buFont typeface="Times New Roman" pitchFamily="18" charset="0"/>
              <a:buNone/>
              <a:defRPr/>
            </a:pPr>
            <a:r>
              <a:rPr lang="en-GB" sz="1100" b="1" dirty="0">
                <a:solidFill>
                  <a:srgbClr val="7889FB"/>
                </a:solidFill>
              </a:rPr>
              <a:t>Fraud</a:t>
            </a:r>
            <a:r>
              <a:rPr lang="en-GB" sz="1100" dirty="0">
                <a:solidFill>
                  <a:srgbClr val="7889FB"/>
                </a:solidFill>
                <a:latin typeface="+mn-lt"/>
                <a:ea typeface="ＭＳ Ｐゴシック" pitchFamily="34" charset="-128"/>
              </a:rPr>
              <a:t> </a:t>
            </a:r>
            <a:r>
              <a:rPr lang="en-GB" sz="1100" b="1" dirty="0">
                <a:solidFill>
                  <a:srgbClr val="7889FB"/>
                </a:solidFill>
              </a:rPr>
              <a:t>Use</a:t>
            </a:r>
            <a:r>
              <a:rPr lang="en-GB" sz="1100" dirty="0">
                <a:solidFill>
                  <a:srgbClr val="7889FB"/>
                </a:solidFill>
                <a:latin typeface="+mn-lt"/>
                <a:ea typeface="ＭＳ Ｐゴシック" pitchFamily="34" charset="-128"/>
              </a:rPr>
              <a:t> </a:t>
            </a:r>
            <a:r>
              <a:rPr lang="en-GB" sz="1100" b="1" dirty="0">
                <a:solidFill>
                  <a:srgbClr val="7889FB"/>
                </a:solidFill>
              </a:rPr>
              <a:t>Case</a:t>
            </a:r>
            <a:r>
              <a:rPr lang="en-GB" sz="1100" dirty="0">
                <a:solidFill>
                  <a:srgbClr val="7889FB"/>
                </a:solidFill>
                <a:latin typeface="+mn-lt"/>
                <a:ea typeface="ＭＳ Ｐゴシック" pitchFamily="34" charset="-128"/>
              </a:rPr>
              <a:t> </a:t>
            </a:r>
            <a:r>
              <a:rPr lang="en-GB" sz="1100" b="1" dirty="0">
                <a:solidFill>
                  <a:srgbClr val="7889FB"/>
                </a:solidFill>
              </a:rPr>
              <a:t>Libraries</a:t>
            </a:r>
          </a:p>
        </p:txBody>
      </p:sp>
      <p:grpSp>
        <p:nvGrpSpPr>
          <p:cNvPr id="57359" name="Group 47"/>
          <p:cNvGrpSpPr>
            <a:grpSpLocks/>
          </p:cNvGrpSpPr>
          <p:nvPr/>
        </p:nvGrpSpPr>
        <p:grpSpPr bwMode="auto">
          <a:xfrm>
            <a:off x="314325" y="1295400"/>
            <a:ext cx="8280400" cy="365125"/>
            <a:chOff x="304800" y="1171575"/>
            <a:chExt cx="8280400" cy="365125"/>
          </a:xfrm>
        </p:grpSpPr>
        <p:sp>
          <p:nvSpPr>
            <p:cNvPr id="57399" name="Rectangle 13"/>
            <p:cNvSpPr>
              <a:spLocks noChangeArrowheads="1"/>
            </p:cNvSpPr>
            <p:nvPr/>
          </p:nvSpPr>
          <p:spPr bwMode="auto">
            <a:xfrm>
              <a:off x="304800" y="1171575"/>
              <a:ext cx="8280400" cy="365125"/>
            </a:xfrm>
            <a:prstGeom prst="rect">
              <a:avLst/>
            </a:prstGeom>
            <a:solidFill>
              <a:srgbClr val="DDDDDD"/>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57400" name="TextBox 8"/>
            <p:cNvSpPr txBox="1">
              <a:spLocks noChangeArrowheads="1"/>
            </p:cNvSpPr>
            <p:nvPr/>
          </p:nvSpPr>
          <p:spPr bwMode="auto">
            <a:xfrm>
              <a:off x="3022600" y="1198563"/>
              <a:ext cx="2940050" cy="295275"/>
            </a:xfrm>
            <a:prstGeom prst="rect">
              <a:avLst/>
            </a:prstGeom>
            <a:solidFill>
              <a:srgbClr val="DDDDDD"/>
            </a:solid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Operational Systems</a:t>
              </a:r>
              <a:endParaRPr lang="en-US" sz="1600">
                <a:solidFill>
                  <a:schemeClr val="tx1"/>
                </a:solidFill>
                <a:ea typeface="ＭＳ Ｐゴシック" pitchFamily="34" charset="-128"/>
              </a:endParaRPr>
            </a:p>
          </p:txBody>
        </p:sp>
      </p:grpSp>
      <p:grpSp>
        <p:nvGrpSpPr>
          <p:cNvPr id="57360" name="Group 18"/>
          <p:cNvGrpSpPr>
            <a:grpSpLocks/>
          </p:cNvGrpSpPr>
          <p:nvPr/>
        </p:nvGrpSpPr>
        <p:grpSpPr bwMode="auto">
          <a:xfrm>
            <a:off x="428625" y="1879600"/>
            <a:ext cx="7993063" cy="514350"/>
            <a:chOff x="270" y="1184"/>
            <a:chExt cx="5035" cy="324"/>
          </a:xfrm>
        </p:grpSpPr>
        <p:sp>
          <p:nvSpPr>
            <p:cNvPr id="57397" name="Rectangle 13"/>
            <p:cNvSpPr>
              <a:spLocks noChangeArrowheads="1"/>
            </p:cNvSpPr>
            <p:nvPr/>
          </p:nvSpPr>
          <p:spPr bwMode="auto">
            <a:xfrm>
              <a:off x="270" y="1184"/>
              <a:ext cx="5035" cy="324"/>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p>
          </p:txBody>
        </p:sp>
        <p:sp>
          <p:nvSpPr>
            <p:cNvPr id="57398" name="TextBox 8"/>
            <p:cNvSpPr txBox="1">
              <a:spLocks noChangeArrowheads="1"/>
            </p:cNvSpPr>
            <p:nvPr/>
          </p:nvSpPr>
          <p:spPr bwMode="auto">
            <a:xfrm>
              <a:off x="523" y="1206"/>
              <a:ext cx="4530" cy="292"/>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GB" sz="1400">
                  <a:solidFill>
                    <a:schemeClr val="tx1"/>
                  </a:solidFill>
                  <a:ea typeface="ＭＳ Ｐゴシック" pitchFamily="34" charset="-128"/>
                </a:rPr>
                <a:t>Advanced Industry Libraries: </a:t>
              </a:r>
            </a:p>
            <a:p>
              <a:pPr algn="ctr">
                <a:lnSpc>
                  <a:spcPct val="93000"/>
                </a:lnSpc>
                <a:buClr>
                  <a:schemeClr val="accent2"/>
                </a:buClr>
                <a:buSzPct val="100000"/>
                <a:buFont typeface="Wingdings" pitchFamily="2" charset="2"/>
                <a:buNone/>
              </a:pPr>
              <a:r>
                <a:rPr lang="en-GB" sz="1100">
                  <a:solidFill>
                    <a:schemeClr val="tx1"/>
                  </a:solidFill>
                  <a:ea typeface="ＭＳ Ｐゴシック" pitchFamily="34" charset="-128"/>
                </a:rPr>
                <a:t>Data Models, Predictive Models, Rules, Reports, Process, External Fraud Data and so on</a:t>
              </a:r>
            </a:p>
          </p:txBody>
        </p:sp>
      </p:grpSp>
      <p:pic>
        <p:nvPicPr>
          <p:cNvPr id="57361" name="Picture 25" descr="hamilton_county_dashboard.jpg"/>
          <p:cNvPicPr>
            <a:picLocks noChangeAspect="1"/>
          </p:cNvPicPr>
          <p:nvPr/>
        </p:nvPicPr>
        <p:blipFill>
          <a:blip r:embed="rId4"/>
          <a:srcRect/>
          <a:stretch>
            <a:fillRect/>
          </a:stretch>
        </p:blipFill>
        <p:spPr bwMode="auto">
          <a:xfrm>
            <a:off x="7159625" y="2874963"/>
            <a:ext cx="846138" cy="614362"/>
          </a:xfrm>
          <a:prstGeom prst="rect">
            <a:avLst/>
          </a:prstGeom>
          <a:noFill/>
          <a:ln w="9525">
            <a:noFill/>
            <a:miter lim="800000"/>
            <a:headEnd/>
            <a:tailEnd/>
          </a:ln>
        </p:spPr>
      </p:pic>
      <p:pic>
        <p:nvPicPr>
          <p:cNvPr id="57362" name="Picture 4" descr="fraudnet.jpg"/>
          <p:cNvPicPr>
            <a:picLocks noChangeAspect="1"/>
          </p:cNvPicPr>
          <p:nvPr/>
        </p:nvPicPr>
        <p:blipFill>
          <a:blip r:embed="rId5"/>
          <a:srcRect/>
          <a:stretch>
            <a:fillRect/>
          </a:stretch>
        </p:blipFill>
        <p:spPr bwMode="auto">
          <a:xfrm>
            <a:off x="5518150" y="3014663"/>
            <a:ext cx="868363" cy="534987"/>
          </a:xfrm>
          <a:prstGeom prst="rect">
            <a:avLst/>
          </a:prstGeom>
          <a:noFill/>
          <a:ln w="9525">
            <a:noFill/>
            <a:miter lim="800000"/>
            <a:headEnd/>
            <a:tailEnd/>
          </a:ln>
        </p:spPr>
      </p:pic>
      <p:pic>
        <p:nvPicPr>
          <p:cNvPr id="57363" name="Picture 21" descr="catalog"/>
          <p:cNvPicPr>
            <a:picLocks noChangeAspect="1" noChangeArrowheads="1"/>
          </p:cNvPicPr>
          <p:nvPr/>
        </p:nvPicPr>
        <p:blipFill>
          <a:blip r:embed="rId6"/>
          <a:srcRect/>
          <a:stretch>
            <a:fillRect/>
          </a:stretch>
        </p:blipFill>
        <p:spPr bwMode="auto">
          <a:xfrm rot="-1924589">
            <a:off x="4178300" y="2981325"/>
            <a:ext cx="428625" cy="331788"/>
          </a:xfrm>
          <a:prstGeom prst="rect">
            <a:avLst/>
          </a:prstGeom>
          <a:noFill/>
          <a:ln w="9525">
            <a:noFill/>
            <a:miter lim="800000"/>
            <a:headEnd/>
            <a:tailEnd/>
          </a:ln>
        </p:spPr>
      </p:pic>
      <p:sp>
        <p:nvSpPr>
          <p:cNvPr id="57364" name="TextBox 8"/>
          <p:cNvSpPr txBox="1">
            <a:spLocks noChangeArrowheads="1"/>
          </p:cNvSpPr>
          <p:nvPr/>
        </p:nvSpPr>
        <p:spPr bwMode="auto">
          <a:xfrm>
            <a:off x="541338" y="2679700"/>
            <a:ext cx="1228725" cy="295275"/>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Prevention</a:t>
            </a:r>
            <a:endParaRPr lang="en-US" sz="1600">
              <a:solidFill>
                <a:schemeClr val="tx1"/>
              </a:solidFill>
              <a:ea typeface="ＭＳ Ｐゴシック" pitchFamily="34" charset="-128"/>
            </a:endParaRPr>
          </a:p>
        </p:txBody>
      </p:sp>
      <p:sp>
        <p:nvSpPr>
          <p:cNvPr id="57365" name="TextBox 8"/>
          <p:cNvSpPr txBox="1">
            <a:spLocks noChangeArrowheads="1"/>
          </p:cNvSpPr>
          <p:nvPr/>
        </p:nvSpPr>
        <p:spPr bwMode="auto">
          <a:xfrm>
            <a:off x="5216525" y="2719388"/>
            <a:ext cx="1466850" cy="295275"/>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Investigation</a:t>
            </a:r>
          </a:p>
        </p:txBody>
      </p:sp>
      <p:pic>
        <p:nvPicPr>
          <p:cNvPr id="57366" name="Picture 14" descr="gears_icon"/>
          <p:cNvPicPr>
            <a:picLocks noChangeAspect="1" noChangeArrowheads="1"/>
          </p:cNvPicPr>
          <p:nvPr/>
        </p:nvPicPr>
        <p:blipFill>
          <a:blip r:embed="rId7"/>
          <a:srcRect/>
          <a:stretch>
            <a:fillRect/>
          </a:stretch>
        </p:blipFill>
        <p:spPr bwMode="auto">
          <a:xfrm>
            <a:off x="890588" y="2952750"/>
            <a:ext cx="490537" cy="446088"/>
          </a:xfrm>
          <a:prstGeom prst="rect">
            <a:avLst/>
          </a:prstGeom>
          <a:noFill/>
          <a:ln w="9525">
            <a:noFill/>
            <a:miter lim="800000"/>
            <a:headEnd/>
            <a:tailEnd/>
          </a:ln>
        </p:spPr>
      </p:pic>
      <p:sp>
        <p:nvSpPr>
          <p:cNvPr id="57367" name="TextBox 8"/>
          <p:cNvSpPr txBox="1">
            <a:spLocks noChangeArrowheads="1"/>
          </p:cNvSpPr>
          <p:nvPr/>
        </p:nvSpPr>
        <p:spPr bwMode="auto">
          <a:xfrm>
            <a:off x="6845300" y="2517775"/>
            <a:ext cx="1530350" cy="295275"/>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Reporting</a:t>
            </a:r>
            <a:endParaRPr lang="en-US" sz="1600">
              <a:solidFill>
                <a:schemeClr val="tx1"/>
              </a:solidFill>
              <a:ea typeface="ＭＳ Ｐゴシック" pitchFamily="34" charset="-128"/>
            </a:endParaRPr>
          </a:p>
        </p:txBody>
      </p:sp>
      <p:sp>
        <p:nvSpPr>
          <p:cNvPr id="57368" name="TextBox 8"/>
          <p:cNvSpPr txBox="1">
            <a:spLocks noChangeArrowheads="1"/>
          </p:cNvSpPr>
          <p:nvPr/>
        </p:nvSpPr>
        <p:spPr bwMode="auto">
          <a:xfrm>
            <a:off x="3716338" y="2709863"/>
            <a:ext cx="1322387" cy="295275"/>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Discovery</a:t>
            </a:r>
            <a:endParaRPr lang="en-US" sz="1600">
              <a:solidFill>
                <a:schemeClr val="tx1"/>
              </a:solidFill>
              <a:ea typeface="ＭＳ Ｐゴシック" pitchFamily="34" charset="-128"/>
            </a:endParaRPr>
          </a:p>
        </p:txBody>
      </p:sp>
      <p:sp>
        <p:nvSpPr>
          <p:cNvPr id="57369" name="Rounded Rectangle 26"/>
          <p:cNvSpPr>
            <a:spLocks noChangeArrowheads="1"/>
          </p:cNvSpPr>
          <p:nvPr/>
        </p:nvSpPr>
        <p:spPr bwMode="auto">
          <a:xfrm>
            <a:off x="546100" y="3389313"/>
            <a:ext cx="1184275" cy="36036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Integration</a:t>
            </a:r>
          </a:p>
        </p:txBody>
      </p:sp>
      <p:sp>
        <p:nvSpPr>
          <p:cNvPr id="57370" name="Rounded Rectangle 27"/>
          <p:cNvSpPr>
            <a:spLocks noChangeArrowheads="1"/>
          </p:cNvSpPr>
          <p:nvPr/>
        </p:nvSpPr>
        <p:spPr bwMode="auto">
          <a:xfrm>
            <a:off x="546100" y="3779838"/>
            <a:ext cx="1184275" cy="358775"/>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Action</a:t>
            </a:r>
          </a:p>
        </p:txBody>
      </p:sp>
      <p:sp>
        <p:nvSpPr>
          <p:cNvPr id="57371" name="Rounded Rectangle 34"/>
          <p:cNvSpPr>
            <a:spLocks noChangeArrowheads="1"/>
          </p:cNvSpPr>
          <p:nvPr/>
        </p:nvSpPr>
        <p:spPr bwMode="auto">
          <a:xfrm>
            <a:off x="7048500" y="3752850"/>
            <a:ext cx="1184275" cy="46831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Operational</a:t>
            </a:r>
            <a:r>
              <a:rPr lang="en-GB" sz="1100" dirty="0">
                <a:solidFill>
                  <a:srgbClr val="7889FB"/>
                </a:solidFill>
              </a:rPr>
              <a:t> </a:t>
            </a:r>
            <a:r>
              <a:rPr lang="en-GB" sz="1100" b="1" dirty="0">
                <a:solidFill>
                  <a:srgbClr val="7889FB"/>
                </a:solidFill>
              </a:rPr>
              <a:t>Reporting</a:t>
            </a:r>
          </a:p>
        </p:txBody>
      </p:sp>
      <p:sp>
        <p:nvSpPr>
          <p:cNvPr id="57372" name="Rounded Rectangle 27"/>
          <p:cNvSpPr>
            <a:spLocks noChangeArrowheads="1"/>
          </p:cNvSpPr>
          <p:nvPr/>
        </p:nvSpPr>
        <p:spPr bwMode="auto">
          <a:xfrm>
            <a:off x="538163" y="4167188"/>
            <a:ext cx="1184275" cy="36036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Guidance</a:t>
            </a:r>
          </a:p>
        </p:txBody>
      </p:sp>
      <p:sp>
        <p:nvSpPr>
          <p:cNvPr id="57373" name="Rounded Rectangle 27"/>
          <p:cNvSpPr>
            <a:spLocks noChangeArrowheads="1"/>
          </p:cNvSpPr>
          <p:nvPr/>
        </p:nvSpPr>
        <p:spPr bwMode="auto">
          <a:xfrm>
            <a:off x="530225" y="4557713"/>
            <a:ext cx="1184275" cy="36036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Rules</a:t>
            </a:r>
          </a:p>
        </p:txBody>
      </p:sp>
      <p:sp>
        <p:nvSpPr>
          <p:cNvPr id="57374" name="Rounded Rectangle 34"/>
          <p:cNvSpPr>
            <a:spLocks noChangeArrowheads="1"/>
          </p:cNvSpPr>
          <p:nvPr/>
        </p:nvSpPr>
        <p:spPr bwMode="auto">
          <a:xfrm>
            <a:off x="7040563" y="4206875"/>
            <a:ext cx="1184275" cy="466725"/>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Dashboards</a:t>
            </a:r>
          </a:p>
        </p:txBody>
      </p:sp>
      <p:sp>
        <p:nvSpPr>
          <p:cNvPr id="57375" name="Rounded Rectangle 34"/>
          <p:cNvSpPr>
            <a:spLocks noChangeArrowheads="1"/>
          </p:cNvSpPr>
          <p:nvPr/>
        </p:nvSpPr>
        <p:spPr bwMode="auto">
          <a:xfrm>
            <a:off x="7032625" y="4657725"/>
            <a:ext cx="1184275" cy="46831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Feedback</a:t>
            </a:r>
          </a:p>
        </p:txBody>
      </p:sp>
      <p:sp>
        <p:nvSpPr>
          <p:cNvPr id="57376" name="Rounded Rectangle 56"/>
          <p:cNvSpPr>
            <a:spLocks noChangeArrowheads="1"/>
          </p:cNvSpPr>
          <p:nvPr/>
        </p:nvSpPr>
        <p:spPr bwMode="auto">
          <a:xfrm>
            <a:off x="5391150" y="3498850"/>
            <a:ext cx="1173163" cy="46831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Case</a:t>
            </a:r>
            <a:r>
              <a:rPr lang="en-GB" sz="1100" dirty="0">
                <a:solidFill>
                  <a:srgbClr val="7889FB"/>
                </a:solidFill>
              </a:rPr>
              <a:t> </a:t>
            </a:r>
            <a:r>
              <a:rPr lang="en-GB" sz="1100" b="1" dirty="0">
                <a:solidFill>
                  <a:srgbClr val="7889FB"/>
                </a:solidFill>
              </a:rPr>
              <a:t>Management</a:t>
            </a:r>
          </a:p>
        </p:txBody>
      </p:sp>
      <p:sp>
        <p:nvSpPr>
          <p:cNvPr id="57377" name="Rounded Rectangle 57"/>
          <p:cNvSpPr>
            <a:spLocks noChangeArrowheads="1"/>
          </p:cNvSpPr>
          <p:nvPr/>
        </p:nvSpPr>
        <p:spPr bwMode="auto">
          <a:xfrm>
            <a:off x="3765550" y="3389313"/>
            <a:ext cx="1182688" cy="46831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Selection</a:t>
            </a:r>
          </a:p>
        </p:txBody>
      </p:sp>
      <p:sp>
        <p:nvSpPr>
          <p:cNvPr id="57378" name="Rounded Rectangle 58"/>
          <p:cNvSpPr>
            <a:spLocks noChangeArrowheads="1"/>
          </p:cNvSpPr>
          <p:nvPr/>
        </p:nvSpPr>
        <p:spPr bwMode="auto">
          <a:xfrm>
            <a:off x="5391150" y="4025900"/>
            <a:ext cx="1182688" cy="466725"/>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Relationship</a:t>
            </a:r>
            <a:r>
              <a:rPr lang="en-GB" sz="1100" dirty="0">
                <a:solidFill>
                  <a:srgbClr val="7889FB"/>
                </a:solidFill>
              </a:rPr>
              <a:t> </a:t>
            </a:r>
            <a:r>
              <a:rPr lang="en-GB" sz="1100" b="1" dirty="0">
                <a:solidFill>
                  <a:srgbClr val="7889FB"/>
                </a:solidFill>
              </a:rPr>
              <a:t>Visualization</a:t>
            </a:r>
          </a:p>
        </p:txBody>
      </p:sp>
      <p:sp>
        <p:nvSpPr>
          <p:cNvPr id="57379" name="Rounded Rectangle 27"/>
          <p:cNvSpPr>
            <a:spLocks noChangeArrowheads="1"/>
          </p:cNvSpPr>
          <p:nvPr/>
        </p:nvSpPr>
        <p:spPr bwMode="auto">
          <a:xfrm>
            <a:off x="3765550" y="3757613"/>
            <a:ext cx="1184275" cy="466725"/>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Evaluation</a:t>
            </a:r>
          </a:p>
        </p:txBody>
      </p:sp>
      <p:sp>
        <p:nvSpPr>
          <p:cNvPr id="57380" name="Rounded Rectangle 32"/>
          <p:cNvSpPr>
            <a:spLocks noChangeArrowheads="1"/>
          </p:cNvSpPr>
          <p:nvPr/>
        </p:nvSpPr>
        <p:spPr bwMode="auto">
          <a:xfrm>
            <a:off x="3765550" y="4467225"/>
            <a:ext cx="1182688" cy="46831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Identification</a:t>
            </a:r>
          </a:p>
        </p:txBody>
      </p:sp>
      <p:sp>
        <p:nvSpPr>
          <p:cNvPr id="57381" name="Rounded Rectangle 33"/>
          <p:cNvSpPr>
            <a:spLocks noChangeArrowheads="1"/>
          </p:cNvSpPr>
          <p:nvPr/>
        </p:nvSpPr>
        <p:spPr bwMode="auto">
          <a:xfrm>
            <a:off x="5383213" y="4467225"/>
            <a:ext cx="1182687" cy="46831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Investigative</a:t>
            </a:r>
            <a:r>
              <a:rPr lang="en-GB" sz="1100" dirty="0">
                <a:solidFill>
                  <a:srgbClr val="7889FB"/>
                </a:solidFill>
              </a:rPr>
              <a:t> </a:t>
            </a:r>
            <a:r>
              <a:rPr lang="en-GB" sz="1100" b="1" dirty="0">
                <a:solidFill>
                  <a:srgbClr val="7889FB"/>
                </a:solidFill>
              </a:rPr>
              <a:t>Analytics</a:t>
            </a:r>
          </a:p>
        </p:txBody>
      </p:sp>
      <p:sp>
        <p:nvSpPr>
          <p:cNvPr id="57382" name="Rectangle 13"/>
          <p:cNvSpPr>
            <a:spLocks noChangeArrowheads="1"/>
          </p:cNvSpPr>
          <p:nvPr/>
        </p:nvSpPr>
        <p:spPr bwMode="auto">
          <a:xfrm>
            <a:off x="425450" y="5111749"/>
            <a:ext cx="6265863" cy="328613"/>
          </a:xfrm>
          <a:prstGeom prst="rect">
            <a:avLst/>
          </a:prstGeom>
          <a:solidFill>
            <a:schemeClr val="bg1"/>
          </a:solidFill>
          <a:ln w="19050">
            <a:solidFill>
              <a:schemeClr val="tx1"/>
            </a:solidFill>
            <a:round/>
            <a:headEnd/>
            <a:tailEnd/>
          </a:ln>
        </p:spPr>
        <p:txBody>
          <a:bodyPr lIns="82439" tIns="41219" rIns="82439" bIns="41219"/>
          <a:lstStyle/>
          <a:p>
            <a:pPr algn="ctr" defTabSz="823913" hangingPunct="0">
              <a:lnSpc>
                <a:spcPct val="93000"/>
              </a:lnSpc>
              <a:buClr>
                <a:srgbClr val="000000"/>
              </a:buClr>
              <a:buSzPct val="100000"/>
              <a:buFont typeface="Times New Roman" pitchFamily="18" charset="0"/>
              <a:buNone/>
            </a:pPr>
            <a:r>
              <a:rPr lang="en-US" sz="1400" b="1" dirty="0">
                <a:solidFill>
                  <a:srgbClr val="7889FB"/>
                </a:solidFill>
              </a:rPr>
              <a:t>Observation</a:t>
            </a:r>
            <a:r>
              <a:rPr lang="en-US" sz="1800" dirty="0">
                <a:solidFill>
                  <a:srgbClr val="7889FB"/>
                </a:solidFill>
              </a:rPr>
              <a:t> </a:t>
            </a:r>
            <a:r>
              <a:rPr lang="en-US" sz="1400" b="1" dirty="0">
                <a:solidFill>
                  <a:srgbClr val="7889FB"/>
                </a:solidFill>
              </a:rPr>
              <a:t>Space</a:t>
            </a:r>
          </a:p>
        </p:txBody>
      </p:sp>
      <p:sp>
        <p:nvSpPr>
          <p:cNvPr id="57383" name="Rectangle 13"/>
          <p:cNvSpPr>
            <a:spLocks noChangeArrowheads="1"/>
          </p:cNvSpPr>
          <p:nvPr/>
        </p:nvSpPr>
        <p:spPr bwMode="auto">
          <a:xfrm>
            <a:off x="2024063" y="2716213"/>
            <a:ext cx="1444625" cy="2290762"/>
          </a:xfrm>
          <a:prstGeom prst="rect">
            <a:avLst/>
          </a:prstGeom>
          <a:solidFill>
            <a:schemeClr val="bg1"/>
          </a:solidFill>
          <a:ln w="19050">
            <a:solidFill>
              <a:schemeClr val="tx1"/>
            </a:solidFill>
            <a:round/>
            <a:headEnd/>
            <a:tailEnd/>
          </a:ln>
        </p:spPr>
        <p:txBody>
          <a:bodyPr lIns="82439" tIns="41219" rIns="82439" bIns="41219"/>
          <a:lstStyle/>
          <a:p>
            <a:pPr defTabSz="823913" hangingPunct="0">
              <a:lnSpc>
                <a:spcPct val="93000"/>
              </a:lnSpc>
              <a:buClr>
                <a:srgbClr val="000000"/>
              </a:buClr>
              <a:buSzPct val="100000"/>
              <a:buFont typeface="Times New Roman" pitchFamily="18" charset="0"/>
              <a:buNone/>
            </a:pPr>
            <a:endParaRPr lang="en-US" sz="1600">
              <a:ea typeface="ＭＳ Ｐゴシック" pitchFamily="34" charset="-128"/>
            </a:endParaRPr>
          </a:p>
        </p:txBody>
      </p:sp>
      <p:sp>
        <p:nvSpPr>
          <p:cNvPr id="57384" name="TextBox 8"/>
          <p:cNvSpPr txBox="1">
            <a:spLocks noChangeArrowheads="1"/>
          </p:cNvSpPr>
          <p:nvPr/>
        </p:nvSpPr>
        <p:spPr bwMode="auto">
          <a:xfrm>
            <a:off x="2105025" y="2679700"/>
            <a:ext cx="1228725" cy="295275"/>
          </a:xfrm>
          <a:prstGeom prst="rect">
            <a:avLst/>
          </a:prstGeom>
          <a:noFill/>
          <a:ln w="9525">
            <a:noFill/>
            <a:miter lim="800000"/>
            <a:headEnd/>
            <a:tailEnd/>
          </a:ln>
        </p:spPr>
        <p:txBody>
          <a:bodyPr lIns="82439" tIns="41219" rIns="82439" bIns="41219">
            <a:spAutoFit/>
          </a:bodyPr>
          <a:lstStyle/>
          <a:p>
            <a:pPr algn="ctr">
              <a:lnSpc>
                <a:spcPct val="93000"/>
              </a:lnSpc>
              <a:spcBef>
                <a:spcPct val="50000"/>
              </a:spcBef>
              <a:buClr>
                <a:schemeClr val="accent2"/>
              </a:buClr>
              <a:buSzPct val="100000"/>
              <a:buFont typeface="Wingdings" pitchFamily="2" charset="2"/>
              <a:buNone/>
            </a:pPr>
            <a:r>
              <a:rPr lang="en-US" sz="1400">
                <a:solidFill>
                  <a:schemeClr val="tx1"/>
                </a:solidFill>
                <a:ea typeface="ＭＳ Ｐゴシック" pitchFamily="34" charset="-128"/>
              </a:rPr>
              <a:t>Detection</a:t>
            </a:r>
            <a:endParaRPr lang="en-US" sz="1600">
              <a:solidFill>
                <a:schemeClr val="tx1"/>
              </a:solidFill>
              <a:ea typeface="ＭＳ Ｐゴシック" pitchFamily="34" charset="-128"/>
            </a:endParaRPr>
          </a:p>
        </p:txBody>
      </p:sp>
      <p:pic>
        <p:nvPicPr>
          <p:cNvPr id="57385" name="Picture 14" descr="gears_icon"/>
          <p:cNvPicPr>
            <a:picLocks noChangeAspect="1" noChangeArrowheads="1"/>
          </p:cNvPicPr>
          <p:nvPr/>
        </p:nvPicPr>
        <p:blipFill>
          <a:blip r:embed="rId7"/>
          <a:srcRect/>
          <a:stretch>
            <a:fillRect/>
          </a:stretch>
        </p:blipFill>
        <p:spPr bwMode="auto">
          <a:xfrm>
            <a:off x="2482850" y="2952750"/>
            <a:ext cx="490538" cy="446088"/>
          </a:xfrm>
          <a:prstGeom prst="rect">
            <a:avLst/>
          </a:prstGeom>
          <a:noFill/>
          <a:ln w="9525">
            <a:noFill/>
            <a:miter lim="800000"/>
            <a:headEnd/>
            <a:tailEnd/>
          </a:ln>
        </p:spPr>
      </p:pic>
      <p:sp>
        <p:nvSpPr>
          <p:cNvPr id="57386" name="Rounded Rectangle 26"/>
          <p:cNvSpPr>
            <a:spLocks noChangeArrowheads="1"/>
          </p:cNvSpPr>
          <p:nvPr/>
        </p:nvSpPr>
        <p:spPr bwMode="auto">
          <a:xfrm>
            <a:off x="2132013" y="3482975"/>
            <a:ext cx="1184275" cy="360363"/>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Predictive Analytics</a:t>
            </a:r>
          </a:p>
        </p:txBody>
      </p:sp>
      <p:sp>
        <p:nvSpPr>
          <p:cNvPr id="57387" name="Rounded Rectangle 27"/>
          <p:cNvSpPr>
            <a:spLocks noChangeArrowheads="1"/>
          </p:cNvSpPr>
          <p:nvPr/>
        </p:nvSpPr>
        <p:spPr bwMode="auto">
          <a:xfrm>
            <a:off x="2132013" y="3938588"/>
            <a:ext cx="1184275" cy="358775"/>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Rules</a:t>
            </a:r>
          </a:p>
        </p:txBody>
      </p:sp>
      <p:sp>
        <p:nvSpPr>
          <p:cNvPr id="57388" name="Rounded Rectangle 32"/>
          <p:cNvSpPr>
            <a:spLocks noChangeArrowheads="1"/>
          </p:cNvSpPr>
          <p:nvPr/>
        </p:nvSpPr>
        <p:spPr bwMode="auto">
          <a:xfrm>
            <a:off x="2133600" y="4411663"/>
            <a:ext cx="1182688" cy="36036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Decision</a:t>
            </a:r>
            <a:r>
              <a:rPr lang="en-GB" sz="1100" dirty="0">
                <a:solidFill>
                  <a:srgbClr val="7889FB"/>
                </a:solidFill>
              </a:rPr>
              <a:t> </a:t>
            </a:r>
            <a:r>
              <a:rPr lang="en-GB" sz="1100" b="1" dirty="0">
                <a:solidFill>
                  <a:srgbClr val="7889FB"/>
                </a:solidFill>
              </a:rPr>
              <a:t>Management</a:t>
            </a:r>
          </a:p>
        </p:txBody>
      </p:sp>
      <p:sp>
        <p:nvSpPr>
          <p:cNvPr id="57389" name="Rounded Rectangle 27"/>
          <p:cNvSpPr>
            <a:spLocks noChangeArrowheads="1"/>
          </p:cNvSpPr>
          <p:nvPr/>
        </p:nvSpPr>
        <p:spPr bwMode="auto">
          <a:xfrm>
            <a:off x="3765550" y="4179888"/>
            <a:ext cx="1184275" cy="360362"/>
          </a:xfrm>
          <a:prstGeom prst="roundRect">
            <a:avLst>
              <a:gd name="adj" fmla="val 16667"/>
            </a:avLst>
          </a:prstGeom>
          <a:noFill/>
          <a:ln w="9525">
            <a:noFill/>
            <a:round/>
            <a:headEnd/>
            <a:tailEnd/>
          </a:ln>
        </p:spPr>
        <p:txBody>
          <a:bodyPr anchor="ctr"/>
          <a:lstStyle/>
          <a:p>
            <a:pPr algn="ctr" hangingPunct="0">
              <a:lnSpc>
                <a:spcPct val="90000"/>
              </a:lnSpc>
              <a:buClr>
                <a:srgbClr val="000000"/>
              </a:buClr>
              <a:buSzPct val="100000"/>
              <a:buFont typeface="Times New Roman" pitchFamily="18" charset="0"/>
              <a:buNone/>
            </a:pPr>
            <a:r>
              <a:rPr lang="en-GB" sz="1100" b="1" dirty="0">
                <a:solidFill>
                  <a:srgbClr val="7889FB"/>
                </a:solidFill>
              </a:rPr>
              <a:t>Anomalies</a:t>
            </a:r>
          </a:p>
        </p:txBody>
      </p:sp>
      <p:sp>
        <p:nvSpPr>
          <p:cNvPr id="54" name="Rectangle 53"/>
          <p:cNvSpPr>
            <a:spLocks noChangeArrowheads="1"/>
          </p:cNvSpPr>
          <p:nvPr/>
        </p:nvSpPr>
        <p:spPr bwMode="auto">
          <a:xfrm>
            <a:off x="0" y="0"/>
            <a:ext cx="9144000" cy="6858000"/>
          </a:xfrm>
          <a:prstGeom prst="rect">
            <a:avLst/>
          </a:prstGeom>
          <a:noFill/>
          <a:ln w="76200" algn="ctr">
            <a:noFill/>
            <a:miter lim="800000"/>
            <a:headEnd/>
            <a:tailEnd/>
          </a:ln>
        </p:spPr>
        <p:txBody>
          <a:bodyPr anchor="ctr"/>
          <a:lstStyle/>
          <a:p>
            <a:pPr algn="ctr" hangingPunct="0">
              <a:lnSpc>
                <a:spcPct val="93000"/>
              </a:lnSpc>
              <a:buClr>
                <a:srgbClr val="000000"/>
              </a:buClr>
              <a:buSzPct val="100000"/>
              <a:buFont typeface="Times New Roman" pitchFamily="18" charset="0"/>
              <a:buNone/>
              <a:defRPr/>
            </a:pPr>
            <a:endParaRPr lang="en-US" sz="1400" dirty="0">
              <a:solidFill>
                <a:schemeClr val="bg1"/>
              </a:solidFill>
              <a:latin typeface="+mn-lt"/>
            </a:endParaRPr>
          </a:p>
        </p:txBody>
      </p:sp>
      <p:grpSp>
        <p:nvGrpSpPr>
          <p:cNvPr id="57391" name="Group 52"/>
          <p:cNvGrpSpPr>
            <a:grpSpLocks/>
          </p:cNvGrpSpPr>
          <p:nvPr/>
        </p:nvGrpSpPr>
        <p:grpSpPr bwMode="auto">
          <a:xfrm>
            <a:off x="403225" y="2476500"/>
            <a:ext cx="3089275" cy="209550"/>
            <a:chOff x="254" y="1560"/>
            <a:chExt cx="1946" cy="132"/>
          </a:xfrm>
        </p:grpSpPr>
        <p:sp>
          <p:nvSpPr>
            <p:cNvPr id="57395" name="AutoShape 53"/>
            <p:cNvSpPr>
              <a:spLocks/>
            </p:cNvSpPr>
            <p:nvPr/>
          </p:nvSpPr>
          <p:spPr bwMode="auto">
            <a:xfrm rot="5400000">
              <a:off x="1187" y="680"/>
              <a:ext cx="79" cy="1946"/>
            </a:xfrm>
            <a:prstGeom prst="leftBracket">
              <a:avLst>
                <a:gd name="adj" fmla="val 205274"/>
              </a:avLst>
            </a:prstGeom>
            <a:noFill/>
            <a:ln w="25400">
              <a:solidFill>
                <a:srgbClr val="5F5F5F"/>
              </a:solidFill>
              <a:round/>
              <a:headEnd/>
              <a:tailEnd/>
            </a:ln>
          </p:spPr>
          <p:txBody>
            <a:bodyPr rot="10800000" vert="eaVert" wrap="none" anchor="ctr"/>
            <a:lstStyle/>
            <a:p>
              <a:pPr algn="ctr" hangingPunct="0">
                <a:lnSpc>
                  <a:spcPct val="93000"/>
                </a:lnSpc>
                <a:buClr>
                  <a:srgbClr val="000000"/>
                </a:buClr>
                <a:buSzPct val="100000"/>
                <a:buFont typeface="Times New Roman" pitchFamily="18" charset="0"/>
                <a:buNone/>
              </a:pPr>
              <a:endParaRPr lang="en-US"/>
            </a:p>
          </p:txBody>
        </p:sp>
        <p:sp>
          <p:nvSpPr>
            <p:cNvPr id="57396" name="Rectangle 13"/>
            <p:cNvSpPr>
              <a:spLocks noChangeArrowheads="1"/>
            </p:cNvSpPr>
            <p:nvPr/>
          </p:nvSpPr>
          <p:spPr bwMode="auto">
            <a:xfrm>
              <a:off x="788" y="1560"/>
              <a:ext cx="940" cy="114"/>
            </a:xfrm>
            <a:prstGeom prst="rect">
              <a:avLst/>
            </a:prstGeom>
            <a:solidFill>
              <a:srgbClr val="008ABF"/>
            </a:solidFill>
            <a:ln w="9525">
              <a:noFill/>
              <a:miter lim="800000"/>
              <a:headEnd/>
              <a:tailEnd/>
            </a:ln>
          </p:spPr>
          <p:txBody>
            <a:bodyPr lIns="0" tIns="0" rIns="0" bIns="0" anchor="ctr"/>
            <a:lstStyle/>
            <a:p>
              <a:pPr algn="ctr" defTabSz="823913" hangingPunct="0">
                <a:lnSpc>
                  <a:spcPct val="93000"/>
                </a:lnSpc>
                <a:buClr>
                  <a:srgbClr val="000000"/>
                </a:buClr>
                <a:buSzPct val="100000"/>
                <a:buFont typeface="Times New Roman" pitchFamily="18" charset="0"/>
                <a:buNone/>
              </a:pPr>
              <a:r>
                <a:rPr lang="en-US" sz="1200" b="1" dirty="0">
                  <a:solidFill>
                    <a:srgbClr val="5F5F5F"/>
                  </a:solidFill>
                  <a:ea typeface="ＭＳ Ｐゴシック" pitchFamily="34" charset="-128"/>
                </a:rPr>
                <a:t>Real Time / “In line”</a:t>
              </a:r>
            </a:p>
          </p:txBody>
        </p:sp>
      </p:grpSp>
      <p:grpSp>
        <p:nvGrpSpPr>
          <p:cNvPr id="57392" name="Group 55"/>
          <p:cNvGrpSpPr>
            <a:grpSpLocks/>
          </p:cNvGrpSpPr>
          <p:nvPr/>
        </p:nvGrpSpPr>
        <p:grpSpPr bwMode="auto">
          <a:xfrm>
            <a:off x="3595688" y="2478088"/>
            <a:ext cx="3089275" cy="209550"/>
            <a:chOff x="2265" y="1561"/>
            <a:chExt cx="1946" cy="132"/>
          </a:xfrm>
        </p:grpSpPr>
        <p:sp>
          <p:nvSpPr>
            <p:cNvPr id="57393" name="AutoShape 56"/>
            <p:cNvSpPr>
              <a:spLocks/>
            </p:cNvSpPr>
            <p:nvPr/>
          </p:nvSpPr>
          <p:spPr bwMode="auto">
            <a:xfrm rot="5400000">
              <a:off x="3198" y="681"/>
              <a:ext cx="79" cy="1946"/>
            </a:xfrm>
            <a:prstGeom prst="leftBracket">
              <a:avLst>
                <a:gd name="adj" fmla="val 205274"/>
              </a:avLst>
            </a:prstGeom>
            <a:noFill/>
            <a:ln w="25400">
              <a:solidFill>
                <a:srgbClr val="5F5F5F"/>
              </a:solidFill>
              <a:round/>
              <a:headEnd/>
              <a:tailEnd/>
            </a:ln>
          </p:spPr>
          <p:txBody>
            <a:bodyPr rot="10800000" vert="eaVert" wrap="none" anchor="ctr"/>
            <a:lstStyle/>
            <a:p>
              <a:pPr algn="ctr" hangingPunct="0">
                <a:lnSpc>
                  <a:spcPct val="93000"/>
                </a:lnSpc>
                <a:buClr>
                  <a:srgbClr val="000000"/>
                </a:buClr>
                <a:buSzPct val="100000"/>
                <a:buFont typeface="Times New Roman" pitchFamily="18" charset="0"/>
                <a:buNone/>
              </a:pPr>
              <a:endParaRPr lang="en-US"/>
            </a:p>
          </p:txBody>
        </p:sp>
        <p:sp>
          <p:nvSpPr>
            <p:cNvPr id="57394" name="Rectangle 13"/>
            <p:cNvSpPr>
              <a:spLocks noChangeArrowheads="1"/>
            </p:cNvSpPr>
            <p:nvPr/>
          </p:nvSpPr>
          <p:spPr bwMode="auto">
            <a:xfrm>
              <a:off x="2723" y="1561"/>
              <a:ext cx="1030" cy="114"/>
            </a:xfrm>
            <a:prstGeom prst="rect">
              <a:avLst/>
            </a:prstGeom>
            <a:solidFill>
              <a:srgbClr val="008ABF"/>
            </a:solidFill>
            <a:ln w="9525">
              <a:noFill/>
              <a:miter lim="800000"/>
              <a:headEnd/>
              <a:tailEnd/>
            </a:ln>
          </p:spPr>
          <p:txBody>
            <a:bodyPr lIns="0" tIns="0" rIns="0" bIns="0" anchor="ctr"/>
            <a:lstStyle/>
            <a:p>
              <a:pPr algn="ctr" defTabSz="823913" hangingPunct="0">
                <a:lnSpc>
                  <a:spcPct val="93000"/>
                </a:lnSpc>
                <a:buClr>
                  <a:srgbClr val="000000"/>
                </a:buClr>
                <a:buSzPct val="100000"/>
                <a:buFont typeface="Times New Roman" pitchFamily="18" charset="0"/>
                <a:buNone/>
              </a:pPr>
              <a:r>
                <a:rPr lang="en-US" sz="1200" b="1" dirty="0">
                  <a:solidFill>
                    <a:srgbClr val="5F5F5F"/>
                  </a:solidFill>
                  <a:ea typeface="ＭＳ Ｐゴシック" pitchFamily="34" charset="-128"/>
                </a:rPr>
                <a:t>Back Office Analytics</a:t>
              </a:r>
            </a:p>
          </p:txBody>
        </p:sp>
      </p:grpSp>
      <p:sp>
        <p:nvSpPr>
          <p:cNvPr id="2" name="Rectangle 1"/>
          <p:cNvSpPr/>
          <p:nvPr/>
        </p:nvSpPr>
        <p:spPr bwMode="auto">
          <a:xfrm>
            <a:off x="2024063" y="2716213"/>
            <a:ext cx="1444625" cy="2289175"/>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fr-FR" sz="2200" b="0" i="0" u="none" strike="noStrike" cap="none" normalizeH="0" baseline="0">
              <a:ln>
                <a:noFill/>
              </a:ln>
              <a:solidFill>
                <a:schemeClr val="hlink"/>
              </a:solidFill>
              <a:effectLst/>
              <a:latin typeface="Arial" panose="020B0604020202020204" pitchFamily="34" charset="0"/>
            </a:endParaRPr>
          </a:p>
        </p:txBody>
      </p:sp>
    </p:spTree>
    <p:extLst>
      <p:ext uri="{BB962C8B-B14F-4D97-AF65-F5344CB8AC3E}">
        <p14:creationId xmlns:p14="http://schemas.microsoft.com/office/powerpoint/2010/main" val="14685103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1"/>
          <p:cNvSpPr>
            <a:spLocks noGrp="1"/>
          </p:cNvSpPr>
          <p:nvPr>
            <p:ph type="title" idx="4294967295"/>
          </p:nvPr>
        </p:nvSpPr>
        <p:spPr>
          <a:xfrm>
            <a:off x="285750" y="260648"/>
            <a:ext cx="8663643" cy="731838"/>
          </a:xfrm>
        </p:spPr>
        <p:txBody>
          <a:bodyPr/>
          <a:lstStyle/>
          <a:p>
            <a:r>
              <a:rPr lang="en-US" altLang="fr-FR" kern="1200" dirty="0">
                <a:solidFill>
                  <a:srgbClr val="7889FB"/>
                </a:solidFill>
              </a:rPr>
              <a:t>The Proof of Concept / Proof of Business: </a:t>
            </a:r>
            <a:r>
              <a:rPr altLang="en-US" kern="1200" dirty="0">
                <a:solidFill>
                  <a:srgbClr val="7889FB"/>
                </a:solidFill>
              </a:rPr>
              <a:t>Business Value</a:t>
            </a:r>
            <a:br>
              <a:rPr altLang="en-US" kern="1200" dirty="0">
                <a:solidFill>
                  <a:srgbClr val="7889FB"/>
                </a:solidFill>
              </a:rPr>
            </a:br>
            <a:r>
              <a:rPr altLang="en-US" i="1" kern="1200" dirty="0">
                <a:solidFill>
                  <a:srgbClr val="7889FB"/>
                </a:solidFill>
              </a:rPr>
              <a:t>First Findings - True stories based on 21 months of client‘s data</a:t>
            </a:r>
          </a:p>
        </p:txBody>
      </p:sp>
      <p:grpSp>
        <p:nvGrpSpPr>
          <p:cNvPr id="2" name="Group 38"/>
          <p:cNvGrpSpPr>
            <a:grpSpLocks/>
          </p:cNvGrpSpPr>
          <p:nvPr/>
        </p:nvGrpSpPr>
        <p:grpSpPr bwMode="auto">
          <a:xfrm>
            <a:off x="285750" y="2565871"/>
            <a:ext cx="2786063" cy="1625600"/>
            <a:chOff x="285720" y="1119836"/>
            <a:chExt cx="2786082" cy="1426030"/>
          </a:xfrm>
        </p:grpSpPr>
        <p:sp>
          <p:nvSpPr>
            <p:cNvPr id="35862" name="Rectangle 5"/>
            <p:cNvSpPr>
              <a:spLocks noChangeArrowheads="1"/>
            </p:cNvSpPr>
            <p:nvPr/>
          </p:nvSpPr>
          <p:spPr bwMode="auto">
            <a:xfrm>
              <a:off x="552422" y="1286949"/>
              <a:ext cx="2519380" cy="1258917"/>
            </a:xfrm>
            <a:prstGeom prst="rect">
              <a:avLst/>
            </a:prstGeom>
            <a:solidFill>
              <a:srgbClr val="FDB813"/>
            </a:solidFill>
            <a:ln w="9525">
              <a:noFill/>
              <a:miter lim="800000"/>
              <a:headEnd/>
              <a:tailEnd/>
            </a:ln>
          </p:spPr>
          <p:txBody>
            <a:bodyPr lIns="64008" tIns="32004" rIns="64008" bIns="32004" anchor="ctr"/>
            <a:lstStyle/>
            <a:p>
              <a:pPr algn="ctr" defTabSz="639763">
                <a:defRPr/>
              </a:pPr>
              <a:r>
                <a:rPr lang="en-US" altLang="fr-FR" sz="1600" dirty="0">
                  <a:solidFill>
                    <a:schemeClr val="bg2">
                      <a:lumMod val="25000"/>
                    </a:schemeClr>
                  </a:solidFill>
                </a:rPr>
                <a:t>One beneficiary who “bought” </a:t>
              </a:r>
              <a:r>
                <a:rPr lang="en-US" altLang="fr-FR" sz="1600" b="1" dirty="0">
                  <a:solidFill>
                    <a:schemeClr val="bg2">
                      <a:lumMod val="25000"/>
                    </a:schemeClr>
                  </a:solidFill>
                </a:rPr>
                <a:t>26</a:t>
              </a:r>
              <a:r>
                <a:rPr lang="en-US" altLang="fr-FR" sz="1600" dirty="0">
                  <a:solidFill>
                    <a:schemeClr val="bg2">
                      <a:lumMod val="25000"/>
                    </a:schemeClr>
                  </a:solidFill>
                </a:rPr>
                <a:t> </a:t>
              </a:r>
              <a:r>
                <a:rPr lang="en-US" altLang="fr-FR" sz="1600" b="1" dirty="0">
                  <a:solidFill>
                    <a:schemeClr val="bg2">
                      <a:lumMod val="25000"/>
                    </a:schemeClr>
                  </a:solidFill>
                </a:rPr>
                <a:t>glasses</a:t>
              </a:r>
            </a:p>
          </p:txBody>
        </p:sp>
        <p:sp>
          <p:nvSpPr>
            <p:cNvPr id="8215" name="TextBox 32"/>
            <p:cNvSpPr txBox="1">
              <a:spLocks noChangeArrowheads="1"/>
            </p:cNvSpPr>
            <p:nvPr/>
          </p:nvSpPr>
          <p:spPr bwMode="auto">
            <a:xfrm>
              <a:off x="285720" y="1119836"/>
              <a:ext cx="287260" cy="29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575"/>
                </a:spcBef>
                <a:buClr>
                  <a:schemeClr val="accent1"/>
                </a:buClr>
                <a:buSzPct val="85000"/>
                <a:buFont typeface="Wingdings 2" pitchFamily="18" charset="2"/>
                <a:buChar char=""/>
                <a:defRPr>
                  <a:solidFill>
                    <a:schemeClr val="tx1"/>
                  </a:solidFill>
                  <a:latin typeface="Calibri" pitchFamily="34" charset="0"/>
                </a:defRPr>
              </a:lvl1pPr>
              <a:lvl2pPr marL="742950" indent="-285750" eaLnBrk="0" hangingPunct="0">
                <a:spcBef>
                  <a:spcPts val="375"/>
                </a:spcBef>
                <a:buClr>
                  <a:schemeClr val="accent2"/>
                </a:buClr>
                <a:buSzPct val="85000"/>
                <a:buFont typeface="Wingdings 2" pitchFamily="18" charset="2"/>
                <a:buChar char=""/>
                <a:defRPr sz="1600">
                  <a:solidFill>
                    <a:schemeClr val="tx1"/>
                  </a:solidFill>
                  <a:latin typeface="Calibri" pitchFamily="34" charset="0"/>
                </a:defRPr>
              </a:lvl2pPr>
              <a:lvl3pPr marL="1143000" indent="-228600" eaLnBrk="0" hangingPunct="0">
                <a:spcBef>
                  <a:spcPts val="375"/>
                </a:spcBef>
                <a:buClr>
                  <a:srgbClr val="E6B1AB"/>
                </a:buClr>
                <a:buSzPct val="85000"/>
                <a:buFont typeface="Wingdings 2" pitchFamily="18" charset="2"/>
                <a:buChar char=""/>
                <a:defRPr sz="1400">
                  <a:solidFill>
                    <a:schemeClr val="tx1"/>
                  </a:solidFill>
                  <a:latin typeface="Calibri" pitchFamily="34" charset="0"/>
                </a:defRPr>
              </a:lvl3pPr>
              <a:lvl4pPr marL="1600200" indent="-228600" eaLnBrk="0" hangingPunct="0">
                <a:spcBef>
                  <a:spcPts val="375"/>
                </a:spcBef>
                <a:buClr>
                  <a:srgbClr val="A28E6A"/>
                </a:buClr>
                <a:buSzPct val="80000"/>
                <a:buFont typeface="Wingdings 2" pitchFamily="18" charset="2"/>
                <a:buChar char=""/>
                <a:defRPr sz="1400">
                  <a:solidFill>
                    <a:schemeClr val="tx1"/>
                  </a:solidFill>
                  <a:latin typeface="Calibri" pitchFamily="34" charset="0"/>
                </a:defRPr>
              </a:lvl4pPr>
              <a:lvl5pPr marL="2057400" indent="-228600" eaLnBrk="0" hangingPunct="0">
                <a:spcBef>
                  <a:spcPts val="375"/>
                </a:spcBef>
                <a:buClr>
                  <a:srgbClr val="A28E6A"/>
                </a:buClr>
                <a:buChar char="o"/>
                <a:defRPr sz="1400">
                  <a:solidFill>
                    <a:schemeClr val="tx1"/>
                  </a:solidFill>
                  <a:latin typeface="Calibri" pitchFamily="34" charset="0"/>
                </a:defRPr>
              </a:lvl5pPr>
              <a:lvl6pPr marL="2514600" indent="-228600" eaLnBrk="0" fontAlgn="base" hangingPunct="0">
                <a:spcBef>
                  <a:spcPts val="375"/>
                </a:spcBef>
                <a:spcAft>
                  <a:spcPct val="0"/>
                </a:spcAft>
                <a:buClr>
                  <a:srgbClr val="A28E6A"/>
                </a:buClr>
                <a:buChar char="o"/>
                <a:defRPr sz="1400">
                  <a:solidFill>
                    <a:schemeClr val="tx1"/>
                  </a:solidFill>
                  <a:latin typeface="Calibri" pitchFamily="34" charset="0"/>
                </a:defRPr>
              </a:lvl6pPr>
              <a:lvl7pPr marL="2971800" indent="-228600" eaLnBrk="0" fontAlgn="base" hangingPunct="0">
                <a:spcBef>
                  <a:spcPts val="375"/>
                </a:spcBef>
                <a:spcAft>
                  <a:spcPct val="0"/>
                </a:spcAft>
                <a:buClr>
                  <a:srgbClr val="A28E6A"/>
                </a:buClr>
                <a:buChar char="o"/>
                <a:defRPr sz="1400">
                  <a:solidFill>
                    <a:schemeClr val="tx1"/>
                  </a:solidFill>
                  <a:latin typeface="Calibri" pitchFamily="34" charset="0"/>
                </a:defRPr>
              </a:lvl7pPr>
              <a:lvl8pPr marL="3429000" indent="-228600" eaLnBrk="0" fontAlgn="base" hangingPunct="0">
                <a:spcBef>
                  <a:spcPts val="375"/>
                </a:spcBef>
                <a:spcAft>
                  <a:spcPct val="0"/>
                </a:spcAft>
                <a:buClr>
                  <a:srgbClr val="A28E6A"/>
                </a:buClr>
                <a:buChar char="o"/>
                <a:defRPr sz="1400">
                  <a:solidFill>
                    <a:schemeClr val="tx1"/>
                  </a:solidFill>
                  <a:latin typeface="Calibri" pitchFamily="34" charset="0"/>
                </a:defRPr>
              </a:lvl8pPr>
              <a:lvl9pPr marL="3886200" indent="-228600" eaLnBrk="0" fontAlgn="base" hangingPunct="0">
                <a:spcBef>
                  <a:spcPts val="375"/>
                </a:spcBef>
                <a:spcAft>
                  <a:spcPct val="0"/>
                </a:spcAft>
                <a:buClr>
                  <a:srgbClr val="A28E6A"/>
                </a:buClr>
                <a:buChar char="o"/>
                <a:defRPr sz="1400">
                  <a:solidFill>
                    <a:schemeClr val="tx1"/>
                  </a:solidFill>
                  <a:latin typeface="Calibri" pitchFamily="34" charset="0"/>
                </a:defRPr>
              </a:lvl9pPr>
            </a:lstStyle>
            <a:p>
              <a:pPr eaLnBrk="1" hangingPunct="1">
                <a:spcBef>
                  <a:spcPct val="0"/>
                </a:spcBef>
                <a:buClrTx/>
                <a:buSzTx/>
                <a:buFontTx/>
                <a:buNone/>
              </a:pPr>
              <a:r>
                <a:rPr lang="de-AT" altLang="en-US" sz="1600" b="1">
                  <a:solidFill>
                    <a:srgbClr val="FFC000"/>
                  </a:solidFill>
                  <a:latin typeface="Times New Roman" pitchFamily="18" charset="0"/>
                  <a:cs typeface="Times New Roman" pitchFamily="18" charset="0"/>
                </a:rPr>
                <a:t>1</a:t>
              </a:r>
              <a:endParaRPr lang="en-US" altLang="en-US" sz="1600" b="1">
                <a:solidFill>
                  <a:srgbClr val="FFC000"/>
                </a:solidFill>
                <a:latin typeface="Times New Roman" pitchFamily="18" charset="0"/>
                <a:cs typeface="Times New Roman" pitchFamily="18" charset="0"/>
              </a:endParaRPr>
            </a:p>
          </p:txBody>
        </p:sp>
      </p:grpSp>
      <p:grpSp>
        <p:nvGrpSpPr>
          <p:cNvPr id="3" name="Group 39"/>
          <p:cNvGrpSpPr>
            <a:grpSpLocks/>
          </p:cNvGrpSpPr>
          <p:nvPr/>
        </p:nvGrpSpPr>
        <p:grpSpPr bwMode="auto">
          <a:xfrm>
            <a:off x="3000375" y="2592858"/>
            <a:ext cx="2786063" cy="1598613"/>
            <a:chOff x="3000364" y="1142990"/>
            <a:chExt cx="2786082" cy="1402876"/>
          </a:xfrm>
        </p:grpSpPr>
        <p:sp>
          <p:nvSpPr>
            <p:cNvPr id="35847" name="Rectangle 11"/>
            <p:cNvSpPr>
              <a:spLocks noChangeArrowheads="1"/>
            </p:cNvSpPr>
            <p:nvPr/>
          </p:nvSpPr>
          <p:spPr bwMode="auto">
            <a:xfrm>
              <a:off x="3267066" y="1286482"/>
              <a:ext cx="2519380" cy="1259384"/>
            </a:xfrm>
            <a:prstGeom prst="rect">
              <a:avLst/>
            </a:prstGeom>
            <a:solidFill>
              <a:srgbClr val="83D1F5"/>
            </a:solidFill>
            <a:ln w="9525">
              <a:noFill/>
              <a:miter lim="800000"/>
              <a:headEnd/>
              <a:tailEnd/>
            </a:ln>
          </p:spPr>
          <p:txBody>
            <a:bodyPr lIns="64008" tIns="32004" rIns="64008" bIns="32004" anchor="ctr"/>
            <a:lstStyle/>
            <a:p>
              <a:pPr algn="ctr" defTabSz="639763">
                <a:defRPr/>
              </a:pPr>
              <a:r>
                <a:rPr lang="en-US" altLang="fr-FR" sz="1600" dirty="0">
                  <a:solidFill>
                    <a:schemeClr val="bg2">
                      <a:lumMod val="25000"/>
                    </a:schemeClr>
                  </a:solidFill>
                </a:rPr>
                <a:t>A network fraud between a beneficiary and his </a:t>
              </a:r>
              <a:r>
                <a:rPr lang="en-US" altLang="fr-FR" sz="1600" b="1" dirty="0">
                  <a:solidFill>
                    <a:schemeClr val="bg2">
                      <a:lumMod val="25000"/>
                    </a:schemeClr>
                  </a:solidFill>
                </a:rPr>
                <a:t>wife</a:t>
              </a:r>
              <a:r>
                <a:rPr lang="en-US" altLang="fr-FR" sz="1600" dirty="0">
                  <a:solidFill>
                    <a:schemeClr val="bg2">
                      <a:lumMod val="25000"/>
                    </a:schemeClr>
                  </a:solidFill>
                </a:rPr>
                <a:t> who was …. </a:t>
              </a:r>
              <a:r>
                <a:rPr lang="en-US" altLang="fr-FR" sz="1600" b="1" dirty="0">
                  <a:solidFill>
                    <a:schemeClr val="bg2">
                      <a:lumMod val="25000"/>
                    </a:schemeClr>
                  </a:solidFill>
                </a:rPr>
                <a:t>dental assistant</a:t>
              </a:r>
              <a:r>
                <a:rPr lang="en-US" altLang="fr-FR" sz="1600" dirty="0">
                  <a:solidFill>
                    <a:schemeClr val="bg2">
                      <a:lumMod val="25000"/>
                    </a:schemeClr>
                  </a:solidFill>
                </a:rPr>
                <a:t>!</a:t>
              </a:r>
              <a:endParaRPr lang="en-US" sz="1600" dirty="0">
                <a:solidFill>
                  <a:srgbClr val="FFFFFF"/>
                </a:solidFill>
                <a:ea typeface="MS PGothic" pitchFamily="34" charset="-128"/>
              </a:endParaRPr>
            </a:p>
          </p:txBody>
        </p:sp>
        <p:sp>
          <p:nvSpPr>
            <p:cNvPr id="8213" name="TextBox 33"/>
            <p:cNvSpPr txBox="1">
              <a:spLocks noChangeArrowheads="1"/>
            </p:cNvSpPr>
            <p:nvPr/>
          </p:nvSpPr>
          <p:spPr bwMode="auto">
            <a:xfrm>
              <a:off x="3000364" y="1142990"/>
              <a:ext cx="287260" cy="29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575"/>
                </a:spcBef>
                <a:buClr>
                  <a:schemeClr val="accent1"/>
                </a:buClr>
                <a:buSzPct val="85000"/>
                <a:buFont typeface="Wingdings 2" pitchFamily="18" charset="2"/>
                <a:buChar char=""/>
                <a:defRPr>
                  <a:solidFill>
                    <a:schemeClr val="tx1"/>
                  </a:solidFill>
                  <a:latin typeface="Calibri" pitchFamily="34" charset="0"/>
                </a:defRPr>
              </a:lvl1pPr>
              <a:lvl2pPr marL="742950" indent="-285750" eaLnBrk="0" hangingPunct="0">
                <a:spcBef>
                  <a:spcPts val="375"/>
                </a:spcBef>
                <a:buClr>
                  <a:schemeClr val="accent2"/>
                </a:buClr>
                <a:buSzPct val="85000"/>
                <a:buFont typeface="Wingdings 2" pitchFamily="18" charset="2"/>
                <a:buChar char=""/>
                <a:defRPr sz="1600">
                  <a:solidFill>
                    <a:schemeClr val="tx1"/>
                  </a:solidFill>
                  <a:latin typeface="Calibri" pitchFamily="34" charset="0"/>
                </a:defRPr>
              </a:lvl2pPr>
              <a:lvl3pPr marL="1143000" indent="-228600" eaLnBrk="0" hangingPunct="0">
                <a:spcBef>
                  <a:spcPts val="375"/>
                </a:spcBef>
                <a:buClr>
                  <a:srgbClr val="E6B1AB"/>
                </a:buClr>
                <a:buSzPct val="85000"/>
                <a:buFont typeface="Wingdings 2" pitchFamily="18" charset="2"/>
                <a:buChar char=""/>
                <a:defRPr sz="1400">
                  <a:solidFill>
                    <a:schemeClr val="tx1"/>
                  </a:solidFill>
                  <a:latin typeface="Calibri" pitchFamily="34" charset="0"/>
                </a:defRPr>
              </a:lvl3pPr>
              <a:lvl4pPr marL="1600200" indent="-228600" eaLnBrk="0" hangingPunct="0">
                <a:spcBef>
                  <a:spcPts val="375"/>
                </a:spcBef>
                <a:buClr>
                  <a:srgbClr val="A28E6A"/>
                </a:buClr>
                <a:buSzPct val="80000"/>
                <a:buFont typeface="Wingdings 2" pitchFamily="18" charset="2"/>
                <a:buChar char=""/>
                <a:defRPr sz="1400">
                  <a:solidFill>
                    <a:schemeClr val="tx1"/>
                  </a:solidFill>
                  <a:latin typeface="Calibri" pitchFamily="34" charset="0"/>
                </a:defRPr>
              </a:lvl4pPr>
              <a:lvl5pPr marL="2057400" indent="-228600" eaLnBrk="0" hangingPunct="0">
                <a:spcBef>
                  <a:spcPts val="375"/>
                </a:spcBef>
                <a:buClr>
                  <a:srgbClr val="A28E6A"/>
                </a:buClr>
                <a:buChar char="o"/>
                <a:defRPr sz="1400">
                  <a:solidFill>
                    <a:schemeClr val="tx1"/>
                  </a:solidFill>
                  <a:latin typeface="Calibri" pitchFamily="34" charset="0"/>
                </a:defRPr>
              </a:lvl5pPr>
              <a:lvl6pPr marL="2514600" indent="-228600" eaLnBrk="0" fontAlgn="base" hangingPunct="0">
                <a:spcBef>
                  <a:spcPts val="375"/>
                </a:spcBef>
                <a:spcAft>
                  <a:spcPct val="0"/>
                </a:spcAft>
                <a:buClr>
                  <a:srgbClr val="A28E6A"/>
                </a:buClr>
                <a:buChar char="o"/>
                <a:defRPr sz="1400">
                  <a:solidFill>
                    <a:schemeClr val="tx1"/>
                  </a:solidFill>
                  <a:latin typeface="Calibri" pitchFamily="34" charset="0"/>
                </a:defRPr>
              </a:lvl6pPr>
              <a:lvl7pPr marL="2971800" indent="-228600" eaLnBrk="0" fontAlgn="base" hangingPunct="0">
                <a:spcBef>
                  <a:spcPts val="375"/>
                </a:spcBef>
                <a:spcAft>
                  <a:spcPct val="0"/>
                </a:spcAft>
                <a:buClr>
                  <a:srgbClr val="A28E6A"/>
                </a:buClr>
                <a:buChar char="o"/>
                <a:defRPr sz="1400">
                  <a:solidFill>
                    <a:schemeClr val="tx1"/>
                  </a:solidFill>
                  <a:latin typeface="Calibri" pitchFamily="34" charset="0"/>
                </a:defRPr>
              </a:lvl7pPr>
              <a:lvl8pPr marL="3429000" indent="-228600" eaLnBrk="0" fontAlgn="base" hangingPunct="0">
                <a:spcBef>
                  <a:spcPts val="375"/>
                </a:spcBef>
                <a:spcAft>
                  <a:spcPct val="0"/>
                </a:spcAft>
                <a:buClr>
                  <a:srgbClr val="A28E6A"/>
                </a:buClr>
                <a:buChar char="o"/>
                <a:defRPr sz="1400">
                  <a:solidFill>
                    <a:schemeClr val="tx1"/>
                  </a:solidFill>
                  <a:latin typeface="Calibri" pitchFamily="34" charset="0"/>
                </a:defRPr>
              </a:lvl8pPr>
              <a:lvl9pPr marL="3886200" indent="-228600" eaLnBrk="0" fontAlgn="base" hangingPunct="0">
                <a:spcBef>
                  <a:spcPts val="375"/>
                </a:spcBef>
                <a:spcAft>
                  <a:spcPct val="0"/>
                </a:spcAft>
                <a:buClr>
                  <a:srgbClr val="A28E6A"/>
                </a:buClr>
                <a:buChar char="o"/>
                <a:defRPr sz="1400">
                  <a:solidFill>
                    <a:schemeClr val="tx1"/>
                  </a:solidFill>
                  <a:latin typeface="Calibri" pitchFamily="34" charset="0"/>
                </a:defRPr>
              </a:lvl9pPr>
            </a:lstStyle>
            <a:p>
              <a:pPr eaLnBrk="1" hangingPunct="1">
                <a:spcBef>
                  <a:spcPct val="0"/>
                </a:spcBef>
                <a:buClrTx/>
                <a:buSzTx/>
                <a:buFontTx/>
                <a:buNone/>
              </a:pPr>
              <a:r>
                <a:rPr lang="de-AT" altLang="en-US" sz="1600" b="1">
                  <a:solidFill>
                    <a:schemeClr val="accent1"/>
                  </a:solidFill>
                  <a:latin typeface="Times New Roman" pitchFamily="18" charset="0"/>
                  <a:cs typeface="Times New Roman" pitchFamily="18" charset="0"/>
                </a:rPr>
                <a:t>2</a:t>
              </a:r>
              <a:endParaRPr lang="en-US" altLang="en-US" sz="1600" b="1">
                <a:solidFill>
                  <a:schemeClr val="accent1"/>
                </a:solidFill>
                <a:latin typeface="Times New Roman" pitchFamily="18" charset="0"/>
                <a:cs typeface="Times New Roman" pitchFamily="18" charset="0"/>
              </a:endParaRPr>
            </a:p>
          </p:txBody>
        </p:sp>
      </p:grpSp>
      <p:grpSp>
        <p:nvGrpSpPr>
          <p:cNvPr id="4" name="Group 40"/>
          <p:cNvGrpSpPr>
            <a:grpSpLocks/>
          </p:cNvGrpSpPr>
          <p:nvPr/>
        </p:nvGrpSpPr>
        <p:grpSpPr bwMode="auto">
          <a:xfrm>
            <a:off x="5715000" y="2592858"/>
            <a:ext cx="2786063" cy="1598613"/>
            <a:chOff x="5715008" y="1142990"/>
            <a:chExt cx="2786082" cy="1402876"/>
          </a:xfrm>
        </p:grpSpPr>
        <p:sp>
          <p:nvSpPr>
            <p:cNvPr id="8210" name="Rectangle 13"/>
            <p:cNvSpPr>
              <a:spLocks noChangeArrowheads="1"/>
            </p:cNvSpPr>
            <p:nvPr/>
          </p:nvSpPr>
          <p:spPr bwMode="auto">
            <a:xfrm>
              <a:off x="5981090" y="1285866"/>
              <a:ext cx="2520000" cy="1260000"/>
            </a:xfrm>
            <a:prstGeom prst="rect">
              <a:avLst/>
            </a:prstGeom>
            <a:solidFill>
              <a:srgbClr val="00A6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nchor="ctr"/>
            <a:lstStyle>
              <a:lvl1pPr defTabSz="639763" eaLnBrk="0" hangingPunct="0">
                <a:spcBef>
                  <a:spcPts val="575"/>
                </a:spcBef>
                <a:buClr>
                  <a:schemeClr val="accent1"/>
                </a:buClr>
                <a:buSzPct val="85000"/>
                <a:buFont typeface="Wingdings 2" pitchFamily="18" charset="2"/>
                <a:buChar char=""/>
                <a:defRPr>
                  <a:solidFill>
                    <a:schemeClr val="tx1"/>
                  </a:solidFill>
                  <a:latin typeface="Calibri" pitchFamily="34" charset="0"/>
                </a:defRPr>
              </a:lvl1pPr>
              <a:lvl2pPr marL="742950" indent="-285750" defTabSz="639763" eaLnBrk="0" hangingPunct="0">
                <a:spcBef>
                  <a:spcPts val="375"/>
                </a:spcBef>
                <a:buClr>
                  <a:schemeClr val="accent2"/>
                </a:buClr>
                <a:buSzPct val="85000"/>
                <a:buFont typeface="Wingdings 2" pitchFamily="18" charset="2"/>
                <a:buChar char=""/>
                <a:defRPr sz="1600">
                  <a:solidFill>
                    <a:schemeClr val="tx1"/>
                  </a:solidFill>
                  <a:latin typeface="Calibri" pitchFamily="34" charset="0"/>
                </a:defRPr>
              </a:lvl2pPr>
              <a:lvl3pPr marL="1143000" indent="-228600" defTabSz="639763" eaLnBrk="0" hangingPunct="0">
                <a:spcBef>
                  <a:spcPts val="375"/>
                </a:spcBef>
                <a:buClr>
                  <a:srgbClr val="E6B1AB"/>
                </a:buClr>
                <a:buSzPct val="85000"/>
                <a:buFont typeface="Wingdings 2" pitchFamily="18" charset="2"/>
                <a:buChar char=""/>
                <a:defRPr sz="1400">
                  <a:solidFill>
                    <a:schemeClr val="tx1"/>
                  </a:solidFill>
                  <a:latin typeface="Calibri" pitchFamily="34" charset="0"/>
                </a:defRPr>
              </a:lvl3pPr>
              <a:lvl4pPr marL="1600200" indent="-228600" defTabSz="639763" eaLnBrk="0" hangingPunct="0">
                <a:spcBef>
                  <a:spcPts val="375"/>
                </a:spcBef>
                <a:buClr>
                  <a:srgbClr val="A28E6A"/>
                </a:buClr>
                <a:buSzPct val="80000"/>
                <a:buFont typeface="Wingdings 2" pitchFamily="18" charset="2"/>
                <a:buChar char=""/>
                <a:defRPr sz="1400">
                  <a:solidFill>
                    <a:schemeClr val="tx1"/>
                  </a:solidFill>
                  <a:latin typeface="Calibri" pitchFamily="34" charset="0"/>
                </a:defRPr>
              </a:lvl4pPr>
              <a:lvl5pPr marL="2057400" indent="-228600" defTabSz="639763" eaLnBrk="0" hangingPunct="0">
                <a:spcBef>
                  <a:spcPts val="375"/>
                </a:spcBef>
                <a:buClr>
                  <a:srgbClr val="A28E6A"/>
                </a:buClr>
                <a:buChar char="o"/>
                <a:defRPr sz="1400">
                  <a:solidFill>
                    <a:schemeClr val="tx1"/>
                  </a:solidFill>
                  <a:latin typeface="Calibri" pitchFamily="34" charset="0"/>
                </a:defRPr>
              </a:lvl5pPr>
              <a:lvl6pPr marL="2514600" indent="-228600" defTabSz="639763" eaLnBrk="0" fontAlgn="base" hangingPunct="0">
                <a:spcBef>
                  <a:spcPts val="375"/>
                </a:spcBef>
                <a:spcAft>
                  <a:spcPct val="0"/>
                </a:spcAft>
                <a:buClr>
                  <a:srgbClr val="A28E6A"/>
                </a:buClr>
                <a:buChar char="o"/>
                <a:defRPr sz="1400">
                  <a:solidFill>
                    <a:schemeClr val="tx1"/>
                  </a:solidFill>
                  <a:latin typeface="Calibri" pitchFamily="34" charset="0"/>
                </a:defRPr>
              </a:lvl6pPr>
              <a:lvl7pPr marL="2971800" indent="-228600" defTabSz="639763" eaLnBrk="0" fontAlgn="base" hangingPunct="0">
                <a:spcBef>
                  <a:spcPts val="375"/>
                </a:spcBef>
                <a:spcAft>
                  <a:spcPct val="0"/>
                </a:spcAft>
                <a:buClr>
                  <a:srgbClr val="A28E6A"/>
                </a:buClr>
                <a:buChar char="o"/>
                <a:defRPr sz="1400">
                  <a:solidFill>
                    <a:schemeClr val="tx1"/>
                  </a:solidFill>
                  <a:latin typeface="Calibri" pitchFamily="34" charset="0"/>
                </a:defRPr>
              </a:lvl7pPr>
              <a:lvl8pPr marL="3429000" indent="-228600" defTabSz="639763" eaLnBrk="0" fontAlgn="base" hangingPunct="0">
                <a:spcBef>
                  <a:spcPts val="375"/>
                </a:spcBef>
                <a:spcAft>
                  <a:spcPct val="0"/>
                </a:spcAft>
                <a:buClr>
                  <a:srgbClr val="A28E6A"/>
                </a:buClr>
                <a:buChar char="o"/>
                <a:defRPr sz="1400">
                  <a:solidFill>
                    <a:schemeClr val="tx1"/>
                  </a:solidFill>
                  <a:latin typeface="Calibri" pitchFamily="34" charset="0"/>
                </a:defRPr>
              </a:lvl8pPr>
              <a:lvl9pPr marL="3886200" indent="-228600" defTabSz="639763" eaLnBrk="0" fontAlgn="base" hangingPunct="0">
                <a:spcBef>
                  <a:spcPts val="375"/>
                </a:spcBef>
                <a:spcAft>
                  <a:spcPct val="0"/>
                </a:spcAft>
                <a:buClr>
                  <a:srgbClr val="A28E6A"/>
                </a:buClr>
                <a:buChar char="o"/>
                <a:defRPr sz="1400">
                  <a:solidFill>
                    <a:schemeClr val="tx1"/>
                  </a:solidFill>
                  <a:latin typeface="Calibri" pitchFamily="34" charset="0"/>
                </a:defRPr>
              </a:lvl9pPr>
            </a:lstStyle>
            <a:p>
              <a:pPr algn="ctr" eaLnBrk="1" hangingPunct="1">
                <a:spcBef>
                  <a:spcPct val="0"/>
                </a:spcBef>
                <a:buClrTx/>
                <a:buSzTx/>
                <a:buFontTx/>
                <a:buNone/>
              </a:pPr>
              <a:r>
                <a:rPr lang="en-US" altLang="en-US" sz="1600">
                  <a:solidFill>
                    <a:schemeClr val="bg1"/>
                  </a:solidFill>
                  <a:latin typeface="Arial" pitchFamily="34" charset="0"/>
                  <a:ea typeface="MS PGothic" pitchFamily="34" charset="-128"/>
                </a:rPr>
                <a:t>Many cases where we saw more than </a:t>
              </a:r>
              <a:r>
                <a:rPr lang="en-US" altLang="en-US" sz="1600" b="1">
                  <a:solidFill>
                    <a:schemeClr val="bg1"/>
                  </a:solidFill>
                  <a:latin typeface="Arial" pitchFamily="34" charset="0"/>
                  <a:ea typeface="MS PGothic" pitchFamily="34" charset="-128"/>
                </a:rPr>
                <a:t>8 dental prosthesis</a:t>
              </a:r>
              <a:r>
                <a:rPr lang="en-US" altLang="en-US" sz="1600">
                  <a:solidFill>
                    <a:schemeClr val="bg1"/>
                  </a:solidFill>
                  <a:latin typeface="Arial" pitchFamily="34" charset="0"/>
                  <a:ea typeface="MS PGothic" pitchFamily="34" charset="-128"/>
                </a:rPr>
                <a:t> for kids under the age of 15 years old</a:t>
              </a:r>
            </a:p>
          </p:txBody>
        </p:sp>
        <p:sp>
          <p:nvSpPr>
            <p:cNvPr id="35" name="TextBox 34"/>
            <p:cNvSpPr txBox="1"/>
            <p:nvPr/>
          </p:nvSpPr>
          <p:spPr>
            <a:xfrm>
              <a:off x="5715008" y="1142990"/>
              <a:ext cx="287260" cy="297101"/>
            </a:xfrm>
            <a:prstGeom prst="rect">
              <a:avLst/>
            </a:prstGeom>
            <a:noFill/>
          </p:spPr>
          <p:txBody>
            <a:bodyPr wrap="none">
              <a:spAutoFit/>
            </a:bodyPr>
            <a:lstStyle/>
            <a:p>
              <a:pPr>
                <a:defRPr/>
              </a:pPr>
              <a:r>
                <a:rPr lang="de-AT" sz="1600" b="1" dirty="0">
                  <a:solidFill>
                    <a:schemeClr val="accent4"/>
                  </a:solidFill>
                  <a:latin typeface="Times New Roman" pitchFamily="18" charset="0"/>
                  <a:cs typeface="Times New Roman" pitchFamily="18" charset="0"/>
                </a:rPr>
                <a:t>3</a:t>
              </a:r>
              <a:endParaRPr lang="en-US" sz="1600" b="1" dirty="0">
                <a:solidFill>
                  <a:schemeClr val="accent4"/>
                </a:solidFill>
                <a:latin typeface="Times New Roman" pitchFamily="18" charset="0"/>
                <a:cs typeface="Times New Roman" pitchFamily="18" charset="0"/>
              </a:endParaRPr>
            </a:p>
          </p:txBody>
        </p:sp>
      </p:grpSp>
      <p:grpSp>
        <p:nvGrpSpPr>
          <p:cNvPr id="5" name="Group 41"/>
          <p:cNvGrpSpPr>
            <a:grpSpLocks/>
          </p:cNvGrpSpPr>
          <p:nvPr/>
        </p:nvGrpSpPr>
        <p:grpSpPr bwMode="auto">
          <a:xfrm>
            <a:off x="285750" y="4494683"/>
            <a:ext cx="2786063" cy="1598613"/>
            <a:chOff x="285720" y="2786064"/>
            <a:chExt cx="2786082" cy="1402876"/>
          </a:xfrm>
        </p:grpSpPr>
        <p:sp>
          <p:nvSpPr>
            <p:cNvPr id="35848" name="Rectangle 12"/>
            <p:cNvSpPr>
              <a:spLocks noChangeArrowheads="1"/>
            </p:cNvSpPr>
            <p:nvPr/>
          </p:nvSpPr>
          <p:spPr bwMode="auto">
            <a:xfrm>
              <a:off x="552422" y="2929556"/>
              <a:ext cx="2519380" cy="1259384"/>
            </a:xfrm>
            <a:prstGeom prst="rect">
              <a:avLst/>
            </a:prstGeom>
            <a:solidFill>
              <a:schemeClr val="hlink"/>
            </a:solidFill>
            <a:ln w="9525">
              <a:noFill/>
              <a:miter lim="800000"/>
              <a:headEnd/>
              <a:tailEnd/>
            </a:ln>
          </p:spPr>
          <p:txBody>
            <a:bodyPr lIns="64008" tIns="32004" rIns="64008" bIns="32004" anchor="ctr"/>
            <a:lstStyle/>
            <a:p>
              <a:pPr algn="ctr" defTabSz="639763">
                <a:defRPr/>
              </a:pPr>
              <a:r>
                <a:rPr lang="en-US" altLang="fr-FR" sz="1600" dirty="0">
                  <a:solidFill>
                    <a:schemeClr val="bg2">
                      <a:lumMod val="10000"/>
                    </a:schemeClr>
                  </a:solidFill>
                </a:rPr>
                <a:t>Contact lens for children under the age of </a:t>
              </a:r>
              <a:r>
                <a:rPr lang="en-US" altLang="fr-FR" sz="1600" b="1" dirty="0">
                  <a:solidFill>
                    <a:schemeClr val="bg2">
                      <a:lumMod val="10000"/>
                    </a:schemeClr>
                  </a:solidFill>
                </a:rPr>
                <a:t>10</a:t>
              </a:r>
              <a:r>
                <a:rPr lang="en-US" altLang="fr-FR" sz="1600" dirty="0">
                  <a:solidFill>
                    <a:schemeClr val="bg2">
                      <a:lumMod val="10000"/>
                    </a:schemeClr>
                  </a:solidFill>
                </a:rPr>
                <a:t> </a:t>
              </a:r>
              <a:r>
                <a:rPr lang="en-US" altLang="fr-FR" sz="1600" b="1" dirty="0">
                  <a:solidFill>
                    <a:schemeClr val="bg2">
                      <a:lumMod val="10000"/>
                    </a:schemeClr>
                  </a:solidFill>
                </a:rPr>
                <a:t>years</a:t>
              </a:r>
              <a:r>
                <a:rPr lang="en-US" altLang="fr-FR" sz="1600" dirty="0">
                  <a:solidFill>
                    <a:schemeClr val="bg2">
                      <a:lumMod val="10000"/>
                    </a:schemeClr>
                  </a:solidFill>
                </a:rPr>
                <a:t> old</a:t>
              </a:r>
              <a:endParaRPr lang="en-US" sz="1600" dirty="0">
                <a:solidFill>
                  <a:srgbClr val="FFFFFF"/>
                </a:solidFill>
                <a:ea typeface="MS PGothic" pitchFamily="34" charset="-128"/>
              </a:endParaRPr>
            </a:p>
          </p:txBody>
        </p:sp>
        <p:sp>
          <p:nvSpPr>
            <p:cNvPr id="8209" name="TextBox 35"/>
            <p:cNvSpPr txBox="1">
              <a:spLocks noChangeArrowheads="1"/>
            </p:cNvSpPr>
            <p:nvPr/>
          </p:nvSpPr>
          <p:spPr bwMode="auto">
            <a:xfrm>
              <a:off x="285720" y="2786064"/>
              <a:ext cx="287260" cy="29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575"/>
                </a:spcBef>
                <a:buClr>
                  <a:schemeClr val="accent1"/>
                </a:buClr>
                <a:buSzPct val="85000"/>
                <a:buFont typeface="Wingdings 2" pitchFamily="18" charset="2"/>
                <a:buChar char=""/>
                <a:defRPr>
                  <a:solidFill>
                    <a:schemeClr val="tx1"/>
                  </a:solidFill>
                  <a:latin typeface="Calibri" pitchFamily="34" charset="0"/>
                </a:defRPr>
              </a:lvl1pPr>
              <a:lvl2pPr marL="742950" indent="-285750" eaLnBrk="0" hangingPunct="0">
                <a:spcBef>
                  <a:spcPts val="375"/>
                </a:spcBef>
                <a:buClr>
                  <a:schemeClr val="accent2"/>
                </a:buClr>
                <a:buSzPct val="85000"/>
                <a:buFont typeface="Wingdings 2" pitchFamily="18" charset="2"/>
                <a:buChar char=""/>
                <a:defRPr sz="1600">
                  <a:solidFill>
                    <a:schemeClr val="tx1"/>
                  </a:solidFill>
                  <a:latin typeface="Calibri" pitchFamily="34" charset="0"/>
                </a:defRPr>
              </a:lvl2pPr>
              <a:lvl3pPr marL="1143000" indent="-228600" eaLnBrk="0" hangingPunct="0">
                <a:spcBef>
                  <a:spcPts val="375"/>
                </a:spcBef>
                <a:buClr>
                  <a:srgbClr val="E6B1AB"/>
                </a:buClr>
                <a:buSzPct val="85000"/>
                <a:buFont typeface="Wingdings 2" pitchFamily="18" charset="2"/>
                <a:buChar char=""/>
                <a:defRPr sz="1400">
                  <a:solidFill>
                    <a:schemeClr val="tx1"/>
                  </a:solidFill>
                  <a:latin typeface="Calibri" pitchFamily="34" charset="0"/>
                </a:defRPr>
              </a:lvl3pPr>
              <a:lvl4pPr marL="1600200" indent="-228600" eaLnBrk="0" hangingPunct="0">
                <a:spcBef>
                  <a:spcPts val="375"/>
                </a:spcBef>
                <a:buClr>
                  <a:srgbClr val="A28E6A"/>
                </a:buClr>
                <a:buSzPct val="80000"/>
                <a:buFont typeface="Wingdings 2" pitchFamily="18" charset="2"/>
                <a:buChar char=""/>
                <a:defRPr sz="1400">
                  <a:solidFill>
                    <a:schemeClr val="tx1"/>
                  </a:solidFill>
                  <a:latin typeface="Calibri" pitchFamily="34" charset="0"/>
                </a:defRPr>
              </a:lvl4pPr>
              <a:lvl5pPr marL="2057400" indent="-228600" eaLnBrk="0" hangingPunct="0">
                <a:spcBef>
                  <a:spcPts val="375"/>
                </a:spcBef>
                <a:buClr>
                  <a:srgbClr val="A28E6A"/>
                </a:buClr>
                <a:buChar char="o"/>
                <a:defRPr sz="1400">
                  <a:solidFill>
                    <a:schemeClr val="tx1"/>
                  </a:solidFill>
                  <a:latin typeface="Calibri" pitchFamily="34" charset="0"/>
                </a:defRPr>
              </a:lvl5pPr>
              <a:lvl6pPr marL="2514600" indent="-228600" eaLnBrk="0" fontAlgn="base" hangingPunct="0">
                <a:spcBef>
                  <a:spcPts val="375"/>
                </a:spcBef>
                <a:spcAft>
                  <a:spcPct val="0"/>
                </a:spcAft>
                <a:buClr>
                  <a:srgbClr val="A28E6A"/>
                </a:buClr>
                <a:buChar char="o"/>
                <a:defRPr sz="1400">
                  <a:solidFill>
                    <a:schemeClr val="tx1"/>
                  </a:solidFill>
                  <a:latin typeface="Calibri" pitchFamily="34" charset="0"/>
                </a:defRPr>
              </a:lvl6pPr>
              <a:lvl7pPr marL="2971800" indent="-228600" eaLnBrk="0" fontAlgn="base" hangingPunct="0">
                <a:spcBef>
                  <a:spcPts val="375"/>
                </a:spcBef>
                <a:spcAft>
                  <a:spcPct val="0"/>
                </a:spcAft>
                <a:buClr>
                  <a:srgbClr val="A28E6A"/>
                </a:buClr>
                <a:buChar char="o"/>
                <a:defRPr sz="1400">
                  <a:solidFill>
                    <a:schemeClr val="tx1"/>
                  </a:solidFill>
                  <a:latin typeface="Calibri" pitchFamily="34" charset="0"/>
                </a:defRPr>
              </a:lvl7pPr>
              <a:lvl8pPr marL="3429000" indent="-228600" eaLnBrk="0" fontAlgn="base" hangingPunct="0">
                <a:spcBef>
                  <a:spcPts val="375"/>
                </a:spcBef>
                <a:spcAft>
                  <a:spcPct val="0"/>
                </a:spcAft>
                <a:buClr>
                  <a:srgbClr val="A28E6A"/>
                </a:buClr>
                <a:buChar char="o"/>
                <a:defRPr sz="1400">
                  <a:solidFill>
                    <a:schemeClr val="tx1"/>
                  </a:solidFill>
                  <a:latin typeface="Calibri" pitchFamily="34" charset="0"/>
                </a:defRPr>
              </a:lvl8pPr>
              <a:lvl9pPr marL="3886200" indent="-228600" eaLnBrk="0" fontAlgn="base" hangingPunct="0">
                <a:spcBef>
                  <a:spcPts val="375"/>
                </a:spcBef>
                <a:spcAft>
                  <a:spcPct val="0"/>
                </a:spcAft>
                <a:buClr>
                  <a:srgbClr val="A28E6A"/>
                </a:buClr>
                <a:buChar char="o"/>
                <a:defRPr sz="1400">
                  <a:solidFill>
                    <a:schemeClr val="tx1"/>
                  </a:solidFill>
                  <a:latin typeface="Calibri" pitchFamily="34" charset="0"/>
                </a:defRPr>
              </a:lvl9pPr>
            </a:lstStyle>
            <a:p>
              <a:pPr eaLnBrk="1" hangingPunct="1">
                <a:spcBef>
                  <a:spcPct val="0"/>
                </a:spcBef>
                <a:buClrTx/>
                <a:buSzTx/>
                <a:buFontTx/>
                <a:buNone/>
              </a:pPr>
              <a:r>
                <a:rPr lang="de-AT" altLang="en-US" sz="1600" b="1">
                  <a:solidFill>
                    <a:srgbClr val="DD731C"/>
                  </a:solidFill>
                  <a:latin typeface="Times New Roman" pitchFamily="18" charset="0"/>
                  <a:cs typeface="Times New Roman" pitchFamily="18" charset="0"/>
                </a:rPr>
                <a:t>4</a:t>
              </a:r>
              <a:endParaRPr lang="en-US" altLang="en-US" sz="1600" b="1">
                <a:solidFill>
                  <a:srgbClr val="DD731C"/>
                </a:solidFill>
                <a:latin typeface="Times New Roman" pitchFamily="18" charset="0"/>
                <a:cs typeface="Times New Roman" pitchFamily="18" charset="0"/>
              </a:endParaRPr>
            </a:p>
          </p:txBody>
        </p:sp>
      </p:grpSp>
      <p:grpSp>
        <p:nvGrpSpPr>
          <p:cNvPr id="6" name="Group 42"/>
          <p:cNvGrpSpPr>
            <a:grpSpLocks/>
          </p:cNvGrpSpPr>
          <p:nvPr/>
        </p:nvGrpSpPr>
        <p:grpSpPr bwMode="auto">
          <a:xfrm>
            <a:off x="3000375" y="4494683"/>
            <a:ext cx="2786063" cy="1598613"/>
            <a:chOff x="3000364" y="2786064"/>
            <a:chExt cx="2786082" cy="1402876"/>
          </a:xfrm>
        </p:grpSpPr>
        <p:sp>
          <p:nvSpPr>
            <p:cNvPr id="8206" name="Rectangle 13"/>
            <p:cNvSpPr>
              <a:spLocks noChangeArrowheads="1"/>
            </p:cNvSpPr>
            <p:nvPr/>
          </p:nvSpPr>
          <p:spPr bwMode="auto">
            <a:xfrm>
              <a:off x="3266446" y="2928940"/>
              <a:ext cx="2520000" cy="1260000"/>
            </a:xfrm>
            <a:prstGeom prst="rect">
              <a:avLst/>
            </a:prstGeom>
            <a:solidFill>
              <a:srgbClr val="0064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nchor="ctr"/>
            <a:lstStyle>
              <a:lvl1pPr defTabSz="639763" eaLnBrk="0" hangingPunct="0">
                <a:spcBef>
                  <a:spcPts val="575"/>
                </a:spcBef>
                <a:buClr>
                  <a:schemeClr val="accent1"/>
                </a:buClr>
                <a:buSzPct val="85000"/>
                <a:buFont typeface="Wingdings 2" pitchFamily="18" charset="2"/>
                <a:buChar char=""/>
                <a:defRPr>
                  <a:solidFill>
                    <a:schemeClr val="tx1"/>
                  </a:solidFill>
                  <a:latin typeface="Calibri" pitchFamily="34" charset="0"/>
                </a:defRPr>
              </a:lvl1pPr>
              <a:lvl2pPr marL="742950" indent="-285750" defTabSz="639763" eaLnBrk="0" hangingPunct="0">
                <a:spcBef>
                  <a:spcPts val="375"/>
                </a:spcBef>
                <a:buClr>
                  <a:schemeClr val="accent2"/>
                </a:buClr>
                <a:buSzPct val="85000"/>
                <a:buFont typeface="Wingdings 2" pitchFamily="18" charset="2"/>
                <a:buChar char=""/>
                <a:defRPr sz="1600">
                  <a:solidFill>
                    <a:schemeClr val="tx1"/>
                  </a:solidFill>
                  <a:latin typeface="Calibri" pitchFamily="34" charset="0"/>
                </a:defRPr>
              </a:lvl2pPr>
              <a:lvl3pPr marL="1143000" indent="-228600" defTabSz="639763" eaLnBrk="0" hangingPunct="0">
                <a:spcBef>
                  <a:spcPts val="375"/>
                </a:spcBef>
                <a:buClr>
                  <a:srgbClr val="E6B1AB"/>
                </a:buClr>
                <a:buSzPct val="85000"/>
                <a:buFont typeface="Wingdings 2" pitchFamily="18" charset="2"/>
                <a:buChar char=""/>
                <a:defRPr sz="1400">
                  <a:solidFill>
                    <a:schemeClr val="tx1"/>
                  </a:solidFill>
                  <a:latin typeface="Calibri" pitchFamily="34" charset="0"/>
                </a:defRPr>
              </a:lvl3pPr>
              <a:lvl4pPr marL="1600200" indent="-228600" defTabSz="639763" eaLnBrk="0" hangingPunct="0">
                <a:spcBef>
                  <a:spcPts val="375"/>
                </a:spcBef>
                <a:buClr>
                  <a:srgbClr val="A28E6A"/>
                </a:buClr>
                <a:buSzPct val="80000"/>
                <a:buFont typeface="Wingdings 2" pitchFamily="18" charset="2"/>
                <a:buChar char=""/>
                <a:defRPr sz="1400">
                  <a:solidFill>
                    <a:schemeClr val="tx1"/>
                  </a:solidFill>
                  <a:latin typeface="Calibri" pitchFamily="34" charset="0"/>
                </a:defRPr>
              </a:lvl4pPr>
              <a:lvl5pPr marL="2057400" indent="-228600" defTabSz="639763" eaLnBrk="0" hangingPunct="0">
                <a:spcBef>
                  <a:spcPts val="375"/>
                </a:spcBef>
                <a:buClr>
                  <a:srgbClr val="A28E6A"/>
                </a:buClr>
                <a:buChar char="o"/>
                <a:defRPr sz="1400">
                  <a:solidFill>
                    <a:schemeClr val="tx1"/>
                  </a:solidFill>
                  <a:latin typeface="Calibri" pitchFamily="34" charset="0"/>
                </a:defRPr>
              </a:lvl5pPr>
              <a:lvl6pPr marL="2514600" indent="-228600" defTabSz="639763" eaLnBrk="0" fontAlgn="base" hangingPunct="0">
                <a:spcBef>
                  <a:spcPts val="375"/>
                </a:spcBef>
                <a:spcAft>
                  <a:spcPct val="0"/>
                </a:spcAft>
                <a:buClr>
                  <a:srgbClr val="A28E6A"/>
                </a:buClr>
                <a:buChar char="o"/>
                <a:defRPr sz="1400">
                  <a:solidFill>
                    <a:schemeClr val="tx1"/>
                  </a:solidFill>
                  <a:latin typeface="Calibri" pitchFamily="34" charset="0"/>
                </a:defRPr>
              </a:lvl6pPr>
              <a:lvl7pPr marL="2971800" indent="-228600" defTabSz="639763" eaLnBrk="0" fontAlgn="base" hangingPunct="0">
                <a:spcBef>
                  <a:spcPts val="375"/>
                </a:spcBef>
                <a:spcAft>
                  <a:spcPct val="0"/>
                </a:spcAft>
                <a:buClr>
                  <a:srgbClr val="A28E6A"/>
                </a:buClr>
                <a:buChar char="o"/>
                <a:defRPr sz="1400">
                  <a:solidFill>
                    <a:schemeClr val="tx1"/>
                  </a:solidFill>
                  <a:latin typeface="Calibri" pitchFamily="34" charset="0"/>
                </a:defRPr>
              </a:lvl7pPr>
              <a:lvl8pPr marL="3429000" indent="-228600" defTabSz="639763" eaLnBrk="0" fontAlgn="base" hangingPunct="0">
                <a:spcBef>
                  <a:spcPts val="375"/>
                </a:spcBef>
                <a:spcAft>
                  <a:spcPct val="0"/>
                </a:spcAft>
                <a:buClr>
                  <a:srgbClr val="A28E6A"/>
                </a:buClr>
                <a:buChar char="o"/>
                <a:defRPr sz="1400">
                  <a:solidFill>
                    <a:schemeClr val="tx1"/>
                  </a:solidFill>
                  <a:latin typeface="Calibri" pitchFamily="34" charset="0"/>
                </a:defRPr>
              </a:lvl8pPr>
              <a:lvl9pPr marL="3886200" indent="-228600" defTabSz="639763" eaLnBrk="0" fontAlgn="base" hangingPunct="0">
                <a:spcBef>
                  <a:spcPts val="375"/>
                </a:spcBef>
                <a:spcAft>
                  <a:spcPct val="0"/>
                </a:spcAft>
                <a:buClr>
                  <a:srgbClr val="A28E6A"/>
                </a:buClr>
                <a:buChar char="o"/>
                <a:defRPr sz="1400">
                  <a:solidFill>
                    <a:schemeClr val="tx1"/>
                  </a:solidFill>
                  <a:latin typeface="Calibri" pitchFamily="34" charset="0"/>
                </a:defRPr>
              </a:lvl9pPr>
            </a:lstStyle>
            <a:p>
              <a:pPr algn="ctr" eaLnBrk="1" hangingPunct="1">
                <a:spcBef>
                  <a:spcPct val="0"/>
                </a:spcBef>
                <a:buClrTx/>
                <a:buSzTx/>
                <a:buFontTx/>
                <a:buNone/>
              </a:pPr>
              <a:r>
                <a:rPr lang="en-US" altLang="fr-FR" sz="1600">
                  <a:solidFill>
                    <a:schemeClr val="bg1"/>
                  </a:solidFill>
                  <a:latin typeface="Arial" pitchFamily="34" charset="0"/>
                </a:rPr>
                <a:t>Many claims for the same practitioner </a:t>
              </a:r>
              <a:r>
                <a:rPr lang="en-US" altLang="fr-FR" sz="1600">
                  <a:solidFill>
                    <a:schemeClr val="bg1"/>
                  </a:solidFill>
                  <a:latin typeface="Arial" pitchFamily="34" charset="0"/>
                  <a:sym typeface="Wingdings" pitchFamily="2" charset="2"/>
                </a:rPr>
                <a:t></a:t>
              </a:r>
              <a:r>
                <a:rPr lang="en-US" altLang="fr-FR" sz="1600">
                  <a:solidFill>
                    <a:schemeClr val="bg1"/>
                  </a:solidFill>
                  <a:latin typeface="Arial" pitchFamily="34" charset="0"/>
                </a:rPr>
                <a:t> </a:t>
              </a:r>
              <a:r>
                <a:rPr lang="en-US" altLang="fr-FR" sz="1600" b="1">
                  <a:solidFill>
                    <a:schemeClr val="bg1"/>
                  </a:solidFill>
                  <a:latin typeface="Arial" pitchFamily="34" charset="0"/>
                </a:rPr>
                <a:t>Services not performed </a:t>
              </a:r>
              <a:r>
                <a:rPr lang="en-US" altLang="fr-FR" sz="1600">
                  <a:solidFill>
                    <a:schemeClr val="bg1"/>
                  </a:solidFill>
                  <a:latin typeface="Arial" pitchFamily="34" charset="0"/>
                </a:rPr>
                <a:t>/delivered has been billed (medical care, glasses, lens…)</a:t>
              </a:r>
              <a:endParaRPr lang="en-US" altLang="en-US" sz="1600">
                <a:solidFill>
                  <a:schemeClr val="bg1"/>
                </a:solidFill>
                <a:latin typeface="Arial" pitchFamily="34" charset="0"/>
                <a:ea typeface="MS PGothic" pitchFamily="34" charset="-128"/>
              </a:endParaRPr>
            </a:p>
          </p:txBody>
        </p:sp>
        <p:sp>
          <p:nvSpPr>
            <p:cNvPr id="37" name="TextBox 36"/>
            <p:cNvSpPr txBox="1"/>
            <p:nvPr/>
          </p:nvSpPr>
          <p:spPr>
            <a:xfrm>
              <a:off x="3000364" y="2786064"/>
              <a:ext cx="287260" cy="297101"/>
            </a:xfrm>
            <a:prstGeom prst="rect">
              <a:avLst/>
            </a:prstGeom>
            <a:noFill/>
          </p:spPr>
          <p:txBody>
            <a:bodyPr wrap="none">
              <a:spAutoFit/>
            </a:bodyPr>
            <a:lstStyle/>
            <a:p>
              <a:pPr>
                <a:defRPr/>
              </a:pPr>
              <a:r>
                <a:rPr lang="de-AT" sz="1600" b="1" dirty="0">
                  <a:solidFill>
                    <a:schemeClr val="accent2"/>
                  </a:solidFill>
                  <a:latin typeface="Times New Roman" pitchFamily="18" charset="0"/>
                  <a:cs typeface="Times New Roman" pitchFamily="18" charset="0"/>
                </a:rPr>
                <a:t>5</a:t>
              </a:r>
              <a:endParaRPr lang="en-US" sz="1600" b="1" dirty="0">
                <a:solidFill>
                  <a:schemeClr val="accent2"/>
                </a:solidFill>
                <a:latin typeface="Times New Roman" pitchFamily="18" charset="0"/>
                <a:cs typeface="Times New Roman" pitchFamily="18" charset="0"/>
              </a:endParaRPr>
            </a:p>
          </p:txBody>
        </p:sp>
      </p:grpSp>
      <p:grpSp>
        <p:nvGrpSpPr>
          <p:cNvPr id="7" name="Group 43"/>
          <p:cNvGrpSpPr>
            <a:grpSpLocks/>
          </p:cNvGrpSpPr>
          <p:nvPr/>
        </p:nvGrpSpPr>
        <p:grpSpPr bwMode="auto">
          <a:xfrm>
            <a:off x="5715000" y="4494683"/>
            <a:ext cx="2786063" cy="1598613"/>
            <a:chOff x="5715008" y="2786064"/>
            <a:chExt cx="2786082" cy="1402876"/>
          </a:xfrm>
        </p:grpSpPr>
        <p:sp>
          <p:nvSpPr>
            <p:cNvPr id="8204" name="Rectangle 26"/>
            <p:cNvSpPr>
              <a:spLocks noChangeArrowheads="1"/>
            </p:cNvSpPr>
            <p:nvPr/>
          </p:nvSpPr>
          <p:spPr bwMode="auto">
            <a:xfrm>
              <a:off x="5981090" y="2928940"/>
              <a:ext cx="2520000" cy="1260000"/>
            </a:xfrm>
            <a:prstGeom prst="rect">
              <a:avLst/>
            </a:prstGeom>
            <a:solidFill>
              <a:srgbClr val="003F6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nchor="ctr"/>
            <a:lstStyle>
              <a:lvl1pPr defTabSz="639763" eaLnBrk="0" hangingPunct="0">
                <a:spcBef>
                  <a:spcPts val="575"/>
                </a:spcBef>
                <a:buClr>
                  <a:schemeClr val="accent1"/>
                </a:buClr>
                <a:buSzPct val="85000"/>
                <a:buFont typeface="Wingdings 2" pitchFamily="18" charset="2"/>
                <a:buChar char=""/>
                <a:tabLst>
                  <a:tab pos="176213" algn="l"/>
                </a:tabLst>
                <a:defRPr>
                  <a:solidFill>
                    <a:schemeClr val="tx1"/>
                  </a:solidFill>
                  <a:latin typeface="Calibri" pitchFamily="34" charset="0"/>
                </a:defRPr>
              </a:lvl1pPr>
              <a:lvl2pPr marL="742950" indent="-285750" defTabSz="639763" eaLnBrk="0" hangingPunct="0">
                <a:spcBef>
                  <a:spcPts val="375"/>
                </a:spcBef>
                <a:buClr>
                  <a:schemeClr val="accent2"/>
                </a:buClr>
                <a:buSzPct val="85000"/>
                <a:buFont typeface="Wingdings 2" pitchFamily="18" charset="2"/>
                <a:buChar char=""/>
                <a:tabLst>
                  <a:tab pos="176213" algn="l"/>
                </a:tabLst>
                <a:defRPr sz="1600">
                  <a:solidFill>
                    <a:schemeClr val="tx1"/>
                  </a:solidFill>
                  <a:latin typeface="Calibri" pitchFamily="34" charset="0"/>
                </a:defRPr>
              </a:lvl2pPr>
              <a:lvl3pPr marL="1143000" indent="-228600" defTabSz="639763" eaLnBrk="0" hangingPunct="0">
                <a:spcBef>
                  <a:spcPts val="375"/>
                </a:spcBef>
                <a:buClr>
                  <a:srgbClr val="E6B1AB"/>
                </a:buClr>
                <a:buSzPct val="85000"/>
                <a:buFont typeface="Wingdings 2" pitchFamily="18" charset="2"/>
                <a:buChar char=""/>
                <a:tabLst>
                  <a:tab pos="176213" algn="l"/>
                </a:tabLst>
                <a:defRPr sz="1400">
                  <a:solidFill>
                    <a:schemeClr val="tx1"/>
                  </a:solidFill>
                  <a:latin typeface="Calibri" pitchFamily="34" charset="0"/>
                </a:defRPr>
              </a:lvl3pPr>
              <a:lvl4pPr marL="1600200" indent="-228600" defTabSz="639763" eaLnBrk="0" hangingPunct="0">
                <a:spcBef>
                  <a:spcPts val="375"/>
                </a:spcBef>
                <a:buClr>
                  <a:srgbClr val="A28E6A"/>
                </a:buClr>
                <a:buSzPct val="80000"/>
                <a:buFont typeface="Wingdings 2" pitchFamily="18" charset="2"/>
                <a:buChar char=""/>
                <a:tabLst>
                  <a:tab pos="176213" algn="l"/>
                </a:tabLst>
                <a:defRPr sz="1400">
                  <a:solidFill>
                    <a:schemeClr val="tx1"/>
                  </a:solidFill>
                  <a:latin typeface="Calibri" pitchFamily="34" charset="0"/>
                </a:defRPr>
              </a:lvl4pPr>
              <a:lvl5pPr marL="2057400" indent="-228600" defTabSz="639763" eaLnBrk="0" hangingPunct="0">
                <a:spcBef>
                  <a:spcPts val="375"/>
                </a:spcBef>
                <a:buClr>
                  <a:srgbClr val="A28E6A"/>
                </a:buClr>
                <a:buChar char="o"/>
                <a:tabLst>
                  <a:tab pos="176213" algn="l"/>
                </a:tabLst>
                <a:defRPr sz="1400">
                  <a:solidFill>
                    <a:schemeClr val="tx1"/>
                  </a:solidFill>
                  <a:latin typeface="Calibri" pitchFamily="34" charset="0"/>
                </a:defRPr>
              </a:lvl5pPr>
              <a:lvl6pPr marL="2514600" indent="-228600" defTabSz="639763" eaLnBrk="0" fontAlgn="base" hangingPunct="0">
                <a:spcBef>
                  <a:spcPts val="375"/>
                </a:spcBef>
                <a:spcAft>
                  <a:spcPct val="0"/>
                </a:spcAft>
                <a:buClr>
                  <a:srgbClr val="A28E6A"/>
                </a:buClr>
                <a:buChar char="o"/>
                <a:tabLst>
                  <a:tab pos="176213" algn="l"/>
                </a:tabLst>
                <a:defRPr sz="1400">
                  <a:solidFill>
                    <a:schemeClr val="tx1"/>
                  </a:solidFill>
                  <a:latin typeface="Calibri" pitchFamily="34" charset="0"/>
                </a:defRPr>
              </a:lvl6pPr>
              <a:lvl7pPr marL="2971800" indent="-228600" defTabSz="639763" eaLnBrk="0" fontAlgn="base" hangingPunct="0">
                <a:spcBef>
                  <a:spcPts val="375"/>
                </a:spcBef>
                <a:spcAft>
                  <a:spcPct val="0"/>
                </a:spcAft>
                <a:buClr>
                  <a:srgbClr val="A28E6A"/>
                </a:buClr>
                <a:buChar char="o"/>
                <a:tabLst>
                  <a:tab pos="176213" algn="l"/>
                </a:tabLst>
                <a:defRPr sz="1400">
                  <a:solidFill>
                    <a:schemeClr val="tx1"/>
                  </a:solidFill>
                  <a:latin typeface="Calibri" pitchFamily="34" charset="0"/>
                </a:defRPr>
              </a:lvl7pPr>
              <a:lvl8pPr marL="3429000" indent="-228600" defTabSz="639763" eaLnBrk="0" fontAlgn="base" hangingPunct="0">
                <a:spcBef>
                  <a:spcPts val="375"/>
                </a:spcBef>
                <a:spcAft>
                  <a:spcPct val="0"/>
                </a:spcAft>
                <a:buClr>
                  <a:srgbClr val="A28E6A"/>
                </a:buClr>
                <a:buChar char="o"/>
                <a:tabLst>
                  <a:tab pos="176213" algn="l"/>
                </a:tabLst>
                <a:defRPr sz="1400">
                  <a:solidFill>
                    <a:schemeClr val="tx1"/>
                  </a:solidFill>
                  <a:latin typeface="Calibri" pitchFamily="34" charset="0"/>
                </a:defRPr>
              </a:lvl8pPr>
              <a:lvl9pPr marL="3886200" indent="-228600" defTabSz="639763" eaLnBrk="0" fontAlgn="base" hangingPunct="0">
                <a:spcBef>
                  <a:spcPts val="375"/>
                </a:spcBef>
                <a:spcAft>
                  <a:spcPct val="0"/>
                </a:spcAft>
                <a:buClr>
                  <a:srgbClr val="A28E6A"/>
                </a:buClr>
                <a:buChar char="o"/>
                <a:tabLst>
                  <a:tab pos="176213" algn="l"/>
                </a:tabLst>
                <a:defRPr sz="1400">
                  <a:solidFill>
                    <a:schemeClr val="tx1"/>
                  </a:solidFill>
                  <a:latin typeface="Calibri" pitchFamily="34" charset="0"/>
                </a:defRPr>
              </a:lvl9pPr>
            </a:lstStyle>
            <a:p>
              <a:pPr algn="ctr" eaLnBrk="1" hangingPunct="1">
                <a:spcBef>
                  <a:spcPct val="0"/>
                </a:spcBef>
                <a:buClrTx/>
                <a:buSzTx/>
                <a:buFontTx/>
                <a:buNone/>
              </a:pPr>
              <a:r>
                <a:rPr lang="en-US" altLang="fr-FR" sz="1600">
                  <a:solidFill>
                    <a:schemeClr val="bg1"/>
                  </a:solidFill>
                  <a:latin typeface="Arial" pitchFamily="34" charset="0"/>
                </a:rPr>
                <a:t>Huge number of claims in the same month for the same practitioner (end of the year)</a:t>
              </a:r>
            </a:p>
          </p:txBody>
        </p:sp>
        <p:sp>
          <p:nvSpPr>
            <p:cNvPr id="38" name="TextBox 37"/>
            <p:cNvSpPr txBox="1"/>
            <p:nvPr/>
          </p:nvSpPr>
          <p:spPr>
            <a:xfrm>
              <a:off x="5715008" y="2786064"/>
              <a:ext cx="287260" cy="297101"/>
            </a:xfrm>
            <a:prstGeom prst="rect">
              <a:avLst/>
            </a:prstGeom>
            <a:noFill/>
          </p:spPr>
          <p:txBody>
            <a:bodyPr wrap="none">
              <a:spAutoFit/>
            </a:bodyPr>
            <a:lstStyle/>
            <a:p>
              <a:pPr>
                <a:defRPr/>
              </a:pPr>
              <a:r>
                <a:rPr lang="de-AT" sz="1600" b="1" dirty="0">
                  <a:solidFill>
                    <a:schemeClr val="accent3">
                      <a:lumMod val="75000"/>
                    </a:schemeClr>
                  </a:solidFill>
                  <a:latin typeface="Times New Roman" pitchFamily="18" charset="0"/>
                  <a:cs typeface="Times New Roman" pitchFamily="18" charset="0"/>
                </a:rPr>
                <a:t>6</a:t>
              </a:r>
              <a:endParaRPr lang="en-US" sz="1600" b="1" dirty="0">
                <a:solidFill>
                  <a:schemeClr val="accent3">
                    <a:lumMod val="75000"/>
                  </a:schemeClr>
                </a:solidFill>
                <a:latin typeface="Times New Roman" pitchFamily="18" charset="0"/>
                <a:cs typeface="Times New Roman" pitchFamily="18" charset="0"/>
              </a:endParaRPr>
            </a:p>
          </p:txBody>
        </p:sp>
      </p:grpSp>
      <p:sp>
        <p:nvSpPr>
          <p:cNvPr id="8201" name="Text Placeholder 50"/>
          <p:cNvSpPr>
            <a:spLocks/>
          </p:cNvSpPr>
          <p:nvPr/>
        </p:nvSpPr>
        <p:spPr bwMode="auto">
          <a:xfrm>
            <a:off x="411163" y="1486868"/>
            <a:ext cx="258921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18" tIns="45709" rIns="91418" bIns="45709"/>
          <a:lstStyle>
            <a:lvl1pPr eaLnBrk="0" hangingPunct="0">
              <a:spcBef>
                <a:spcPts val="575"/>
              </a:spcBef>
              <a:buClr>
                <a:schemeClr val="accent1"/>
              </a:buClr>
              <a:buSzPct val="85000"/>
              <a:buFont typeface="Wingdings 2" pitchFamily="18" charset="2"/>
              <a:buChar char=""/>
              <a:defRPr>
                <a:solidFill>
                  <a:schemeClr val="tx1"/>
                </a:solidFill>
                <a:latin typeface="Calibri" pitchFamily="34" charset="0"/>
              </a:defRPr>
            </a:lvl1pPr>
            <a:lvl2pPr marL="742950" indent="-285750" eaLnBrk="0" hangingPunct="0">
              <a:spcBef>
                <a:spcPts val="375"/>
              </a:spcBef>
              <a:buClr>
                <a:schemeClr val="accent2"/>
              </a:buClr>
              <a:buSzPct val="85000"/>
              <a:buFont typeface="Wingdings 2" pitchFamily="18" charset="2"/>
              <a:buChar char=""/>
              <a:defRPr sz="1600">
                <a:solidFill>
                  <a:schemeClr val="tx1"/>
                </a:solidFill>
                <a:latin typeface="Calibri" pitchFamily="34" charset="0"/>
              </a:defRPr>
            </a:lvl2pPr>
            <a:lvl3pPr marL="1143000" indent="-228600" eaLnBrk="0" hangingPunct="0">
              <a:spcBef>
                <a:spcPts val="375"/>
              </a:spcBef>
              <a:buClr>
                <a:srgbClr val="E6B1AB"/>
              </a:buClr>
              <a:buSzPct val="85000"/>
              <a:buFont typeface="Wingdings 2" pitchFamily="18" charset="2"/>
              <a:buChar char=""/>
              <a:defRPr sz="1400">
                <a:solidFill>
                  <a:schemeClr val="tx1"/>
                </a:solidFill>
                <a:latin typeface="Calibri" pitchFamily="34" charset="0"/>
              </a:defRPr>
            </a:lvl3pPr>
            <a:lvl4pPr marL="1600200" indent="-228600" eaLnBrk="0" hangingPunct="0">
              <a:spcBef>
                <a:spcPts val="375"/>
              </a:spcBef>
              <a:buClr>
                <a:srgbClr val="A28E6A"/>
              </a:buClr>
              <a:buSzPct val="80000"/>
              <a:buFont typeface="Wingdings 2" pitchFamily="18" charset="2"/>
              <a:buChar char=""/>
              <a:defRPr sz="1400">
                <a:solidFill>
                  <a:schemeClr val="tx1"/>
                </a:solidFill>
                <a:latin typeface="Calibri" pitchFamily="34" charset="0"/>
              </a:defRPr>
            </a:lvl4pPr>
            <a:lvl5pPr marL="2057400" indent="-228600" eaLnBrk="0" hangingPunct="0">
              <a:spcBef>
                <a:spcPts val="375"/>
              </a:spcBef>
              <a:buClr>
                <a:srgbClr val="A28E6A"/>
              </a:buClr>
              <a:buChar char="o"/>
              <a:defRPr sz="1400">
                <a:solidFill>
                  <a:schemeClr val="tx1"/>
                </a:solidFill>
                <a:latin typeface="Calibri" pitchFamily="34" charset="0"/>
              </a:defRPr>
            </a:lvl5pPr>
            <a:lvl6pPr marL="2514600" indent="-228600" eaLnBrk="0" fontAlgn="base" hangingPunct="0">
              <a:spcBef>
                <a:spcPts val="375"/>
              </a:spcBef>
              <a:spcAft>
                <a:spcPct val="0"/>
              </a:spcAft>
              <a:buClr>
                <a:srgbClr val="A28E6A"/>
              </a:buClr>
              <a:buChar char="o"/>
              <a:defRPr sz="1400">
                <a:solidFill>
                  <a:schemeClr val="tx1"/>
                </a:solidFill>
                <a:latin typeface="Calibri" pitchFamily="34" charset="0"/>
              </a:defRPr>
            </a:lvl6pPr>
            <a:lvl7pPr marL="2971800" indent="-228600" eaLnBrk="0" fontAlgn="base" hangingPunct="0">
              <a:spcBef>
                <a:spcPts val="375"/>
              </a:spcBef>
              <a:spcAft>
                <a:spcPct val="0"/>
              </a:spcAft>
              <a:buClr>
                <a:srgbClr val="A28E6A"/>
              </a:buClr>
              <a:buChar char="o"/>
              <a:defRPr sz="1400">
                <a:solidFill>
                  <a:schemeClr val="tx1"/>
                </a:solidFill>
                <a:latin typeface="Calibri" pitchFamily="34" charset="0"/>
              </a:defRPr>
            </a:lvl7pPr>
            <a:lvl8pPr marL="3429000" indent="-228600" eaLnBrk="0" fontAlgn="base" hangingPunct="0">
              <a:spcBef>
                <a:spcPts val="375"/>
              </a:spcBef>
              <a:spcAft>
                <a:spcPct val="0"/>
              </a:spcAft>
              <a:buClr>
                <a:srgbClr val="A28E6A"/>
              </a:buClr>
              <a:buChar char="o"/>
              <a:defRPr sz="1400">
                <a:solidFill>
                  <a:schemeClr val="tx1"/>
                </a:solidFill>
                <a:latin typeface="Calibri" pitchFamily="34" charset="0"/>
              </a:defRPr>
            </a:lvl8pPr>
            <a:lvl9pPr marL="3886200" indent="-228600" eaLnBrk="0" fontAlgn="base" hangingPunct="0">
              <a:spcBef>
                <a:spcPts val="375"/>
              </a:spcBef>
              <a:spcAft>
                <a:spcPct val="0"/>
              </a:spcAft>
              <a:buClr>
                <a:srgbClr val="A28E6A"/>
              </a:buClr>
              <a:buChar char="o"/>
              <a:defRPr sz="1400">
                <a:solidFill>
                  <a:schemeClr val="tx1"/>
                </a:solidFill>
                <a:latin typeface="Calibri" pitchFamily="34" charset="0"/>
              </a:defRPr>
            </a:lvl9pPr>
          </a:lstStyle>
          <a:p>
            <a:pPr>
              <a:spcBef>
                <a:spcPct val="0"/>
              </a:spcBef>
              <a:buFont typeface="Wingdings 2" pitchFamily="18" charset="2"/>
              <a:buNone/>
            </a:pPr>
            <a:r>
              <a:rPr lang="en-US" altLang="fr-FR" sz="2000" b="1">
                <a:solidFill>
                  <a:srgbClr val="FF9933"/>
                </a:solidFill>
                <a:latin typeface="Arial" pitchFamily="34" charset="0"/>
              </a:rPr>
              <a:t>Identified</a:t>
            </a:r>
          </a:p>
          <a:p>
            <a:pPr>
              <a:spcBef>
                <a:spcPct val="0"/>
              </a:spcBef>
              <a:buFont typeface="Wingdings 2" pitchFamily="18" charset="2"/>
              <a:buNone/>
            </a:pPr>
            <a:r>
              <a:rPr lang="en-US" altLang="fr-FR" sz="1400">
                <a:latin typeface="Arial" pitchFamily="34" charset="0"/>
              </a:rPr>
              <a:t>9% of optical and 14% of dental claims as suspicious cases in POC</a:t>
            </a:r>
            <a:endParaRPr lang="en-US" altLang="fr-FR" sz="1400">
              <a:latin typeface="Arial" pitchFamily="34" charset="0"/>
              <a:ea typeface="MS PGothic" pitchFamily="34" charset="-128"/>
            </a:endParaRPr>
          </a:p>
        </p:txBody>
      </p:sp>
      <p:sp>
        <p:nvSpPr>
          <p:cNvPr id="8202" name="Text Placeholder 50"/>
          <p:cNvSpPr>
            <a:spLocks/>
          </p:cNvSpPr>
          <p:nvPr/>
        </p:nvSpPr>
        <p:spPr bwMode="auto">
          <a:xfrm>
            <a:off x="3217863" y="1486868"/>
            <a:ext cx="25209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18" tIns="45709" rIns="91418" bIns="45709"/>
          <a:lstStyle>
            <a:lvl1pPr eaLnBrk="0" hangingPunct="0">
              <a:spcBef>
                <a:spcPts val="575"/>
              </a:spcBef>
              <a:buClr>
                <a:schemeClr val="accent1"/>
              </a:buClr>
              <a:buSzPct val="85000"/>
              <a:buFont typeface="Wingdings 2" pitchFamily="18" charset="2"/>
              <a:buChar char=""/>
              <a:defRPr>
                <a:solidFill>
                  <a:schemeClr val="tx1"/>
                </a:solidFill>
                <a:latin typeface="Calibri" pitchFamily="34" charset="0"/>
              </a:defRPr>
            </a:lvl1pPr>
            <a:lvl2pPr marL="742950" indent="-285750" eaLnBrk="0" hangingPunct="0">
              <a:spcBef>
                <a:spcPts val="375"/>
              </a:spcBef>
              <a:buClr>
                <a:schemeClr val="accent2"/>
              </a:buClr>
              <a:buSzPct val="85000"/>
              <a:buFont typeface="Wingdings 2" pitchFamily="18" charset="2"/>
              <a:buChar char=""/>
              <a:defRPr sz="1600">
                <a:solidFill>
                  <a:schemeClr val="tx1"/>
                </a:solidFill>
                <a:latin typeface="Calibri" pitchFamily="34" charset="0"/>
              </a:defRPr>
            </a:lvl2pPr>
            <a:lvl3pPr marL="1143000" indent="-228600" eaLnBrk="0" hangingPunct="0">
              <a:spcBef>
                <a:spcPts val="375"/>
              </a:spcBef>
              <a:buClr>
                <a:srgbClr val="E6B1AB"/>
              </a:buClr>
              <a:buSzPct val="85000"/>
              <a:buFont typeface="Wingdings 2" pitchFamily="18" charset="2"/>
              <a:buChar char=""/>
              <a:defRPr sz="1400">
                <a:solidFill>
                  <a:schemeClr val="tx1"/>
                </a:solidFill>
                <a:latin typeface="Calibri" pitchFamily="34" charset="0"/>
              </a:defRPr>
            </a:lvl3pPr>
            <a:lvl4pPr marL="1600200" indent="-228600" eaLnBrk="0" hangingPunct="0">
              <a:spcBef>
                <a:spcPts val="375"/>
              </a:spcBef>
              <a:buClr>
                <a:srgbClr val="A28E6A"/>
              </a:buClr>
              <a:buSzPct val="80000"/>
              <a:buFont typeface="Wingdings 2" pitchFamily="18" charset="2"/>
              <a:buChar char=""/>
              <a:defRPr sz="1400">
                <a:solidFill>
                  <a:schemeClr val="tx1"/>
                </a:solidFill>
                <a:latin typeface="Calibri" pitchFamily="34" charset="0"/>
              </a:defRPr>
            </a:lvl4pPr>
            <a:lvl5pPr marL="2057400" indent="-228600" eaLnBrk="0" hangingPunct="0">
              <a:spcBef>
                <a:spcPts val="375"/>
              </a:spcBef>
              <a:buClr>
                <a:srgbClr val="A28E6A"/>
              </a:buClr>
              <a:buChar char="o"/>
              <a:defRPr sz="1400">
                <a:solidFill>
                  <a:schemeClr val="tx1"/>
                </a:solidFill>
                <a:latin typeface="Calibri" pitchFamily="34" charset="0"/>
              </a:defRPr>
            </a:lvl5pPr>
            <a:lvl6pPr marL="2514600" indent="-228600" eaLnBrk="0" fontAlgn="base" hangingPunct="0">
              <a:spcBef>
                <a:spcPts val="375"/>
              </a:spcBef>
              <a:spcAft>
                <a:spcPct val="0"/>
              </a:spcAft>
              <a:buClr>
                <a:srgbClr val="A28E6A"/>
              </a:buClr>
              <a:buChar char="o"/>
              <a:defRPr sz="1400">
                <a:solidFill>
                  <a:schemeClr val="tx1"/>
                </a:solidFill>
                <a:latin typeface="Calibri" pitchFamily="34" charset="0"/>
              </a:defRPr>
            </a:lvl6pPr>
            <a:lvl7pPr marL="2971800" indent="-228600" eaLnBrk="0" fontAlgn="base" hangingPunct="0">
              <a:spcBef>
                <a:spcPts val="375"/>
              </a:spcBef>
              <a:spcAft>
                <a:spcPct val="0"/>
              </a:spcAft>
              <a:buClr>
                <a:srgbClr val="A28E6A"/>
              </a:buClr>
              <a:buChar char="o"/>
              <a:defRPr sz="1400">
                <a:solidFill>
                  <a:schemeClr val="tx1"/>
                </a:solidFill>
                <a:latin typeface="Calibri" pitchFamily="34" charset="0"/>
              </a:defRPr>
            </a:lvl7pPr>
            <a:lvl8pPr marL="3429000" indent="-228600" eaLnBrk="0" fontAlgn="base" hangingPunct="0">
              <a:spcBef>
                <a:spcPts val="375"/>
              </a:spcBef>
              <a:spcAft>
                <a:spcPct val="0"/>
              </a:spcAft>
              <a:buClr>
                <a:srgbClr val="A28E6A"/>
              </a:buClr>
              <a:buChar char="o"/>
              <a:defRPr sz="1400">
                <a:solidFill>
                  <a:schemeClr val="tx1"/>
                </a:solidFill>
                <a:latin typeface="Calibri" pitchFamily="34" charset="0"/>
              </a:defRPr>
            </a:lvl8pPr>
            <a:lvl9pPr marL="3886200" indent="-228600" eaLnBrk="0" fontAlgn="base" hangingPunct="0">
              <a:spcBef>
                <a:spcPts val="375"/>
              </a:spcBef>
              <a:spcAft>
                <a:spcPct val="0"/>
              </a:spcAft>
              <a:buClr>
                <a:srgbClr val="A28E6A"/>
              </a:buClr>
              <a:buChar char="o"/>
              <a:defRPr sz="1400">
                <a:solidFill>
                  <a:schemeClr val="tx1"/>
                </a:solidFill>
                <a:latin typeface="Calibri" pitchFamily="34" charset="0"/>
              </a:defRPr>
            </a:lvl9pPr>
          </a:lstStyle>
          <a:p>
            <a:pPr>
              <a:spcBef>
                <a:spcPct val="0"/>
              </a:spcBef>
              <a:buClrTx/>
              <a:buSzTx/>
              <a:buFontTx/>
              <a:buNone/>
            </a:pPr>
            <a:r>
              <a:rPr lang="en-US" altLang="fr-FR" sz="2000" b="1">
                <a:solidFill>
                  <a:schemeClr val="folHlink"/>
                </a:solidFill>
                <a:latin typeface="Arial" pitchFamily="34" charset="0"/>
                <a:ea typeface="Arial Unicode MS" pitchFamily="34" charset="-128"/>
                <a:cs typeface="Arial Unicode MS" pitchFamily="34" charset="-128"/>
              </a:rPr>
              <a:t>Millions of euros</a:t>
            </a:r>
            <a:endParaRPr lang="en-US" altLang="fr-FR" sz="2000" b="1" baseline="-25000">
              <a:solidFill>
                <a:schemeClr val="folHlink"/>
              </a:solidFill>
              <a:latin typeface="Arial" pitchFamily="34" charset="0"/>
              <a:ea typeface="Arial Unicode MS" pitchFamily="34" charset="-128"/>
              <a:cs typeface="Arial Unicode MS" pitchFamily="34" charset="-128"/>
            </a:endParaRPr>
          </a:p>
          <a:p>
            <a:pPr>
              <a:spcBef>
                <a:spcPct val="0"/>
              </a:spcBef>
              <a:buClrTx/>
              <a:buSzTx/>
              <a:buFontTx/>
              <a:buNone/>
            </a:pPr>
            <a:r>
              <a:rPr lang="en-US" altLang="fr-FR" sz="1400">
                <a:latin typeface="Arial" pitchFamily="34" charset="0"/>
                <a:ea typeface="Arial Unicode MS" pitchFamily="34" charset="-128"/>
                <a:cs typeface="Arial Unicode MS" pitchFamily="34" charset="-128"/>
              </a:rPr>
              <a:t>potentially saved in </a:t>
            </a:r>
          </a:p>
          <a:p>
            <a:pPr>
              <a:spcBef>
                <a:spcPct val="0"/>
              </a:spcBef>
              <a:buClrTx/>
              <a:buSzTx/>
              <a:buFontTx/>
              <a:buNone/>
            </a:pPr>
            <a:r>
              <a:rPr lang="en-US" altLang="fr-FR" sz="1400">
                <a:latin typeface="Arial" pitchFamily="34" charset="0"/>
                <a:ea typeface="Arial Unicode MS" pitchFamily="34" charset="-128"/>
                <a:cs typeface="Arial Unicode MS" pitchFamily="34" charset="-128"/>
              </a:rPr>
              <a:t>cost avoidance</a:t>
            </a:r>
            <a:endParaRPr lang="en-US" altLang="fr-FR" sz="1400">
              <a:latin typeface="Arial" pitchFamily="34" charset="0"/>
              <a:ea typeface="MS PGothic" pitchFamily="34" charset="-128"/>
              <a:cs typeface="Arial Unicode MS" pitchFamily="34" charset="-128"/>
            </a:endParaRPr>
          </a:p>
        </p:txBody>
      </p:sp>
      <p:sp>
        <p:nvSpPr>
          <p:cNvPr id="8203" name="Text Placeholder 50"/>
          <p:cNvSpPr>
            <a:spLocks/>
          </p:cNvSpPr>
          <p:nvPr/>
        </p:nvSpPr>
        <p:spPr bwMode="auto">
          <a:xfrm>
            <a:off x="5883275" y="1486868"/>
            <a:ext cx="28368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18" tIns="45709" rIns="91418" bIns="45709"/>
          <a:lstStyle>
            <a:lvl1pPr eaLnBrk="0" hangingPunct="0">
              <a:spcBef>
                <a:spcPts val="575"/>
              </a:spcBef>
              <a:buClr>
                <a:schemeClr val="accent1"/>
              </a:buClr>
              <a:buSzPct val="85000"/>
              <a:buFont typeface="Wingdings 2" pitchFamily="18" charset="2"/>
              <a:buChar char=""/>
              <a:defRPr>
                <a:solidFill>
                  <a:schemeClr val="tx1"/>
                </a:solidFill>
                <a:latin typeface="Calibri" pitchFamily="34" charset="0"/>
              </a:defRPr>
            </a:lvl1pPr>
            <a:lvl2pPr marL="742950" indent="-285750" eaLnBrk="0" hangingPunct="0">
              <a:spcBef>
                <a:spcPts val="375"/>
              </a:spcBef>
              <a:buClr>
                <a:schemeClr val="accent2"/>
              </a:buClr>
              <a:buSzPct val="85000"/>
              <a:buFont typeface="Wingdings 2" pitchFamily="18" charset="2"/>
              <a:buChar char=""/>
              <a:defRPr sz="1600">
                <a:solidFill>
                  <a:schemeClr val="tx1"/>
                </a:solidFill>
                <a:latin typeface="Calibri" pitchFamily="34" charset="0"/>
              </a:defRPr>
            </a:lvl2pPr>
            <a:lvl3pPr marL="1143000" indent="-228600" eaLnBrk="0" hangingPunct="0">
              <a:spcBef>
                <a:spcPts val="375"/>
              </a:spcBef>
              <a:buClr>
                <a:srgbClr val="E6B1AB"/>
              </a:buClr>
              <a:buSzPct val="85000"/>
              <a:buFont typeface="Wingdings 2" pitchFamily="18" charset="2"/>
              <a:buChar char=""/>
              <a:defRPr sz="1400">
                <a:solidFill>
                  <a:schemeClr val="tx1"/>
                </a:solidFill>
                <a:latin typeface="Calibri" pitchFamily="34" charset="0"/>
              </a:defRPr>
            </a:lvl3pPr>
            <a:lvl4pPr marL="1600200" indent="-228600" eaLnBrk="0" hangingPunct="0">
              <a:spcBef>
                <a:spcPts val="375"/>
              </a:spcBef>
              <a:buClr>
                <a:srgbClr val="A28E6A"/>
              </a:buClr>
              <a:buSzPct val="80000"/>
              <a:buFont typeface="Wingdings 2" pitchFamily="18" charset="2"/>
              <a:buChar char=""/>
              <a:defRPr sz="1400">
                <a:solidFill>
                  <a:schemeClr val="tx1"/>
                </a:solidFill>
                <a:latin typeface="Calibri" pitchFamily="34" charset="0"/>
              </a:defRPr>
            </a:lvl4pPr>
            <a:lvl5pPr marL="2057400" indent="-228600" eaLnBrk="0" hangingPunct="0">
              <a:spcBef>
                <a:spcPts val="375"/>
              </a:spcBef>
              <a:buClr>
                <a:srgbClr val="A28E6A"/>
              </a:buClr>
              <a:buChar char="o"/>
              <a:defRPr sz="1400">
                <a:solidFill>
                  <a:schemeClr val="tx1"/>
                </a:solidFill>
                <a:latin typeface="Calibri" pitchFamily="34" charset="0"/>
              </a:defRPr>
            </a:lvl5pPr>
            <a:lvl6pPr marL="2514600" indent="-228600" eaLnBrk="0" fontAlgn="base" hangingPunct="0">
              <a:spcBef>
                <a:spcPts val="375"/>
              </a:spcBef>
              <a:spcAft>
                <a:spcPct val="0"/>
              </a:spcAft>
              <a:buClr>
                <a:srgbClr val="A28E6A"/>
              </a:buClr>
              <a:buChar char="o"/>
              <a:defRPr sz="1400">
                <a:solidFill>
                  <a:schemeClr val="tx1"/>
                </a:solidFill>
                <a:latin typeface="Calibri" pitchFamily="34" charset="0"/>
              </a:defRPr>
            </a:lvl6pPr>
            <a:lvl7pPr marL="2971800" indent="-228600" eaLnBrk="0" fontAlgn="base" hangingPunct="0">
              <a:spcBef>
                <a:spcPts val="375"/>
              </a:spcBef>
              <a:spcAft>
                <a:spcPct val="0"/>
              </a:spcAft>
              <a:buClr>
                <a:srgbClr val="A28E6A"/>
              </a:buClr>
              <a:buChar char="o"/>
              <a:defRPr sz="1400">
                <a:solidFill>
                  <a:schemeClr val="tx1"/>
                </a:solidFill>
                <a:latin typeface="Calibri" pitchFamily="34" charset="0"/>
              </a:defRPr>
            </a:lvl7pPr>
            <a:lvl8pPr marL="3429000" indent="-228600" eaLnBrk="0" fontAlgn="base" hangingPunct="0">
              <a:spcBef>
                <a:spcPts val="375"/>
              </a:spcBef>
              <a:spcAft>
                <a:spcPct val="0"/>
              </a:spcAft>
              <a:buClr>
                <a:srgbClr val="A28E6A"/>
              </a:buClr>
              <a:buChar char="o"/>
              <a:defRPr sz="1400">
                <a:solidFill>
                  <a:schemeClr val="tx1"/>
                </a:solidFill>
                <a:latin typeface="Calibri" pitchFamily="34" charset="0"/>
              </a:defRPr>
            </a:lvl8pPr>
            <a:lvl9pPr marL="3886200" indent="-228600" eaLnBrk="0" fontAlgn="base" hangingPunct="0">
              <a:spcBef>
                <a:spcPts val="375"/>
              </a:spcBef>
              <a:spcAft>
                <a:spcPct val="0"/>
              </a:spcAft>
              <a:buClr>
                <a:srgbClr val="A28E6A"/>
              </a:buClr>
              <a:buChar char="o"/>
              <a:defRPr sz="1400">
                <a:solidFill>
                  <a:schemeClr val="tx1"/>
                </a:solidFill>
                <a:latin typeface="Calibri" pitchFamily="34" charset="0"/>
              </a:defRPr>
            </a:lvl9pPr>
          </a:lstStyle>
          <a:p>
            <a:pPr>
              <a:spcBef>
                <a:spcPct val="0"/>
              </a:spcBef>
              <a:buClrTx/>
              <a:buSzTx/>
              <a:buFontTx/>
              <a:buNone/>
            </a:pPr>
            <a:r>
              <a:rPr lang="en-US" altLang="fr-FR" sz="2000" b="1">
                <a:solidFill>
                  <a:schemeClr val="hlink"/>
                </a:solidFill>
                <a:latin typeface="Arial" pitchFamily="34" charset="0"/>
                <a:ea typeface="Arial Unicode MS" pitchFamily="34" charset="-128"/>
                <a:cs typeface="Arial Unicode MS" pitchFamily="34" charset="-128"/>
              </a:rPr>
              <a:t>50% of claims</a:t>
            </a:r>
          </a:p>
          <a:p>
            <a:pPr>
              <a:spcBef>
                <a:spcPct val="0"/>
              </a:spcBef>
              <a:buClrTx/>
              <a:buSzTx/>
              <a:buFontTx/>
              <a:buNone/>
            </a:pPr>
            <a:r>
              <a:rPr lang="en-US" altLang="fr-FR" sz="1400">
                <a:latin typeface="Arial" pitchFamily="34" charset="0"/>
                <a:ea typeface="Arial Unicode MS" pitchFamily="34" charset="-128"/>
                <a:cs typeface="Arial Unicode MS" pitchFamily="34" charset="-128"/>
              </a:rPr>
              <a:t>scored as highly suspicious identified and validated</a:t>
            </a:r>
          </a:p>
        </p:txBody>
      </p:sp>
    </p:spTree>
    <p:extLst>
      <p:ext uri="{BB962C8B-B14F-4D97-AF65-F5344CB8AC3E}">
        <p14:creationId xmlns:p14="http://schemas.microsoft.com/office/powerpoint/2010/main" val="1356673770"/>
      </p:ext>
    </p:extLst>
  </p:cSld>
  <p:clrMapOvr>
    <a:masterClrMapping/>
  </p:clrMapOvr>
</p:sld>
</file>

<file path=ppt/theme/theme1.xml><?xml version="1.0" encoding="utf-8"?>
<a:theme xmlns:a="http://schemas.openxmlformats.org/drawingml/2006/main" name="Big_Data_&amp;_Analytics_Brand_wht_template">
  <a:themeElements>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fontScheme name="Big_Data_&amp;_Analytics_Brand_wh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BM Cloud 2017">
  <a:themeElements>
    <a:clrScheme name="Custom 2">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AB8FF"/>
      </a:hlink>
      <a:folHlink>
        <a:srgbClr val="FF00FF"/>
      </a:folHlink>
    </a:clrScheme>
    <a:fontScheme name="IBM InterConnect 2017">
      <a:majorFont>
        <a:latin typeface="Helvetica"/>
        <a:ea typeface="Helvetica"/>
        <a:cs typeface="Helvetica"/>
      </a:majorFont>
      <a:minorFont>
        <a:latin typeface="Calibri"/>
        <a:ea typeface="Calibri"/>
        <a:cs typeface="Calibri"/>
      </a:minorFont>
    </a:fontScheme>
    <a:fmtScheme name="IBM InterConnect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BM Cloud PPT Template_August 2017 TEST" id="{1146AE28-24B2-4343-8906-A8CB076E5A74}" vid="{95D878A1-EE64-C44C-BD6F-23647F5675F5}"/>
    </a:ext>
  </a:extLst>
</a:theme>
</file>

<file path=ppt/theme/theme3.xml><?xml version="1.0" encoding="utf-8"?>
<a:theme xmlns:a="http://schemas.openxmlformats.org/drawingml/2006/main" name="Watson: Group 1, Blue 70">
  <a:themeElements>
    <a:clrScheme name="Group 1, Blue 70">
      <a:dk1>
        <a:srgbClr val="C0E6FF"/>
      </a:dk1>
      <a:lt1>
        <a:srgbClr val="A7FAE6"/>
      </a:lt1>
      <a:dk2>
        <a:srgbClr val="152935"/>
      </a:dk2>
      <a:lt2>
        <a:srgbClr val="264A60"/>
      </a:lt2>
      <a:accent1>
        <a:srgbClr val="5596E6"/>
      </a:accent1>
      <a:accent2>
        <a:srgbClr val="5AAAFA"/>
      </a:accent2>
      <a:accent3>
        <a:srgbClr val="7CC7FF"/>
      </a:accent3>
      <a:accent4>
        <a:srgbClr val="00B4A0"/>
      </a:accent4>
      <a:accent5>
        <a:srgbClr val="41D6C3"/>
      </a:accent5>
      <a:accent6>
        <a:srgbClr val="6EEDD8"/>
      </a:accent6>
      <a:hlink>
        <a:srgbClr val="AEAEAE"/>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BlueTeal_16x9_Arial_Mac-PC_010617" id="{736AB9C3-8B0F-C140-96E2-A4DE44FF1FF0}" vid="{FB85549E-812D-1F40-AB9C-9CCC29B3E6E8}"/>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2861</Words>
  <Application>Microsoft Macintosh PowerPoint</Application>
  <PresentationFormat>Affichage à l'écran (4:3)</PresentationFormat>
  <Paragraphs>307</Paragraphs>
  <Slides>15</Slides>
  <Notes>14</Notes>
  <HiddenSlides>0</HiddenSlides>
  <MMClips>0</MMClips>
  <ScaleCrop>false</ScaleCrop>
  <HeadingPairs>
    <vt:vector size="6" baseType="variant">
      <vt:variant>
        <vt:lpstr>Polices utilisées</vt:lpstr>
      </vt:variant>
      <vt:variant>
        <vt:i4>13</vt:i4>
      </vt:variant>
      <vt:variant>
        <vt:lpstr>Thème</vt:lpstr>
      </vt:variant>
      <vt:variant>
        <vt:i4>3</vt:i4>
      </vt:variant>
      <vt:variant>
        <vt:lpstr>Titres des diapositives</vt:lpstr>
      </vt:variant>
      <vt:variant>
        <vt:i4>15</vt:i4>
      </vt:variant>
    </vt:vector>
  </HeadingPairs>
  <TitlesOfParts>
    <vt:vector size="31" baseType="lpstr">
      <vt:lpstr>Aharoni</vt:lpstr>
      <vt:lpstr>AkzidenzGroteskBE</vt:lpstr>
      <vt:lpstr>AkzidenzGroteskBE Medium</vt:lpstr>
      <vt:lpstr>Arial</vt:lpstr>
      <vt:lpstr>Calibri</vt:lpstr>
      <vt:lpstr>Gill Sans MT</vt:lpstr>
      <vt:lpstr>Helvetica</vt:lpstr>
      <vt:lpstr>Helvetica Light</vt:lpstr>
      <vt:lpstr>Helvetica Neue</vt:lpstr>
      <vt:lpstr>Symbol</vt:lpstr>
      <vt:lpstr>Times New Roman</vt:lpstr>
      <vt:lpstr>Wingdings</vt:lpstr>
      <vt:lpstr>Wingdings 2</vt:lpstr>
      <vt:lpstr>Big_Data_&amp;_Analytics_Brand_wht_template</vt:lpstr>
      <vt:lpstr>IBM Cloud 2017</vt:lpstr>
      <vt:lpstr>Watson: Group 1, Blue 70</vt:lpstr>
      <vt:lpstr>Présentation PowerPoint</vt:lpstr>
      <vt:lpstr>Fraud is a deliberate deception or misrepresentation which violates a legal statute and is intended to produce an undue financial gain</vt:lpstr>
      <vt:lpstr>Four capabilities are needed to defeat Fraudsters</vt:lpstr>
      <vt:lpstr>Counter Fraud Solution Framework</vt:lpstr>
      <vt:lpstr>Customer use case</vt:lpstr>
      <vt:lpstr>Présentation PowerPoint</vt:lpstr>
      <vt:lpstr>Présentation PowerPoint</vt:lpstr>
      <vt:lpstr>Counter Fraud Solution Framework</vt:lpstr>
      <vt:lpstr>The Proof of Concept / Proof of Business: Business Value First Findings - True stories based on 21 months of client‘s data</vt:lpstr>
      <vt:lpstr>Présentation PowerPoint</vt:lpstr>
      <vt:lpstr>Methodology 1) Business Rules and Descriptive Analysis </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DSX</dc:title>
  <dc:subject/>
  <dc:creator/>
  <cp:lastModifiedBy/>
  <cp:revision>1</cp:revision>
  <cp:lastPrinted>2018-11-22T08:51:54Z</cp:lastPrinted>
  <dcterms:created xsi:type="dcterms:W3CDTF">2017-02-27T08:17:35Z</dcterms:created>
  <dcterms:modified xsi:type="dcterms:W3CDTF">2019-10-24T13:06:47Z</dcterms:modified>
</cp:coreProperties>
</file>