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legacyDiagramTex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69" d="100"/>
          <a:sy n="69" d="100"/>
        </p:scale>
        <p:origin x="-141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697A8FA-21B5-4471-8715-793FDEBBC865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0526069-E475-4F50-B605-235C5E5E4AA7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445891A-F40D-4716-BE4F-F09829EF592D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322166D-585E-48A1-8B84-6B6A977AD34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A70564-DF37-4247-8516-6B1A836D7DBE}" type="datetimeFigureOut">
              <a:rPr lang="ar-SA" smtClean="0"/>
              <a:pPr/>
              <a:t>16/06/44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D93FAF-78AC-4C83-9CB1-E4475CB13850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14450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ستطيل 7"/>
          <p:cNvSpPr/>
          <p:nvPr/>
        </p:nvSpPr>
        <p:spPr>
          <a:xfrm>
            <a:off x="1285852" y="357166"/>
            <a:ext cx="571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بيئات ومعدات الحاسب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71543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3147"/>
            <a:ext cx="8643998" cy="64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77152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7591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983422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13911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9874"/>
            <a:ext cx="8143932" cy="64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72390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1510"/>
            <a:ext cx="8572560" cy="665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89"/>
            <a:ext cx="8358246" cy="655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واجب:-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أكتب مقال بعنوان :- </a:t>
            </a:r>
          </a:p>
          <a:p>
            <a:pPr algn="ctr"/>
            <a:r>
              <a:rPr lang="ar-SA" sz="4800" dirty="0" smtClean="0">
                <a:solidFill>
                  <a:srgbClr val="FF0000"/>
                </a:solidFill>
              </a:rPr>
              <a:t>أجيال الحواسيب </a:t>
            </a:r>
            <a:endParaRPr lang="ar-SA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/>
          <p:cNvGraphicFramePr>
            <a:graphicFrameLocks noGrp="1"/>
          </p:cNvGraphicFramePr>
          <p:nvPr>
            <p:ph idx="4294967295"/>
          </p:nvPr>
        </p:nvGraphicFramePr>
        <p:xfrm>
          <a:off x="214282" y="928670"/>
          <a:ext cx="8358246" cy="52466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85740"/>
                <a:gridCol w="4072506"/>
              </a:tblGrid>
              <a:tr h="327640">
                <a:tc gridSpan="2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معالجة الأعطال البسيطة في جهاز الحاسوب </a:t>
                      </a: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ومعرفة المكونات الحاسب إضافة </a:t>
                      </a: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إلي تثبيت البرامج التشغيلية والتطبيقية  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</a:tr>
              <a:tr h="235249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MCS Gulf S_U normal."/>
                        </a:rPr>
                        <a:t>مــــفردات الـمقــــــــــــرر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MCS Gulf S_U normal."/>
                        </a:rPr>
                        <a:t>الأســـــــبوع</a:t>
                      </a:r>
                      <a:endParaRPr lang="en-US" sz="16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مقدمة : التعريف بالأجزاء المادية والأجزاء البرمجية للحاسوب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>
                          <a:latin typeface="Times New Roman"/>
                          <a:ea typeface="Times New Roman"/>
                          <a:cs typeface="Arial"/>
                        </a:rPr>
                        <a:t>الأول</a:t>
                      </a:r>
                      <a:endParaRPr lang="en-US" sz="16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اللوحة الأم ومكوناتها وأنواعها </a:t>
                      </a: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واهم الأعطال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>
                          <a:latin typeface="Times New Roman"/>
                          <a:ea typeface="Times New Roman"/>
                          <a:cs typeface="Arial"/>
                        </a:rPr>
                        <a:t>الثاني</a:t>
                      </a:r>
                      <a:endParaRPr lang="en-US" sz="16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المعالج ومكونه وأنواعه</a:t>
                      </a:r>
                      <a:r>
                        <a:rPr lang="ar-SA" sz="1600" b="1" baseline="0" dirty="0" smtClean="0">
                          <a:latin typeface="Times New Roman"/>
                          <a:ea typeface="Times New Roman"/>
                          <a:cs typeface="Arial"/>
                        </a:rPr>
                        <a:t> واهم الأعطال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>
                          <a:latin typeface="Times New Roman"/>
                          <a:ea typeface="Times New Roman"/>
                          <a:cs typeface="Arial"/>
                        </a:rPr>
                        <a:t>الثالث</a:t>
                      </a:r>
                      <a:endParaRPr lang="en-US" sz="16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الشاشة : بطاقة الشاشة – أعطال البطاقة – تبديل البطاقة </a:t>
                      </a: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–واهم الأعطال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الرابع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الذاكرة</a:t>
                      </a:r>
                      <a:r>
                        <a:rPr lang="ar-SA" sz="1600" b="1" baseline="0" dirty="0" smtClean="0">
                          <a:latin typeface="Times New Roman"/>
                          <a:ea typeface="Times New Roman"/>
                          <a:cs typeface="Arial"/>
                        </a:rPr>
                        <a:t> الرئيسية وأنواعها واهم الأعطال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الخامس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ربط قرصين صلبين – </a:t>
                      </a:r>
                      <a:r>
                        <a:rPr lang="ar-SA" sz="1600" b="1" dirty="0" err="1">
                          <a:latin typeface="Times New Roman"/>
                          <a:ea typeface="Times New Roman"/>
                          <a:cs typeface="Arial"/>
                        </a:rPr>
                        <a:t>الجمبر</a:t>
                      </a: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 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السادس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القرص المرن – القرص </a:t>
                      </a:r>
                      <a:r>
                        <a:rPr lang="ar-SA" sz="1600" b="1" dirty="0" err="1">
                          <a:latin typeface="Times New Roman"/>
                          <a:ea typeface="Times New Roman"/>
                          <a:cs typeface="Arial"/>
                        </a:rPr>
                        <a:t>الليزري</a:t>
                      </a: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 وتحديد الأعطال 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السابع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+mn-cs"/>
                        </a:rPr>
                        <a:t>أجهزة الصوت : بطاقة الصوت – تعريف الصوت </a:t>
                      </a:r>
                      <a:endParaRPr lang="en-US" sz="16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الثامن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الطابعة : أنواعها – تحديد الأعطال وصيانتها – الأحبار وتبديلها </a:t>
                      </a: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–واهم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التاسع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الماسحة الضوئية : آلية العمل – الربط – التعريف – نسخ الصور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العاشر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049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الفاكس : آلية العمل – تبدل الأحبار – صيانة الأعطال الخفيفة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الحادي عشر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20445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الكاميرا الرقمية : نسخ الصور إلي الكمبيوتر – آلية العمل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الثاني عشر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249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أجهزة الصوت : بطاقة الصوت – تعريف الصوت </a:t>
                      </a: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1600" b="1" dirty="0">
                          <a:latin typeface="Times New Roman"/>
                          <a:ea typeface="Times New Roman"/>
                          <a:cs typeface="Arial"/>
                        </a:rPr>
                        <a:t>العاشر</a:t>
                      </a: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5696612" y="142852"/>
            <a:ext cx="2969274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onotype Koufi" pitchFamily="2" charset="-78"/>
              </a:rPr>
              <a:t>القسم  : </a:t>
            </a:r>
            <a:r>
              <a:rPr lang="ar-SA" sz="1600" b="1" dirty="0" smtClean="0">
                <a:latin typeface="Arial" pitchFamily="34" charset="0"/>
                <a:ea typeface="Times New Roman" pitchFamily="18" charset="0"/>
                <a:cs typeface="Monotype Koufi" pitchFamily="2" charset="-78"/>
              </a:rPr>
              <a:t>نظم</a:t>
            </a:r>
            <a:r>
              <a:rPr kumimoji="0" lang="ar-S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onotype Koufi" pitchFamily="2" charset="-78"/>
              </a:rPr>
              <a:t>// الفصل : الثالث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Monotype Koufi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Monotype Koufi" pitchFamily="2" charset="-78"/>
              </a:rPr>
              <a:t> المقرر الدراسي : بيئة ومعدات حاسوب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Monotype Koufi" pitchFamily="2" charset="-78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715436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ستطيل 2"/>
          <p:cNvSpPr/>
          <p:nvPr/>
        </p:nvSpPr>
        <p:spPr>
          <a:xfrm>
            <a:off x="1785918" y="142852"/>
            <a:ext cx="46434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501122" cy="631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5724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214950"/>
            <a:ext cx="757242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28680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9"/>
            <a:ext cx="828680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857496"/>
            <a:ext cx="29527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1857356" y="1714488"/>
            <a:ext cx="53086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ar-SA" sz="4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مكونات الحاسب الآلي</a:t>
            </a:r>
            <a:endParaRPr lang="en-US" sz="4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ar-SA" sz="4000">
                <a:solidFill>
                  <a:schemeClr val="bg1"/>
                </a:solidFill>
              </a:rPr>
              <a:t>مكونات الحاسب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098" name="Organization Chart 5"/>
          <p:cNvGraphicFramePr>
            <a:graphicFrameLocks/>
          </p:cNvGraphicFramePr>
          <p:nvPr/>
        </p:nvGraphicFramePr>
        <p:xfrm>
          <a:off x="1057275" y="1587500"/>
          <a:ext cx="7629525" cy="2987675"/>
        </p:xfrm>
        <a:graphic>
          <a:graphicData uri="http://schemas.openxmlformats.org/drawingml/2006/compatibility">
            <com:legacyDrawing xmlns:com="http://schemas.openxmlformats.org/drawingml/2006/compatibility" spid="_x0000_s717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Dgm spid="409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181</Words>
  <Application>Microsoft Office PowerPoint</Application>
  <PresentationFormat>عرض على الشاشة (3:4)‏</PresentationFormat>
  <Paragraphs>42</Paragraphs>
  <Slides>19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0" baseType="lpstr">
      <vt:lpstr>تدفق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واجب:-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ADIL</dc:creator>
  <cp:lastModifiedBy>adil</cp:lastModifiedBy>
  <cp:revision>13</cp:revision>
  <dcterms:created xsi:type="dcterms:W3CDTF">2013-11-11T15:53:24Z</dcterms:created>
  <dcterms:modified xsi:type="dcterms:W3CDTF">2023-01-08T07:50:07Z</dcterms:modified>
</cp:coreProperties>
</file>