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handoutMasterIdLst>
    <p:handoutMasterId r:id="rId11"/>
  </p:handout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</p:sldIdLst>
  <p:sldSz cx="9144000" cy="6858000" type="screen4x3"/>
  <p:notesSz cx="6834188" cy="9979025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72707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3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77A73C8-0812-4ECD-8E44-3B89F2843EB2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72707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3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63CE919-342F-4BFC-AC22-56C3AE05E7E6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مستطيل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مستطيل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مستطيل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مستطيل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695-E3F4-47D7-9FD6-204270BD5793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مستطيل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شكل بيضاوي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شكل بيضاوي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EE322C-36AD-4320-9FC6-D6C92670AE8C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695-E3F4-47D7-9FD6-204270BD5793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322C-36AD-4320-9FC6-D6C92670AE8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مستطيل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مستطيل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مستطيل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مستطيل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مستطيل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شكل بيضاوي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شكل بيضاوي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3EE322C-36AD-4320-9FC6-D6C92670AE8C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695-E3F4-47D7-9FD6-204270BD5793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695-E3F4-47D7-9FD6-204270BD5793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3EE322C-36AD-4320-9FC6-D6C92670AE8C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ستطيل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مستطيل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مستطيل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مستطيل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مستطيل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مستطيل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3" name="مستطيل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مستطيل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695-E3F4-47D7-9FD6-204270BD5793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شكل بيضاوي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شكل بيضاوي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EE322C-36AD-4320-9FC6-D6C92670AE8C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B49B695-E3F4-47D7-9FD6-204270BD5793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322C-36AD-4320-9FC6-D6C92670AE8C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عنصر نائب للمحتوى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2" name="عنصر نائب للمحتوى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رابط مستقيم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مستطيل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مستطيل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مستطيل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مستطيل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مستطيل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مستطيل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695-E3F4-47D7-9FD6-204270BD5793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مستطيل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عنصر نائب للمحتوى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6" name="عنصر نائب للمحتوى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5" name="شكل بيضاوي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شكل بيضاوي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3EE322C-36AD-4320-9FC6-D6C92670AE8C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3" name="عنوان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695-E3F4-47D7-9FD6-204270BD5793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3EE322C-36AD-4320-9FC6-D6C92670AE8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مستطيل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مستطيل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مستطيل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مستطيل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مستطيل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695-E3F4-47D7-9FD6-204270BD5793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E322C-36AD-4320-9FC6-D6C92670AE8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مستطيل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مستطيل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مستطيل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مستطيل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مستطيل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مستطيل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8" name="مستطيل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عنصر نائب للمحتوى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" name="شكل بيضاوي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شكل بيضاوي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EE322C-36AD-4320-9FC6-D6C92670AE8C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1" name="مستطيل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695-E3F4-47D7-9FD6-204270BD5793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رابط مستقيم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مستطيل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مستطيل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مستطيل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مستطيل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مستطيل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مستطيل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مستطيل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شكل بيضاوي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شكل بيضاوي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3EE322C-36AD-4320-9FC6-D6C92670AE8C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22" name="مستطيل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B49B695-E3F4-47D7-9FD6-204270BD5793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ستطيل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مستطيل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مستطيل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مستطيل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مستطيل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B49B695-E3F4-47D7-9FD6-204270BD5793}" type="datetimeFigureOut">
              <a:rPr lang="ar-SA" smtClean="0"/>
              <a:pPr/>
              <a:t>03/02/39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ar-SA"/>
          </a:p>
        </p:txBody>
      </p:sp>
      <p:sp>
        <p:nvSpPr>
          <p:cNvPr id="8" name="مستطيل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شكل بيضاوي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شكل بيضاوي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EE322C-36AD-4320-9FC6-D6C92670AE8C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1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rtl="1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r" rtl="1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14450"/>
            <a:ext cx="5943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مستطيل 7"/>
          <p:cNvSpPr/>
          <p:nvPr/>
        </p:nvSpPr>
        <p:spPr>
          <a:xfrm>
            <a:off x="1285852" y="357166"/>
            <a:ext cx="5712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بيئات ومعدات الحاسب</a:t>
            </a:r>
            <a:endParaRPr lang="ar-SA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7134225" cy="165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614363"/>
            <a:ext cx="7429552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71480"/>
            <a:ext cx="70389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3488" y="1014413"/>
            <a:ext cx="66770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928670"/>
            <a:ext cx="600079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://clickit3.ort.org.il/InAttach/91acc2b9-2f3f-40d1-b6c8-965eff1a52b8/afb17b6c-4694-414d-9846-8ec20156793d.jpg"/>
          <p:cNvSpPr>
            <a:spLocks noChangeAspect="1" noChangeArrowheads="1"/>
          </p:cNvSpPr>
          <p:nvPr/>
        </p:nvSpPr>
        <p:spPr bwMode="auto">
          <a:xfrm>
            <a:off x="7924800" y="-2300288"/>
            <a:ext cx="4562475" cy="4800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38" y="714375"/>
            <a:ext cx="6942137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1071538" y="1428736"/>
            <a:ext cx="7715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400" dirty="0" smtClean="0">
                <a:cs typeface="PT Bold Dusky" pitchFamily="2" charset="-78"/>
              </a:rPr>
              <a:t>كیف یتم ارتباط مختلف الأجزاء الأخرى من الحاسب باللوحة الأم ؟</a:t>
            </a:r>
            <a:br>
              <a:rPr lang="ar-SA" sz="2400" dirty="0" smtClean="0">
                <a:cs typeface="PT Bold Dusky" pitchFamily="2" charset="-78"/>
              </a:rPr>
            </a:br>
            <a:endParaRPr lang="ar-SA" sz="2400" dirty="0" smtClean="0">
              <a:cs typeface="PT Bold Dusky" pitchFamily="2" charset="-78"/>
            </a:endParaRPr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مستطيل 3"/>
          <p:cNvSpPr/>
          <p:nvPr/>
        </p:nvSpPr>
        <p:spPr>
          <a:xfrm>
            <a:off x="1500166" y="2143116"/>
            <a:ext cx="707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400" dirty="0" smtClean="0">
                <a:cs typeface="PT Bold Dusky" pitchFamily="2" charset="-78"/>
              </a:rPr>
              <a:t> ما هي الممیزات </a:t>
            </a:r>
            <a:r>
              <a:rPr lang="ar-SA" sz="2400" dirty="0" smtClean="0">
                <a:cs typeface="PT Bold Dusky" pitchFamily="2" charset="-78"/>
              </a:rPr>
              <a:t>التي تبحث عنھا في اللوحة الأم الجدیدة ؟</a:t>
            </a:r>
            <a:br>
              <a:rPr lang="ar-SA" sz="2400" dirty="0" smtClean="0">
                <a:cs typeface="PT Bold Dusky" pitchFamily="2" charset="-78"/>
              </a:rPr>
            </a:br>
            <a:endParaRPr lang="ar-SA" sz="2400" dirty="0">
              <a:cs typeface="PT Bold Dusky" pitchFamily="2" charset="-7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428596" y="285728"/>
            <a:ext cx="8229600" cy="5929354"/>
          </a:xfrm>
          <a:ln w="762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endParaRPr lang="ar-SA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ar-YE" dirty="0" smtClean="0">
                <a:solidFill>
                  <a:srgbClr val="FF0000"/>
                </a:solidFill>
              </a:rPr>
              <a:t>أعطال اللوحة الأم</a:t>
            </a:r>
            <a:r>
              <a:rPr lang="ar-YE" dirty="0" smtClean="0"/>
              <a:t>:</a:t>
            </a:r>
          </a:p>
          <a:p>
            <a:pPr>
              <a:buNone/>
            </a:pPr>
            <a:r>
              <a:rPr lang="ar-YE" dirty="0" smtClean="0">
                <a:solidFill>
                  <a:schemeClr val="accent3"/>
                </a:solidFill>
              </a:rPr>
              <a:t>العطل</a:t>
            </a:r>
            <a:r>
              <a:rPr lang="ar-YE" dirty="0" smtClean="0"/>
              <a:t>: عند عدم ظهور إي بيانات على الشاشة بعد استبدال اللوحة الأم</a:t>
            </a:r>
          </a:p>
          <a:p>
            <a:pPr>
              <a:buNone/>
            </a:pPr>
            <a:r>
              <a:rPr lang="ar-YE" dirty="0" smtClean="0">
                <a:solidFill>
                  <a:schemeClr val="accent5"/>
                </a:solidFill>
              </a:rPr>
              <a:t>السبب</a:t>
            </a:r>
            <a:r>
              <a:rPr lang="ar-YE" dirty="0" smtClean="0"/>
              <a:t>: إذا لم يكن السبب له علاقة بالرام أو كرت الشاشة أو المعالج فيكون العطل في اللوحة الأم ويجب استبدالها</a:t>
            </a:r>
            <a:endParaRPr lang="ar-SA" dirty="0" smtClean="0"/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r>
              <a:rPr lang="ar-SA" dirty="0" smtClean="0">
                <a:solidFill>
                  <a:srgbClr val="00B0F0"/>
                </a:solidFill>
              </a:rPr>
              <a:t>العطل</a:t>
            </a:r>
            <a:r>
              <a:rPr lang="ar-SA" dirty="0" smtClean="0"/>
              <a:t>: توقف الحاسوب عن العمل </a:t>
            </a:r>
          </a:p>
          <a:p>
            <a:pPr>
              <a:buNone/>
            </a:pPr>
            <a:r>
              <a:rPr lang="ar-SA" dirty="0" smtClean="0">
                <a:solidFill>
                  <a:srgbClr val="92D050"/>
                </a:solidFill>
              </a:rPr>
              <a:t>السبب</a:t>
            </a:r>
            <a:r>
              <a:rPr lang="ar-SA" dirty="0" smtClean="0"/>
              <a:t>: التماس كهربائي , ناتج عن عدم تثبيت الكروت الخارجية المدمجة 	بشكل جيد</a:t>
            </a:r>
          </a:p>
          <a:p>
            <a:pPr>
              <a:buNone/>
            </a:pPr>
            <a:r>
              <a:rPr lang="ar-SA" dirty="0" smtClean="0">
                <a:solidFill>
                  <a:srgbClr val="FF0000"/>
                </a:solidFill>
              </a:rPr>
              <a:t>الحل: </a:t>
            </a:r>
            <a:r>
              <a:rPr lang="ar-SA" dirty="0" smtClean="0"/>
              <a:t>أستبدل اللوحة الأم أو كرت الشاشة. </a:t>
            </a:r>
          </a:p>
          <a:p>
            <a:pPr>
              <a:buNone/>
            </a:pPr>
            <a:r>
              <a:rPr lang="ar-SA" dirty="0" smtClean="0"/>
              <a:t>السبب: الغبار والأتربة يعمل على فصل الإشارة عن كروت المادية </a:t>
            </a:r>
          </a:p>
          <a:p>
            <a:pPr>
              <a:buNone/>
            </a:pPr>
            <a:r>
              <a:rPr lang="ar-SA" dirty="0" smtClean="0"/>
              <a:t>الحل :نظافة الجاهز وكروت المادية  </a:t>
            </a:r>
          </a:p>
          <a:p>
            <a:pPr>
              <a:buNone/>
            </a:pPr>
            <a:r>
              <a:rPr lang="ar-SA" sz="24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 </a:t>
            </a:r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دني">
  <a:themeElements>
    <a:clrScheme name="مدني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مدني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مدني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</TotalTime>
  <Words>82</Words>
  <Application>Microsoft Office PowerPoint</Application>
  <PresentationFormat>عرض على الشاشة (3:4)‏</PresentationFormat>
  <Paragraphs>16</Paragraphs>
  <Slides>9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مدني</vt:lpstr>
      <vt:lpstr>الشريحة 1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ADIL</dc:creator>
  <cp:lastModifiedBy>ADEL</cp:lastModifiedBy>
  <cp:revision>6</cp:revision>
  <dcterms:created xsi:type="dcterms:W3CDTF">2013-11-11T16:34:05Z</dcterms:created>
  <dcterms:modified xsi:type="dcterms:W3CDTF">2017-10-23T05:46:18Z</dcterms:modified>
</cp:coreProperties>
</file>