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12"/>
  </p:handout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38034D7-9690-4970-A7B0-107905404EFE}" type="datetimeFigureOut">
              <a:rPr lang="ar-SA" smtClean="0"/>
              <a:t>27/01/37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0504B2F-2D61-4A53-9265-86EBB0376839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2" name="عنوان فرعي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شكل بيضاوي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مستطيل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مستطيل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مستطيل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9" name="مخطط انسيابي: معالجة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خطط انسيابي: معالجة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دائري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دائرة مجوفة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8B5179-3A3F-48D8-969A-43261C679946}" type="datetimeFigureOut">
              <a:rPr lang="ar-SA" smtClean="0"/>
              <a:pPr/>
              <a:t>27/01/37</a:t>
            </a:fld>
            <a:endParaRPr 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SA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68F6D0-5E0B-4935-8B17-0CBB91A98D3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5" name="مستطيل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14450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ستطيل 7"/>
          <p:cNvSpPr/>
          <p:nvPr/>
        </p:nvSpPr>
        <p:spPr>
          <a:xfrm>
            <a:off x="1285852" y="357166"/>
            <a:ext cx="571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بيئات ومعدات الحاسب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04"/>
            <a:ext cx="6553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500174"/>
            <a:ext cx="73723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072493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7462865" cy="582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682" y="500042"/>
            <a:ext cx="743981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214950"/>
            <a:ext cx="758666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791527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28680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429264"/>
            <a:ext cx="1790703" cy="37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23111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038"/>
            <a:ext cx="7429552" cy="627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0"/>
            <a:ext cx="7077075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نقلاب">
  <a:themeElements>
    <a:clrScheme name="انقلاب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انقلاب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انقلاب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</TotalTime>
  <Words>3</Words>
  <Application>Microsoft Office PowerPoint</Application>
  <PresentationFormat>عرض على الشاشة (3:4)‏</PresentationFormat>
  <Paragraphs>1</Paragraphs>
  <Slides>10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انقلاب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ADIL</dc:creator>
  <cp:lastModifiedBy>ADEL</cp:lastModifiedBy>
  <cp:revision>6</cp:revision>
  <dcterms:created xsi:type="dcterms:W3CDTF">2013-11-16T08:52:23Z</dcterms:created>
  <dcterms:modified xsi:type="dcterms:W3CDTF">2015-11-09T07:19:34Z</dcterms:modified>
</cp:coreProperties>
</file>