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Default Extension="jpeg" ContentType="image/jpeg"/>
  <Override PartName="/ppt/slideLayouts/slideLayout3.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63" r:id="rId1"/>
  </p:sldMasterIdLst>
  <p:notesMasterIdLst>
    <p:notesMasterId r:id="rId30"/>
  </p:notesMasterIdLst>
  <p:handoutMasterIdLst>
    <p:handoutMasterId r:id="rId31"/>
  </p:handoutMasterIdLst>
  <p:sldIdLst>
    <p:sldId id="257" r:id="rId2"/>
    <p:sldId id="260" r:id="rId3"/>
    <p:sldId id="261" r:id="rId4"/>
    <p:sldId id="262" r:id="rId5"/>
    <p:sldId id="263" r:id="rId6"/>
    <p:sldId id="264" r:id="rId7"/>
    <p:sldId id="265" r:id="rId8"/>
    <p:sldId id="267" r:id="rId9"/>
    <p:sldId id="268" r:id="rId10"/>
    <p:sldId id="270" r:id="rId11"/>
    <p:sldId id="271" r:id="rId12"/>
    <p:sldId id="273" r:id="rId13"/>
    <p:sldId id="274" r:id="rId14"/>
    <p:sldId id="275" r:id="rId15"/>
    <p:sldId id="277" r:id="rId16"/>
    <p:sldId id="278" r:id="rId17"/>
    <p:sldId id="279" r:id="rId18"/>
    <p:sldId id="281" r:id="rId19"/>
    <p:sldId id="282" r:id="rId20"/>
    <p:sldId id="283" r:id="rId21"/>
    <p:sldId id="285" r:id="rId22"/>
    <p:sldId id="286" r:id="rId23"/>
    <p:sldId id="287" r:id="rId24"/>
    <p:sldId id="289" r:id="rId25"/>
    <p:sldId id="290" r:id="rId26"/>
    <p:sldId id="291" r:id="rId27"/>
    <p:sldId id="293" r:id="rId28"/>
    <p:sldId id="294" r:id="rId29"/>
  </p:sldIdLst>
  <p:sldSz cx="9144000" cy="6858000" type="screen4x3"/>
  <p:notesSz cx="6834188" cy="9979025"/>
  <p:defaultTextStyle>
    <a:defPPr>
      <a:defRPr lang="ar-SA"/>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84380"/>
    <p:restoredTop sz="94660"/>
  </p:normalViewPr>
  <p:slideViewPr>
    <p:cSldViewPr>
      <p:cViewPr>
        <p:scale>
          <a:sx n="83" d="100"/>
          <a:sy n="83" d="100"/>
        </p:scale>
        <p:origin x="-996" y="28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عنصر نائب للرأس 1"/>
          <p:cNvSpPr>
            <a:spLocks noGrp="1"/>
          </p:cNvSpPr>
          <p:nvPr>
            <p:ph type="hdr" sz="quarter"/>
          </p:nvPr>
        </p:nvSpPr>
        <p:spPr>
          <a:xfrm>
            <a:off x="3872707" y="0"/>
            <a:ext cx="2961481" cy="498951"/>
          </a:xfrm>
          <a:prstGeom prst="rect">
            <a:avLst/>
          </a:prstGeom>
        </p:spPr>
        <p:txBody>
          <a:bodyPr vert="horz" lIns="91440" tIns="45720" rIns="91440" bIns="45720" rtlCol="1"/>
          <a:lstStyle>
            <a:lvl1pPr algn="r">
              <a:defRPr sz="1200"/>
            </a:lvl1pPr>
          </a:lstStyle>
          <a:p>
            <a:endParaRPr lang="ar-SA"/>
          </a:p>
        </p:txBody>
      </p:sp>
      <p:sp>
        <p:nvSpPr>
          <p:cNvPr id="3" name="عنصر نائب للتاريخ 2"/>
          <p:cNvSpPr>
            <a:spLocks noGrp="1"/>
          </p:cNvSpPr>
          <p:nvPr>
            <p:ph type="dt" sz="quarter" idx="1"/>
          </p:nvPr>
        </p:nvSpPr>
        <p:spPr>
          <a:xfrm>
            <a:off x="1583" y="0"/>
            <a:ext cx="2961481" cy="498951"/>
          </a:xfrm>
          <a:prstGeom prst="rect">
            <a:avLst/>
          </a:prstGeom>
        </p:spPr>
        <p:txBody>
          <a:bodyPr vert="horz" lIns="91440" tIns="45720" rIns="91440" bIns="45720" rtlCol="1"/>
          <a:lstStyle>
            <a:lvl1pPr algn="l">
              <a:defRPr sz="1200"/>
            </a:lvl1pPr>
          </a:lstStyle>
          <a:p>
            <a:fld id="{388AEDBA-500A-41C8-8D5D-121E82F60C79}" type="datetimeFigureOut">
              <a:rPr lang="ar-SA" smtClean="0"/>
              <a:t>15/03/36</a:t>
            </a:fld>
            <a:endParaRPr lang="ar-SA"/>
          </a:p>
        </p:txBody>
      </p:sp>
      <p:sp>
        <p:nvSpPr>
          <p:cNvPr id="4" name="عنصر نائب للتذييل 3"/>
          <p:cNvSpPr>
            <a:spLocks noGrp="1"/>
          </p:cNvSpPr>
          <p:nvPr>
            <p:ph type="ftr" sz="quarter" idx="2"/>
          </p:nvPr>
        </p:nvSpPr>
        <p:spPr>
          <a:xfrm>
            <a:off x="3872707" y="9478342"/>
            <a:ext cx="2961481" cy="498951"/>
          </a:xfrm>
          <a:prstGeom prst="rect">
            <a:avLst/>
          </a:prstGeom>
        </p:spPr>
        <p:txBody>
          <a:bodyPr vert="horz" lIns="91440" tIns="45720" rIns="91440" bIns="45720" rtlCol="1" anchor="b"/>
          <a:lstStyle>
            <a:lvl1pPr algn="r">
              <a:defRPr sz="1200"/>
            </a:lvl1pPr>
          </a:lstStyle>
          <a:p>
            <a:endParaRPr lang="ar-SA"/>
          </a:p>
        </p:txBody>
      </p:sp>
      <p:sp>
        <p:nvSpPr>
          <p:cNvPr id="5" name="عنصر نائب لرقم الشريحة 4"/>
          <p:cNvSpPr>
            <a:spLocks noGrp="1"/>
          </p:cNvSpPr>
          <p:nvPr>
            <p:ph type="sldNum" sz="quarter" idx="3"/>
          </p:nvPr>
        </p:nvSpPr>
        <p:spPr>
          <a:xfrm>
            <a:off x="1583" y="9478342"/>
            <a:ext cx="2961481" cy="498951"/>
          </a:xfrm>
          <a:prstGeom prst="rect">
            <a:avLst/>
          </a:prstGeom>
        </p:spPr>
        <p:txBody>
          <a:bodyPr vert="horz" lIns="91440" tIns="45720" rIns="91440" bIns="45720" rtlCol="1" anchor="b"/>
          <a:lstStyle>
            <a:lvl1pPr algn="l">
              <a:defRPr sz="1200"/>
            </a:lvl1pPr>
          </a:lstStyle>
          <a:p>
            <a:fld id="{6008178A-3821-459D-84BF-BEC19CEE89A5}" type="slidenum">
              <a:rPr lang="ar-SA" smtClean="0"/>
              <a:t>‹#›</a:t>
            </a:fld>
            <a:endParaRPr lang="ar-SA"/>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عنصر نائب للرأس 1"/>
          <p:cNvSpPr>
            <a:spLocks noGrp="1"/>
          </p:cNvSpPr>
          <p:nvPr>
            <p:ph type="hdr" sz="quarter"/>
          </p:nvPr>
        </p:nvSpPr>
        <p:spPr>
          <a:xfrm>
            <a:off x="3872707" y="0"/>
            <a:ext cx="2961481" cy="498951"/>
          </a:xfrm>
          <a:prstGeom prst="rect">
            <a:avLst/>
          </a:prstGeom>
        </p:spPr>
        <p:txBody>
          <a:bodyPr vert="horz" lIns="91440" tIns="45720" rIns="91440" bIns="45720" rtlCol="1"/>
          <a:lstStyle>
            <a:lvl1pPr algn="r">
              <a:defRPr sz="1200"/>
            </a:lvl1pPr>
          </a:lstStyle>
          <a:p>
            <a:endParaRPr lang="ar-SA"/>
          </a:p>
        </p:txBody>
      </p:sp>
      <p:sp>
        <p:nvSpPr>
          <p:cNvPr id="3" name="عنصر نائب للتاريخ 2"/>
          <p:cNvSpPr>
            <a:spLocks noGrp="1"/>
          </p:cNvSpPr>
          <p:nvPr>
            <p:ph type="dt" idx="1"/>
          </p:nvPr>
        </p:nvSpPr>
        <p:spPr>
          <a:xfrm>
            <a:off x="1583" y="0"/>
            <a:ext cx="2961481" cy="498951"/>
          </a:xfrm>
          <a:prstGeom prst="rect">
            <a:avLst/>
          </a:prstGeom>
        </p:spPr>
        <p:txBody>
          <a:bodyPr vert="horz" lIns="91440" tIns="45720" rIns="91440" bIns="45720" rtlCol="1"/>
          <a:lstStyle>
            <a:lvl1pPr algn="l">
              <a:defRPr sz="1200"/>
            </a:lvl1pPr>
          </a:lstStyle>
          <a:p>
            <a:fld id="{0FA75D02-8F3B-4F1B-BEAC-CCC142AA24E5}" type="datetimeFigureOut">
              <a:rPr lang="ar-SA" smtClean="0"/>
              <a:pPr/>
              <a:t>15/03/36</a:t>
            </a:fld>
            <a:endParaRPr lang="ar-SA"/>
          </a:p>
        </p:txBody>
      </p:sp>
      <p:sp>
        <p:nvSpPr>
          <p:cNvPr id="4" name="عنصر نائب لصورة الشريحة 3"/>
          <p:cNvSpPr>
            <a:spLocks noGrp="1" noRot="1" noChangeAspect="1"/>
          </p:cNvSpPr>
          <p:nvPr>
            <p:ph type="sldImg" idx="2"/>
          </p:nvPr>
        </p:nvSpPr>
        <p:spPr>
          <a:xfrm>
            <a:off x="922338" y="747713"/>
            <a:ext cx="4991100" cy="3743325"/>
          </a:xfrm>
          <a:prstGeom prst="rect">
            <a:avLst/>
          </a:prstGeom>
          <a:noFill/>
          <a:ln w="12700">
            <a:solidFill>
              <a:prstClr val="black"/>
            </a:solidFill>
          </a:ln>
        </p:spPr>
        <p:txBody>
          <a:bodyPr vert="horz" lIns="91440" tIns="45720" rIns="91440" bIns="45720" rtlCol="1" anchor="ctr"/>
          <a:lstStyle/>
          <a:p>
            <a:endParaRPr lang="ar-SA"/>
          </a:p>
        </p:txBody>
      </p:sp>
      <p:sp>
        <p:nvSpPr>
          <p:cNvPr id="5" name="عنصر نائب للملاحظات 4"/>
          <p:cNvSpPr>
            <a:spLocks noGrp="1"/>
          </p:cNvSpPr>
          <p:nvPr>
            <p:ph type="body" sz="quarter" idx="3"/>
          </p:nvPr>
        </p:nvSpPr>
        <p:spPr>
          <a:xfrm>
            <a:off x="683419" y="4740037"/>
            <a:ext cx="5467350" cy="4490561"/>
          </a:xfrm>
          <a:prstGeom prst="rect">
            <a:avLst/>
          </a:prstGeom>
        </p:spPr>
        <p:txBody>
          <a:bodyPr vert="horz" lIns="91440" tIns="45720" rIns="91440" bIns="45720" rtlCol="1">
            <a:normAutofit/>
          </a:bodyPr>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ar-SA"/>
          </a:p>
        </p:txBody>
      </p:sp>
      <p:sp>
        <p:nvSpPr>
          <p:cNvPr id="6" name="عنصر نائب للتذييل 5"/>
          <p:cNvSpPr>
            <a:spLocks noGrp="1"/>
          </p:cNvSpPr>
          <p:nvPr>
            <p:ph type="ftr" sz="quarter" idx="4"/>
          </p:nvPr>
        </p:nvSpPr>
        <p:spPr>
          <a:xfrm>
            <a:off x="3872707" y="9478342"/>
            <a:ext cx="2961481" cy="498951"/>
          </a:xfrm>
          <a:prstGeom prst="rect">
            <a:avLst/>
          </a:prstGeom>
        </p:spPr>
        <p:txBody>
          <a:bodyPr vert="horz" lIns="91440" tIns="45720" rIns="91440" bIns="45720" rtlCol="1" anchor="b"/>
          <a:lstStyle>
            <a:lvl1pPr algn="r">
              <a:defRPr sz="1200"/>
            </a:lvl1pPr>
          </a:lstStyle>
          <a:p>
            <a:endParaRPr lang="ar-SA"/>
          </a:p>
        </p:txBody>
      </p:sp>
      <p:sp>
        <p:nvSpPr>
          <p:cNvPr id="7" name="عنصر نائب لرقم الشريحة 6"/>
          <p:cNvSpPr>
            <a:spLocks noGrp="1"/>
          </p:cNvSpPr>
          <p:nvPr>
            <p:ph type="sldNum" sz="quarter" idx="5"/>
          </p:nvPr>
        </p:nvSpPr>
        <p:spPr>
          <a:xfrm>
            <a:off x="1583" y="9478342"/>
            <a:ext cx="2961481" cy="498951"/>
          </a:xfrm>
          <a:prstGeom prst="rect">
            <a:avLst/>
          </a:prstGeom>
        </p:spPr>
        <p:txBody>
          <a:bodyPr vert="horz" lIns="91440" tIns="45720" rIns="91440" bIns="45720" rtlCol="1" anchor="b"/>
          <a:lstStyle>
            <a:lvl1pPr algn="l">
              <a:defRPr sz="1200"/>
            </a:lvl1pPr>
          </a:lstStyle>
          <a:p>
            <a:fld id="{E38F8CC3-A6CB-440E-80F0-53ACE39FCD8A}" type="slidenum">
              <a:rPr lang="ar-SA" smtClean="0"/>
              <a:pPr/>
              <a:t>‹#›</a:t>
            </a:fld>
            <a:endParaRPr lang="ar-SA"/>
          </a:p>
        </p:txBody>
      </p:sp>
    </p:spTree>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a:ln>
            <a:miter lim="800000"/>
            <a:headEnd/>
            <a:tailEnd/>
          </a:ln>
        </p:spPr>
        <p:txBody>
          <a:bodyPr/>
          <a:lstStyle/>
          <a:p>
            <a:fld id="{33C4F6A2-83E9-4A31-9A39-0A467D11AE0C}" type="slidenum">
              <a:rPr lang="en-US" altLang="en-US" smtClean="0"/>
              <a:pPr/>
              <a:t>1</a:t>
            </a:fld>
            <a:endParaRPr lang="en-US" altLang="en-US" smtClean="0"/>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p:spPr>
        <p:txBody>
          <a:bodyPr/>
          <a:lstStyle/>
          <a:p>
            <a:pPr eaLnBrk="1" hangingPunct="1"/>
            <a:endParaRPr lang="ar-SA"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a:ln>
            <a:miter lim="800000"/>
            <a:headEnd/>
            <a:tailEnd/>
          </a:ln>
        </p:spPr>
        <p:txBody>
          <a:bodyPr/>
          <a:lstStyle/>
          <a:p>
            <a:fld id="{07C4C1E8-A762-43D7-9CCF-1D4E3F667FB6}" type="slidenum">
              <a:rPr lang="en-US" altLang="en-US" smtClean="0"/>
              <a:pPr/>
              <a:t>5</a:t>
            </a:fld>
            <a:endParaRPr lang="en-US" altLang="en-US" smtClean="0"/>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p:spPr>
        <p:txBody>
          <a:bodyPr/>
          <a:lstStyle/>
          <a:p>
            <a:pPr eaLnBrk="1" hangingPunct="1"/>
            <a:endParaRPr lang="ar-SA"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a:ln>
            <a:miter lim="800000"/>
            <a:headEnd/>
            <a:tailEnd/>
          </a:ln>
        </p:spPr>
        <p:txBody>
          <a:bodyPr/>
          <a:lstStyle/>
          <a:p>
            <a:fld id="{30D9030D-3E31-48E1-B5E2-932B0F67B485}" type="slidenum">
              <a:rPr lang="en-US" altLang="en-US" smtClean="0"/>
              <a:pPr/>
              <a:t>17</a:t>
            </a:fld>
            <a:endParaRPr lang="en-US" altLang="en-US" smtClean="0"/>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p:spPr>
        <p:txBody>
          <a:bodyPr/>
          <a:lstStyle/>
          <a:p>
            <a:pPr eaLnBrk="1" hangingPunct="1"/>
            <a:r>
              <a:rPr lang="en-US" smtClean="0"/>
              <a:t>H</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شريحة عنوان">
    <p:bg>
      <p:bgRef idx="1002">
        <a:schemeClr val="bg2"/>
      </p:bgRef>
    </p:bg>
    <p:spTree>
      <p:nvGrpSpPr>
        <p:cNvPr id="1" name=""/>
        <p:cNvGrpSpPr/>
        <p:nvPr/>
      </p:nvGrpSpPr>
      <p:grpSpPr>
        <a:xfrm>
          <a:off x="0" y="0"/>
          <a:ext cx="0" cy="0"/>
          <a:chOff x="0" y="0"/>
          <a:chExt cx="0" cy="0"/>
        </a:xfrm>
      </p:grpSpPr>
      <p:sp>
        <p:nvSpPr>
          <p:cNvPr id="9" name="عنوان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ar-SA" smtClean="0"/>
              <a:t>انقر لتحرير نمط العنوان الرئيسي</a:t>
            </a:r>
            <a:endParaRPr kumimoji="0" lang="en-US"/>
          </a:p>
        </p:txBody>
      </p:sp>
      <p:sp>
        <p:nvSpPr>
          <p:cNvPr id="17" name="عنوان فرعي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ar-SA" smtClean="0"/>
              <a:t>انقر لتحرير نمط العنوان الثانوي الرئيسي</a:t>
            </a:r>
            <a:endParaRPr kumimoji="0" lang="en-US"/>
          </a:p>
        </p:txBody>
      </p:sp>
      <p:sp>
        <p:nvSpPr>
          <p:cNvPr id="30" name="عنصر نائب للتاريخ 29"/>
          <p:cNvSpPr>
            <a:spLocks noGrp="1"/>
          </p:cNvSpPr>
          <p:nvPr>
            <p:ph type="dt" sz="half" idx="10"/>
          </p:nvPr>
        </p:nvSpPr>
        <p:spPr/>
        <p:txBody>
          <a:bodyPr/>
          <a:lstStyle/>
          <a:p>
            <a:fld id="{C8FA6071-0202-4EBB-A06F-B189BEB5077A}" type="datetimeFigureOut">
              <a:rPr lang="ar-SA" smtClean="0"/>
              <a:pPr/>
              <a:t>15/03/36</a:t>
            </a:fld>
            <a:endParaRPr lang="ar-SA"/>
          </a:p>
        </p:txBody>
      </p:sp>
      <p:sp>
        <p:nvSpPr>
          <p:cNvPr id="19" name="عنصر نائب للتذييل 18"/>
          <p:cNvSpPr>
            <a:spLocks noGrp="1"/>
          </p:cNvSpPr>
          <p:nvPr>
            <p:ph type="ftr" sz="quarter" idx="11"/>
          </p:nvPr>
        </p:nvSpPr>
        <p:spPr/>
        <p:txBody>
          <a:bodyPr/>
          <a:lstStyle/>
          <a:p>
            <a:endParaRPr lang="ar-SA"/>
          </a:p>
        </p:txBody>
      </p:sp>
      <p:sp>
        <p:nvSpPr>
          <p:cNvPr id="27" name="عنصر نائب لرقم الشريحة 26"/>
          <p:cNvSpPr>
            <a:spLocks noGrp="1"/>
          </p:cNvSpPr>
          <p:nvPr>
            <p:ph type="sldNum" sz="quarter" idx="12"/>
          </p:nvPr>
        </p:nvSpPr>
        <p:spPr/>
        <p:txBody>
          <a:bodyPr/>
          <a:lstStyle/>
          <a:p>
            <a:fld id="{68CE6285-B6C5-4BCC-84DA-1F33DEDC3848}" type="slidenum">
              <a:rPr lang="ar-SA" smtClean="0"/>
              <a:pPr/>
              <a:t>‹#›</a:t>
            </a:fld>
            <a:endParaRPr lang="ar-SA"/>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عنوان ونص عمودي">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kumimoji="0" lang="ar-SA" smtClean="0"/>
              <a:t>انقر لتحرير نمط العنوان الرئيسي</a:t>
            </a:r>
            <a:endParaRPr kumimoji="0" lang="en-US"/>
          </a:p>
        </p:txBody>
      </p:sp>
      <p:sp>
        <p:nvSpPr>
          <p:cNvPr id="3" name="عنصر نائب للعنوان العمودي 2"/>
          <p:cNvSpPr>
            <a:spLocks noGrp="1"/>
          </p:cNvSpPr>
          <p:nvPr>
            <p:ph type="body" orient="vert" idx="1"/>
          </p:nvPr>
        </p:nvSpPr>
        <p:spPr/>
        <p:txBody>
          <a:bodyPr vert="eaVert"/>
          <a:lstStyle/>
          <a:p>
            <a:pPr lvl="0" eaLnBrk="1" latinLnBrk="0" hangingPunct="1"/>
            <a:r>
              <a:rPr lang="ar-SA" smtClean="0"/>
              <a:t>انقر لتحرير أنماط النص الرئيسي</a:t>
            </a:r>
          </a:p>
          <a:p>
            <a:pPr lvl="1" eaLnBrk="1" latinLnBrk="0" hangingPunct="1"/>
            <a:r>
              <a:rPr lang="ar-SA" smtClean="0"/>
              <a:t>المستوى الثاني</a:t>
            </a:r>
          </a:p>
          <a:p>
            <a:pPr lvl="2" eaLnBrk="1" latinLnBrk="0" hangingPunct="1"/>
            <a:r>
              <a:rPr lang="ar-SA" smtClean="0"/>
              <a:t>المستوى الثالث</a:t>
            </a:r>
          </a:p>
          <a:p>
            <a:pPr lvl="3" eaLnBrk="1" latinLnBrk="0" hangingPunct="1"/>
            <a:r>
              <a:rPr lang="ar-SA" smtClean="0"/>
              <a:t>المستوى الرابع</a:t>
            </a:r>
          </a:p>
          <a:p>
            <a:pPr lvl="4" eaLnBrk="1" latinLnBrk="0" hangingPunct="1"/>
            <a:r>
              <a:rPr lang="ar-SA" smtClean="0"/>
              <a:t>المستوى الخامس</a:t>
            </a:r>
            <a:endParaRPr kumimoji="0" lang="en-US"/>
          </a:p>
        </p:txBody>
      </p:sp>
      <p:sp>
        <p:nvSpPr>
          <p:cNvPr id="4" name="عنصر نائب للتاريخ 3"/>
          <p:cNvSpPr>
            <a:spLocks noGrp="1"/>
          </p:cNvSpPr>
          <p:nvPr>
            <p:ph type="dt" sz="half" idx="10"/>
          </p:nvPr>
        </p:nvSpPr>
        <p:spPr/>
        <p:txBody>
          <a:bodyPr/>
          <a:lstStyle/>
          <a:p>
            <a:fld id="{C8FA6071-0202-4EBB-A06F-B189BEB5077A}" type="datetimeFigureOut">
              <a:rPr lang="ar-SA" smtClean="0"/>
              <a:pPr/>
              <a:t>15/03/36</a:t>
            </a:fld>
            <a:endParaRPr lang="ar-SA"/>
          </a:p>
        </p:txBody>
      </p:sp>
      <p:sp>
        <p:nvSpPr>
          <p:cNvPr id="5" name="عنصر نائب للتذييل 4"/>
          <p:cNvSpPr>
            <a:spLocks noGrp="1"/>
          </p:cNvSpPr>
          <p:nvPr>
            <p:ph type="ftr" sz="quarter" idx="11"/>
          </p:nvPr>
        </p:nvSpPr>
        <p:spPr/>
        <p:txBody>
          <a:bodyPr/>
          <a:lstStyle/>
          <a:p>
            <a:endParaRPr lang="ar-SA"/>
          </a:p>
        </p:txBody>
      </p:sp>
      <p:sp>
        <p:nvSpPr>
          <p:cNvPr id="6" name="عنصر نائب لرقم الشريحة 5"/>
          <p:cNvSpPr>
            <a:spLocks noGrp="1"/>
          </p:cNvSpPr>
          <p:nvPr>
            <p:ph type="sldNum" sz="quarter" idx="12"/>
          </p:nvPr>
        </p:nvSpPr>
        <p:spPr/>
        <p:txBody>
          <a:bodyPr/>
          <a:lstStyle/>
          <a:p>
            <a:fld id="{68CE6285-B6C5-4BCC-84DA-1F33DEDC3848}" type="slidenum">
              <a:rPr lang="ar-SA" smtClean="0"/>
              <a:pPr/>
              <a:t>‹#›</a:t>
            </a:fld>
            <a:endParaRPr lang="ar-SA"/>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عنوان ونص عموديان">
    <p:spTree>
      <p:nvGrpSpPr>
        <p:cNvPr id="1" name=""/>
        <p:cNvGrpSpPr/>
        <p:nvPr/>
      </p:nvGrpSpPr>
      <p:grpSpPr>
        <a:xfrm>
          <a:off x="0" y="0"/>
          <a:ext cx="0" cy="0"/>
          <a:chOff x="0" y="0"/>
          <a:chExt cx="0" cy="0"/>
        </a:xfrm>
      </p:grpSpPr>
      <p:sp>
        <p:nvSpPr>
          <p:cNvPr id="2" name="عنوان عمودي 1"/>
          <p:cNvSpPr>
            <a:spLocks noGrp="1"/>
          </p:cNvSpPr>
          <p:nvPr>
            <p:ph type="title" orient="vert"/>
          </p:nvPr>
        </p:nvSpPr>
        <p:spPr>
          <a:xfrm>
            <a:off x="6629400" y="914401"/>
            <a:ext cx="2057400" cy="5211763"/>
          </a:xfrm>
        </p:spPr>
        <p:txBody>
          <a:bodyPr vert="eaVert"/>
          <a:lstStyle/>
          <a:p>
            <a:r>
              <a:rPr kumimoji="0" lang="ar-SA" smtClean="0"/>
              <a:t>انقر لتحرير نمط العنوان الرئيسي</a:t>
            </a:r>
            <a:endParaRPr kumimoji="0" lang="en-US"/>
          </a:p>
        </p:txBody>
      </p:sp>
      <p:sp>
        <p:nvSpPr>
          <p:cNvPr id="3" name="عنصر نائب للعنوان العمودي 2"/>
          <p:cNvSpPr>
            <a:spLocks noGrp="1"/>
          </p:cNvSpPr>
          <p:nvPr>
            <p:ph type="body" orient="vert" idx="1"/>
          </p:nvPr>
        </p:nvSpPr>
        <p:spPr>
          <a:xfrm>
            <a:off x="457200" y="914401"/>
            <a:ext cx="6019800" cy="5211763"/>
          </a:xfrm>
        </p:spPr>
        <p:txBody>
          <a:bodyPr vert="eaVert"/>
          <a:lstStyle/>
          <a:p>
            <a:pPr lvl="0" eaLnBrk="1" latinLnBrk="0" hangingPunct="1"/>
            <a:r>
              <a:rPr lang="ar-SA" smtClean="0"/>
              <a:t>انقر لتحرير أنماط النص الرئيسي</a:t>
            </a:r>
          </a:p>
          <a:p>
            <a:pPr lvl="1" eaLnBrk="1" latinLnBrk="0" hangingPunct="1"/>
            <a:r>
              <a:rPr lang="ar-SA" smtClean="0"/>
              <a:t>المستوى الثاني</a:t>
            </a:r>
          </a:p>
          <a:p>
            <a:pPr lvl="2" eaLnBrk="1" latinLnBrk="0" hangingPunct="1"/>
            <a:r>
              <a:rPr lang="ar-SA" smtClean="0"/>
              <a:t>المستوى الثالث</a:t>
            </a:r>
          </a:p>
          <a:p>
            <a:pPr lvl="3" eaLnBrk="1" latinLnBrk="0" hangingPunct="1"/>
            <a:r>
              <a:rPr lang="ar-SA" smtClean="0"/>
              <a:t>المستوى الرابع</a:t>
            </a:r>
          </a:p>
          <a:p>
            <a:pPr lvl="4" eaLnBrk="1" latinLnBrk="0" hangingPunct="1"/>
            <a:r>
              <a:rPr lang="ar-SA" smtClean="0"/>
              <a:t>المستوى الخامس</a:t>
            </a:r>
            <a:endParaRPr kumimoji="0" lang="en-US"/>
          </a:p>
        </p:txBody>
      </p:sp>
      <p:sp>
        <p:nvSpPr>
          <p:cNvPr id="4" name="عنصر نائب للتاريخ 3"/>
          <p:cNvSpPr>
            <a:spLocks noGrp="1"/>
          </p:cNvSpPr>
          <p:nvPr>
            <p:ph type="dt" sz="half" idx="10"/>
          </p:nvPr>
        </p:nvSpPr>
        <p:spPr/>
        <p:txBody>
          <a:bodyPr/>
          <a:lstStyle/>
          <a:p>
            <a:fld id="{C8FA6071-0202-4EBB-A06F-B189BEB5077A}" type="datetimeFigureOut">
              <a:rPr lang="ar-SA" smtClean="0"/>
              <a:pPr/>
              <a:t>15/03/36</a:t>
            </a:fld>
            <a:endParaRPr lang="ar-SA"/>
          </a:p>
        </p:txBody>
      </p:sp>
      <p:sp>
        <p:nvSpPr>
          <p:cNvPr id="5" name="عنصر نائب للتذييل 4"/>
          <p:cNvSpPr>
            <a:spLocks noGrp="1"/>
          </p:cNvSpPr>
          <p:nvPr>
            <p:ph type="ftr" sz="quarter" idx="11"/>
          </p:nvPr>
        </p:nvSpPr>
        <p:spPr/>
        <p:txBody>
          <a:bodyPr/>
          <a:lstStyle/>
          <a:p>
            <a:endParaRPr lang="ar-SA"/>
          </a:p>
        </p:txBody>
      </p:sp>
      <p:sp>
        <p:nvSpPr>
          <p:cNvPr id="6" name="عنصر نائب لرقم الشريحة 5"/>
          <p:cNvSpPr>
            <a:spLocks noGrp="1"/>
          </p:cNvSpPr>
          <p:nvPr>
            <p:ph type="sldNum" sz="quarter" idx="12"/>
          </p:nvPr>
        </p:nvSpPr>
        <p:spPr/>
        <p:txBody>
          <a:bodyPr/>
          <a:lstStyle/>
          <a:p>
            <a:fld id="{68CE6285-B6C5-4BCC-84DA-1F33DEDC3848}" type="slidenum">
              <a:rPr lang="ar-SA" smtClean="0"/>
              <a:pPr/>
              <a:t>‹#›</a:t>
            </a:fld>
            <a:endParaRPr lang="ar-SA"/>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066800" y="304800"/>
            <a:ext cx="77724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1066800" y="16764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029200" y="16764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3"/>
          <p:cNvSpPr>
            <a:spLocks noGrp="1" noChangeArrowheads="1"/>
          </p:cNvSpPr>
          <p:nvPr>
            <p:ph type="dt" sz="half" idx="10"/>
          </p:nvPr>
        </p:nvSpPr>
        <p:spPr>
          <a:ln/>
        </p:spPr>
        <p:txBody>
          <a:bodyPr/>
          <a:lstStyle>
            <a:lvl1pPr>
              <a:defRPr/>
            </a:lvl1pPr>
          </a:lstStyle>
          <a:p>
            <a:pPr>
              <a:defRPr/>
            </a:pPr>
            <a:endParaRPr lang="en-US"/>
          </a:p>
        </p:txBody>
      </p:sp>
      <p:sp>
        <p:nvSpPr>
          <p:cNvPr id="6" name="Rectangle 14"/>
          <p:cNvSpPr>
            <a:spLocks noGrp="1" noChangeArrowheads="1"/>
          </p:cNvSpPr>
          <p:nvPr>
            <p:ph type="ftr" sz="quarter" idx="11"/>
          </p:nvPr>
        </p:nvSpPr>
        <p:spPr>
          <a:ln/>
        </p:spPr>
        <p:txBody>
          <a:bodyPr/>
          <a:lstStyle>
            <a:lvl1pPr>
              <a:defRPr/>
            </a:lvl1pPr>
          </a:lstStyle>
          <a:p>
            <a:pPr>
              <a:defRPr/>
            </a:pPr>
            <a:r>
              <a:rPr lang="ar-SA"/>
              <a:t>التعليم الإلكتروني : تقنية واعدة .. وطريقة رائدة 20/2/1424هـ</a:t>
            </a:r>
            <a:endParaRPr lang="en-US"/>
          </a:p>
        </p:txBody>
      </p:sp>
      <p:sp>
        <p:nvSpPr>
          <p:cNvPr id="7" name="Rectangle 15"/>
          <p:cNvSpPr>
            <a:spLocks noGrp="1" noChangeArrowheads="1"/>
          </p:cNvSpPr>
          <p:nvPr>
            <p:ph type="sldNum" sz="quarter" idx="12"/>
          </p:nvPr>
        </p:nvSpPr>
        <p:spPr>
          <a:ln/>
        </p:spPr>
        <p:txBody>
          <a:bodyPr/>
          <a:lstStyle>
            <a:lvl1pPr>
              <a:defRPr/>
            </a:lvl1pPr>
          </a:lstStyle>
          <a:p>
            <a:pPr>
              <a:defRPr/>
            </a:pPr>
            <a:fld id="{1F75FBF7-F9AC-4E2E-99A0-99291521BBEF}" type="slidenum">
              <a:rPr lang="en-US"/>
              <a:pPr>
                <a:defRPr/>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066800" y="304800"/>
            <a:ext cx="7772400"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1066800" y="1676400"/>
            <a:ext cx="7772400" cy="4114800"/>
          </a:xfrm>
        </p:spPr>
        <p:txBody>
          <a:bodyPr/>
          <a:lstStyle/>
          <a:p>
            <a:pPr lvl="0"/>
            <a:endParaRPr lang="en-US" noProof="0" smtClean="0"/>
          </a:p>
        </p:txBody>
      </p:sp>
      <p:sp>
        <p:nvSpPr>
          <p:cNvPr id="4" name="Rectangle 13"/>
          <p:cNvSpPr>
            <a:spLocks noGrp="1" noChangeArrowheads="1"/>
          </p:cNvSpPr>
          <p:nvPr>
            <p:ph type="dt" sz="half" idx="10"/>
          </p:nvPr>
        </p:nvSpPr>
        <p:spPr>
          <a:ln/>
        </p:spPr>
        <p:txBody>
          <a:bodyPr/>
          <a:lstStyle>
            <a:lvl1pPr>
              <a:defRPr/>
            </a:lvl1pPr>
          </a:lstStyle>
          <a:p>
            <a:pPr>
              <a:defRPr/>
            </a:pPr>
            <a:endParaRPr lang="en-US"/>
          </a:p>
        </p:txBody>
      </p:sp>
      <p:sp>
        <p:nvSpPr>
          <p:cNvPr id="5" name="Rectangle 14"/>
          <p:cNvSpPr>
            <a:spLocks noGrp="1" noChangeArrowheads="1"/>
          </p:cNvSpPr>
          <p:nvPr>
            <p:ph type="ftr" sz="quarter" idx="11"/>
          </p:nvPr>
        </p:nvSpPr>
        <p:spPr>
          <a:ln/>
        </p:spPr>
        <p:txBody>
          <a:bodyPr/>
          <a:lstStyle>
            <a:lvl1pPr>
              <a:defRPr/>
            </a:lvl1pPr>
          </a:lstStyle>
          <a:p>
            <a:pPr>
              <a:defRPr/>
            </a:pPr>
            <a:r>
              <a:rPr lang="ar-SA"/>
              <a:t>التعليم الإلكتروني : تقنية واعدة .. وطريقة رائدة 20/2/1424هـ</a:t>
            </a:r>
            <a:endParaRPr lang="en-US"/>
          </a:p>
        </p:txBody>
      </p:sp>
      <p:sp>
        <p:nvSpPr>
          <p:cNvPr id="6" name="Rectangle 15"/>
          <p:cNvSpPr>
            <a:spLocks noGrp="1" noChangeArrowheads="1"/>
          </p:cNvSpPr>
          <p:nvPr>
            <p:ph type="sldNum" sz="quarter" idx="12"/>
          </p:nvPr>
        </p:nvSpPr>
        <p:spPr>
          <a:ln/>
        </p:spPr>
        <p:txBody>
          <a:bodyPr/>
          <a:lstStyle>
            <a:lvl1pPr>
              <a:defRPr/>
            </a:lvl1pPr>
          </a:lstStyle>
          <a:p>
            <a:pPr>
              <a:defRPr/>
            </a:pPr>
            <a:fld id="{22E90C76-FF22-4C9D-AED9-C8876712B3B9}" type="slidenum">
              <a:rPr lang="en-US"/>
              <a:pPr>
                <a:defRPr/>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fourObj">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1066800" y="304800"/>
            <a:ext cx="7772400" cy="1143000"/>
          </a:xfrm>
        </p:spPr>
        <p:txBody>
          <a:bodyPr/>
          <a:lstStyle/>
          <a:p>
            <a:r>
              <a:rPr lang="en-US" smtClean="0"/>
              <a:t>Click to edit Master title style</a:t>
            </a:r>
            <a:endParaRPr lang="en-US"/>
          </a:p>
        </p:txBody>
      </p:sp>
      <p:sp>
        <p:nvSpPr>
          <p:cNvPr id="3" name="Content Placeholder 2"/>
          <p:cNvSpPr>
            <a:spLocks noGrp="1"/>
          </p:cNvSpPr>
          <p:nvPr>
            <p:ph sz="quarter" idx="1"/>
          </p:nvPr>
        </p:nvSpPr>
        <p:spPr>
          <a:xfrm>
            <a:off x="1066800" y="1676400"/>
            <a:ext cx="38100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5029200" y="1676400"/>
            <a:ext cx="38100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1066800" y="3810000"/>
            <a:ext cx="38100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5029200" y="3810000"/>
            <a:ext cx="38100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13"/>
          <p:cNvSpPr>
            <a:spLocks noGrp="1" noChangeArrowheads="1"/>
          </p:cNvSpPr>
          <p:nvPr>
            <p:ph type="dt" sz="half" idx="10"/>
          </p:nvPr>
        </p:nvSpPr>
        <p:spPr>
          <a:ln/>
        </p:spPr>
        <p:txBody>
          <a:bodyPr/>
          <a:lstStyle>
            <a:lvl1pPr>
              <a:defRPr/>
            </a:lvl1pPr>
          </a:lstStyle>
          <a:p>
            <a:pPr>
              <a:defRPr/>
            </a:pPr>
            <a:endParaRPr lang="en-US"/>
          </a:p>
        </p:txBody>
      </p:sp>
      <p:sp>
        <p:nvSpPr>
          <p:cNvPr id="8" name="Rectangle 14"/>
          <p:cNvSpPr>
            <a:spLocks noGrp="1" noChangeArrowheads="1"/>
          </p:cNvSpPr>
          <p:nvPr>
            <p:ph type="ftr" sz="quarter" idx="11"/>
          </p:nvPr>
        </p:nvSpPr>
        <p:spPr>
          <a:ln/>
        </p:spPr>
        <p:txBody>
          <a:bodyPr/>
          <a:lstStyle>
            <a:lvl1pPr>
              <a:defRPr/>
            </a:lvl1pPr>
          </a:lstStyle>
          <a:p>
            <a:pPr>
              <a:defRPr/>
            </a:pPr>
            <a:r>
              <a:rPr lang="ar-SA"/>
              <a:t>التعليم الإلكتروني : تقنية واعدة .. وطريقة رائدة 20/2/1424هـ</a:t>
            </a:r>
            <a:endParaRPr lang="en-US"/>
          </a:p>
        </p:txBody>
      </p:sp>
      <p:sp>
        <p:nvSpPr>
          <p:cNvPr id="9" name="Rectangle 15"/>
          <p:cNvSpPr>
            <a:spLocks noGrp="1" noChangeArrowheads="1"/>
          </p:cNvSpPr>
          <p:nvPr>
            <p:ph type="sldNum" sz="quarter" idx="12"/>
          </p:nvPr>
        </p:nvSpPr>
        <p:spPr>
          <a:ln/>
        </p:spPr>
        <p:txBody>
          <a:bodyPr/>
          <a:lstStyle>
            <a:lvl1pPr>
              <a:defRPr/>
            </a:lvl1pPr>
          </a:lstStyle>
          <a:p>
            <a:pPr>
              <a:defRPr/>
            </a:pPr>
            <a:fld id="{1A54ECF1-F2F9-41DA-9EC0-DF976C35274A}"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عنوان ومحتوى">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kumimoji="0" lang="ar-SA" smtClean="0"/>
              <a:t>انقر لتحرير نمط العنوان الرئيسي</a:t>
            </a:r>
            <a:endParaRPr kumimoji="0" lang="en-US"/>
          </a:p>
        </p:txBody>
      </p:sp>
      <p:sp>
        <p:nvSpPr>
          <p:cNvPr id="3" name="عنصر نائب للمحتوى 2"/>
          <p:cNvSpPr>
            <a:spLocks noGrp="1"/>
          </p:cNvSpPr>
          <p:nvPr>
            <p:ph idx="1"/>
          </p:nvPr>
        </p:nvSpPr>
        <p:spPr/>
        <p:txBody>
          <a:bodyPr/>
          <a:lstStyle/>
          <a:p>
            <a:pPr lvl="0" eaLnBrk="1" latinLnBrk="0" hangingPunct="1"/>
            <a:r>
              <a:rPr lang="ar-SA" smtClean="0"/>
              <a:t>انقر لتحرير أنماط النص الرئيسي</a:t>
            </a:r>
          </a:p>
          <a:p>
            <a:pPr lvl="1" eaLnBrk="1" latinLnBrk="0" hangingPunct="1"/>
            <a:r>
              <a:rPr lang="ar-SA" smtClean="0"/>
              <a:t>المستوى الثاني</a:t>
            </a:r>
          </a:p>
          <a:p>
            <a:pPr lvl="2" eaLnBrk="1" latinLnBrk="0" hangingPunct="1"/>
            <a:r>
              <a:rPr lang="ar-SA" smtClean="0"/>
              <a:t>المستوى الثالث</a:t>
            </a:r>
          </a:p>
          <a:p>
            <a:pPr lvl="3" eaLnBrk="1" latinLnBrk="0" hangingPunct="1"/>
            <a:r>
              <a:rPr lang="ar-SA" smtClean="0"/>
              <a:t>المستوى الرابع</a:t>
            </a:r>
          </a:p>
          <a:p>
            <a:pPr lvl="4" eaLnBrk="1" latinLnBrk="0" hangingPunct="1"/>
            <a:r>
              <a:rPr lang="ar-SA" smtClean="0"/>
              <a:t>المستوى الخامس</a:t>
            </a:r>
            <a:endParaRPr kumimoji="0" lang="en-US"/>
          </a:p>
        </p:txBody>
      </p:sp>
      <p:sp>
        <p:nvSpPr>
          <p:cNvPr id="4" name="عنصر نائب للتاريخ 3"/>
          <p:cNvSpPr>
            <a:spLocks noGrp="1"/>
          </p:cNvSpPr>
          <p:nvPr>
            <p:ph type="dt" sz="half" idx="10"/>
          </p:nvPr>
        </p:nvSpPr>
        <p:spPr/>
        <p:txBody>
          <a:bodyPr/>
          <a:lstStyle/>
          <a:p>
            <a:fld id="{C8FA6071-0202-4EBB-A06F-B189BEB5077A}" type="datetimeFigureOut">
              <a:rPr lang="ar-SA" smtClean="0"/>
              <a:pPr/>
              <a:t>15/03/36</a:t>
            </a:fld>
            <a:endParaRPr lang="ar-SA"/>
          </a:p>
        </p:txBody>
      </p:sp>
      <p:sp>
        <p:nvSpPr>
          <p:cNvPr id="5" name="عنصر نائب للتذييل 4"/>
          <p:cNvSpPr>
            <a:spLocks noGrp="1"/>
          </p:cNvSpPr>
          <p:nvPr>
            <p:ph type="ftr" sz="quarter" idx="11"/>
          </p:nvPr>
        </p:nvSpPr>
        <p:spPr/>
        <p:txBody>
          <a:bodyPr/>
          <a:lstStyle/>
          <a:p>
            <a:endParaRPr lang="ar-SA"/>
          </a:p>
        </p:txBody>
      </p:sp>
      <p:sp>
        <p:nvSpPr>
          <p:cNvPr id="6" name="عنصر نائب لرقم الشريحة 5"/>
          <p:cNvSpPr>
            <a:spLocks noGrp="1"/>
          </p:cNvSpPr>
          <p:nvPr>
            <p:ph type="sldNum" sz="quarter" idx="12"/>
          </p:nvPr>
        </p:nvSpPr>
        <p:spPr/>
        <p:txBody>
          <a:bodyPr/>
          <a:lstStyle/>
          <a:p>
            <a:fld id="{68CE6285-B6C5-4BCC-84DA-1F33DEDC3848}" type="slidenum">
              <a:rPr lang="ar-SA" smtClean="0"/>
              <a:pPr/>
              <a:t>‹#›</a:t>
            </a:fld>
            <a:endParaRPr lang="ar-SA"/>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عنوان المقطع">
    <p:bg>
      <p:bgRef idx="1002">
        <a:schemeClr val="bg2"/>
      </p:bgRef>
    </p:bg>
    <p:spTree>
      <p:nvGrpSpPr>
        <p:cNvPr id="1" name=""/>
        <p:cNvGrpSpPr/>
        <p:nvPr/>
      </p:nvGrpSpPr>
      <p:grpSpPr>
        <a:xfrm>
          <a:off x="0" y="0"/>
          <a:ext cx="0" cy="0"/>
          <a:chOff x="0" y="0"/>
          <a:chExt cx="0" cy="0"/>
        </a:xfrm>
      </p:grpSpPr>
      <p:sp>
        <p:nvSpPr>
          <p:cNvPr id="2" name="عنوان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ar-SA" smtClean="0"/>
              <a:t>انقر لتحرير نمط العنوان الرئيسي</a:t>
            </a:r>
            <a:endParaRPr kumimoji="0" lang="en-US"/>
          </a:p>
        </p:txBody>
      </p:sp>
      <p:sp>
        <p:nvSpPr>
          <p:cNvPr id="3" name="عنصر نائب للنص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ar-SA" smtClean="0"/>
              <a:t>انقر لتحرير أنماط النص الرئيسي</a:t>
            </a:r>
          </a:p>
        </p:txBody>
      </p:sp>
      <p:sp>
        <p:nvSpPr>
          <p:cNvPr id="4" name="عنصر نائب للتاريخ 3"/>
          <p:cNvSpPr>
            <a:spLocks noGrp="1"/>
          </p:cNvSpPr>
          <p:nvPr>
            <p:ph type="dt" sz="half" idx="10"/>
          </p:nvPr>
        </p:nvSpPr>
        <p:spPr/>
        <p:txBody>
          <a:bodyPr/>
          <a:lstStyle/>
          <a:p>
            <a:fld id="{C8FA6071-0202-4EBB-A06F-B189BEB5077A}" type="datetimeFigureOut">
              <a:rPr lang="ar-SA" smtClean="0"/>
              <a:pPr/>
              <a:t>15/03/36</a:t>
            </a:fld>
            <a:endParaRPr lang="ar-SA"/>
          </a:p>
        </p:txBody>
      </p:sp>
      <p:sp>
        <p:nvSpPr>
          <p:cNvPr id="5" name="عنصر نائب للتذييل 4"/>
          <p:cNvSpPr>
            <a:spLocks noGrp="1"/>
          </p:cNvSpPr>
          <p:nvPr>
            <p:ph type="ftr" sz="quarter" idx="11"/>
          </p:nvPr>
        </p:nvSpPr>
        <p:spPr/>
        <p:txBody>
          <a:bodyPr/>
          <a:lstStyle/>
          <a:p>
            <a:endParaRPr lang="ar-SA"/>
          </a:p>
        </p:txBody>
      </p:sp>
      <p:sp>
        <p:nvSpPr>
          <p:cNvPr id="6" name="عنصر نائب لرقم الشريحة 5"/>
          <p:cNvSpPr>
            <a:spLocks noGrp="1"/>
          </p:cNvSpPr>
          <p:nvPr>
            <p:ph type="sldNum" sz="quarter" idx="12"/>
          </p:nvPr>
        </p:nvSpPr>
        <p:spPr/>
        <p:txBody>
          <a:bodyPr/>
          <a:lstStyle/>
          <a:p>
            <a:fld id="{68CE6285-B6C5-4BCC-84DA-1F33DEDC3848}" type="slidenum">
              <a:rPr lang="ar-SA" smtClean="0"/>
              <a:pPr/>
              <a:t>‹#›</a:t>
            </a:fld>
            <a:endParaRPr lang="ar-SA"/>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محتويين">
    <p:spTree>
      <p:nvGrpSpPr>
        <p:cNvPr id="1" name=""/>
        <p:cNvGrpSpPr/>
        <p:nvPr/>
      </p:nvGrpSpPr>
      <p:grpSpPr>
        <a:xfrm>
          <a:off x="0" y="0"/>
          <a:ext cx="0" cy="0"/>
          <a:chOff x="0" y="0"/>
          <a:chExt cx="0" cy="0"/>
        </a:xfrm>
      </p:grpSpPr>
      <p:sp>
        <p:nvSpPr>
          <p:cNvPr id="2" name="عنوان 1"/>
          <p:cNvSpPr>
            <a:spLocks noGrp="1"/>
          </p:cNvSpPr>
          <p:nvPr>
            <p:ph type="title"/>
          </p:nvPr>
        </p:nvSpPr>
        <p:spPr>
          <a:xfrm>
            <a:off x="457200" y="704088"/>
            <a:ext cx="8229600" cy="1143000"/>
          </a:xfrm>
        </p:spPr>
        <p:txBody>
          <a:bodyPr/>
          <a:lstStyle/>
          <a:p>
            <a:r>
              <a:rPr kumimoji="0" lang="ar-SA" smtClean="0"/>
              <a:t>انقر لتحرير نمط العنوان الرئيسي</a:t>
            </a:r>
            <a:endParaRPr kumimoji="0" lang="en-US"/>
          </a:p>
        </p:txBody>
      </p:sp>
      <p:sp>
        <p:nvSpPr>
          <p:cNvPr id="3" name="عنصر نائب للمحتوى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ar-SA" smtClean="0"/>
              <a:t>انقر لتحرير أنماط النص الرئيسي</a:t>
            </a:r>
          </a:p>
          <a:p>
            <a:pPr lvl="1" eaLnBrk="1" latinLnBrk="0" hangingPunct="1"/>
            <a:r>
              <a:rPr lang="ar-SA" smtClean="0"/>
              <a:t>المستوى الثاني</a:t>
            </a:r>
          </a:p>
          <a:p>
            <a:pPr lvl="2" eaLnBrk="1" latinLnBrk="0" hangingPunct="1"/>
            <a:r>
              <a:rPr lang="ar-SA" smtClean="0"/>
              <a:t>المستوى الثالث</a:t>
            </a:r>
          </a:p>
          <a:p>
            <a:pPr lvl="3" eaLnBrk="1" latinLnBrk="0" hangingPunct="1"/>
            <a:r>
              <a:rPr lang="ar-SA" smtClean="0"/>
              <a:t>المستوى الرابع</a:t>
            </a:r>
          </a:p>
          <a:p>
            <a:pPr lvl="4" eaLnBrk="1" latinLnBrk="0" hangingPunct="1"/>
            <a:r>
              <a:rPr lang="ar-SA" smtClean="0"/>
              <a:t>المستوى الخامس</a:t>
            </a:r>
            <a:endParaRPr kumimoji="0" lang="en-US"/>
          </a:p>
        </p:txBody>
      </p:sp>
      <p:sp>
        <p:nvSpPr>
          <p:cNvPr id="4" name="عنصر نائب للمحتوى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ar-SA" smtClean="0"/>
              <a:t>انقر لتحرير أنماط النص الرئيسي</a:t>
            </a:r>
          </a:p>
          <a:p>
            <a:pPr lvl="1" eaLnBrk="1" latinLnBrk="0" hangingPunct="1"/>
            <a:r>
              <a:rPr lang="ar-SA" smtClean="0"/>
              <a:t>المستوى الثاني</a:t>
            </a:r>
          </a:p>
          <a:p>
            <a:pPr lvl="2" eaLnBrk="1" latinLnBrk="0" hangingPunct="1"/>
            <a:r>
              <a:rPr lang="ar-SA" smtClean="0"/>
              <a:t>المستوى الثالث</a:t>
            </a:r>
          </a:p>
          <a:p>
            <a:pPr lvl="3" eaLnBrk="1" latinLnBrk="0" hangingPunct="1"/>
            <a:r>
              <a:rPr lang="ar-SA" smtClean="0"/>
              <a:t>المستوى الرابع</a:t>
            </a:r>
          </a:p>
          <a:p>
            <a:pPr lvl="4" eaLnBrk="1" latinLnBrk="0" hangingPunct="1"/>
            <a:r>
              <a:rPr lang="ar-SA" smtClean="0"/>
              <a:t>المستوى الخامس</a:t>
            </a:r>
            <a:endParaRPr kumimoji="0" lang="en-US"/>
          </a:p>
        </p:txBody>
      </p:sp>
      <p:sp>
        <p:nvSpPr>
          <p:cNvPr id="5" name="عنصر نائب للتاريخ 4"/>
          <p:cNvSpPr>
            <a:spLocks noGrp="1"/>
          </p:cNvSpPr>
          <p:nvPr>
            <p:ph type="dt" sz="half" idx="10"/>
          </p:nvPr>
        </p:nvSpPr>
        <p:spPr/>
        <p:txBody>
          <a:bodyPr/>
          <a:lstStyle/>
          <a:p>
            <a:fld id="{C8FA6071-0202-4EBB-A06F-B189BEB5077A}" type="datetimeFigureOut">
              <a:rPr lang="ar-SA" smtClean="0"/>
              <a:pPr/>
              <a:t>15/03/36</a:t>
            </a:fld>
            <a:endParaRPr lang="ar-SA"/>
          </a:p>
        </p:txBody>
      </p:sp>
      <p:sp>
        <p:nvSpPr>
          <p:cNvPr id="6" name="عنصر نائب للتذييل 5"/>
          <p:cNvSpPr>
            <a:spLocks noGrp="1"/>
          </p:cNvSpPr>
          <p:nvPr>
            <p:ph type="ftr" sz="quarter" idx="11"/>
          </p:nvPr>
        </p:nvSpPr>
        <p:spPr/>
        <p:txBody>
          <a:bodyPr/>
          <a:lstStyle/>
          <a:p>
            <a:endParaRPr lang="ar-SA"/>
          </a:p>
        </p:txBody>
      </p:sp>
      <p:sp>
        <p:nvSpPr>
          <p:cNvPr id="7" name="عنصر نائب لرقم الشريحة 6"/>
          <p:cNvSpPr>
            <a:spLocks noGrp="1"/>
          </p:cNvSpPr>
          <p:nvPr>
            <p:ph type="sldNum" sz="quarter" idx="12"/>
          </p:nvPr>
        </p:nvSpPr>
        <p:spPr/>
        <p:txBody>
          <a:bodyPr/>
          <a:lstStyle/>
          <a:p>
            <a:fld id="{68CE6285-B6C5-4BCC-84DA-1F33DEDC3848}" type="slidenum">
              <a:rPr lang="ar-SA" smtClean="0"/>
              <a:pPr/>
              <a:t>‹#›</a:t>
            </a:fld>
            <a:endParaRPr lang="ar-SA"/>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مقارنة">
    <p:spTree>
      <p:nvGrpSpPr>
        <p:cNvPr id="1" name=""/>
        <p:cNvGrpSpPr/>
        <p:nvPr/>
      </p:nvGrpSpPr>
      <p:grpSpPr>
        <a:xfrm>
          <a:off x="0" y="0"/>
          <a:ext cx="0" cy="0"/>
          <a:chOff x="0" y="0"/>
          <a:chExt cx="0" cy="0"/>
        </a:xfrm>
      </p:grpSpPr>
      <p:sp>
        <p:nvSpPr>
          <p:cNvPr id="2" name="عنوان 1"/>
          <p:cNvSpPr>
            <a:spLocks noGrp="1"/>
          </p:cNvSpPr>
          <p:nvPr>
            <p:ph type="title"/>
          </p:nvPr>
        </p:nvSpPr>
        <p:spPr>
          <a:xfrm>
            <a:off x="457200" y="704088"/>
            <a:ext cx="8229600" cy="1143000"/>
          </a:xfrm>
        </p:spPr>
        <p:txBody>
          <a:bodyPr tIns="45720" anchor="b"/>
          <a:lstStyle>
            <a:lvl1pPr>
              <a:defRPr/>
            </a:lvl1pPr>
          </a:lstStyle>
          <a:p>
            <a:r>
              <a:rPr kumimoji="0" lang="ar-SA" smtClean="0"/>
              <a:t>انقر لتحرير نمط العنوان الرئيسي</a:t>
            </a:r>
            <a:endParaRPr kumimoji="0" lang="en-US"/>
          </a:p>
        </p:txBody>
      </p:sp>
      <p:sp>
        <p:nvSpPr>
          <p:cNvPr id="3" name="عنصر نائب للنص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ar-SA" smtClean="0"/>
              <a:t>انقر لتحرير أنماط النص الرئيسي</a:t>
            </a:r>
          </a:p>
        </p:txBody>
      </p:sp>
      <p:sp>
        <p:nvSpPr>
          <p:cNvPr id="4" name="عنصر نائب للنص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ar-SA" smtClean="0"/>
              <a:t>انقر لتحرير أنماط النص الرئيسي</a:t>
            </a:r>
          </a:p>
        </p:txBody>
      </p:sp>
      <p:sp>
        <p:nvSpPr>
          <p:cNvPr id="5" name="عنصر نائب للمحتوى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ar-SA" smtClean="0"/>
              <a:t>انقر لتحرير أنماط النص الرئيسي</a:t>
            </a:r>
          </a:p>
          <a:p>
            <a:pPr lvl="1" eaLnBrk="1" latinLnBrk="0" hangingPunct="1"/>
            <a:r>
              <a:rPr lang="ar-SA" smtClean="0"/>
              <a:t>المستوى الثاني</a:t>
            </a:r>
          </a:p>
          <a:p>
            <a:pPr lvl="2" eaLnBrk="1" latinLnBrk="0" hangingPunct="1"/>
            <a:r>
              <a:rPr lang="ar-SA" smtClean="0"/>
              <a:t>المستوى الثالث</a:t>
            </a:r>
          </a:p>
          <a:p>
            <a:pPr lvl="3" eaLnBrk="1" latinLnBrk="0" hangingPunct="1"/>
            <a:r>
              <a:rPr lang="ar-SA" smtClean="0"/>
              <a:t>المستوى الرابع</a:t>
            </a:r>
          </a:p>
          <a:p>
            <a:pPr lvl="4" eaLnBrk="1" latinLnBrk="0" hangingPunct="1"/>
            <a:r>
              <a:rPr lang="ar-SA" smtClean="0"/>
              <a:t>المستوى الخامس</a:t>
            </a:r>
            <a:endParaRPr kumimoji="0" lang="en-US"/>
          </a:p>
        </p:txBody>
      </p:sp>
      <p:sp>
        <p:nvSpPr>
          <p:cNvPr id="6" name="عنصر نائب للمحتوى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ar-SA" smtClean="0"/>
              <a:t>انقر لتحرير أنماط النص الرئيسي</a:t>
            </a:r>
          </a:p>
          <a:p>
            <a:pPr lvl="1" eaLnBrk="1" latinLnBrk="0" hangingPunct="1"/>
            <a:r>
              <a:rPr lang="ar-SA" smtClean="0"/>
              <a:t>المستوى الثاني</a:t>
            </a:r>
          </a:p>
          <a:p>
            <a:pPr lvl="2" eaLnBrk="1" latinLnBrk="0" hangingPunct="1"/>
            <a:r>
              <a:rPr lang="ar-SA" smtClean="0"/>
              <a:t>المستوى الثالث</a:t>
            </a:r>
          </a:p>
          <a:p>
            <a:pPr lvl="3" eaLnBrk="1" latinLnBrk="0" hangingPunct="1"/>
            <a:r>
              <a:rPr lang="ar-SA" smtClean="0"/>
              <a:t>المستوى الرابع</a:t>
            </a:r>
          </a:p>
          <a:p>
            <a:pPr lvl="4" eaLnBrk="1" latinLnBrk="0" hangingPunct="1"/>
            <a:r>
              <a:rPr lang="ar-SA" smtClean="0"/>
              <a:t>المستوى الخامس</a:t>
            </a:r>
            <a:endParaRPr kumimoji="0" lang="en-US"/>
          </a:p>
        </p:txBody>
      </p:sp>
      <p:sp>
        <p:nvSpPr>
          <p:cNvPr id="7" name="عنصر نائب للتاريخ 6"/>
          <p:cNvSpPr>
            <a:spLocks noGrp="1"/>
          </p:cNvSpPr>
          <p:nvPr>
            <p:ph type="dt" sz="half" idx="10"/>
          </p:nvPr>
        </p:nvSpPr>
        <p:spPr/>
        <p:txBody>
          <a:bodyPr/>
          <a:lstStyle/>
          <a:p>
            <a:fld id="{C8FA6071-0202-4EBB-A06F-B189BEB5077A}" type="datetimeFigureOut">
              <a:rPr lang="ar-SA" smtClean="0"/>
              <a:pPr/>
              <a:t>15/03/36</a:t>
            </a:fld>
            <a:endParaRPr lang="ar-SA"/>
          </a:p>
        </p:txBody>
      </p:sp>
      <p:sp>
        <p:nvSpPr>
          <p:cNvPr id="8" name="عنصر نائب للتذييل 7"/>
          <p:cNvSpPr>
            <a:spLocks noGrp="1"/>
          </p:cNvSpPr>
          <p:nvPr>
            <p:ph type="ftr" sz="quarter" idx="11"/>
          </p:nvPr>
        </p:nvSpPr>
        <p:spPr/>
        <p:txBody>
          <a:bodyPr/>
          <a:lstStyle/>
          <a:p>
            <a:endParaRPr lang="ar-SA"/>
          </a:p>
        </p:txBody>
      </p:sp>
      <p:sp>
        <p:nvSpPr>
          <p:cNvPr id="9" name="عنصر نائب لرقم الشريحة 8"/>
          <p:cNvSpPr>
            <a:spLocks noGrp="1"/>
          </p:cNvSpPr>
          <p:nvPr>
            <p:ph type="sldNum" sz="quarter" idx="12"/>
          </p:nvPr>
        </p:nvSpPr>
        <p:spPr/>
        <p:txBody>
          <a:bodyPr/>
          <a:lstStyle/>
          <a:p>
            <a:fld id="{68CE6285-B6C5-4BCC-84DA-1F33DEDC3848}" type="slidenum">
              <a:rPr lang="ar-SA" smtClean="0"/>
              <a:pPr/>
              <a:t>‹#›</a:t>
            </a:fld>
            <a:endParaRPr lang="ar-SA"/>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عنوان فقط">
    <p:spTree>
      <p:nvGrpSpPr>
        <p:cNvPr id="1" name=""/>
        <p:cNvGrpSpPr/>
        <p:nvPr/>
      </p:nvGrpSpPr>
      <p:grpSpPr>
        <a:xfrm>
          <a:off x="0" y="0"/>
          <a:ext cx="0" cy="0"/>
          <a:chOff x="0" y="0"/>
          <a:chExt cx="0" cy="0"/>
        </a:xfrm>
      </p:grpSpPr>
      <p:sp>
        <p:nvSpPr>
          <p:cNvPr id="2" name="عنوان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ar-SA" smtClean="0"/>
              <a:t>انقر لتحرير نمط العنوان الرئيسي</a:t>
            </a:r>
            <a:endParaRPr kumimoji="0" lang="en-US"/>
          </a:p>
        </p:txBody>
      </p:sp>
      <p:sp>
        <p:nvSpPr>
          <p:cNvPr id="3" name="عنصر نائب للتاريخ 2"/>
          <p:cNvSpPr>
            <a:spLocks noGrp="1"/>
          </p:cNvSpPr>
          <p:nvPr>
            <p:ph type="dt" sz="half" idx="10"/>
          </p:nvPr>
        </p:nvSpPr>
        <p:spPr/>
        <p:txBody>
          <a:bodyPr/>
          <a:lstStyle/>
          <a:p>
            <a:fld id="{C8FA6071-0202-4EBB-A06F-B189BEB5077A}" type="datetimeFigureOut">
              <a:rPr lang="ar-SA" smtClean="0"/>
              <a:pPr/>
              <a:t>15/03/36</a:t>
            </a:fld>
            <a:endParaRPr lang="ar-SA"/>
          </a:p>
        </p:txBody>
      </p:sp>
      <p:sp>
        <p:nvSpPr>
          <p:cNvPr id="4" name="عنصر نائب للتذييل 3"/>
          <p:cNvSpPr>
            <a:spLocks noGrp="1"/>
          </p:cNvSpPr>
          <p:nvPr>
            <p:ph type="ftr" sz="quarter" idx="11"/>
          </p:nvPr>
        </p:nvSpPr>
        <p:spPr/>
        <p:txBody>
          <a:bodyPr/>
          <a:lstStyle/>
          <a:p>
            <a:endParaRPr lang="ar-SA"/>
          </a:p>
        </p:txBody>
      </p:sp>
      <p:sp>
        <p:nvSpPr>
          <p:cNvPr id="5" name="عنصر نائب لرقم الشريحة 4"/>
          <p:cNvSpPr>
            <a:spLocks noGrp="1"/>
          </p:cNvSpPr>
          <p:nvPr>
            <p:ph type="sldNum" sz="quarter" idx="12"/>
          </p:nvPr>
        </p:nvSpPr>
        <p:spPr/>
        <p:txBody>
          <a:bodyPr/>
          <a:lstStyle/>
          <a:p>
            <a:fld id="{68CE6285-B6C5-4BCC-84DA-1F33DEDC3848}" type="slidenum">
              <a:rPr lang="ar-SA" smtClean="0"/>
              <a:pPr/>
              <a:t>‹#›</a:t>
            </a:fld>
            <a:endParaRPr lang="ar-SA"/>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فارغ">
    <p:spTree>
      <p:nvGrpSpPr>
        <p:cNvPr id="1" name=""/>
        <p:cNvGrpSpPr/>
        <p:nvPr/>
      </p:nvGrpSpPr>
      <p:grpSpPr>
        <a:xfrm>
          <a:off x="0" y="0"/>
          <a:ext cx="0" cy="0"/>
          <a:chOff x="0" y="0"/>
          <a:chExt cx="0" cy="0"/>
        </a:xfrm>
      </p:grpSpPr>
      <p:sp>
        <p:nvSpPr>
          <p:cNvPr id="2" name="عنصر نائب للتاريخ 1"/>
          <p:cNvSpPr>
            <a:spLocks noGrp="1"/>
          </p:cNvSpPr>
          <p:nvPr>
            <p:ph type="dt" sz="half" idx="10"/>
          </p:nvPr>
        </p:nvSpPr>
        <p:spPr/>
        <p:txBody>
          <a:bodyPr/>
          <a:lstStyle/>
          <a:p>
            <a:fld id="{C8FA6071-0202-4EBB-A06F-B189BEB5077A}" type="datetimeFigureOut">
              <a:rPr lang="ar-SA" smtClean="0"/>
              <a:pPr/>
              <a:t>15/03/36</a:t>
            </a:fld>
            <a:endParaRPr lang="ar-SA"/>
          </a:p>
        </p:txBody>
      </p:sp>
      <p:sp>
        <p:nvSpPr>
          <p:cNvPr id="3" name="عنصر نائب للتذييل 2"/>
          <p:cNvSpPr>
            <a:spLocks noGrp="1"/>
          </p:cNvSpPr>
          <p:nvPr>
            <p:ph type="ftr" sz="quarter" idx="11"/>
          </p:nvPr>
        </p:nvSpPr>
        <p:spPr/>
        <p:txBody>
          <a:bodyPr/>
          <a:lstStyle/>
          <a:p>
            <a:endParaRPr lang="ar-SA"/>
          </a:p>
        </p:txBody>
      </p:sp>
      <p:sp>
        <p:nvSpPr>
          <p:cNvPr id="4" name="عنصر نائب لرقم الشريحة 3"/>
          <p:cNvSpPr>
            <a:spLocks noGrp="1"/>
          </p:cNvSpPr>
          <p:nvPr>
            <p:ph type="sldNum" sz="quarter" idx="12"/>
          </p:nvPr>
        </p:nvSpPr>
        <p:spPr/>
        <p:txBody>
          <a:bodyPr/>
          <a:lstStyle/>
          <a:p>
            <a:fld id="{68CE6285-B6C5-4BCC-84DA-1F33DEDC3848}" type="slidenum">
              <a:rPr lang="ar-SA" smtClean="0"/>
              <a:pPr/>
              <a:t>‹#›</a:t>
            </a:fld>
            <a:endParaRPr lang="ar-SA"/>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محتوى ذو تسمية توضيحية">
    <p:spTree>
      <p:nvGrpSpPr>
        <p:cNvPr id="1" name=""/>
        <p:cNvGrpSpPr/>
        <p:nvPr/>
      </p:nvGrpSpPr>
      <p:grpSpPr>
        <a:xfrm>
          <a:off x="0" y="0"/>
          <a:ext cx="0" cy="0"/>
          <a:chOff x="0" y="0"/>
          <a:chExt cx="0" cy="0"/>
        </a:xfrm>
      </p:grpSpPr>
      <p:sp>
        <p:nvSpPr>
          <p:cNvPr id="2" name="عنوان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ar-SA" smtClean="0"/>
              <a:t>انقر لتحرير نمط العنوان الرئيسي</a:t>
            </a:r>
            <a:endParaRPr kumimoji="0" lang="en-US"/>
          </a:p>
        </p:txBody>
      </p:sp>
      <p:sp>
        <p:nvSpPr>
          <p:cNvPr id="3" name="عنصر نائب للنص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ar-SA" smtClean="0"/>
              <a:t>انقر لتحرير أنماط النص الرئيسي</a:t>
            </a:r>
          </a:p>
        </p:txBody>
      </p:sp>
      <p:sp>
        <p:nvSpPr>
          <p:cNvPr id="4" name="عنصر نائب للمحتوى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ar-SA" smtClean="0"/>
              <a:t>انقر لتحرير أنماط النص الرئيسي</a:t>
            </a:r>
          </a:p>
          <a:p>
            <a:pPr lvl="1" eaLnBrk="1" latinLnBrk="0" hangingPunct="1"/>
            <a:r>
              <a:rPr lang="ar-SA" smtClean="0"/>
              <a:t>المستوى الثاني</a:t>
            </a:r>
          </a:p>
          <a:p>
            <a:pPr lvl="2" eaLnBrk="1" latinLnBrk="0" hangingPunct="1"/>
            <a:r>
              <a:rPr lang="ar-SA" smtClean="0"/>
              <a:t>المستوى الثالث</a:t>
            </a:r>
          </a:p>
          <a:p>
            <a:pPr lvl="3" eaLnBrk="1" latinLnBrk="0" hangingPunct="1"/>
            <a:r>
              <a:rPr lang="ar-SA" smtClean="0"/>
              <a:t>المستوى الرابع</a:t>
            </a:r>
          </a:p>
          <a:p>
            <a:pPr lvl="4" eaLnBrk="1" latinLnBrk="0" hangingPunct="1"/>
            <a:r>
              <a:rPr lang="ar-SA" smtClean="0"/>
              <a:t>المستوى الخامس</a:t>
            </a:r>
            <a:endParaRPr kumimoji="0" lang="en-US"/>
          </a:p>
        </p:txBody>
      </p:sp>
      <p:sp>
        <p:nvSpPr>
          <p:cNvPr id="5" name="عنصر نائب للتاريخ 4"/>
          <p:cNvSpPr>
            <a:spLocks noGrp="1"/>
          </p:cNvSpPr>
          <p:nvPr>
            <p:ph type="dt" sz="half" idx="10"/>
          </p:nvPr>
        </p:nvSpPr>
        <p:spPr/>
        <p:txBody>
          <a:bodyPr/>
          <a:lstStyle/>
          <a:p>
            <a:fld id="{C8FA6071-0202-4EBB-A06F-B189BEB5077A}" type="datetimeFigureOut">
              <a:rPr lang="ar-SA" smtClean="0"/>
              <a:pPr/>
              <a:t>15/03/36</a:t>
            </a:fld>
            <a:endParaRPr lang="ar-SA"/>
          </a:p>
        </p:txBody>
      </p:sp>
      <p:sp>
        <p:nvSpPr>
          <p:cNvPr id="6" name="عنصر نائب للتذييل 5"/>
          <p:cNvSpPr>
            <a:spLocks noGrp="1"/>
          </p:cNvSpPr>
          <p:nvPr>
            <p:ph type="ftr" sz="quarter" idx="11"/>
          </p:nvPr>
        </p:nvSpPr>
        <p:spPr/>
        <p:txBody>
          <a:bodyPr/>
          <a:lstStyle/>
          <a:p>
            <a:endParaRPr lang="ar-SA"/>
          </a:p>
        </p:txBody>
      </p:sp>
      <p:sp>
        <p:nvSpPr>
          <p:cNvPr id="7" name="عنصر نائب لرقم الشريحة 6"/>
          <p:cNvSpPr>
            <a:spLocks noGrp="1"/>
          </p:cNvSpPr>
          <p:nvPr>
            <p:ph type="sldNum" sz="quarter" idx="12"/>
          </p:nvPr>
        </p:nvSpPr>
        <p:spPr/>
        <p:txBody>
          <a:bodyPr/>
          <a:lstStyle/>
          <a:p>
            <a:fld id="{68CE6285-B6C5-4BCC-84DA-1F33DEDC3848}" type="slidenum">
              <a:rPr lang="ar-SA" smtClean="0"/>
              <a:pPr/>
              <a:t>‹#›</a:t>
            </a:fld>
            <a:endParaRPr lang="ar-SA"/>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صورة ذو تسمية توضيحية">
    <p:spTree>
      <p:nvGrpSpPr>
        <p:cNvPr id="1" name=""/>
        <p:cNvGrpSpPr/>
        <p:nvPr/>
      </p:nvGrpSpPr>
      <p:grpSpPr>
        <a:xfrm>
          <a:off x="0" y="0"/>
          <a:ext cx="0" cy="0"/>
          <a:chOff x="0" y="0"/>
          <a:chExt cx="0" cy="0"/>
        </a:xfrm>
      </p:grpSpPr>
      <p:sp>
        <p:nvSpPr>
          <p:cNvPr id="9" name="مستطيل ذو زاوية واحدة مخدوشة ودائرية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مثلث قائم الزاوية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عنوان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ar-SA" smtClean="0"/>
              <a:t>انقر لتحرير نمط العنوان الرئيسي</a:t>
            </a:r>
            <a:endParaRPr kumimoji="0" lang="en-US"/>
          </a:p>
        </p:txBody>
      </p:sp>
      <p:sp>
        <p:nvSpPr>
          <p:cNvPr id="4" name="عنصر نائب للنص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ar-SA" smtClean="0"/>
              <a:t>انقر لتحرير أنماط النص الرئيسي</a:t>
            </a:r>
          </a:p>
        </p:txBody>
      </p:sp>
      <p:sp>
        <p:nvSpPr>
          <p:cNvPr id="5" name="عنصر نائب للتاريخ 4"/>
          <p:cNvSpPr>
            <a:spLocks noGrp="1"/>
          </p:cNvSpPr>
          <p:nvPr>
            <p:ph type="dt" sz="half" idx="10"/>
          </p:nvPr>
        </p:nvSpPr>
        <p:spPr/>
        <p:txBody>
          <a:bodyPr/>
          <a:lstStyle/>
          <a:p>
            <a:fld id="{C8FA6071-0202-4EBB-A06F-B189BEB5077A}" type="datetimeFigureOut">
              <a:rPr lang="ar-SA" smtClean="0"/>
              <a:pPr/>
              <a:t>15/03/36</a:t>
            </a:fld>
            <a:endParaRPr lang="ar-SA"/>
          </a:p>
        </p:txBody>
      </p:sp>
      <p:sp>
        <p:nvSpPr>
          <p:cNvPr id="6" name="عنصر نائب للتذييل 5"/>
          <p:cNvSpPr>
            <a:spLocks noGrp="1"/>
          </p:cNvSpPr>
          <p:nvPr>
            <p:ph type="ftr" sz="quarter" idx="11"/>
          </p:nvPr>
        </p:nvSpPr>
        <p:spPr/>
        <p:txBody>
          <a:bodyPr/>
          <a:lstStyle/>
          <a:p>
            <a:endParaRPr lang="ar-SA"/>
          </a:p>
        </p:txBody>
      </p:sp>
      <p:sp>
        <p:nvSpPr>
          <p:cNvPr id="7" name="عنصر نائب لرقم الشريحة 6"/>
          <p:cNvSpPr>
            <a:spLocks noGrp="1"/>
          </p:cNvSpPr>
          <p:nvPr>
            <p:ph type="sldNum" sz="quarter" idx="12"/>
          </p:nvPr>
        </p:nvSpPr>
        <p:spPr>
          <a:xfrm>
            <a:off x="8077200" y="6356350"/>
            <a:ext cx="609600" cy="365125"/>
          </a:xfrm>
        </p:spPr>
        <p:txBody>
          <a:bodyPr/>
          <a:lstStyle/>
          <a:p>
            <a:fld id="{68CE6285-B6C5-4BCC-84DA-1F33DEDC3848}" type="slidenum">
              <a:rPr lang="ar-SA" smtClean="0"/>
              <a:pPr/>
              <a:t>‹#›</a:t>
            </a:fld>
            <a:endParaRPr lang="ar-SA"/>
          </a:p>
        </p:txBody>
      </p:sp>
      <p:sp>
        <p:nvSpPr>
          <p:cNvPr id="3" name="عنصر نائب للصورة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ar-SA" smtClean="0"/>
              <a:t>انقر فوق الرمز لإضافة صورة</a:t>
            </a:r>
            <a:endParaRPr kumimoji="0" lang="en-US" dirty="0"/>
          </a:p>
        </p:txBody>
      </p:sp>
      <p:sp>
        <p:nvSpPr>
          <p:cNvPr id="10" name="شكل حر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شكل حر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شكل حر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شكل حر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عنصر نائب للعنوان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ar-SA" smtClean="0"/>
              <a:t>انقر لتحرير نمط العنوان الرئيسي</a:t>
            </a:r>
            <a:endParaRPr kumimoji="0" lang="en-US"/>
          </a:p>
        </p:txBody>
      </p:sp>
      <p:sp>
        <p:nvSpPr>
          <p:cNvPr id="30" name="عنصر نائب للنص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ar-SA" smtClean="0"/>
              <a:t>انقر لتحرير أنماط النص الرئيسي</a:t>
            </a:r>
          </a:p>
          <a:p>
            <a:pPr lvl="1" eaLnBrk="1" latinLnBrk="0" hangingPunct="1"/>
            <a:r>
              <a:rPr kumimoji="0" lang="ar-SA" smtClean="0"/>
              <a:t>المستوى الثاني</a:t>
            </a:r>
          </a:p>
          <a:p>
            <a:pPr lvl="2" eaLnBrk="1" latinLnBrk="0" hangingPunct="1"/>
            <a:r>
              <a:rPr kumimoji="0" lang="ar-SA" smtClean="0"/>
              <a:t>المستوى الثالث</a:t>
            </a:r>
          </a:p>
          <a:p>
            <a:pPr lvl="3" eaLnBrk="1" latinLnBrk="0" hangingPunct="1"/>
            <a:r>
              <a:rPr kumimoji="0" lang="ar-SA" smtClean="0"/>
              <a:t>المستوى الرابع</a:t>
            </a:r>
          </a:p>
          <a:p>
            <a:pPr lvl="4" eaLnBrk="1" latinLnBrk="0" hangingPunct="1"/>
            <a:r>
              <a:rPr kumimoji="0" lang="ar-SA" smtClean="0"/>
              <a:t>المستوى الخامس</a:t>
            </a:r>
            <a:endParaRPr kumimoji="0" lang="en-US"/>
          </a:p>
        </p:txBody>
      </p:sp>
      <p:sp>
        <p:nvSpPr>
          <p:cNvPr id="10" name="عنصر نائب للتاريخ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C8FA6071-0202-4EBB-A06F-B189BEB5077A}" type="datetimeFigureOut">
              <a:rPr lang="ar-SA" smtClean="0"/>
              <a:pPr/>
              <a:t>15/03/36</a:t>
            </a:fld>
            <a:endParaRPr lang="ar-SA"/>
          </a:p>
        </p:txBody>
      </p:sp>
      <p:sp>
        <p:nvSpPr>
          <p:cNvPr id="22" name="عنصر نائب للتذييل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ar-SA"/>
          </a:p>
        </p:txBody>
      </p:sp>
      <p:sp>
        <p:nvSpPr>
          <p:cNvPr id="18" name="عنصر نائب لرقم الشريحة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68CE6285-B6C5-4BCC-84DA-1F33DEDC3848}" type="slidenum">
              <a:rPr lang="ar-SA" smtClean="0"/>
              <a:pPr/>
              <a:t>‹#›</a:t>
            </a:fld>
            <a:endParaRPr lang="ar-SA"/>
          </a:p>
        </p:txBody>
      </p:sp>
      <p:grpSp>
        <p:nvGrpSpPr>
          <p:cNvPr id="2" name="مجموعة 1"/>
          <p:cNvGrpSpPr/>
          <p:nvPr/>
        </p:nvGrpSpPr>
        <p:grpSpPr>
          <a:xfrm>
            <a:off x="-19017" y="202408"/>
            <a:ext cx="9180548" cy="649224"/>
            <a:chOff x="-19045" y="216550"/>
            <a:chExt cx="9180548" cy="649224"/>
          </a:xfrm>
        </p:grpSpPr>
        <p:sp>
          <p:nvSpPr>
            <p:cNvPr id="12" name="شكل حر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شكل حر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 id="2147483676" r:id="rId13"/>
    <p:sldLayoutId id="2147483677" r:id="rId14"/>
  </p:sldLayoutIdLst>
  <p:txStyles>
    <p:titleStyle>
      <a:lvl1pPr algn="l" rtl="1"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r" rtl="1"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r" rtl="1"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r" rtl="1"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r" rtl="1"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r" rtl="1"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r" rtl="1"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r" rtl="1"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r" rtl="1"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r" rtl="1"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r" rtl="1" eaLnBrk="1" latinLnBrk="0" hangingPunct="1">
        <a:defRPr kumimoji="0" kern="1200">
          <a:solidFill>
            <a:schemeClr val="tx1"/>
          </a:solidFill>
          <a:latin typeface="+mn-lt"/>
          <a:ea typeface="+mn-ea"/>
          <a:cs typeface="+mn-cs"/>
        </a:defRPr>
      </a:lvl1pPr>
      <a:lvl2pPr marL="457200" algn="r" rtl="1" eaLnBrk="1" latinLnBrk="0" hangingPunct="1">
        <a:defRPr kumimoji="0" kern="1200">
          <a:solidFill>
            <a:schemeClr val="tx1"/>
          </a:solidFill>
          <a:latin typeface="+mn-lt"/>
          <a:ea typeface="+mn-ea"/>
          <a:cs typeface="+mn-cs"/>
        </a:defRPr>
      </a:lvl2pPr>
      <a:lvl3pPr marL="914400" algn="r" rtl="1" eaLnBrk="1" latinLnBrk="0" hangingPunct="1">
        <a:defRPr kumimoji="0" kern="1200">
          <a:solidFill>
            <a:schemeClr val="tx1"/>
          </a:solidFill>
          <a:latin typeface="+mn-lt"/>
          <a:ea typeface="+mn-ea"/>
          <a:cs typeface="+mn-cs"/>
        </a:defRPr>
      </a:lvl3pPr>
      <a:lvl4pPr marL="1371600" algn="r" rtl="1" eaLnBrk="1" latinLnBrk="0" hangingPunct="1">
        <a:defRPr kumimoji="0" kern="1200">
          <a:solidFill>
            <a:schemeClr val="tx1"/>
          </a:solidFill>
          <a:latin typeface="+mn-lt"/>
          <a:ea typeface="+mn-ea"/>
          <a:cs typeface="+mn-cs"/>
        </a:defRPr>
      </a:lvl4pPr>
      <a:lvl5pPr marL="1828800" algn="r" rtl="1" eaLnBrk="1" latinLnBrk="0" hangingPunct="1">
        <a:defRPr kumimoji="0" kern="1200">
          <a:solidFill>
            <a:schemeClr val="tx1"/>
          </a:solidFill>
          <a:latin typeface="+mn-lt"/>
          <a:ea typeface="+mn-ea"/>
          <a:cs typeface="+mn-cs"/>
        </a:defRPr>
      </a:lvl5pPr>
      <a:lvl6pPr marL="2286000" algn="r" rtl="1" eaLnBrk="1" latinLnBrk="0" hangingPunct="1">
        <a:defRPr kumimoji="0" kern="1200">
          <a:solidFill>
            <a:schemeClr val="tx1"/>
          </a:solidFill>
          <a:latin typeface="+mn-lt"/>
          <a:ea typeface="+mn-ea"/>
          <a:cs typeface="+mn-cs"/>
        </a:defRPr>
      </a:lvl6pPr>
      <a:lvl7pPr marL="2743200" algn="r" rtl="1" eaLnBrk="1" latinLnBrk="0" hangingPunct="1">
        <a:defRPr kumimoji="0" kern="1200">
          <a:solidFill>
            <a:schemeClr val="tx1"/>
          </a:solidFill>
          <a:latin typeface="+mn-lt"/>
          <a:ea typeface="+mn-ea"/>
          <a:cs typeface="+mn-cs"/>
        </a:defRPr>
      </a:lvl7pPr>
      <a:lvl8pPr marL="3200400" algn="r" rtl="1" eaLnBrk="1" latinLnBrk="0" hangingPunct="1">
        <a:defRPr kumimoji="0" kern="1200">
          <a:solidFill>
            <a:schemeClr val="tx1"/>
          </a:solidFill>
          <a:latin typeface="+mn-lt"/>
          <a:ea typeface="+mn-ea"/>
          <a:cs typeface="+mn-cs"/>
        </a:defRPr>
      </a:lvl8pPr>
      <a:lvl9pPr marL="3657600" algn="r" rtl="1"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slide" Target="slide16.xml"/><Relationship Id="rId2" Type="http://schemas.openxmlformats.org/officeDocument/2006/relationships/slide" Target="slide9.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wmf"/><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ctrTitle"/>
          </p:nvPr>
        </p:nvSpPr>
        <p:spPr>
          <a:xfrm>
            <a:off x="928662" y="2643182"/>
            <a:ext cx="7559675" cy="2087562"/>
          </a:xfrm>
        </p:spPr>
        <p:txBody>
          <a:bodyPr/>
          <a:lstStyle/>
          <a:p>
            <a:pPr algn="ctr" rtl="1" eaLnBrk="1" hangingPunct="1"/>
            <a:r>
              <a:rPr lang="ar-SA" altLang="ar-SA" sz="6000" b="1" dirty="0" smtClean="0">
                <a:latin typeface="Simplified Arabic" pitchFamily="18" charset="-78"/>
                <a:cs typeface="Arabic Transparent" pitchFamily="2" charset="0"/>
              </a:rPr>
              <a:t>تطبيقات الحاسوب في </a:t>
            </a:r>
            <a:r>
              <a:rPr lang="ar-SA" altLang="ar-SA" sz="6000" b="1" dirty="0" err="1" smtClean="0">
                <a:latin typeface="Simplified Arabic" pitchFamily="18" charset="-78"/>
                <a:cs typeface="Arabic Transparent" pitchFamily="2" charset="0"/>
              </a:rPr>
              <a:t>ادارة</a:t>
            </a:r>
            <a:r>
              <a:rPr lang="ar-SA" altLang="ar-SA" sz="6000" b="1" dirty="0" smtClean="0">
                <a:latin typeface="Simplified Arabic" pitchFamily="18" charset="-78"/>
                <a:cs typeface="Arabic Transparent" pitchFamily="2" charset="0"/>
              </a:rPr>
              <a:t> التعليم</a:t>
            </a:r>
            <a:r>
              <a:rPr lang="en-US" altLang="ar-SA" sz="6000" b="1" dirty="0" smtClean="0">
                <a:latin typeface="Simplified Arabic" pitchFamily="18" charset="-78"/>
                <a:cs typeface="Arabic Transparent" pitchFamily="2" charset="0"/>
              </a:rPr>
              <a:t> </a:t>
            </a:r>
            <a:r>
              <a:rPr lang="ar-SA" altLang="ar-SA" sz="6000" b="1" dirty="0" smtClean="0">
                <a:latin typeface="Simplified Arabic" pitchFamily="18" charset="-78"/>
                <a:cs typeface="Arabic Transparent" pitchFamily="2" charset="0"/>
              </a:rPr>
              <a:t>الإلكتروني</a:t>
            </a:r>
            <a:endParaRPr lang="en-US" altLang="ar-SA" sz="6000" dirty="0" smtClean="0">
              <a:latin typeface="Simplified Arabic" pitchFamily="18" charset="-78"/>
              <a:cs typeface="Arabic Transparent" pitchFamily="2" charset="0"/>
            </a:endParaRPr>
          </a:p>
        </p:txBody>
      </p:sp>
      <p:sp>
        <p:nvSpPr>
          <p:cNvPr id="5124" name="Rectangle 3"/>
          <p:cNvSpPr>
            <a:spLocks noGrp="1" noChangeArrowheads="1"/>
          </p:cNvSpPr>
          <p:nvPr>
            <p:ph type="subTitle" idx="1"/>
          </p:nvPr>
        </p:nvSpPr>
        <p:spPr>
          <a:xfrm>
            <a:off x="1428728" y="4714884"/>
            <a:ext cx="6913563" cy="1727200"/>
          </a:xfrm>
        </p:spPr>
        <p:txBody>
          <a:bodyPr/>
          <a:lstStyle/>
          <a:p>
            <a:pPr algn="ctr" rtl="1" eaLnBrk="1" hangingPunct="1"/>
            <a:r>
              <a:rPr lang="ar-SA" altLang="ar-SA" sz="4400" dirty="0" smtClean="0">
                <a:latin typeface="Simplified Arabic" pitchFamily="18" charset="-78"/>
                <a:cs typeface="Simplified Arabic" pitchFamily="18" charset="-78"/>
              </a:rPr>
              <a:t>تقنية واعدة .. وطريقة رائدة</a:t>
            </a:r>
            <a:endParaRPr lang="en-US" altLang="en-US" sz="4400" dirty="0" smtClean="0">
              <a:latin typeface="Simplified Arabic" pitchFamily="18" charset="-78"/>
              <a:cs typeface="Simplified Arabic" pitchFamily="18" charset="-78"/>
            </a:endParaRPr>
          </a:p>
        </p:txBody>
      </p:sp>
      <p:sp>
        <p:nvSpPr>
          <p:cNvPr id="9" name="Rectangle 16"/>
          <p:cNvSpPr>
            <a:spLocks noGrp="1" noChangeArrowheads="1"/>
          </p:cNvSpPr>
          <p:nvPr>
            <p:ph type="sldNum" sz="quarter" idx="12"/>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defRPr/>
            </a:pPr>
            <a:fld id="{0D3887A5-09B0-470F-8CDC-D97F8A4ADE6F}" type="slidenum">
              <a:rPr lang="en-US"/>
              <a:pPr>
                <a:defRPr/>
              </a:pPr>
              <a:t>1</a:t>
            </a:fld>
            <a:endParaRPr lang="en-US"/>
          </a:p>
        </p:txBody>
      </p:sp>
      <p:pic>
        <p:nvPicPr>
          <p:cNvPr id="5125" name="Picture 5" descr="ph03414i"/>
          <p:cNvPicPr>
            <a:picLocks noChangeAspect="1" noChangeArrowheads="1"/>
          </p:cNvPicPr>
          <p:nvPr/>
        </p:nvPicPr>
        <p:blipFill>
          <a:blip r:embed="rId3"/>
          <a:srcRect/>
          <a:stretch>
            <a:fillRect/>
          </a:stretch>
        </p:blipFill>
        <p:spPr bwMode="auto">
          <a:xfrm>
            <a:off x="827088" y="0"/>
            <a:ext cx="3657600" cy="2444750"/>
          </a:xfrm>
          <a:prstGeom prst="rect">
            <a:avLst/>
          </a:prstGeom>
          <a:noFill/>
          <a:ln w="9525">
            <a:noFill/>
            <a:miter lim="800000"/>
            <a:headEnd/>
            <a:tailEnd/>
          </a:ln>
        </p:spPr>
      </p:pic>
      <p:pic>
        <p:nvPicPr>
          <p:cNvPr id="5126" name="Picture 1"/>
          <p:cNvPicPr>
            <a:picLocks noChangeAspect="1"/>
          </p:cNvPicPr>
          <p:nvPr/>
        </p:nvPicPr>
        <p:blipFill>
          <a:blip r:embed="rId4"/>
          <a:srcRect/>
          <a:stretch>
            <a:fillRect/>
          </a:stretch>
        </p:blipFill>
        <p:spPr bwMode="auto">
          <a:xfrm>
            <a:off x="6443663" y="0"/>
            <a:ext cx="2700337" cy="23495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6" name="Rectangle 2"/>
          <p:cNvSpPr>
            <a:spLocks noGrp="1" noChangeArrowheads="1"/>
          </p:cNvSpPr>
          <p:nvPr>
            <p:ph type="title" sz="quarter"/>
          </p:nvPr>
        </p:nvSpPr>
        <p:spPr/>
        <p:style>
          <a:lnRef idx="2">
            <a:schemeClr val="accent1">
              <a:shade val="50000"/>
            </a:schemeClr>
          </a:lnRef>
          <a:fillRef idx="1">
            <a:schemeClr val="accent1"/>
          </a:fillRef>
          <a:effectRef idx="0">
            <a:schemeClr val="accent1"/>
          </a:effectRef>
          <a:fontRef idx="minor">
            <a:schemeClr val="lt1"/>
          </a:fontRef>
        </p:style>
        <p:txBody>
          <a:bodyPr/>
          <a:lstStyle/>
          <a:p>
            <a:pPr algn="ctr" rtl="1" eaLnBrk="1" hangingPunct="1"/>
            <a:r>
              <a:rPr lang="ar-SA" smtClean="0">
                <a:solidFill>
                  <a:schemeClr val="tx1"/>
                </a:solidFill>
              </a:rPr>
              <a:t>عقبات التعليم الإلكتروني </a:t>
            </a:r>
            <a:endParaRPr lang="en-US" smtClean="0">
              <a:solidFill>
                <a:schemeClr val="tx1"/>
              </a:solidFill>
            </a:endParaRPr>
          </a:p>
        </p:txBody>
      </p:sp>
      <p:pic>
        <p:nvPicPr>
          <p:cNvPr id="305155" name="Picture 3" descr="j0229385"/>
          <p:cNvPicPr>
            <a:picLocks noGrp="1" noChangeAspect="1" noChangeArrowheads="1"/>
          </p:cNvPicPr>
          <p:nvPr>
            <p:ph sz="quarter" idx="1"/>
          </p:nvPr>
        </p:nvPicPr>
        <p:blipFill>
          <a:blip r:embed="rId2"/>
          <a:srcRect/>
          <a:stretch>
            <a:fillRect/>
          </a:stretch>
        </p:blipFill>
        <p:spPr>
          <a:xfrm>
            <a:off x="857224" y="2214554"/>
            <a:ext cx="1825625" cy="1260475"/>
          </a:xfrm>
        </p:spPr>
        <p:style>
          <a:lnRef idx="2">
            <a:schemeClr val="accent1">
              <a:shade val="50000"/>
            </a:schemeClr>
          </a:lnRef>
          <a:fillRef idx="1">
            <a:schemeClr val="accent1"/>
          </a:fillRef>
          <a:effectRef idx="0">
            <a:schemeClr val="accent1"/>
          </a:effectRef>
          <a:fontRef idx="minor">
            <a:schemeClr val="lt1"/>
          </a:fontRef>
        </p:style>
      </p:pic>
      <p:pic>
        <p:nvPicPr>
          <p:cNvPr id="305156" name="Picture 4" descr="j0229385"/>
          <p:cNvPicPr>
            <a:picLocks noGrp="1" noChangeAspect="1" noChangeArrowheads="1"/>
          </p:cNvPicPr>
          <p:nvPr>
            <p:ph sz="quarter" idx="2"/>
          </p:nvPr>
        </p:nvPicPr>
        <p:blipFill>
          <a:blip r:embed="rId2"/>
          <a:srcRect/>
          <a:stretch>
            <a:fillRect/>
          </a:stretch>
        </p:blipFill>
        <p:spPr>
          <a:xfrm>
            <a:off x="5075238" y="2024063"/>
            <a:ext cx="1825625" cy="1260475"/>
          </a:xfrm>
        </p:spPr>
        <p:style>
          <a:lnRef idx="2">
            <a:schemeClr val="accent1">
              <a:shade val="50000"/>
            </a:schemeClr>
          </a:lnRef>
          <a:fillRef idx="1">
            <a:schemeClr val="accent1"/>
          </a:fillRef>
          <a:effectRef idx="0">
            <a:schemeClr val="accent1"/>
          </a:effectRef>
          <a:fontRef idx="minor">
            <a:schemeClr val="lt1"/>
          </a:fontRef>
        </p:style>
      </p:pic>
      <p:pic>
        <p:nvPicPr>
          <p:cNvPr id="305157" name="Picture 5" descr="j0229385"/>
          <p:cNvPicPr>
            <a:picLocks noGrp="1" noChangeAspect="1" noChangeArrowheads="1"/>
          </p:cNvPicPr>
          <p:nvPr>
            <p:ph sz="quarter" idx="3"/>
          </p:nvPr>
        </p:nvPicPr>
        <p:blipFill>
          <a:blip r:embed="rId2"/>
          <a:stretch>
            <a:fillRect/>
          </a:stretch>
        </p:blipFill>
        <p:spPr>
          <a:xfrm>
            <a:off x="642910" y="3786190"/>
            <a:ext cx="1825142" cy="1260958"/>
          </a:xfrm>
        </p:spPr>
        <p:style>
          <a:lnRef idx="2">
            <a:schemeClr val="accent1">
              <a:shade val="50000"/>
            </a:schemeClr>
          </a:lnRef>
          <a:fillRef idx="1">
            <a:schemeClr val="accent1"/>
          </a:fillRef>
          <a:effectRef idx="0">
            <a:schemeClr val="accent1"/>
          </a:effectRef>
          <a:fontRef idx="minor">
            <a:schemeClr val="lt1"/>
          </a:fontRef>
        </p:style>
      </p:pic>
      <p:pic>
        <p:nvPicPr>
          <p:cNvPr id="305158" name="Picture 6" descr="j0229385"/>
          <p:cNvPicPr>
            <a:picLocks noGrp="1" noChangeAspect="1" noChangeArrowheads="1"/>
          </p:cNvPicPr>
          <p:nvPr>
            <p:ph sz="quarter" idx="4"/>
          </p:nvPr>
        </p:nvPicPr>
        <p:blipFill>
          <a:blip r:embed="rId2"/>
          <a:srcRect/>
          <a:stretch>
            <a:fillRect/>
          </a:stretch>
        </p:blipFill>
        <p:spPr>
          <a:xfrm>
            <a:off x="6130925" y="3502025"/>
            <a:ext cx="1825625" cy="1260475"/>
          </a:xfrm>
        </p:spPr>
        <p:style>
          <a:lnRef idx="2">
            <a:schemeClr val="accent1">
              <a:shade val="50000"/>
            </a:schemeClr>
          </a:lnRef>
          <a:fillRef idx="1">
            <a:schemeClr val="accent1"/>
          </a:fillRef>
          <a:effectRef idx="0">
            <a:schemeClr val="accent1"/>
          </a:effectRef>
          <a:fontRef idx="minor">
            <a:schemeClr val="lt1"/>
          </a:fontRef>
        </p:style>
      </p:pic>
      <p:sp>
        <p:nvSpPr>
          <p:cNvPr id="21" name="Slide Number Placeholder 8"/>
          <p:cNvSpPr>
            <a:spLocks noGrp="1"/>
          </p:cNvSpPr>
          <p:nvPr>
            <p:ph type="sldNum" sz="quarter" idx="12"/>
          </p:nvPr>
        </p:nvSpPr>
        <p:spPr>
          <a:xfrm>
            <a:off x="7924800" y="6356350"/>
            <a:ext cx="933480" cy="365125"/>
          </a:xfrm>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style>
          <a:lnRef idx="2">
            <a:schemeClr val="accent1">
              <a:shade val="50000"/>
            </a:schemeClr>
          </a:lnRef>
          <a:fillRef idx="1">
            <a:schemeClr val="accent1"/>
          </a:fillRef>
          <a:effectRef idx="0">
            <a:schemeClr val="accent1"/>
          </a:effectRef>
          <a:fontRef idx="minor">
            <a:schemeClr val="lt1"/>
          </a:fontRef>
        </p:style>
        <p:txBody>
          <a:bodyPr/>
          <a:lstStyle/>
          <a:p>
            <a:pPr>
              <a:defRPr/>
            </a:pPr>
            <a:fld id="{EF52DB16-E749-40C2-A138-4D2AC051F508}" type="slidenum">
              <a:rPr lang="en-US">
                <a:solidFill>
                  <a:schemeClr val="tx1"/>
                </a:solidFill>
              </a:rPr>
              <a:pPr>
                <a:defRPr/>
              </a:pPr>
              <a:t>10</a:t>
            </a:fld>
            <a:endParaRPr lang="en-US">
              <a:solidFill>
                <a:schemeClr val="tx1"/>
              </a:solidFill>
            </a:endParaRPr>
          </a:p>
        </p:txBody>
      </p:sp>
      <p:pic>
        <p:nvPicPr>
          <p:cNvPr id="305159" name="Picture 7" descr="j0229385"/>
          <p:cNvPicPr>
            <a:picLocks noChangeAspect="1" noChangeArrowheads="1"/>
          </p:cNvPicPr>
          <p:nvPr/>
        </p:nvPicPr>
        <p:blipFill>
          <a:blip r:embed="rId2"/>
          <a:srcRect/>
          <a:stretch>
            <a:fillRect/>
          </a:stretch>
        </p:blipFill>
        <p:spPr bwMode="auto">
          <a:xfrm>
            <a:off x="3059113" y="1989138"/>
            <a:ext cx="1825625" cy="1260475"/>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pic>
      <p:pic>
        <p:nvPicPr>
          <p:cNvPr id="305160" name="Picture 8" descr="j0229385"/>
          <p:cNvPicPr>
            <a:picLocks noChangeAspect="1" noChangeArrowheads="1"/>
          </p:cNvPicPr>
          <p:nvPr/>
        </p:nvPicPr>
        <p:blipFill>
          <a:blip r:embed="rId2"/>
          <a:srcRect/>
          <a:stretch>
            <a:fillRect/>
          </a:stretch>
        </p:blipFill>
        <p:spPr bwMode="auto">
          <a:xfrm>
            <a:off x="3500430" y="3643314"/>
            <a:ext cx="1825625" cy="1260475"/>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pic>
      <p:pic>
        <p:nvPicPr>
          <p:cNvPr id="305163" name="Picture 11" descr="j0229385"/>
          <p:cNvPicPr>
            <a:picLocks noChangeAspect="1" noChangeArrowheads="1"/>
          </p:cNvPicPr>
          <p:nvPr/>
        </p:nvPicPr>
        <p:blipFill>
          <a:blip r:embed="rId2"/>
          <a:srcRect/>
          <a:stretch>
            <a:fillRect/>
          </a:stretch>
        </p:blipFill>
        <p:spPr bwMode="auto">
          <a:xfrm>
            <a:off x="3071802" y="5072074"/>
            <a:ext cx="1825625" cy="1260475"/>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pic>
      <p:sp>
        <p:nvSpPr>
          <p:cNvPr id="18444" name="Text Box 12"/>
          <p:cNvSpPr txBox="1">
            <a:spLocks noChangeArrowheads="1"/>
          </p:cNvSpPr>
          <p:nvPr/>
        </p:nvSpPr>
        <p:spPr bwMode="auto">
          <a:xfrm>
            <a:off x="5148263" y="2205038"/>
            <a:ext cx="1497012" cy="646331"/>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a:spAutoFit/>
          </a:bodyPr>
          <a:lstStyle/>
          <a:p>
            <a:pPr rtl="1"/>
            <a:r>
              <a:rPr lang="ar-SA" dirty="0"/>
              <a:t>ضعف البنية التحتية</a:t>
            </a:r>
            <a:endParaRPr lang="en-US" dirty="0"/>
          </a:p>
        </p:txBody>
      </p:sp>
      <p:sp>
        <p:nvSpPr>
          <p:cNvPr id="18445" name="Text Box 13"/>
          <p:cNvSpPr txBox="1">
            <a:spLocks noChangeArrowheads="1"/>
          </p:cNvSpPr>
          <p:nvPr/>
        </p:nvSpPr>
        <p:spPr bwMode="auto">
          <a:xfrm>
            <a:off x="3286116" y="2500306"/>
            <a:ext cx="1441450" cy="369332"/>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a:spAutoFit/>
          </a:bodyPr>
          <a:lstStyle/>
          <a:p>
            <a:r>
              <a:rPr lang="ar-SA" dirty="0"/>
              <a:t>عدم الاعتماد</a:t>
            </a:r>
            <a:endParaRPr lang="en-US" dirty="0"/>
          </a:p>
        </p:txBody>
      </p:sp>
      <p:sp>
        <p:nvSpPr>
          <p:cNvPr id="18446" name="Text Box 14"/>
          <p:cNvSpPr txBox="1">
            <a:spLocks noChangeArrowheads="1"/>
          </p:cNvSpPr>
          <p:nvPr/>
        </p:nvSpPr>
        <p:spPr bwMode="auto">
          <a:xfrm>
            <a:off x="571472" y="4286256"/>
            <a:ext cx="1662107" cy="369332"/>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wrap="square">
            <a:spAutoFit/>
          </a:bodyPr>
          <a:lstStyle/>
          <a:p>
            <a:r>
              <a:rPr lang="ar-SA" dirty="0"/>
              <a:t>عدم تكافؤ الفرص</a:t>
            </a:r>
            <a:endParaRPr lang="en-US" dirty="0"/>
          </a:p>
        </p:txBody>
      </p:sp>
      <p:sp>
        <p:nvSpPr>
          <p:cNvPr id="18447" name="Text Box 15"/>
          <p:cNvSpPr txBox="1">
            <a:spLocks noChangeArrowheads="1"/>
          </p:cNvSpPr>
          <p:nvPr/>
        </p:nvSpPr>
        <p:spPr bwMode="auto">
          <a:xfrm>
            <a:off x="4071934" y="3857628"/>
            <a:ext cx="739305" cy="646331"/>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wrap="none">
            <a:spAutoFit/>
          </a:bodyPr>
          <a:lstStyle/>
          <a:p>
            <a:r>
              <a:rPr lang="ar-SA" dirty="0"/>
              <a:t>تكلفة </a:t>
            </a:r>
          </a:p>
          <a:p>
            <a:r>
              <a:rPr lang="ar-SA" dirty="0"/>
              <a:t>التطوير</a:t>
            </a:r>
            <a:endParaRPr lang="en-US" dirty="0"/>
          </a:p>
        </p:txBody>
      </p:sp>
      <p:sp>
        <p:nvSpPr>
          <p:cNvPr id="18448" name="Text Box 16"/>
          <p:cNvSpPr txBox="1">
            <a:spLocks noChangeArrowheads="1"/>
          </p:cNvSpPr>
          <p:nvPr/>
        </p:nvSpPr>
        <p:spPr bwMode="auto">
          <a:xfrm>
            <a:off x="1279812" y="2500306"/>
            <a:ext cx="1083950" cy="646331"/>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wrap="none">
            <a:spAutoFit/>
          </a:bodyPr>
          <a:lstStyle/>
          <a:p>
            <a:r>
              <a:rPr lang="ar-SA" dirty="0"/>
              <a:t>غياب الخطة</a:t>
            </a:r>
          </a:p>
          <a:p>
            <a:r>
              <a:rPr lang="ar-SA" dirty="0"/>
              <a:t> الوطنية</a:t>
            </a:r>
            <a:endParaRPr lang="en-US" dirty="0"/>
          </a:p>
        </p:txBody>
      </p:sp>
      <p:sp>
        <p:nvSpPr>
          <p:cNvPr id="18449" name="Text Box 17"/>
          <p:cNvSpPr txBox="1">
            <a:spLocks noChangeArrowheads="1"/>
          </p:cNvSpPr>
          <p:nvPr/>
        </p:nvSpPr>
        <p:spPr bwMode="auto">
          <a:xfrm>
            <a:off x="3143240" y="5357826"/>
            <a:ext cx="1512888" cy="646331"/>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a:spAutoFit/>
          </a:bodyPr>
          <a:lstStyle/>
          <a:p>
            <a:r>
              <a:rPr lang="ar-SA" dirty="0"/>
              <a:t>غياب التفاعل </a:t>
            </a:r>
            <a:r>
              <a:rPr lang="ar-SA" dirty="0" err="1"/>
              <a:t>الانساني</a:t>
            </a:r>
            <a:endParaRPr lang="en-US" dirty="0"/>
          </a:p>
        </p:txBody>
      </p:sp>
      <p:sp>
        <p:nvSpPr>
          <p:cNvPr id="18450" name="Text Box 18"/>
          <p:cNvSpPr txBox="1">
            <a:spLocks noChangeArrowheads="1"/>
          </p:cNvSpPr>
          <p:nvPr/>
        </p:nvSpPr>
        <p:spPr bwMode="auto">
          <a:xfrm>
            <a:off x="6357950" y="3714752"/>
            <a:ext cx="1180130" cy="646331"/>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wrap="none">
            <a:spAutoFit/>
          </a:bodyPr>
          <a:lstStyle/>
          <a:p>
            <a:r>
              <a:rPr lang="ar-SA" dirty="0"/>
              <a:t>ضعف الجودة</a:t>
            </a:r>
          </a:p>
          <a:p>
            <a:r>
              <a:rPr lang="ar-SA" dirty="0"/>
              <a:t> التعليمية</a:t>
            </a:r>
            <a:endParaRPr lang="en-US" dirty="0"/>
          </a:p>
        </p:txBody>
      </p:sp>
      <p:pic>
        <p:nvPicPr>
          <p:cNvPr id="305175" name="Picture 23" descr="j0229385"/>
          <p:cNvPicPr>
            <a:picLocks noChangeAspect="1" noChangeArrowheads="1"/>
          </p:cNvPicPr>
          <p:nvPr/>
        </p:nvPicPr>
        <p:blipFill>
          <a:blip r:embed="rId2"/>
          <a:srcRect/>
          <a:stretch>
            <a:fillRect/>
          </a:stretch>
        </p:blipFill>
        <p:spPr bwMode="auto">
          <a:xfrm>
            <a:off x="6011863" y="5048250"/>
            <a:ext cx="1825625" cy="1260475"/>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pic>
      <p:sp>
        <p:nvSpPr>
          <p:cNvPr id="18452" name="Text Box 24"/>
          <p:cNvSpPr txBox="1">
            <a:spLocks noChangeArrowheads="1"/>
          </p:cNvSpPr>
          <p:nvPr/>
        </p:nvSpPr>
        <p:spPr bwMode="auto">
          <a:xfrm>
            <a:off x="6156325" y="5229225"/>
            <a:ext cx="1439863" cy="1006475"/>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a:spAutoFit/>
          </a:bodyPr>
          <a:lstStyle/>
          <a:p>
            <a:r>
              <a:rPr lang="ar-SA" sz="2000" dirty="0"/>
              <a:t>محدودية المحتوى </a:t>
            </a:r>
          </a:p>
          <a:p>
            <a:r>
              <a:rPr lang="ar-SA" sz="2000" dirty="0"/>
              <a:t>في السوق</a:t>
            </a:r>
            <a:endParaRPr lang="en-US" sz="2000" dirty="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05156"/>
                                        </p:tgtEl>
                                        <p:attrNameLst>
                                          <p:attrName>style.visibility</p:attrName>
                                        </p:attrNameLst>
                                      </p:cBhvr>
                                      <p:to>
                                        <p:strVal val="visible"/>
                                      </p:to>
                                    </p:set>
                                    <p:anim calcmode="lin" valueType="num">
                                      <p:cBhvr additive="base">
                                        <p:cTn id="7" dur="500" fill="hold"/>
                                        <p:tgtEl>
                                          <p:spTgt spid="305156"/>
                                        </p:tgtEl>
                                        <p:attrNameLst>
                                          <p:attrName>ppt_x</p:attrName>
                                        </p:attrNameLst>
                                      </p:cBhvr>
                                      <p:tavLst>
                                        <p:tav tm="0">
                                          <p:val>
                                            <p:strVal val="#ppt_x"/>
                                          </p:val>
                                        </p:tav>
                                        <p:tav tm="100000">
                                          <p:val>
                                            <p:strVal val="#ppt_x"/>
                                          </p:val>
                                        </p:tav>
                                      </p:tavLst>
                                    </p:anim>
                                    <p:anim calcmode="lin" valueType="num">
                                      <p:cBhvr additive="base">
                                        <p:cTn id="8" dur="500" fill="hold"/>
                                        <p:tgtEl>
                                          <p:spTgt spid="305156"/>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305159"/>
                                        </p:tgtEl>
                                        <p:attrNameLst>
                                          <p:attrName>style.visibility</p:attrName>
                                        </p:attrNameLst>
                                      </p:cBhvr>
                                      <p:to>
                                        <p:strVal val="visible"/>
                                      </p:to>
                                    </p:set>
                                    <p:anim calcmode="lin" valueType="num">
                                      <p:cBhvr additive="base">
                                        <p:cTn id="13" dur="500" fill="hold"/>
                                        <p:tgtEl>
                                          <p:spTgt spid="305159"/>
                                        </p:tgtEl>
                                        <p:attrNameLst>
                                          <p:attrName>ppt_x</p:attrName>
                                        </p:attrNameLst>
                                      </p:cBhvr>
                                      <p:tavLst>
                                        <p:tav tm="0">
                                          <p:val>
                                            <p:strVal val="#ppt_x"/>
                                          </p:val>
                                        </p:tav>
                                        <p:tav tm="100000">
                                          <p:val>
                                            <p:strVal val="#ppt_x"/>
                                          </p:val>
                                        </p:tav>
                                      </p:tavLst>
                                    </p:anim>
                                    <p:anim calcmode="lin" valueType="num">
                                      <p:cBhvr additive="base">
                                        <p:cTn id="14" dur="500" fill="hold"/>
                                        <p:tgtEl>
                                          <p:spTgt spid="305159"/>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305155"/>
                                        </p:tgtEl>
                                        <p:attrNameLst>
                                          <p:attrName>style.visibility</p:attrName>
                                        </p:attrNameLst>
                                      </p:cBhvr>
                                      <p:to>
                                        <p:strVal val="visible"/>
                                      </p:to>
                                    </p:set>
                                    <p:anim calcmode="lin" valueType="num">
                                      <p:cBhvr additive="base">
                                        <p:cTn id="19" dur="500" fill="hold"/>
                                        <p:tgtEl>
                                          <p:spTgt spid="305155"/>
                                        </p:tgtEl>
                                        <p:attrNameLst>
                                          <p:attrName>ppt_x</p:attrName>
                                        </p:attrNameLst>
                                      </p:cBhvr>
                                      <p:tavLst>
                                        <p:tav tm="0">
                                          <p:val>
                                            <p:strVal val="#ppt_x"/>
                                          </p:val>
                                        </p:tav>
                                        <p:tav tm="100000">
                                          <p:val>
                                            <p:strVal val="#ppt_x"/>
                                          </p:val>
                                        </p:tav>
                                      </p:tavLst>
                                    </p:anim>
                                    <p:anim calcmode="lin" valueType="num">
                                      <p:cBhvr additive="base">
                                        <p:cTn id="20" dur="500" fill="hold"/>
                                        <p:tgtEl>
                                          <p:spTgt spid="305155"/>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305158"/>
                                        </p:tgtEl>
                                        <p:attrNameLst>
                                          <p:attrName>style.visibility</p:attrName>
                                        </p:attrNameLst>
                                      </p:cBhvr>
                                      <p:to>
                                        <p:strVal val="visible"/>
                                      </p:to>
                                    </p:set>
                                    <p:anim calcmode="lin" valueType="num">
                                      <p:cBhvr additive="base">
                                        <p:cTn id="25" dur="500" fill="hold"/>
                                        <p:tgtEl>
                                          <p:spTgt spid="305158"/>
                                        </p:tgtEl>
                                        <p:attrNameLst>
                                          <p:attrName>ppt_x</p:attrName>
                                        </p:attrNameLst>
                                      </p:cBhvr>
                                      <p:tavLst>
                                        <p:tav tm="0">
                                          <p:val>
                                            <p:strVal val="#ppt_x"/>
                                          </p:val>
                                        </p:tav>
                                        <p:tav tm="100000">
                                          <p:val>
                                            <p:strVal val="#ppt_x"/>
                                          </p:val>
                                        </p:tav>
                                      </p:tavLst>
                                    </p:anim>
                                    <p:anim calcmode="lin" valueType="num">
                                      <p:cBhvr additive="base">
                                        <p:cTn id="26" dur="500" fill="hold"/>
                                        <p:tgtEl>
                                          <p:spTgt spid="305158"/>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305157"/>
                                        </p:tgtEl>
                                        <p:attrNameLst>
                                          <p:attrName>style.visibility</p:attrName>
                                        </p:attrNameLst>
                                      </p:cBhvr>
                                      <p:to>
                                        <p:strVal val="visible"/>
                                      </p:to>
                                    </p:set>
                                    <p:anim calcmode="lin" valueType="num">
                                      <p:cBhvr additive="base">
                                        <p:cTn id="31" dur="500" fill="hold"/>
                                        <p:tgtEl>
                                          <p:spTgt spid="305157"/>
                                        </p:tgtEl>
                                        <p:attrNameLst>
                                          <p:attrName>ppt_x</p:attrName>
                                        </p:attrNameLst>
                                      </p:cBhvr>
                                      <p:tavLst>
                                        <p:tav tm="0">
                                          <p:val>
                                            <p:strVal val="#ppt_x"/>
                                          </p:val>
                                        </p:tav>
                                        <p:tav tm="100000">
                                          <p:val>
                                            <p:strVal val="#ppt_x"/>
                                          </p:val>
                                        </p:tav>
                                      </p:tavLst>
                                    </p:anim>
                                    <p:anim calcmode="lin" valueType="num">
                                      <p:cBhvr additive="base">
                                        <p:cTn id="32" dur="500" fill="hold"/>
                                        <p:tgtEl>
                                          <p:spTgt spid="305157"/>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nodeType="clickEffect">
                                  <p:stCondLst>
                                    <p:cond delay="0"/>
                                  </p:stCondLst>
                                  <p:childTnLst>
                                    <p:set>
                                      <p:cBhvr>
                                        <p:cTn id="36" dur="1" fill="hold">
                                          <p:stCondLst>
                                            <p:cond delay="0"/>
                                          </p:stCondLst>
                                        </p:cTn>
                                        <p:tgtEl>
                                          <p:spTgt spid="305163"/>
                                        </p:tgtEl>
                                        <p:attrNameLst>
                                          <p:attrName>style.visibility</p:attrName>
                                        </p:attrNameLst>
                                      </p:cBhvr>
                                      <p:to>
                                        <p:strVal val="visible"/>
                                      </p:to>
                                    </p:set>
                                    <p:anim calcmode="lin" valueType="num">
                                      <p:cBhvr additive="base">
                                        <p:cTn id="37" dur="500" fill="hold"/>
                                        <p:tgtEl>
                                          <p:spTgt spid="305163"/>
                                        </p:tgtEl>
                                        <p:attrNameLst>
                                          <p:attrName>ppt_x</p:attrName>
                                        </p:attrNameLst>
                                      </p:cBhvr>
                                      <p:tavLst>
                                        <p:tav tm="0">
                                          <p:val>
                                            <p:strVal val="#ppt_x"/>
                                          </p:val>
                                        </p:tav>
                                        <p:tav tm="100000">
                                          <p:val>
                                            <p:strVal val="#ppt_x"/>
                                          </p:val>
                                        </p:tav>
                                      </p:tavLst>
                                    </p:anim>
                                    <p:anim calcmode="lin" valueType="num">
                                      <p:cBhvr additive="base">
                                        <p:cTn id="38" dur="500" fill="hold"/>
                                        <p:tgtEl>
                                          <p:spTgt spid="305163"/>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nodeType="clickEffect">
                                  <p:stCondLst>
                                    <p:cond delay="0"/>
                                  </p:stCondLst>
                                  <p:childTnLst>
                                    <p:set>
                                      <p:cBhvr>
                                        <p:cTn id="42" dur="1" fill="hold">
                                          <p:stCondLst>
                                            <p:cond delay="0"/>
                                          </p:stCondLst>
                                        </p:cTn>
                                        <p:tgtEl>
                                          <p:spTgt spid="305160"/>
                                        </p:tgtEl>
                                        <p:attrNameLst>
                                          <p:attrName>style.visibility</p:attrName>
                                        </p:attrNameLst>
                                      </p:cBhvr>
                                      <p:to>
                                        <p:strVal val="visible"/>
                                      </p:to>
                                    </p:set>
                                    <p:anim calcmode="lin" valueType="num">
                                      <p:cBhvr additive="base">
                                        <p:cTn id="43" dur="500" fill="hold"/>
                                        <p:tgtEl>
                                          <p:spTgt spid="305160"/>
                                        </p:tgtEl>
                                        <p:attrNameLst>
                                          <p:attrName>ppt_x</p:attrName>
                                        </p:attrNameLst>
                                      </p:cBhvr>
                                      <p:tavLst>
                                        <p:tav tm="0">
                                          <p:val>
                                            <p:strVal val="#ppt_x"/>
                                          </p:val>
                                        </p:tav>
                                        <p:tav tm="100000">
                                          <p:val>
                                            <p:strVal val="#ppt_x"/>
                                          </p:val>
                                        </p:tav>
                                      </p:tavLst>
                                    </p:anim>
                                    <p:anim calcmode="lin" valueType="num">
                                      <p:cBhvr additive="base">
                                        <p:cTn id="44" dur="500" fill="hold"/>
                                        <p:tgtEl>
                                          <p:spTgt spid="305160"/>
                                        </p:tgtEl>
                                        <p:attrNameLst>
                                          <p:attrName>ppt_y</p:attrName>
                                        </p:attrNameLst>
                                      </p:cBhvr>
                                      <p:tavLst>
                                        <p:tav tm="0">
                                          <p:val>
                                            <p:strVal val="1+#ppt_h/2"/>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4" fill="hold" nodeType="clickEffect">
                                  <p:stCondLst>
                                    <p:cond delay="0"/>
                                  </p:stCondLst>
                                  <p:childTnLst>
                                    <p:set>
                                      <p:cBhvr>
                                        <p:cTn id="48" dur="1" fill="hold">
                                          <p:stCondLst>
                                            <p:cond delay="0"/>
                                          </p:stCondLst>
                                        </p:cTn>
                                        <p:tgtEl>
                                          <p:spTgt spid="305175"/>
                                        </p:tgtEl>
                                        <p:attrNameLst>
                                          <p:attrName>style.visibility</p:attrName>
                                        </p:attrNameLst>
                                      </p:cBhvr>
                                      <p:to>
                                        <p:strVal val="visible"/>
                                      </p:to>
                                    </p:set>
                                    <p:anim calcmode="lin" valueType="num">
                                      <p:cBhvr additive="base">
                                        <p:cTn id="49" dur="500" fill="hold"/>
                                        <p:tgtEl>
                                          <p:spTgt spid="305175"/>
                                        </p:tgtEl>
                                        <p:attrNameLst>
                                          <p:attrName>ppt_x</p:attrName>
                                        </p:attrNameLst>
                                      </p:cBhvr>
                                      <p:tavLst>
                                        <p:tav tm="0">
                                          <p:val>
                                            <p:strVal val="#ppt_x"/>
                                          </p:val>
                                        </p:tav>
                                        <p:tav tm="100000">
                                          <p:val>
                                            <p:strVal val="#ppt_x"/>
                                          </p:val>
                                        </p:tav>
                                      </p:tavLst>
                                    </p:anim>
                                    <p:anim calcmode="lin" valueType="num">
                                      <p:cBhvr additive="base">
                                        <p:cTn id="50" dur="500" fill="hold"/>
                                        <p:tgtEl>
                                          <p:spTgt spid="30517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sz="quarter"/>
          </p:nvPr>
        </p:nvSpPr>
        <p:spPr/>
        <p:style>
          <a:lnRef idx="0">
            <a:schemeClr val="accent1"/>
          </a:lnRef>
          <a:fillRef idx="3">
            <a:schemeClr val="accent1"/>
          </a:fillRef>
          <a:effectRef idx="3">
            <a:schemeClr val="accent1"/>
          </a:effectRef>
          <a:fontRef idx="minor">
            <a:schemeClr val="lt1"/>
          </a:fontRef>
        </p:style>
        <p:txBody>
          <a:bodyPr>
            <a:normAutofit fontScale="90000"/>
          </a:bodyPr>
          <a:lstStyle/>
          <a:p>
            <a:pPr algn="ctr" rtl="1" eaLnBrk="1" hangingPunct="1"/>
            <a:r>
              <a:rPr lang="ar-SA" smtClean="0"/>
              <a:t>التوجهات الكبرى في التعليم الإلكتروني</a:t>
            </a:r>
            <a:endParaRPr lang="en-US" smtClean="0"/>
          </a:p>
        </p:txBody>
      </p:sp>
      <p:sp>
        <p:nvSpPr>
          <p:cNvPr id="17" name="Slide Number Placeholder 8"/>
          <p:cNvSpPr>
            <a:spLocks noGrp="1"/>
          </p:cNvSpPr>
          <p:nvPr>
            <p:ph type="sldNum" sz="quarter" idx="12"/>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style>
          <a:lnRef idx="0">
            <a:schemeClr val="accent1"/>
          </a:lnRef>
          <a:fillRef idx="3">
            <a:schemeClr val="accent1"/>
          </a:fillRef>
          <a:effectRef idx="3">
            <a:schemeClr val="accent1"/>
          </a:effectRef>
          <a:fontRef idx="minor">
            <a:schemeClr val="lt1"/>
          </a:fontRef>
        </p:style>
        <p:txBody>
          <a:bodyPr/>
          <a:lstStyle/>
          <a:p>
            <a:pPr>
              <a:defRPr/>
            </a:pPr>
            <a:fld id="{FED5AC6B-0542-4570-9A1D-0B4FCC92E8CB}" type="slidenum">
              <a:rPr lang="en-US"/>
              <a:pPr>
                <a:defRPr/>
              </a:pPr>
              <a:t>11</a:t>
            </a:fld>
            <a:endParaRPr lang="en-US"/>
          </a:p>
        </p:txBody>
      </p:sp>
      <p:sp>
        <p:nvSpPr>
          <p:cNvPr id="271398" name="Cloud"/>
          <p:cNvSpPr>
            <a:spLocks noChangeAspect="1" noEditPoints="1" noChangeArrowheads="1"/>
          </p:cNvSpPr>
          <p:nvPr/>
        </p:nvSpPr>
        <p:spPr bwMode="auto">
          <a:xfrm>
            <a:off x="1042988" y="1916113"/>
            <a:ext cx="2089150" cy="1400175"/>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2977 w 21600"/>
              <a:gd name="T13" fmla="*/ 3262 h 21600"/>
              <a:gd name="T14" fmla="*/ 17087 w 21600"/>
              <a:gd name="T15" fmla="*/ 17337 h 21600"/>
            </a:gdLst>
            <a:ahLst/>
            <a:cxnLst>
              <a:cxn ang="T8">
                <a:pos x="T0" y="T1"/>
              </a:cxn>
              <a:cxn ang="T9">
                <a:pos x="T2" y="T3"/>
              </a:cxn>
              <a:cxn ang="T10">
                <a:pos x="T4" y="T5"/>
              </a:cxn>
              <a:cxn ang="T11">
                <a:pos x="T6" y="T7"/>
              </a:cxn>
            </a:cxnLst>
            <a:rect l="T12" t="T13" r="T14" b="T15"/>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lnTo>
                  <a:pt x="1949" y="7180"/>
                </a:ln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ln>
            <a:headEnd/>
            <a:tailEnd/>
          </a:ln>
        </p:spPr>
        <p:style>
          <a:lnRef idx="0">
            <a:schemeClr val="accent1"/>
          </a:lnRef>
          <a:fillRef idx="3">
            <a:schemeClr val="accent1"/>
          </a:fillRef>
          <a:effectRef idx="3">
            <a:schemeClr val="accent1"/>
          </a:effectRef>
          <a:fontRef idx="minor">
            <a:schemeClr val="lt1"/>
          </a:fontRef>
        </p:style>
        <p:txBody>
          <a:bodyPr/>
          <a:lstStyle/>
          <a:p>
            <a:r>
              <a:rPr lang="ar-SA">
                <a:solidFill>
                  <a:schemeClr val="bg1"/>
                </a:solidFill>
              </a:rPr>
              <a:t>السمعة التجارية</a:t>
            </a:r>
            <a:endParaRPr lang="en-US">
              <a:solidFill>
                <a:schemeClr val="bg1"/>
              </a:solidFill>
            </a:endParaRPr>
          </a:p>
        </p:txBody>
      </p:sp>
      <p:sp>
        <p:nvSpPr>
          <p:cNvPr id="271399" name="Cloud"/>
          <p:cNvSpPr>
            <a:spLocks noChangeAspect="1" noEditPoints="1" noChangeArrowheads="1"/>
          </p:cNvSpPr>
          <p:nvPr/>
        </p:nvSpPr>
        <p:spPr bwMode="auto">
          <a:xfrm>
            <a:off x="2627313" y="1557338"/>
            <a:ext cx="2016125" cy="1352550"/>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2977 w 21600"/>
              <a:gd name="T13" fmla="*/ 3262 h 21600"/>
              <a:gd name="T14" fmla="*/ 17087 w 21600"/>
              <a:gd name="T15" fmla="*/ 17337 h 21600"/>
            </a:gdLst>
            <a:ahLst/>
            <a:cxnLst>
              <a:cxn ang="T8">
                <a:pos x="T0" y="T1"/>
              </a:cxn>
              <a:cxn ang="T9">
                <a:pos x="T2" y="T3"/>
              </a:cxn>
              <a:cxn ang="T10">
                <a:pos x="T4" y="T5"/>
              </a:cxn>
              <a:cxn ang="T11">
                <a:pos x="T6" y="T7"/>
              </a:cxn>
            </a:cxnLst>
            <a:rect l="T12" t="T13" r="T14" b="T15"/>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lnTo>
                  <a:pt x="1949" y="7180"/>
                </a:ln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ln>
            <a:headEnd/>
            <a:tailEnd/>
          </a:ln>
        </p:spPr>
        <p:style>
          <a:lnRef idx="0">
            <a:schemeClr val="accent1"/>
          </a:lnRef>
          <a:fillRef idx="3">
            <a:schemeClr val="accent1"/>
          </a:fillRef>
          <a:effectRef idx="3">
            <a:schemeClr val="accent1"/>
          </a:effectRef>
          <a:fontRef idx="minor">
            <a:schemeClr val="lt1"/>
          </a:fontRef>
        </p:style>
        <p:txBody>
          <a:bodyPr/>
          <a:lstStyle/>
          <a:p>
            <a:pPr rtl="1"/>
            <a:endParaRPr lang="ar-SA">
              <a:solidFill>
                <a:schemeClr val="bg1"/>
              </a:solidFill>
            </a:endParaRPr>
          </a:p>
          <a:p>
            <a:pPr rtl="1"/>
            <a:r>
              <a:rPr lang="ar-SA">
                <a:solidFill>
                  <a:schemeClr val="bg1"/>
                </a:solidFill>
              </a:rPr>
              <a:t>العولمة</a:t>
            </a:r>
            <a:endParaRPr lang="en-US">
              <a:solidFill>
                <a:schemeClr val="bg1"/>
              </a:solidFill>
            </a:endParaRPr>
          </a:p>
        </p:txBody>
      </p:sp>
      <p:sp>
        <p:nvSpPr>
          <p:cNvPr id="271400" name="Cloud">
            <a:hlinkClick r:id="rId2" action="ppaction://hlinksldjump"/>
          </p:cNvPr>
          <p:cNvSpPr>
            <a:spLocks noChangeAspect="1" noEditPoints="1" noChangeArrowheads="1"/>
          </p:cNvSpPr>
          <p:nvPr/>
        </p:nvSpPr>
        <p:spPr bwMode="auto">
          <a:xfrm>
            <a:off x="4356100" y="1844675"/>
            <a:ext cx="2016125" cy="1350963"/>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2977 w 21600"/>
              <a:gd name="T13" fmla="*/ 3262 h 21600"/>
              <a:gd name="T14" fmla="*/ 17087 w 21600"/>
              <a:gd name="T15" fmla="*/ 17337 h 21600"/>
            </a:gdLst>
            <a:ahLst/>
            <a:cxnLst>
              <a:cxn ang="T8">
                <a:pos x="T0" y="T1"/>
              </a:cxn>
              <a:cxn ang="T9">
                <a:pos x="T2" y="T3"/>
              </a:cxn>
              <a:cxn ang="T10">
                <a:pos x="T4" y="T5"/>
              </a:cxn>
              <a:cxn ang="T11">
                <a:pos x="T6" y="T7"/>
              </a:cxn>
            </a:cxnLst>
            <a:rect l="T12" t="T13" r="T14" b="T15"/>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lnTo>
                  <a:pt x="1949" y="7180"/>
                </a:ln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ln>
            <a:headEnd/>
            <a:tailEnd/>
          </a:ln>
        </p:spPr>
        <p:style>
          <a:lnRef idx="0">
            <a:schemeClr val="accent1"/>
          </a:lnRef>
          <a:fillRef idx="3">
            <a:schemeClr val="accent1"/>
          </a:fillRef>
          <a:effectRef idx="3">
            <a:schemeClr val="accent1"/>
          </a:effectRef>
          <a:fontRef idx="minor">
            <a:schemeClr val="lt1"/>
          </a:fontRef>
        </p:style>
        <p:txBody>
          <a:bodyPr/>
          <a:lstStyle/>
          <a:p>
            <a:pPr rtl="1"/>
            <a:r>
              <a:rPr lang="ar-SA">
                <a:solidFill>
                  <a:schemeClr val="bg1"/>
                </a:solidFill>
              </a:rPr>
              <a:t>تحسن </a:t>
            </a:r>
          </a:p>
          <a:p>
            <a:pPr rtl="1"/>
            <a:r>
              <a:rPr lang="ar-SA">
                <a:solidFill>
                  <a:schemeClr val="bg1"/>
                </a:solidFill>
              </a:rPr>
              <a:t>التقنية</a:t>
            </a:r>
            <a:endParaRPr lang="en-US">
              <a:solidFill>
                <a:schemeClr val="bg1"/>
              </a:solidFill>
            </a:endParaRPr>
          </a:p>
        </p:txBody>
      </p:sp>
      <p:sp>
        <p:nvSpPr>
          <p:cNvPr id="271401" name="Cloud"/>
          <p:cNvSpPr>
            <a:spLocks noChangeAspect="1" noEditPoints="1" noChangeArrowheads="1"/>
          </p:cNvSpPr>
          <p:nvPr/>
        </p:nvSpPr>
        <p:spPr bwMode="auto">
          <a:xfrm>
            <a:off x="6946900" y="3181350"/>
            <a:ext cx="2197100" cy="1400175"/>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2977 w 21600"/>
              <a:gd name="T13" fmla="*/ 3262 h 21600"/>
              <a:gd name="T14" fmla="*/ 17087 w 21600"/>
              <a:gd name="T15" fmla="*/ 17337 h 21600"/>
            </a:gdLst>
            <a:ahLst/>
            <a:cxnLst>
              <a:cxn ang="T8">
                <a:pos x="T0" y="T1"/>
              </a:cxn>
              <a:cxn ang="T9">
                <a:pos x="T2" y="T3"/>
              </a:cxn>
              <a:cxn ang="T10">
                <a:pos x="T4" y="T5"/>
              </a:cxn>
              <a:cxn ang="T11">
                <a:pos x="T6" y="T7"/>
              </a:cxn>
            </a:cxnLst>
            <a:rect l="T12" t="T13" r="T14" b="T15"/>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lnTo>
                  <a:pt x="1949" y="7180"/>
                </a:ln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ln>
            <a:headEnd/>
            <a:tailEnd/>
          </a:ln>
        </p:spPr>
        <p:style>
          <a:lnRef idx="0">
            <a:schemeClr val="accent1"/>
          </a:lnRef>
          <a:fillRef idx="3">
            <a:schemeClr val="accent1"/>
          </a:fillRef>
          <a:effectRef idx="3">
            <a:schemeClr val="accent1"/>
          </a:effectRef>
          <a:fontRef idx="minor">
            <a:schemeClr val="lt1"/>
          </a:fontRef>
        </p:style>
        <p:txBody>
          <a:bodyPr/>
          <a:lstStyle/>
          <a:p>
            <a:r>
              <a:rPr lang="ar-SA" sz="2200" dirty="0">
                <a:solidFill>
                  <a:schemeClr val="bg1"/>
                </a:solidFill>
              </a:rPr>
              <a:t>التوجه لتقنيات الاتصال المباشر</a:t>
            </a:r>
            <a:endParaRPr lang="en-US" sz="2200" dirty="0">
              <a:solidFill>
                <a:schemeClr val="bg1"/>
              </a:solidFill>
            </a:endParaRPr>
          </a:p>
        </p:txBody>
      </p:sp>
      <p:sp>
        <p:nvSpPr>
          <p:cNvPr id="271402" name="Cloud"/>
          <p:cNvSpPr>
            <a:spLocks noChangeAspect="1" noEditPoints="1" noChangeArrowheads="1"/>
          </p:cNvSpPr>
          <p:nvPr/>
        </p:nvSpPr>
        <p:spPr bwMode="auto">
          <a:xfrm>
            <a:off x="6370638" y="4884738"/>
            <a:ext cx="2017712" cy="1352550"/>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2977 w 21600"/>
              <a:gd name="T13" fmla="*/ 3262 h 21600"/>
              <a:gd name="T14" fmla="*/ 17087 w 21600"/>
              <a:gd name="T15" fmla="*/ 17337 h 21600"/>
            </a:gdLst>
            <a:ahLst/>
            <a:cxnLst>
              <a:cxn ang="T8">
                <a:pos x="T0" y="T1"/>
              </a:cxn>
              <a:cxn ang="T9">
                <a:pos x="T2" y="T3"/>
              </a:cxn>
              <a:cxn ang="T10">
                <a:pos x="T4" y="T5"/>
              </a:cxn>
              <a:cxn ang="T11">
                <a:pos x="T6" y="T7"/>
              </a:cxn>
            </a:cxnLst>
            <a:rect l="T12" t="T13" r="T14" b="T15"/>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lnTo>
                  <a:pt x="1949" y="7180"/>
                </a:ln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ln>
            <a:headEnd/>
            <a:tailEnd/>
          </a:ln>
        </p:spPr>
        <p:style>
          <a:lnRef idx="0">
            <a:schemeClr val="accent1"/>
          </a:lnRef>
          <a:fillRef idx="3">
            <a:schemeClr val="accent1"/>
          </a:fillRef>
          <a:effectRef idx="3">
            <a:schemeClr val="accent1"/>
          </a:effectRef>
          <a:fontRef idx="minor">
            <a:schemeClr val="lt1"/>
          </a:fontRef>
        </p:style>
        <p:txBody>
          <a:bodyPr/>
          <a:lstStyle/>
          <a:p>
            <a:r>
              <a:rPr lang="ar-SA">
                <a:solidFill>
                  <a:schemeClr val="bg1"/>
                </a:solidFill>
              </a:rPr>
              <a:t>تطور أدوات التأليف</a:t>
            </a:r>
            <a:endParaRPr lang="en-US">
              <a:solidFill>
                <a:schemeClr val="bg1"/>
              </a:solidFill>
            </a:endParaRPr>
          </a:p>
        </p:txBody>
      </p:sp>
      <p:sp>
        <p:nvSpPr>
          <p:cNvPr id="271403" name="Cloud"/>
          <p:cNvSpPr>
            <a:spLocks noChangeAspect="1" noEditPoints="1" noChangeArrowheads="1"/>
          </p:cNvSpPr>
          <p:nvPr/>
        </p:nvSpPr>
        <p:spPr bwMode="auto">
          <a:xfrm>
            <a:off x="2916238" y="3141663"/>
            <a:ext cx="2233612" cy="1447800"/>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2977 w 21600"/>
              <a:gd name="T13" fmla="*/ 3262 h 21600"/>
              <a:gd name="T14" fmla="*/ 17087 w 21600"/>
              <a:gd name="T15" fmla="*/ 17337 h 21600"/>
            </a:gdLst>
            <a:ahLst/>
            <a:cxnLst>
              <a:cxn ang="T8">
                <a:pos x="T0" y="T1"/>
              </a:cxn>
              <a:cxn ang="T9">
                <a:pos x="T2" y="T3"/>
              </a:cxn>
              <a:cxn ang="T10">
                <a:pos x="T4" y="T5"/>
              </a:cxn>
              <a:cxn ang="T11">
                <a:pos x="T6" y="T7"/>
              </a:cxn>
            </a:cxnLst>
            <a:rect l="T12" t="T13" r="T14" b="T15"/>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lnTo>
                  <a:pt x="1949" y="7180"/>
                </a:ln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ln>
            <a:headEnd/>
            <a:tailEnd/>
          </a:ln>
        </p:spPr>
        <p:style>
          <a:lnRef idx="0">
            <a:schemeClr val="accent1"/>
          </a:lnRef>
          <a:fillRef idx="3">
            <a:schemeClr val="accent1"/>
          </a:fillRef>
          <a:effectRef idx="3">
            <a:schemeClr val="accent1"/>
          </a:effectRef>
          <a:fontRef idx="minor">
            <a:schemeClr val="lt1"/>
          </a:fontRef>
        </p:style>
        <p:txBody>
          <a:bodyPr/>
          <a:lstStyle/>
          <a:p>
            <a:r>
              <a:rPr lang="ar-SA">
                <a:solidFill>
                  <a:schemeClr val="bg1"/>
                </a:solidFill>
              </a:rPr>
              <a:t>تبني الإلكتروني للبقاء</a:t>
            </a:r>
            <a:endParaRPr lang="en-US">
              <a:solidFill>
                <a:schemeClr val="bg1"/>
              </a:solidFill>
            </a:endParaRPr>
          </a:p>
        </p:txBody>
      </p:sp>
      <p:sp>
        <p:nvSpPr>
          <p:cNvPr id="271404" name="Cloud">
            <a:hlinkClick r:id="rId3" action="ppaction://hlinksldjump"/>
          </p:cNvPr>
          <p:cNvSpPr>
            <a:spLocks noChangeAspect="1" noEditPoints="1" noChangeArrowheads="1"/>
          </p:cNvSpPr>
          <p:nvPr/>
        </p:nvSpPr>
        <p:spPr bwMode="auto">
          <a:xfrm>
            <a:off x="4573588" y="4724400"/>
            <a:ext cx="1943100" cy="1301750"/>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2977 w 21600"/>
              <a:gd name="T13" fmla="*/ 3262 h 21600"/>
              <a:gd name="T14" fmla="*/ 17087 w 21600"/>
              <a:gd name="T15" fmla="*/ 17337 h 21600"/>
            </a:gdLst>
            <a:ahLst/>
            <a:cxnLst>
              <a:cxn ang="T8">
                <a:pos x="T0" y="T1"/>
              </a:cxn>
              <a:cxn ang="T9">
                <a:pos x="T2" y="T3"/>
              </a:cxn>
              <a:cxn ang="T10">
                <a:pos x="T4" y="T5"/>
              </a:cxn>
              <a:cxn ang="T11">
                <a:pos x="T6" y="T7"/>
              </a:cxn>
            </a:cxnLst>
            <a:rect l="T12" t="T13" r="T14" b="T15"/>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lnTo>
                  <a:pt x="1949" y="7180"/>
                </a:ln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ln>
            <a:headEnd/>
            <a:tailEnd/>
          </a:ln>
        </p:spPr>
        <p:style>
          <a:lnRef idx="0">
            <a:schemeClr val="accent1"/>
          </a:lnRef>
          <a:fillRef idx="3">
            <a:schemeClr val="accent1"/>
          </a:fillRef>
          <a:effectRef idx="3">
            <a:schemeClr val="accent1"/>
          </a:effectRef>
          <a:fontRef idx="minor">
            <a:schemeClr val="lt1"/>
          </a:fontRef>
        </p:style>
        <p:txBody>
          <a:bodyPr/>
          <a:lstStyle/>
          <a:p>
            <a:pPr rtl="1"/>
            <a:endParaRPr lang="ar-SA">
              <a:solidFill>
                <a:schemeClr val="bg1"/>
              </a:solidFill>
            </a:endParaRPr>
          </a:p>
          <a:p>
            <a:pPr rtl="1"/>
            <a:r>
              <a:rPr lang="ar-SA">
                <a:solidFill>
                  <a:schemeClr val="bg1"/>
                </a:solidFill>
              </a:rPr>
              <a:t>المعيارية</a:t>
            </a:r>
            <a:endParaRPr lang="en-US">
              <a:solidFill>
                <a:schemeClr val="bg1"/>
              </a:solidFill>
            </a:endParaRPr>
          </a:p>
        </p:txBody>
      </p:sp>
      <p:sp>
        <p:nvSpPr>
          <p:cNvPr id="271405" name="Cloud"/>
          <p:cNvSpPr>
            <a:spLocks noChangeAspect="1" noEditPoints="1" noChangeArrowheads="1"/>
          </p:cNvSpPr>
          <p:nvPr/>
        </p:nvSpPr>
        <p:spPr bwMode="auto">
          <a:xfrm>
            <a:off x="2916238" y="4868863"/>
            <a:ext cx="2016125" cy="1350962"/>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2977 w 21600"/>
              <a:gd name="T13" fmla="*/ 3262 h 21600"/>
              <a:gd name="T14" fmla="*/ 17087 w 21600"/>
              <a:gd name="T15" fmla="*/ 17337 h 21600"/>
            </a:gdLst>
            <a:ahLst/>
            <a:cxnLst>
              <a:cxn ang="T8">
                <a:pos x="T0" y="T1"/>
              </a:cxn>
              <a:cxn ang="T9">
                <a:pos x="T2" y="T3"/>
              </a:cxn>
              <a:cxn ang="T10">
                <a:pos x="T4" y="T5"/>
              </a:cxn>
              <a:cxn ang="T11">
                <a:pos x="T6" y="T7"/>
              </a:cxn>
            </a:cxnLst>
            <a:rect l="T12" t="T13" r="T14" b="T15"/>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lnTo>
                  <a:pt x="1949" y="7180"/>
                </a:ln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ln>
            <a:headEnd/>
            <a:tailEnd/>
          </a:ln>
        </p:spPr>
        <p:style>
          <a:lnRef idx="0">
            <a:schemeClr val="accent1"/>
          </a:lnRef>
          <a:fillRef idx="3">
            <a:schemeClr val="accent1"/>
          </a:fillRef>
          <a:effectRef idx="3">
            <a:schemeClr val="accent1"/>
          </a:effectRef>
          <a:fontRef idx="minor">
            <a:schemeClr val="lt1"/>
          </a:fontRef>
        </p:style>
        <p:txBody>
          <a:bodyPr/>
          <a:lstStyle/>
          <a:p>
            <a:r>
              <a:rPr lang="ar-SA">
                <a:solidFill>
                  <a:schemeClr val="bg1"/>
                </a:solidFill>
              </a:rPr>
              <a:t>تطور أنظمة إدارة التعلم</a:t>
            </a:r>
            <a:endParaRPr lang="en-US">
              <a:solidFill>
                <a:schemeClr val="bg1"/>
              </a:solidFill>
            </a:endParaRPr>
          </a:p>
        </p:txBody>
      </p:sp>
      <p:sp>
        <p:nvSpPr>
          <p:cNvPr id="271406" name="Cloud"/>
          <p:cNvSpPr>
            <a:spLocks noChangeAspect="1" noEditPoints="1" noChangeArrowheads="1"/>
          </p:cNvSpPr>
          <p:nvPr/>
        </p:nvSpPr>
        <p:spPr bwMode="auto">
          <a:xfrm>
            <a:off x="900113" y="3284538"/>
            <a:ext cx="2160587" cy="1447800"/>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2977 w 21600"/>
              <a:gd name="T13" fmla="*/ 3262 h 21600"/>
              <a:gd name="T14" fmla="*/ 17087 w 21600"/>
              <a:gd name="T15" fmla="*/ 17337 h 21600"/>
            </a:gdLst>
            <a:ahLst/>
            <a:cxnLst>
              <a:cxn ang="T8">
                <a:pos x="T0" y="T1"/>
              </a:cxn>
              <a:cxn ang="T9">
                <a:pos x="T2" y="T3"/>
              </a:cxn>
              <a:cxn ang="T10">
                <a:pos x="T4" y="T5"/>
              </a:cxn>
              <a:cxn ang="T11">
                <a:pos x="T6" y="T7"/>
              </a:cxn>
            </a:cxnLst>
            <a:rect l="T12" t="T13" r="T14" b="T15"/>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lnTo>
                  <a:pt x="1949" y="7180"/>
                </a:ln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ln>
            <a:headEnd/>
            <a:tailEnd/>
          </a:ln>
        </p:spPr>
        <p:style>
          <a:lnRef idx="0">
            <a:schemeClr val="accent1"/>
          </a:lnRef>
          <a:fillRef idx="3">
            <a:schemeClr val="accent1"/>
          </a:fillRef>
          <a:effectRef idx="3">
            <a:schemeClr val="accent1"/>
          </a:effectRef>
          <a:fontRef idx="minor">
            <a:schemeClr val="lt1"/>
          </a:fontRef>
        </p:style>
        <p:txBody>
          <a:bodyPr/>
          <a:lstStyle/>
          <a:p>
            <a:endParaRPr lang="ar-SA">
              <a:solidFill>
                <a:schemeClr val="bg1"/>
              </a:solidFill>
            </a:endParaRPr>
          </a:p>
          <a:p>
            <a:r>
              <a:rPr lang="ar-SA">
                <a:solidFill>
                  <a:schemeClr val="bg1"/>
                </a:solidFill>
              </a:rPr>
              <a:t>الشراكة</a:t>
            </a:r>
            <a:endParaRPr lang="en-US">
              <a:solidFill>
                <a:schemeClr val="bg1"/>
              </a:solidFill>
            </a:endParaRPr>
          </a:p>
        </p:txBody>
      </p:sp>
      <p:sp>
        <p:nvSpPr>
          <p:cNvPr id="271418" name="Cloud"/>
          <p:cNvSpPr>
            <a:spLocks noChangeAspect="1" noEditPoints="1" noChangeArrowheads="1"/>
          </p:cNvSpPr>
          <p:nvPr/>
        </p:nvSpPr>
        <p:spPr bwMode="auto">
          <a:xfrm>
            <a:off x="5076825" y="3228975"/>
            <a:ext cx="2016125" cy="1352550"/>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2977 w 21600"/>
              <a:gd name="T13" fmla="*/ 3262 h 21600"/>
              <a:gd name="T14" fmla="*/ 17087 w 21600"/>
              <a:gd name="T15" fmla="*/ 17337 h 21600"/>
            </a:gdLst>
            <a:ahLst/>
            <a:cxnLst>
              <a:cxn ang="T8">
                <a:pos x="T0" y="T1"/>
              </a:cxn>
              <a:cxn ang="T9">
                <a:pos x="T2" y="T3"/>
              </a:cxn>
              <a:cxn ang="T10">
                <a:pos x="T4" y="T5"/>
              </a:cxn>
              <a:cxn ang="T11">
                <a:pos x="T6" y="T7"/>
              </a:cxn>
            </a:cxnLst>
            <a:rect l="T12" t="T13" r="T14" b="T15"/>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lnTo>
                  <a:pt x="1949" y="7180"/>
                </a:ln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ln>
            <a:headEnd/>
            <a:tailEnd/>
          </a:ln>
        </p:spPr>
        <p:style>
          <a:lnRef idx="0">
            <a:schemeClr val="accent1"/>
          </a:lnRef>
          <a:fillRef idx="3">
            <a:schemeClr val="accent1"/>
          </a:fillRef>
          <a:effectRef idx="3">
            <a:schemeClr val="accent1"/>
          </a:effectRef>
          <a:fontRef idx="minor">
            <a:schemeClr val="lt1"/>
          </a:fontRef>
        </p:style>
        <p:txBody>
          <a:bodyPr/>
          <a:lstStyle/>
          <a:p>
            <a:pPr rtl="1"/>
            <a:r>
              <a:rPr lang="ar-SA" sz="2000">
                <a:solidFill>
                  <a:schemeClr val="bg1"/>
                </a:solidFill>
              </a:rPr>
              <a:t>رخص البرامج والخدمات</a:t>
            </a:r>
            <a:endParaRPr lang="en-US" sz="2000">
              <a:solidFill>
                <a:schemeClr val="bg1"/>
              </a:solidFill>
            </a:endParaRPr>
          </a:p>
        </p:txBody>
      </p:sp>
      <p:sp>
        <p:nvSpPr>
          <p:cNvPr id="271419" name="Cloud"/>
          <p:cNvSpPr>
            <a:spLocks noChangeAspect="1" noEditPoints="1" noChangeArrowheads="1"/>
          </p:cNvSpPr>
          <p:nvPr/>
        </p:nvSpPr>
        <p:spPr bwMode="auto">
          <a:xfrm>
            <a:off x="6300788" y="1716088"/>
            <a:ext cx="2016125" cy="1352550"/>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2977 w 21600"/>
              <a:gd name="T13" fmla="*/ 3262 h 21600"/>
              <a:gd name="T14" fmla="*/ 17087 w 21600"/>
              <a:gd name="T15" fmla="*/ 17337 h 21600"/>
            </a:gdLst>
            <a:ahLst/>
            <a:cxnLst>
              <a:cxn ang="T8">
                <a:pos x="T0" y="T1"/>
              </a:cxn>
              <a:cxn ang="T9">
                <a:pos x="T2" y="T3"/>
              </a:cxn>
              <a:cxn ang="T10">
                <a:pos x="T4" y="T5"/>
              </a:cxn>
              <a:cxn ang="T11">
                <a:pos x="T6" y="T7"/>
              </a:cxn>
            </a:cxnLst>
            <a:rect l="T12" t="T13" r="T14" b="T15"/>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lnTo>
                  <a:pt x="1949" y="7180"/>
                </a:ln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ln>
            <a:headEnd/>
            <a:tailEnd/>
          </a:ln>
        </p:spPr>
        <p:style>
          <a:lnRef idx="0">
            <a:schemeClr val="accent1"/>
          </a:lnRef>
          <a:fillRef idx="3">
            <a:schemeClr val="accent1"/>
          </a:fillRef>
          <a:effectRef idx="3">
            <a:schemeClr val="accent1"/>
          </a:effectRef>
          <a:fontRef idx="minor">
            <a:schemeClr val="lt1"/>
          </a:fontRef>
        </p:style>
        <p:txBody>
          <a:bodyPr/>
          <a:lstStyle/>
          <a:p>
            <a:pPr rtl="1"/>
            <a:r>
              <a:rPr lang="ar-SA" dirty="0">
                <a:solidFill>
                  <a:schemeClr val="bg1"/>
                </a:solidFill>
              </a:rPr>
              <a:t>الحلول الشاملة</a:t>
            </a:r>
            <a:endParaRPr lang="en-US" dirty="0">
              <a:solidFill>
                <a:schemeClr val="bg1"/>
              </a:solidFill>
            </a:endParaRPr>
          </a:p>
        </p:txBody>
      </p:sp>
      <p:sp>
        <p:nvSpPr>
          <p:cNvPr id="271420" name="Cloud"/>
          <p:cNvSpPr>
            <a:spLocks noChangeAspect="1" noEditPoints="1" noChangeArrowheads="1"/>
          </p:cNvSpPr>
          <p:nvPr/>
        </p:nvSpPr>
        <p:spPr bwMode="auto">
          <a:xfrm>
            <a:off x="1116013" y="4868863"/>
            <a:ext cx="2016125" cy="1350962"/>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2977 w 21600"/>
              <a:gd name="T13" fmla="*/ 3262 h 21600"/>
              <a:gd name="T14" fmla="*/ 17087 w 21600"/>
              <a:gd name="T15" fmla="*/ 17337 h 21600"/>
            </a:gdLst>
            <a:ahLst/>
            <a:cxnLst>
              <a:cxn ang="T8">
                <a:pos x="T0" y="T1"/>
              </a:cxn>
              <a:cxn ang="T9">
                <a:pos x="T2" y="T3"/>
              </a:cxn>
              <a:cxn ang="T10">
                <a:pos x="T4" y="T5"/>
              </a:cxn>
              <a:cxn ang="T11">
                <a:pos x="T6" y="T7"/>
              </a:cxn>
            </a:cxnLst>
            <a:rect l="T12" t="T13" r="T14" b="T15"/>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lnTo>
                  <a:pt x="1949" y="7180"/>
                </a:ln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ln>
            <a:headEnd/>
            <a:tailEnd/>
          </a:ln>
        </p:spPr>
        <p:style>
          <a:lnRef idx="0">
            <a:schemeClr val="accent1"/>
          </a:lnRef>
          <a:fillRef idx="3">
            <a:schemeClr val="accent1"/>
          </a:fillRef>
          <a:effectRef idx="3">
            <a:schemeClr val="accent1"/>
          </a:effectRef>
          <a:fontRef idx="minor">
            <a:schemeClr val="lt1"/>
          </a:fontRef>
        </p:style>
        <p:txBody>
          <a:bodyPr/>
          <a:lstStyle/>
          <a:p>
            <a:r>
              <a:rPr lang="ar-SA" sz="2000">
                <a:solidFill>
                  <a:schemeClr val="bg1"/>
                </a:solidFill>
              </a:rPr>
              <a:t>تحولات</a:t>
            </a:r>
          </a:p>
          <a:p>
            <a:r>
              <a:rPr lang="ar-SA" sz="2000">
                <a:solidFill>
                  <a:schemeClr val="bg1"/>
                </a:solidFill>
              </a:rPr>
              <a:t>في الفكر التربوي</a:t>
            </a:r>
            <a:endParaRPr lang="en-US" sz="200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71400"/>
                                        </p:tgtEl>
                                        <p:attrNameLst>
                                          <p:attrName>style.visibility</p:attrName>
                                        </p:attrNameLst>
                                      </p:cBhvr>
                                      <p:to>
                                        <p:strVal val="visible"/>
                                      </p:to>
                                    </p:set>
                                    <p:anim calcmode="lin" valueType="num">
                                      <p:cBhvr additive="base">
                                        <p:cTn id="7" dur="500" fill="hold"/>
                                        <p:tgtEl>
                                          <p:spTgt spid="271400"/>
                                        </p:tgtEl>
                                        <p:attrNameLst>
                                          <p:attrName>ppt_x</p:attrName>
                                        </p:attrNameLst>
                                      </p:cBhvr>
                                      <p:tavLst>
                                        <p:tav tm="0">
                                          <p:val>
                                            <p:strVal val="1+#ppt_w/2"/>
                                          </p:val>
                                        </p:tav>
                                        <p:tav tm="100000">
                                          <p:val>
                                            <p:strVal val="#ppt_x"/>
                                          </p:val>
                                        </p:tav>
                                      </p:tavLst>
                                    </p:anim>
                                    <p:anim calcmode="lin" valueType="num">
                                      <p:cBhvr additive="base">
                                        <p:cTn id="8" dur="500" fill="hold"/>
                                        <p:tgtEl>
                                          <p:spTgt spid="271400"/>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271398"/>
                                        </p:tgtEl>
                                        <p:attrNameLst>
                                          <p:attrName>style.visibility</p:attrName>
                                        </p:attrNameLst>
                                      </p:cBhvr>
                                      <p:to>
                                        <p:strVal val="visible"/>
                                      </p:to>
                                    </p:set>
                                    <p:anim calcmode="lin" valueType="num">
                                      <p:cBhvr additive="base">
                                        <p:cTn id="13" dur="500" fill="hold"/>
                                        <p:tgtEl>
                                          <p:spTgt spid="271398"/>
                                        </p:tgtEl>
                                        <p:attrNameLst>
                                          <p:attrName>ppt_x</p:attrName>
                                        </p:attrNameLst>
                                      </p:cBhvr>
                                      <p:tavLst>
                                        <p:tav tm="0">
                                          <p:val>
                                            <p:strVal val="1+#ppt_w/2"/>
                                          </p:val>
                                        </p:tav>
                                        <p:tav tm="100000">
                                          <p:val>
                                            <p:strVal val="#ppt_x"/>
                                          </p:val>
                                        </p:tav>
                                      </p:tavLst>
                                    </p:anim>
                                    <p:anim calcmode="lin" valueType="num">
                                      <p:cBhvr additive="base">
                                        <p:cTn id="14" dur="500" fill="hold"/>
                                        <p:tgtEl>
                                          <p:spTgt spid="271398"/>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271406"/>
                                        </p:tgtEl>
                                        <p:attrNameLst>
                                          <p:attrName>style.visibility</p:attrName>
                                        </p:attrNameLst>
                                      </p:cBhvr>
                                      <p:to>
                                        <p:strVal val="visible"/>
                                      </p:to>
                                    </p:set>
                                    <p:anim calcmode="lin" valueType="num">
                                      <p:cBhvr additive="base">
                                        <p:cTn id="19" dur="500" fill="hold"/>
                                        <p:tgtEl>
                                          <p:spTgt spid="271406"/>
                                        </p:tgtEl>
                                        <p:attrNameLst>
                                          <p:attrName>ppt_x</p:attrName>
                                        </p:attrNameLst>
                                      </p:cBhvr>
                                      <p:tavLst>
                                        <p:tav tm="0">
                                          <p:val>
                                            <p:strVal val="1+#ppt_w/2"/>
                                          </p:val>
                                        </p:tav>
                                        <p:tav tm="100000">
                                          <p:val>
                                            <p:strVal val="#ppt_x"/>
                                          </p:val>
                                        </p:tav>
                                      </p:tavLst>
                                    </p:anim>
                                    <p:anim calcmode="lin" valueType="num">
                                      <p:cBhvr additive="base">
                                        <p:cTn id="20" dur="500" fill="hold"/>
                                        <p:tgtEl>
                                          <p:spTgt spid="271406"/>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271419"/>
                                        </p:tgtEl>
                                        <p:attrNameLst>
                                          <p:attrName>style.visibility</p:attrName>
                                        </p:attrNameLst>
                                      </p:cBhvr>
                                      <p:to>
                                        <p:strVal val="visible"/>
                                      </p:to>
                                    </p:set>
                                    <p:anim calcmode="lin" valueType="num">
                                      <p:cBhvr additive="base">
                                        <p:cTn id="25" dur="500" fill="hold"/>
                                        <p:tgtEl>
                                          <p:spTgt spid="271419"/>
                                        </p:tgtEl>
                                        <p:attrNameLst>
                                          <p:attrName>ppt_x</p:attrName>
                                        </p:attrNameLst>
                                      </p:cBhvr>
                                      <p:tavLst>
                                        <p:tav tm="0">
                                          <p:val>
                                            <p:strVal val="1+#ppt_w/2"/>
                                          </p:val>
                                        </p:tav>
                                        <p:tav tm="100000">
                                          <p:val>
                                            <p:strVal val="#ppt_x"/>
                                          </p:val>
                                        </p:tav>
                                      </p:tavLst>
                                    </p:anim>
                                    <p:anim calcmode="lin" valueType="num">
                                      <p:cBhvr additive="base">
                                        <p:cTn id="26" dur="500" fill="hold"/>
                                        <p:tgtEl>
                                          <p:spTgt spid="271419"/>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271405"/>
                                        </p:tgtEl>
                                        <p:attrNameLst>
                                          <p:attrName>style.visibility</p:attrName>
                                        </p:attrNameLst>
                                      </p:cBhvr>
                                      <p:to>
                                        <p:strVal val="visible"/>
                                      </p:to>
                                    </p:set>
                                    <p:anim calcmode="lin" valueType="num">
                                      <p:cBhvr additive="base">
                                        <p:cTn id="31" dur="500" fill="hold"/>
                                        <p:tgtEl>
                                          <p:spTgt spid="271405"/>
                                        </p:tgtEl>
                                        <p:attrNameLst>
                                          <p:attrName>ppt_x</p:attrName>
                                        </p:attrNameLst>
                                      </p:cBhvr>
                                      <p:tavLst>
                                        <p:tav tm="0">
                                          <p:val>
                                            <p:strVal val="1+#ppt_w/2"/>
                                          </p:val>
                                        </p:tav>
                                        <p:tav tm="100000">
                                          <p:val>
                                            <p:strVal val="#ppt_x"/>
                                          </p:val>
                                        </p:tav>
                                      </p:tavLst>
                                    </p:anim>
                                    <p:anim calcmode="lin" valueType="num">
                                      <p:cBhvr additive="base">
                                        <p:cTn id="32" dur="500" fill="hold"/>
                                        <p:tgtEl>
                                          <p:spTgt spid="271405"/>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2" fill="hold" grpId="0" nodeType="clickEffect">
                                  <p:stCondLst>
                                    <p:cond delay="0"/>
                                  </p:stCondLst>
                                  <p:childTnLst>
                                    <p:set>
                                      <p:cBhvr>
                                        <p:cTn id="36" dur="1" fill="hold">
                                          <p:stCondLst>
                                            <p:cond delay="0"/>
                                          </p:stCondLst>
                                        </p:cTn>
                                        <p:tgtEl>
                                          <p:spTgt spid="271402"/>
                                        </p:tgtEl>
                                        <p:attrNameLst>
                                          <p:attrName>style.visibility</p:attrName>
                                        </p:attrNameLst>
                                      </p:cBhvr>
                                      <p:to>
                                        <p:strVal val="visible"/>
                                      </p:to>
                                    </p:set>
                                    <p:anim calcmode="lin" valueType="num">
                                      <p:cBhvr additive="base">
                                        <p:cTn id="37" dur="500" fill="hold"/>
                                        <p:tgtEl>
                                          <p:spTgt spid="271402"/>
                                        </p:tgtEl>
                                        <p:attrNameLst>
                                          <p:attrName>ppt_x</p:attrName>
                                        </p:attrNameLst>
                                      </p:cBhvr>
                                      <p:tavLst>
                                        <p:tav tm="0">
                                          <p:val>
                                            <p:strVal val="1+#ppt_w/2"/>
                                          </p:val>
                                        </p:tav>
                                        <p:tav tm="100000">
                                          <p:val>
                                            <p:strVal val="#ppt_x"/>
                                          </p:val>
                                        </p:tav>
                                      </p:tavLst>
                                    </p:anim>
                                    <p:anim calcmode="lin" valueType="num">
                                      <p:cBhvr additive="base">
                                        <p:cTn id="38" dur="500" fill="hold"/>
                                        <p:tgtEl>
                                          <p:spTgt spid="271402"/>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2" fill="hold" grpId="0" nodeType="clickEffect">
                                  <p:stCondLst>
                                    <p:cond delay="0"/>
                                  </p:stCondLst>
                                  <p:childTnLst>
                                    <p:set>
                                      <p:cBhvr>
                                        <p:cTn id="42" dur="1" fill="hold">
                                          <p:stCondLst>
                                            <p:cond delay="0"/>
                                          </p:stCondLst>
                                        </p:cTn>
                                        <p:tgtEl>
                                          <p:spTgt spid="271404"/>
                                        </p:tgtEl>
                                        <p:attrNameLst>
                                          <p:attrName>style.visibility</p:attrName>
                                        </p:attrNameLst>
                                      </p:cBhvr>
                                      <p:to>
                                        <p:strVal val="visible"/>
                                      </p:to>
                                    </p:set>
                                    <p:anim calcmode="lin" valueType="num">
                                      <p:cBhvr additive="base">
                                        <p:cTn id="43" dur="500" fill="hold"/>
                                        <p:tgtEl>
                                          <p:spTgt spid="271404"/>
                                        </p:tgtEl>
                                        <p:attrNameLst>
                                          <p:attrName>ppt_x</p:attrName>
                                        </p:attrNameLst>
                                      </p:cBhvr>
                                      <p:tavLst>
                                        <p:tav tm="0">
                                          <p:val>
                                            <p:strVal val="1+#ppt_w/2"/>
                                          </p:val>
                                        </p:tav>
                                        <p:tav tm="100000">
                                          <p:val>
                                            <p:strVal val="#ppt_x"/>
                                          </p:val>
                                        </p:tav>
                                      </p:tavLst>
                                    </p:anim>
                                    <p:anim calcmode="lin" valueType="num">
                                      <p:cBhvr additive="base">
                                        <p:cTn id="44" dur="500" fill="hold"/>
                                        <p:tgtEl>
                                          <p:spTgt spid="271404"/>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2" fill="hold" grpId="0" nodeType="clickEffect">
                                  <p:stCondLst>
                                    <p:cond delay="0"/>
                                  </p:stCondLst>
                                  <p:childTnLst>
                                    <p:set>
                                      <p:cBhvr>
                                        <p:cTn id="48" dur="1" fill="hold">
                                          <p:stCondLst>
                                            <p:cond delay="0"/>
                                          </p:stCondLst>
                                        </p:cTn>
                                        <p:tgtEl>
                                          <p:spTgt spid="271399"/>
                                        </p:tgtEl>
                                        <p:attrNameLst>
                                          <p:attrName>style.visibility</p:attrName>
                                        </p:attrNameLst>
                                      </p:cBhvr>
                                      <p:to>
                                        <p:strVal val="visible"/>
                                      </p:to>
                                    </p:set>
                                    <p:anim calcmode="lin" valueType="num">
                                      <p:cBhvr additive="base">
                                        <p:cTn id="49" dur="500" fill="hold"/>
                                        <p:tgtEl>
                                          <p:spTgt spid="271399"/>
                                        </p:tgtEl>
                                        <p:attrNameLst>
                                          <p:attrName>ppt_x</p:attrName>
                                        </p:attrNameLst>
                                      </p:cBhvr>
                                      <p:tavLst>
                                        <p:tav tm="0">
                                          <p:val>
                                            <p:strVal val="1+#ppt_w/2"/>
                                          </p:val>
                                        </p:tav>
                                        <p:tav tm="100000">
                                          <p:val>
                                            <p:strVal val="#ppt_x"/>
                                          </p:val>
                                        </p:tav>
                                      </p:tavLst>
                                    </p:anim>
                                    <p:anim calcmode="lin" valueType="num">
                                      <p:cBhvr additive="base">
                                        <p:cTn id="50" dur="500" fill="hold"/>
                                        <p:tgtEl>
                                          <p:spTgt spid="271399"/>
                                        </p:tgtEl>
                                        <p:attrNameLst>
                                          <p:attrName>ppt_y</p:attrName>
                                        </p:attrNameLst>
                                      </p:cBhvr>
                                      <p:tavLst>
                                        <p:tav tm="0">
                                          <p:val>
                                            <p:strVal val="#ppt_y"/>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2" fill="hold" grpId="0" nodeType="clickEffect">
                                  <p:stCondLst>
                                    <p:cond delay="0"/>
                                  </p:stCondLst>
                                  <p:childTnLst>
                                    <p:set>
                                      <p:cBhvr>
                                        <p:cTn id="54" dur="1" fill="hold">
                                          <p:stCondLst>
                                            <p:cond delay="0"/>
                                          </p:stCondLst>
                                        </p:cTn>
                                        <p:tgtEl>
                                          <p:spTgt spid="271401"/>
                                        </p:tgtEl>
                                        <p:attrNameLst>
                                          <p:attrName>style.visibility</p:attrName>
                                        </p:attrNameLst>
                                      </p:cBhvr>
                                      <p:to>
                                        <p:strVal val="visible"/>
                                      </p:to>
                                    </p:set>
                                    <p:anim calcmode="lin" valueType="num">
                                      <p:cBhvr additive="base">
                                        <p:cTn id="55" dur="500" fill="hold"/>
                                        <p:tgtEl>
                                          <p:spTgt spid="271401"/>
                                        </p:tgtEl>
                                        <p:attrNameLst>
                                          <p:attrName>ppt_x</p:attrName>
                                        </p:attrNameLst>
                                      </p:cBhvr>
                                      <p:tavLst>
                                        <p:tav tm="0">
                                          <p:val>
                                            <p:strVal val="1+#ppt_w/2"/>
                                          </p:val>
                                        </p:tav>
                                        <p:tav tm="100000">
                                          <p:val>
                                            <p:strVal val="#ppt_x"/>
                                          </p:val>
                                        </p:tav>
                                      </p:tavLst>
                                    </p:anim>
                                    <p:anim calcmode="lin" valueType="num">
                                      <p:cBhvr additive="base">
                                        <p:cTn id="56" dur="500" fill="hold"/>
                                        <p:tgtEl>
                                          <p:spTgt spid="271401"/>
                                        </p:tgtEl>
                                        <p:attrNameLst>
                                          <p:attrName>ppt_y</p:attrName>
                                        </p:attrNameLst>
                                      </p:cBhvr>
                                      <p:tavLst>
                                        <p:tav tm="0">
                                          <p:val>
                                            <p:strVal val="#ppt_y"/>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2" fill="hold" grpId="0" nodeType="clickEffect">
                                  <p:stCondLst>
                                    <p:cond delay="0"/>
                                  </p:stCondLst>
                                  <p:childTnLst>
                                    <p:set>
                                      <p:cBhvr>
                                        <p:cTn id="60" dur="1" fill="hold">
                                          <p:stCondLst>
                                            <p:cond delay="0"/>
                                          </p:stCondLst>
                                        </p:cTn>
                                        <p:tgtEl>
                                          <p:spTgt spid="271418"/>
                                        </p:tgtEl>
                                        <p:attrNameLst>
                                          <p:attrName>style.visibility</p:attrName>
                                        </p:attrNameLst>
                                      </p:cBhvr>
                                      <p:to>
                                        <p:strVal val="visible"/>
                                      </p:to>
                                    </p:set>
                                    <p:anim calcmode="lin" valueType="num">
                                      <p:cBhvr additive="base">
                                        <p:cTn id="61" dur="500" fill="hold"/>
                                        <p:tgtEl>
                                          <p:spTgt spid="271418"/>
                                        </p:tgtEl>
                                        <p:attrNameLst>
                                          <p:attrName>ppt_x</p:attrName>
                                        </p:attrNameLst>
                                      </p:cBhvr>
                                      <p:tavLst>
                                        <p:tav tm="0">
                                          <p:val>
                                            <p:strVal val="1+#ppt_w/2"/>
                                          </p:val>
                                        </p:tav>
                                        <p:tav tm="100000">
                                          <p:val>
                                            <p:strVal val="#ppt_x"/>
                                          </p:val>
                                        </p:tav>
                                      </p:tavLst>
                                    </p:anim>
                                    <p:anim calcmode="lin" valueType="num">
                                      <p:cBhvr additive="base">
                                        <p:cTn id="62" dur="500" fill="hold"/>
                                        <p:tgtEl>
                                          <p:spTgt spid="271418"/>
                                        </p:tgtEl>
                                        <p:attrNameLst>
                                          <p:attrName>ppt_y</p:attrName>
                                        </p:attrNameLst>
                                      </p:cBhvr>
                                      <p:tavLst>
                                        <p:tav tm="0">
                                          <p:val>
                                            <p:strVal val="#ppt_y"/>
                                          </p:val>
                                        </p:tav>
                                        <p:tav tm="100000">
                                          <p:val>
                                            <p:strVal val="#ppt_y"/>
                                          </p:val>
                                        </p:tav>
                                      </p:tavLst>
                                    </p:anim>
                                  </p:childTnLst>
                                </p:cTn>
                              </p:par>
                            </p:childTnLst>
                          </p:cTn>
                        </p:par>
                      </p:childTnLst>
                    </p:cTn>
                  </p:par>
                  <p:par>
                    <p:cTn id="63" fill="hold" nodeType="clickPar">
                      <p:stCondLst>
                        <p:cond delay="indefinite"/>
                      </p:stCondLst>
                      <p:childTnLst>
                        <p:par>
                          <p:cTn id="64" fill="hold" nodeType="withGroup">
                            <p:stCondLst>
                              <p:cond delay="0"/>
                            </p:stCondLst>
                            <p:childTnLst>
                              <p:par>
                                <p:cTn id="65" presetID="2" presetClass="entr" presetSubtype="2" fill="hold" grpId="0" nodeType="clickEffect">
                                  <p:stCondLst>
                                    <p:cond delay="0"/>
                                  </p:stCondLst>
                                  <p:childTnLst>
                                    <p:set>
                                      <p:cBhvr>
                                        <p:cTn id="66" dur="1" fill="hold">
                                          <p:stCondLst>
                                            <p:cond delay="0"/>
                                          </p:stCondLst>
                                        </p:cTn>
                                        <p:tgtEl>
                                          <p:spTgt spid="271403"/>
                                        </p:tgtEl>
                                        <p:attrNameLst>
                                          <p:attrName>style.visibility</p:attrName>
                                        </p:attrNameLst>
                                      </p:cBhvr>
                                      <p:to>
                                        <p:strVal val="visible"/>
                                      </p:to>
                                    </p:set>
                                    <p:anim calcmode="lin" valueType="num">
                                      <p:cBhvr additive="base">
                                        <p:cTn id="67" dur="500" fill="hold"/>
                                        <p:tgtEl>
                                          <p:spTgt spid="271403"/>
                                        </p:tgtEl>
                                        <p:attrNameLst>
                                          <p:attrName>ppt_x</p:attrName>
                                        </p:attrNameLst>
                                      </p:cBhvr>
                                      <p:tavLst>
                                        <p:tav tm="0">
                                          <p:val>
                                            <p:strVal val="1+#ppt_w/2"/>
                                          </p:val>
                                        </p:tav>
                                        <p:tav tm="100000">
                                          <p:val>
                                            <p:strVal val="#ppt_x"/>
                                          </p:val>
                                        </p:tav>
                                      </p:tavLst>
                                    </p:anim>
                                    <p:anim calcmode="lin" valueType="num">
                                      <p:cBhvr additive="base">
                                        <p:cTn id="68" dur="500" fill="hold"/>
                                        <p:tgtEl>
                                          <p:spTgt spid="271403"/>
                                        </p:tgtEl>
                                        <p:attrNameLst>
                                          <p:attrName>ppt_y</p:attrName>
                                        </p:attrNameLst>
                                      </p:cBhvr>
                                      <p:tavLst>
                                        <p:tav tm="0">
                                          <p:val>
                                            <p:strVal val="#ppt_y"/>
                                          </p:val>
                                        </p:tav>
                                        <p:tav tm="100000">
                                          <p:val>
                                            <p:strVal val="#ppt_y"/>
                                          </p:val>
                                        </p:tav>
                                      </p:tavLst>
                                    </p:anim>
                                  </p:childTnLst>
                                </p:cTn>
                              </p:par>
                            </p:childTnLst>
                          </p:cTn>
                        </p:par>
                      </p:childTnLst>
                    </p:cTn>
                  </p:par>
                  <p:par>
                    <p:cTn id="69" fill="hold" nodeType="clickPar">
                      <p:stCondLst>
                        <p:cond delay="indefinite"/>
                      </p:stCondLst>
                      <p:childTnLst>
                        <p:par>
                          <p:cTn id="70" fill="hold" nodeType="withGroup">
                            <p:stCondLst>
                              <p:cond delay="0"/>
                            </p:stCondLst>
                            <p:childTnLst>
                              <p:par>
                                <p:cTn id="71" presetID="2" presetClass="entr" presetSubtype="2" fill="hold" grpId="0" nodeType="clickEffect">
                                  <p:stCondLst>
                                    <p:cond delay="0"/>
                                  </p:stCondLst>
                                  <p:childTnLst>
                                    <p:set>
                                      <p:cBhvr>
                                        <p:cTn id="72" dur="1" fill="hold">
                                          <p:stCondLst>
                                            <p:cond delay="0"/>
                                          </p:stCondLst>
                                        </p:cTn>
                                        <p:tgtEl>
                                          <p:spTgt spid="271420"/>
                                        </p:tgtEl>
                                        <p:attrNameLst>
                                          <p:attrName>style.visibility</p:attrName>
                                        </p:attrNameLst>
                                      </p:cBhvr>
                                      <p:to>
                                        <p:strVal val="visible"/>
                                      </p:to>
                                    </p:set>
                                    <p:anim calcmode="lin" valueType="num">
                                      <p:cBhvr additive="base">
                                        <p:cTn id="73" dur="500" fill="hold"/>
                                        <p:tgtEl>
                                          <p:spTgt spid="271420"/>
                                        </p:tgtEl>
                                        <p:attrNameLst>
                                          <p:attrName>ppt_x</p:attrName>
                                        </p:attrNameLst>
                                      </p:cBhvr>
                                      <p:tavLst>
                                        <p:tav tm="0">
                                          <p:val>
                                            <p:strVal val="1+#ppt_w/2"/>
                                          </p:val>
                                        </p:tav>
                                        <p:tav tm="100000">
                                          <p:val>
                                            <p:strVal val="#ppt_x"/>
                                          </p:val>
                                        </p:tav>
                                      </p:tavLst>
                                    </p:anim>
                                    <p:anim calcmode="lin" valueType="num">
                                      <p:cBhvr additive="base">
                                        <p:cTn id="74" dur="500" fill="hold"/>
                                        <p:tgtEl>
                                          <p:spTgt spid="27142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1398" grpId="0" animBg="1"/>
      <p:bldP spid="271399" grpId="0" animBg="1"/>
      <p:bldP spid="271400" grpId="0" animBg="1"/>
      <p:bldP spid="271401" grpId="0" animBg="1" autoUpdateAnimBg="0"/>
      <p:bldP spid="271402" grpId="0" animBg="1"/>
      <p:bldP spid="271403" grpId="0" animBg="1"/>
      <p:bldP spid="271404" grpId="0" animBg="1"/>
      <p:bldP spid="271405" grpId="0" animBg="1"/>
      <p:bldP spid="271406" grpId="0" animBg="1"/>
      <p:bldP spid="271418" grpId="0" animBg="1"/>
      <p:bldP spid="271419" grpId="0" animBg="1"/>
      <p:bldP spid="271420" grpId="0" animBg="1"/>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7" name="Rectangle 2"/>
          <p:cNvSpPr>
            <a:spLocks noGrp="1" noChangeArrowheads="1"/>
          </p:cNvSpPr>
          <p:nvPr>
            <p:ph type="title"/>
          </p:nvPr>
        </p:nvSpPr>
        <p:spPr>
          <a:xfrm>
            <a:off x="500034" y="428604"/>
            <a:ext cx="8305800" cy="1143000"/>
          </a:xfrm>
        </p:spPr>
        <p:style>
          <a:lnRef idx="3">
            <a:schemeClr val="lt1"/>
          </a:lnRef>
          <a:fillRef idx="1">
            <a:schemeClr val="accent1"/>
          </a:fillRef>
          <a:effectRef idx="1">
            <a:schemeClr val="accent1"/>
          </a:effectRef>
          <a:fontRef idx="minor">
            <a:schemeClr val="lt1"/>
          </a:fontRef>
        </p:style>
        <p:txBody>
          <a:bodyPr/>
          <a:lstStyle/>
          <a:p>
            <a:pPr algn="ctr" rtl="1" eaLnBrk="1" hangingPunct="1"/>
            <a:r>
              <a:rPr lang="ar-SA" sz="4000" dirty="0" smtClean="0">
                <a:solidFill>
                  <a:schemeClr val="bg1"/>
                </a:solidFill>
              </a:rPr>
              <a:t>دوافع الاهتمام بالتعليم الإلكتروني</a:t>
            </a:r>
            <a:endParaRPr lang="en-US" sz="4000" dirty="0" smtClean="0">
              <a:solidFill>
                <a:schemeClr val="bg1"/>
              </a:solidFill>
            </a:endParaRPr>
          </a:p>
        </p:txBody>
      </p:sp>
      <p:sp>
        <p:nvSpPr>
          <p:cNvPr id="6" name="Slide Number Placeholder 4"/>
          <p:cNvSpPr>
            <a:spLocks noGrp="1"/>
          </p:cNvSpPr>
          <p:nvPr>
            <p:ph type="sldNum" sz="quarter" idx="12"/>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defRPr/>
            </a:pPr>
            <a:fld id="{9C6DD71E-19FE-4850-9125-5C86453AE7E4}" type="slidenum">
              <a:rPr lang="en-US"/>
              <a:pPr>
                <a:defRPr/>
              </a:pPr>
              <a:t>12</a:t>
            </a:fld>
            <a:endParaRPr lang="en-US"/>
          </a:p>
        </p:txBody>
      </p:sp>
      <p:sp>
        <p:nvSpPr>
          <p:cNvPr id="151555" name="Rectangle 3"/>
          <p:cNvSpPr>
            <a:spLocks noGrp="1" noChangeArrowheads="1"/>
          </p:cNvSpPr>
          <p:nvPr>
            <p:ph type="body" idx="4294967295"/>
          </p:nvPr>
        </p:nvSpPr>
        <p:spPr>
          <a:xfrm>
            <a:off x="1438275" y="1676400"/>
            <a:ext cx="7705725" cy="4114800"/>
          </a:xfrm>
        </p:spPr>
        <p:txBody>
          <a:bodyPr/>
          <a:lstStyle/>
          <a:p>
            <a:pPr algn="r" rtl="1" eaLnBrk="1" hangingPunct="1"/>
            <a:r>
              <a:rPr lang="ar-SA" sz="2800" smtClean="0"/>
              <a:t>زيادة الطلب على الجامعات وعدم قدرتها على الاستيعاب</a:t>
            </a:r>
          </a:p>
          <a:p>
            <a:pPr algn="r" rtl="1" eaLnBrk="1" hangingPunct="1"/>
            <a:r>
              <a:rPr lang="ar-SA" sz="2800" smtClean="0"/>
              <a:t>زيادة الطلب على التعليم والتدريب المستمر والتعلم مدى الحياة</a:t>
            </a:r>
          </a:p>
          <a:p>
            <a:pPr algn="r" rtl="1" eaLnBrk="1" hangingPunct="1"/>
            <a:r>
              <a:rPr lang="ar-SA" sz="2800" smtClean="0"/>
              <a:t>زيادة الطلب على العمالة المعرفية في المجتمع المعرفي</a:t>
            </a:r>
          </a:p>
          <a:p>
            <a:pPr lvl="1" algn="r" rtl="1" eaLnBrk="1" hangingPunct="1"/>
            <a:r>
              <a:rPr lang="ar-SA" sz="2400" smtClean="0"/>
              <a:t>الاقتصاد الحديث يعتمد على المعرفة ، والمعرفة تعتمد على التعليم</a:t>
            </a:r>
          </a:p>
          <a:p>
            <a:pPr algn="r" rtl="1" eaLnBrk="1" hangingPunct="1"/>
            <a:r>
              <a:rPr lang="ar-SA" sz="2800" smtClean="0"/>
              <a:t>الحاجة للتجديد والتطوير في مؤسسات التعليم العليا</a:t>
            </a:r>
          </a:p>
          <a:p>
            <a:pPr algn="r" rtl="1" eaLnBrk="1" hangingPunct="1"/>
            <a:r>
              <a:rPr lang="ar-SA" sz="2800" smtClean="0"/>
              <a:t>الحاجة إلى خفض تكاليف التدريب</a:t>
            </a:r>
          </a:p>
          <a:p>
            <a:pPr algn="just" rtl="1" eaLnBrk="1" hangingPunct="1"/>
            <a:r>
              <a:rPr lang="ar-SA" sz="2800" smtClean="0"/>
              <a:t>زيادة الوعي بأهمية التعليم الإلكتروني والميزات التي يقدمها</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51555">
                                            <p:txEl>
                                              <p:pRg st="0" end="0"/>
                                            </p:txEl>
                                          </p:spTgt>
                                        </p:tgtEl>
                                        <p:attrNameLst>
                                          <p:attrName>style.visibility</p:attrName>
                                        </p:attrNameLst>
                                      </p:cBhvr>
                                      <p:to>
                                        <p:strVal val="visible"/>
                                      </p:to>
                                    </p:set>
                                    <p:anim calcmode="lin" valueType="num">
                                      <p:cBhvr additive="base">
                                        <p:cTn id="7" dur="500" fill="hold"/>
                                        <p:tgtEl>
                                          <p:spTgt spid="15155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5155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51555">
                                            <p:txEl>
                                              <p:pRg st="1" end="1"/>
                                            </p:txEl>
                                          </p:spTgt>
                                        </p:tgtEl>
                                        <p:attrNameLst>
                                          <p:attrName>style.visibility</p:attrName>
                                        </p:attrNameLst>
                                      </p:cBhvr>
                                      <p:to>
                                        <p:strVal val="visible"/>
                                      </p:to>
                                    </p:set>
                                    <p:anim calcmode="lin" valueType="num">
                                      <p:cBhvr additive="base">
                                        <p:cTn id="13" dur="500" fill="hold"/>
                                        <p:tgtEl>
                                          <p:spTgt spid="151555">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5155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51555">
                                            <p:txEl>
                                              <p:pRg st="2" end="2"/>
                                            </p:txEl>
                                          </p:spTgt>
                                        </p:tgtEl>
                                        <p:attrNameLst>
                                          <p:attrName>style.visibility</p:attrName>
                                        </p:attrNameLst>
                                      </p:cBhvr>
                                      <p:to>
                                        <p:strVal val="visible"/>
                                      </p:to>
                                    </p:set>
                                    <p:anim calcmode="lin" valueType="num">
                                      <p:cBhvr additive="base">
                                        <p:cTn id="19" dur="500" fill="hold"/>
                                        <p:tgtEl>
                                          <p:spTgt spid="151555">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51555">
                                            <p:txEl>
                                              <p:pRg st="2" end="2"/>
                                            </p:txEl>
                                          </p:spTgt>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151555">
                                            <p:txEl>
                                              <p:pRg st="3" end="3"/>
                                            </p:txEl>
                                          </p:spTgt>
                                        </p:tgtEl>
                                        <p:attrNameLst>
                                          <p:attrName>style.visibility</p:attrName>
                                        </p:attrNameLst>
                                      </p:cBhvr>
                                      <p:to>
                                        <p:strVal val="visible"/>
                                      </p:to>
                                    </p:set>
                                    <p:anim calcmode="lin" valueType="num">
                                      <p:cBhvr additive="base">
                                        <p:cTn id="23" dur="500" fill="hold"/>
                                        <p:tgtEl>
                                          <p:spTgt spid="151555">
                                            <p:txEl>
                                              <p:pRg st="3" end="3"/>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151555">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8" fill="hold" grpId="0" nodeType="clickEffect">
                                  <p:stCondLst>
                                    <p:cond delay="0"/>
                                  </p:stCondLst>
                                  <p:childTnLst>
                                    <p:set>
                                      <p:cBhvr>
                                        <p:cTn id="28" dur="1" fill="hold">
                                          <p:stCondLst>
                                            <p:cond delay="0"/>
                                          </p:stCondLst>
                                        </p:cTn>
                                        <p:tgtEl>
                                          <p:spTgt spid="151555">
                                            <p:txEl>
                                              <p:pRg st="4" end="4"/>
                                            </p:txEl>
                                          </p:spTgt>
                                        </p:tgtEl>
                                        <p:attrNameLst>
                                          <p:attrName>style.visibility</p:attrName>
                                        </p:attrNameLst>
                                      </p:cBhvr>
                                      <p:to>
                                        <p:strVal val="visible"/>
                                      </p:to>
                                    </p:set>
                                    <p:anim calcmode="lin" valueType="num">
                                      <p:cBhvr additive="base">
                                        <p:cTn id="29" dur="500" fill="hold"/>
                                        <p:tgtEl>
                                          <p:spTgt spid="151555">
                                            <p:txEl>
                                              <p:pRg st="4" end="4"/>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151555">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2" presetClass="entr" presetSubtype="8" fill="hold" grpId="0" nodeType="clickEffect">
                                  <p:stCondLst>
                                    <p:cond delay="0"/>
                                  </p:stCondLst>
                                  <p:childTnLst>
                                    <p:set>
                                      <p:cBhvr>
                                        <p:cTn id="34" dur="1" fill="hold">
                                          <p:stCondLst>
                                            <p:cond delay="0"/>
                                          </p:stCondLst>
                                        </p:cTn>
                                        <p:tgtEl>
                                          <p:spTgt spid="151555">
                                            <p:txEl>
                                              <p:pRg st="5" end="5"/>
                                            </p:txEl>
                                          </p:spTgt>
                                        </p:tgtEl>
                                        <p:attrNameLst>
                                          <p:attrName>style.visibility</p:attrName>
                                        </p:attrNameLst>
                                      </p:cBhvr>
                                      <p:to>
                                        <p:strVal val="visible"/>
                                      </p:to>
                                    </p:set>
                                    <p:anim calcmode="lin" valueType="num">
                                      <p:cBhvr additive="base">
                                        <p:cTn id="35" dur="500" fill="hold"/>
                                        <p:tgtEl>
                                          <p:spTgt spid="151555">
                                            <p:txEl>
                                              <p:pRg st="5" end="5"/>
                                            </p:txEl>
                                          </p:spTgt>
                                        </p:tgtEl>
                                        <p:attrNameLst>
                                          <p:attrName>ppt_x</p:attrName>
                                        </p:attrNameLst>
                                      </p:cBhvr>
                                      <p:tavLst>
                                        <p:tav tm="0">
                                          <p:val>
                                            <p:strVal val="0-#ppt_w/2"/>
                                          </p:val>
                                        </p:tav>
                                        <p:tav tm="100000">
                                          <p:val>
                                            <p:strVal val="#ppt_x"/>
                                          </p:val>
                                        </p:tav>
                                      </p:tavLst>
                                    </p:anim>
                                    <p:anim calcmode="lin" valueType="num">
                                      <p:cBhvr additive="base">
                                        <p:cTn id="36" dur="500" fill="hold"/>
                                        <p:tgtEl>
                                          <p:spTgt spid="151555">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2" presetClass="entr" presetSubtype="8" fill="hold" grpId="0" nodeType="clickEffect">
                                  <p:stCondLst>
                                    <p:cond delay="0"/>
                                  </p:stCondLst>
                                  <p:childTnLst>
                                    <p:set>
                                      <p:cBhvr>
                                        <p:cTn id="40" dur="1" fill="hold">
                                          <p:stCondLst>
                                            <p:cond delay="0"/>
                                          </p:stCondLst>
                                        </p:cTn>
                                        <p:tgtEl>
                                          <p:spTgt spid="151555">
                                            <p:txEl>
                                              <p:pRg st="6" end="6"/>
                                            </p:txEl>
                                          </p:spTgt>
                                        </p:tgtEl>
                                        <p:attrNameLst>
                                          <p:attrName>style.visibility</p:attrName>
                                        </p:attrNameLst>
                                      </p:cBhvr>
                                      <p:to>
                                        <p:strVal val="visible"/>
                                      </p:to>
                                    </p:set>
                                    <p:anim calcmode="lin" valueType="num">
                                      <p:cBhvr additive="base">
                                        <p:cTn id="41" dur="500" fill="hold"/>
                                        <p:tgtEl>
                                          <p:spTgt spid="151555">
                                            <p:txEl>
                                              <p:pRg st="6" end="6"/>
                                            </p:txEl>
                                          </p:spTgt>
                                        </p:tgtEl>
                                        <p:attrNameLst>
                                          <p:attrName>ppt_x</p:attrName>
                                        </p:attrNameLst>
                                      </p:cBhvr>
                                      <p:tavLst>
                                        <p:tav tm="0">
                                          <p:val>
                                            <p:strVal val="0-#ppt_w/2"/>
                                          </p:val>
                                        </p:tav>
                                        <p:tav tm="100000">
                                          <p:val>
                                            <p:strVal val="#ppt_x"/>
                                          </p:val>
                                        </p:tav>
                                      </p:tavLst>
                                    </p:anim>
                                    <p:anim calcmode="lin" valueType="num">
                                      <p:cBhvr additive="base">
                                        <p:cTn id="42" dur="500" fill="hold"/>
                                        <p:tgtEl>
                                          <p:spTgt spid="151555">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555" grpId="0" build="p"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2" name="Rectangle 1029"/>
          <p:cNvSpPr>
            <a:spLocks noGrp="1" noChangeArrowheads="1"/>
          </p:cNvSpPr>
          <p:nvPr>
            <p:ph type="title"/>
          </p:nvPr>
        </p:nvSpPr>
        <p:spPr>
          <a:xfrm>
            <a:off x="642910" y="428604"/>
            <a:ext cx="8229600" cy="1143000"/>
          </a:xfrm>
        </p:spPr>
        <p:style>
          <a:lnRef idx="3">
            <a:schemeClr val="lt1"/>
          </a:lnRef>
          <a:fillRef idx="1">
            <a:schemeClr val="accent1"/>
          </a:fillRef>
          <a:effectRef idx="1">
            <a:schemeClr val="accent1"/>
          </a:effectRef>
          <a:fontRef idx="minor">
            <a:schemeClr val="lt1"/>
          </a:fontRef>
        </p:style>
        <p:txBody>
          <a:bodyPr/>
          <a:lstStyle/>
          <a:p>
            <a:pPr algn="ctr" rtl="1" eaLnBrk="1" hangingPunct="1"/>
            <a:r>
              <a:rPr lang="ar-SA" sz="4000" dirty="0" smtClean="0"/>
              <a:t>دوافع الاهتمام بالتعليم الإلكتروني</a:t>
            </a:r>
            <a:endParaRPr lang="en-US" sz="4000" dirty="0" smtClean="0"/>
          </a:p>
        </p:txBody>
      </p:sp>
      <p:sp>
        <p:nvSpPr>
          <p:cNvPr id="153603" name="Rectangle 1027"/>
          <p:cNvSpPr>
            <a:spLocks noGrp="1" noChangeArrowheads="1"/>
          </p:cNvSpPr>
          <p:nvPr>
            <p:ph idx="1"/>
          </p:nvPr>
        </p:nvSpPr>
        <p:spPr/>
        <p:txBody>
          <a:bodyPr/>
          <a:lstStyle/>
          <a:p>
            <a:pPr algn="just" rtl="1" eaLnBrk="1" hangingPunct="1"/>
            <a:r>
              <a:rPr lang="ar-SA" sz="2800" smtClean="0"/>
              <a:t>تغير النظرة إلى التعليم : </a:t>
            </a:r>
          </a:p>
          <a:p>
            <a:pPr lvl="1" algn="just" rtl="1" eaLnBrk="1" hangingPunct="1"/>
            <a:r>
              <a:rPr lang="ar-SA" sz="2400" smtClean="0"/>
              <a:t>التعلم أصبح عملية مستمرة وليس مرحلة ثابتة -- في الوقت الحاضر حتى يعيش الموظف يجب أن يتعلم ويكور نفسه باستمرار .</a:t>
            </a:r>
          </a:p>
          <a:p>
            <a:pPr lvl="1" algn="just" rtl="1" eaLnBrk="1" hangingPunct="1"/>
            <a:r>
              <a:rPr lang="ar-SA" sz="2400" smtClean="0"/>
              <a:t>التعليم استثمار له عائد ربحي -- شركة موتورولا تقدر أنه كل دولار يصرف على التدريب يؤدي إلى 30 دولار في الإنتاج خلال ثلاث سنوات .</a:t>
            </a:r>
          </a:p>
          <a:p>
            <a:pPr algn="just" rtl="1" eaLnBrk="1" hangingPunct="1"/>
            <a:r>
              <a:rPr lang="ar-SA" sz="2800" smtClean="0"/>
              <a:t>تغير مستهلكي التعليم : </a:t>
            </a:r>
          </a:p>
          <a:p>
            <a:pPr lvl="1" algn="just" rtl="1" eaLnBrk="1" hangingPunct="1">
              <a:buFont typeface="Wingdings" pitchFamily="2" charset="2"/>
              <a:buBlip>
                <a:blip r:embed="rId2"/>
              </a:buBlip>
            </a:pPr>
            <a:r>
              <a:rPr lang="ar-SA" sz="2400" smtClean="0"/>
              <a:t>زبائن التعليم الجامعي والعالي هم الكبار والموظفون والمتفرغون جزئياً . وهذه الفئة تبحث عن برامج تعليمية أكثر مرونة ، وذاتية .</a:t>
            </a:r>
          </a:p>
        </p:txBody>
      </p:sp>
      <p:sp>
        <p:nvSpPr>
          <p:cNvPr id="6" name="Slide Number Placeholder 5"/>
          <p:cNvSpPr>
            <a:spLocks noGrp="1"/>
          </p:cNvSpPr>
          <p:nvPr>
            <p:ph type="sldNum" sz="quarter" idx="12"/>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defRPr/>
            </a:pPr>
            <a:fld id="{B09F8EC2-D21E-460F-8ACD-A5EE7523D519}" type="slidenum">
              <a:rPr lang="en-US"/>
              <a:pPr>
                <a:defRPr/>
              </a:pPr>
              <a:t>13</a:t>
            </a:fld>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53603">
                                            <p:txEl>
                                              <p:pRg st="0" end="0"/>
                                            </p:txEl>
                                          </p:spTgt>
                                        </p:tgtEl>
                                        <p:attrNameLst>
                                          <p:attrName>style.visibility</p:attrName>
                                        </p:attrNameLst>
                                      </p:cBhvr>
                                      <p:to>
                                        <p:strVal val="visible"/>
                                      </p:to>
                                    </p:set>
                                    <p:anim calcmode="lin" valueType="num">
                                      <p:cBhvr additive="base">
                                        <p:cTn id="7" dur="500" fill="hold"/>
                                        <p:tgtEl>
                                          <p:spTgt spid="15360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53603">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53603">
                                            <p:txEl>
                                              <p:pRg st="1" end="1"/>
                                            </p:txEl>
                                          </p:spTgt>
                                        </p:tgtEl>
                                        <p:attrNameLst>
                                          <p:attrName>style.visibility</p:attrName>
                                        </p:attrNameLst>
                                      </p:cBhvr>
                                      <p:to>
                                        <p:strVal val="visible"/>
                                      </p:to>
                                    </p:set>
                                    <p:anim calcmode="lin" valueType="num">
                                      <p:cBhvr additive="base">
                                        <p:cTn id="11" dur="500" fill="hold"/>
                                        <p:tgtEl>
                                          <p:spTgt spid="153603">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153603">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153603">
                                            <p:txEl>
                                              <p:pRg st="2" end="2"/>
                                            </p:txEl>
                                          </p:spTgt>
                                        </p:tgtEl>
                                        <p:attrNameLst>
                                          <p:attrName>style.visibility</p:attrName>
                                        </p:attrNameLst>
                                      </p:cBhvr>
                                      <p:to>
                                        <p:strVal val="visible"/>
                                      </p:to>
                                    </p:set>
                                    <p:anim calcmode="lin" valueType="num">
                                      <p:cBhvr additive="base">
                                        <p:cTn id="15" dur="500" fill="hold"/>
                                        <p:tgtEl>
                                          <p:spTgt spid="153603">
                                            <p:txEl>
                                              <p:pRg st="2" end="2"/>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15360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2" presetClass="entr" presetSubtype="8" fill="hold" grpId="0" nodeType="clickEffect">
                                  <p:stCondLst>
                                    <p:cond delay="0"/>
                                  </p:stCondLst>
                                  <p:childTnLst>
                                    <p:set>
                                      <p:cBhvr>
                                        <p:cTn id="20" dur="1" fill="hold">
                                          <p:stCondLst>
                                            <p:cond delay="0"/>
                                          </p:stCondLst>
                                        </p:cTn>
                                        <p:tgtEl>
                                          <p:spTgt spid="153603">
                                            <p:txEl>
                                              <p:pRg st="3" end="3"/>
                                            </p:txEl>
                                          </p:spTgt>
                                        </p:tgtEl>
                                        <p:attrNameLst>
                                          <p:attrName>style.visibility</p:attrName>
                                        </p:attrNameLst>
                                      </p:cBhvr>
                                      <p:to>
                                        <p:strVal val="visible"/>
                                      </p:to>
                                    </p:set>
                                    <p:anim calcmode="lin" valueType="num">
                                      <p:cBhvr additive="base">
                                        <p:cTn id="21" dur="500" fill="hold"/>
                                        <p:tgtEl>
                                          <p:spTgt spid="153603">
                                            <p:txEl>
                                              <p:pRg st="3" end="3"/>
                                            </p:tx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153603">
                                            <p:txEl>
                                              <p:pRg st="3" end="3"/>
                                            </p:txEl>
                                          </p:spTgt>
                                        </p:tgtEl>
                                        <p:attrNameLst>
                                          <p:attrName>ppt_y</p:attrName>
                                        </p:attrNameLst>
                                      </p:cBhvr>
                                      <p:tavLst>
                                        <p:tav tm="0">
                                          <p:val>
                                            <p:strVal val="#ppt_y"/>
                                          </p:val>
                                        </p:tav>
                                        <p:tav tm="100000">
                                          <p:val>
                                            <p:strVal val="#ppt_y"/>
                                          </p:val>
                                        </p:tav>
                                      </p:tavLst>
                                    </p:anim>
                                  </p:childTnLst>
                                </p:cTn>
                              </p:par>
                              <p:par>
                                <p:cTn id="23" presetID="2" presetClass="entr" presetSubtype="8" fill="hold" grpId="0" nodeType="withEffect">
                                  <p:stCondLst>
                                    <p:cond delay="0"/>
                                  </p:stCondLst>
                                  <p:childTnLst>
                                    <p:set>
                                      <p:cBhvr>
                                        <p:cTn id="24" dur="1" fill="hold">
                                          <p:stCondLst>
                                            <p:cond delay="0"/>
                                          </p:stCondLst>
                                        </p:cTn>
                                        <p:tgtEl>
                                          <p:spTgt spid="153603">
                                            <p:txEl>
                                              <p:pRg st="4" end="4"/>
                                            </p:txEl>
                                          </p:spTgt>
                                        </p:tgtEl>
                                        <p:attrNameLst>
                                          <p:attrName>style.visibility</p:attrName>
                                        </p:attrNameLst>
                                      </p:cBhvr>
                                      <p:to>
                                        <p:strVal val="visible"/>
                                      </p:to>
                                    </p:set>
                                    <p:anim calcmode="lin" valueType="num">
                                      <p:cBhvr additive="base">
                                        <p:cTn id="25" dur="500" fill="hold"/>
                                        <p:tgtEl>
                                          <p:spTgt spid="153603">
                                            <p:txEl>
                                              <p:pRg st="4" end="4"/>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53603">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03" grpId="0" build="p"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sp>
        <p:nvSpPr>
          <p:cNvPr id="23555" name="Rectangle 2"/>
          <p:cNvSpPr>
            <a:spLocks noGrp="1" noChangeArrowheads="1"/>
          </p:cNvSpPr>
          <p:nvPr>
            <p:ph type="title"/>
          </p:nvPr>
        </p:nvSpPr>
        <p:spPr>
          <a:xfrm>
            <a:off x="1116013" y="333375"/>
            <a:ext cx="7772400" cy="1143000"/>
          </a:xfrm>
        </p:spPr>
        <p:style>
          <a:lnRef idx="3">
            <a:schemeClr val="lt1"/>
          </a:lnRef>
          <a:fillRef idx="1">
            <a:schemeClr val="accent1"/>
          </a:fillRef>
          <a:effectRef idx="1">
            <a:schemeClr val="accent1"/>
          </a:effectRef>
          <a:fontRef idx="minor">
            <a:schemeClr val="lt1"/>
          </a:fontRef>
        </p:style>
        <p:txBody>
          <a:bodyPr/>
          <a:lstStyle/>
          <a:p>
            <a:pPr algn="ctr" rtl="1" eaLnBrk="1" hangingPunct="1"/>
            <a:r>
              <a:rPr lang="ar-SA" smtClean="0"/>
              <a:t>مستقبل التعليم الإلكتروني </a:t>
            </a:r>
            <a:endParaRPr lang="en-US" smtClean="0"/>
          </a:p>
        </p:txBody>
      </p:sp>
      <p:sp>
        <p:nvSpPr>
          <p:cNvPr id="301059" name="Rectangle 3"/>
          <p:cNvSpPr>
            <a:spLocks noGrp="1" noChangeArrowheads="1"/>
          </p:cNvSpPr>
          <p:nvPr>
            <p:ph idx="1"/>
          </p:nvPr>
        </p:nvSpPr>
        <p:spPr/>
        <p:txBody>
          <a:bodyPr/>
          <a:lstStyle/>
          <a:p>
            <a:pPr algn="r" rtl="1" eaLnBrk="1" hangingPunct="1"/>
            <a:r>
              <a:rPr lang="ar-SA" sz="2800" smtClean="0"/>
              <a:t>بدء مجموعة من مبادرات التعليم الإلكتروني والتي تبين قناعة مؤسسات التعليم بالتعليم الإلكتروني كلياً أو جزئياً :</a:t>
            </a:r>
          </a:p>
          <a:p>
            <a:pPr lvl="1" algn="r" rtl="1" eaLnBrk="1" hangingPunct="1">
              <a:buFont typeface="Wingdings" pitchFamily="2" charset="2"/>
              <a:buBlip>
                <a:blip r:embed="rId2"/>
              </a:buBlip>
            </a:pPr>
            <a:r>
              <a:rPr lang="ar-SA" sz="2400" smtClean="0"/>
              <a:t>مشروع وطني ..</a:t>
            </a:r>
          </a:p>
          <a:p>
            <a:pPr lvl="1" algn="r" rtl="1" eaLnBrk="1" hangingPunct="1">
              <a:buFont typeface="Wingdings" pitchFamily="2" charset="2"/>
              <a:buBlip>
                <a:blip r:embed="rId2"/>
              </a:buBlip>
            </a:pPr>
            <a:r>
              <a:rPr lang="ar-SA" sz="2400" smtClean="0"/>
              <a:t>مشروع التعلم الإلكتروني </a:t>
            </a:r>
          </a:p>
          <a:p>
            <a:pPr lvl="1" algn="r" rtl="1" eaLnBrk="1" hangingPunct="1">
              <a:buFont typeface="Wingdings" pitchFamily="2" charset="2"/>
              <a:buBlip>
                <a:blip r:embed="rId2"/>
              </a:buBlip>
            </a:pPr>
            <a:r>
              <a:rPr lang="ar-SA" sz="2400" smtClean="0"/>
              <a:t>مشروع المدارس الرائدة</a:t>
            </a:r>
          </a:p>
          <a:p>
            <a:pPr lvl="1" algn="r" rtl="1" eaLnBrk="1" hangingPunct="1">
              <a:buFont typeface="Wingdings" pitchFamily="2" charset="2"/>
              <a:buBlip>
                <a:blip r:embed="rId2"/>
              </a:buBlip>
            </a:pPr>
            <a:r>
              <a:rPr lang="ar-SA" sz="2400" smtClean="0"/>
              <a:t>مبادرات المدارس الأهلية ( الفصول الذكية ، الفصول الافتراضية ) .</a:t>
            </a:r>
          </a:p>
          <a:p>
            <a:pPr lvl="1" algn="r" rtl="1" eaLnBrk="1" hangingPunct="1">
              <a:buFont typeface="Wingdings" pitchFamily="2" charset="2"/>
              <a:buBlip>
                <a:blip r:embed="rId2"/>
              </a:buBlip>
            </a:pPr>
            <a:r>
              <a:rPr lang="ar-SA" sz="2400" smtClean="0"/>
              <a:t>مبادرات الجامعات لاستخدام أنظمة إدارة التعلم الإلكتروني .</a:t>
            </a:r>
          </a:p>
          <a:p>
            <a:pPr lvl="1" algn="r" rtl="1" eaLnBrk="1" hangingPunct="1">
              <a:buFont typeface="Wingdings" pitchFamily="2" charset="2"/>
              <a:buBlip>
                <a:blip r:embed="rId2"/>
              </a:buBlip>
            </a:pPr>
            <a:r>
              <a:rPr lang="ar-SA" altLang="zh-CN" sz="2400" smtClean="0"/>
              <a:t>مشروع تدريس الحاسب في المدارس الحكومية</a:t>
            </a:r>
          </a:p>
          <a:p>
            <a:pPr lvl="1" algn="r" rtl="1" eaLnBrk="1" hangingPunct="1">
              <a:buFont typeface="Wingdings" pitchFamily="2" charset="2"/>
              <a:buBlip>
                <a:blip r:embed="rId2"/>
              </a:buBlip>
            </a:pPr>
            <a:r>
              <a:rPr lang="ar-SA" sz="2400" smtClean="0"/>
              <a:t>مشروع برنامج "معارف" .</a:t>
            </a:r>
            <a:endParaRPr lang="en-US" sz="2400" smtClean="0"/>
          </a:p>
        </p:txBody>
      </p:sp>
      <p:sp>
        <p:nvSpPr>
          <p:cNvPr id="6" name="Slide Number Placeholder 5"/>
          <p:cNvSpPr>
            <a:spLocks noGrp="1"/>
          </p:cNvSpPr>
          <p:nvPr>
            <p:ph type="sldNum" sz="quarter" idx="12"/>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defRPr/>
            </a:pPr>
            <a:fld id="{FE81A3F2-A42F-4805-A5E6-066A5BED8B27}" type="slidenum">
              <a:rPr lang="en-US"/>
              <a:pPr>
                <a:defRPr/>
              </a:pPr>
              <a:t>14</a:t>
            </a:fld>
            <a:endParaRPr lang="en-US"/>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mph" presetSubtype="0" grpId="0" nodeType="withEffect">
                                  <p:stCondLst>
                                    <p:cond delay="0"/>
                                  </p:stCondLst>
                                  <p:childTnLst>
                                    <p:set>
                                      <p:cBhvr rctx="PPT">
                                        <p:cTn id="6" dur="indefinite"/>
                                        <p:tgtEl>
                                          <p:spTgt spid="301059">
                                            <p:txEl>
                                              <p:pRg st="0" end="0"/>
                                            </p:txEl>
                                          </p:spTgt>
                                        </p:tgtEl>
                                        <p:attrNameLst>
                                          <p:attrName>style.opacity</p:attrName>
                                        </p:attrNameLst>
                                      </p:cBhvr>
                                      <p:to>
                                        <p:strVal val="0.25"/>
                                      </p:to>
                                    </p:set>
                                    <p:animEffect filter="image" prLst="opacity: 0.25">
                                      <p:cBhvr rctx="IE">
                                        <p:cTn id="7" dur="indefinite"/>
                                        <p:tgtEl>
                                          <p:spTgt spid="301059">
                                            <p:txEl>
                                              <p:pRg st="0" end="0"/>
                                            </p:txEl>
                                          </p:spTgt>
                                        </p:tgtEl>
                                      </p:cBhvr>
                                    </p:animEffect>
                                  </p:childTnLst>
                                </p:cTn>
                              </p:par>
                              <p:par>
                                <p:cTn id="8" presetID="9" presetClass="emph" presetSubtype="0" grpId="0" nodeType="withEffect">
                                  <p:stCondLst>
                                    <p:cond delay="0"/>
                                  </p:stCondLst>
                                  <p:childTnLst>
                                    <p:set>
                                      <p:cBhvr rctx="PPT">
                                        <p:cTn id="9" dur="indefinite"/>
                                        <p:tgtEl>
                                          <p:spTgt spid="301059">
                                            <p:txEl>
                                              <p:pRg st="1" end="1"/>
                                            </p:txEl>
                                          </p:spTgt>
                                        </p:tgtEl>
                                        <p:attrNameLst>
                                          <p:attrName>style.opacity</p:attrName>
                                        </p:attrNameLst>
                                      </p:cBhvr>
                                      <p:to>
                                        <p:strVal val="0.25"/>
                                      </p:to>
                                    </p:set>
                                    <p:animEffect filter="image" prLst="opacity: 0.25">
                                      <p:cBhvr rctx="IE">
                                        <p:cTn id="10" dur="indefinite"/>
                                        <p:tgtEl>
                                          <p:spTgt spid="301059">
                                            <p:txEl>
                                              <p:pRg st="1" end="1"/>
                                            </p:txEl>
                                          </p:spTgt>
                                        </p:tgtEl>
                                      </p:cBhvr>
                                    </p:animEffect>
                                  </p:childTnLst>
                                </p:cTn>
                              </p:par>
                              <p:par>
                                <p:cTn id="11" presetID="9" presetClass="emph" presetSubtype="0" grpId="0" nodeType="withEffect">
                                  <p:stCondLst>
                                    <p:cond delay="0"/>
                                  </p:stCondLst>
                                  <p:childTnLst>
                                    <p:set>
                                      <p:cBhvr rctx="PPT">
                                        <p:cTn id="12" dur="indefinite"/>
                                        <p:tgtEl>
                                          <p:spTgt spid="301059">
                                            <p:txEl>
                                              <p:pRg st="2" end="2"/>
                                            </p:txEl>
                                          </p:spTgt>
                                        </p:tgtEl>
                                        <p:attrNameLst>
                                          <p:attrName>style.opacity</p:attrName>
                                        </p:attrNameLst>
                                      </p:cBhvr>
                                      <p:to>
                                        <p:strVal val="0.25"/>
                                      </p:to>
                                    </p:set>
                                    <p:animEffect filter="image" prLst="opacity: 0.25">
                                      <p:cBhvr rctx="IE">
                                        <p:cTn id="13" dur="indefinite"/>
                                        <p:tgtEl>
                                          <p:spTgt spid="301059">
                                            <p:txEl>
                                              <p:pRg st="2" end="2"/>
                                            </p:txEl>
                                          </p:spTgt>
                                        </p:tgtEl>
                                      </p:cBhvr>
                                    </p:animEffect>
                                  </p:childTnLst>
                                </p:cTn>
                              </p:par>
                              <p:par>
                                <p:cTn id="14" presetID="9" presetClass="emph" presetSubtype="0" grpId="0" nodeType="withEffect">
                                  <p:stCondLst>
                                    <p:cond delay="0"/>
                                  </p:stCondLst>
                                  <p:childTnLst>
                                    <p:set>
                                      <p:cBhvr rctx="PPT">
                                        <p:cTn id="15" dur="indefinite"/>
                                        <p:tgtEl>
                                          <p:spTgt spid="301059">
                                            <p:txEl>
                                              <p:pRg st="3" end="3"/>
                                            </p:txEl>
                                          </p:spTgt>
                                        </p:tgtEl>
                                        <p:attrNameLst>
                                          <p:attrName>style.opacity</p:attrName>
                                        </p:attrNameLst>
                                      </p:cBhvr>
                                      <p:to>
                                        <p:strVal val="0.25"/>
                                      </p:to>
                                    </p:set>
                                    <p:animEffect filter="image" prLst="opacity: 0.25">
                                      <p:cBhvr rctx="IE">
                                        <p:cTn id="16" dur="indefinite"/>
                                        <p:tgtEl>
                                          <p:spTgt spid="301059">
                                            <p:txEl>
                                              <p:pRg st="3" end="3"/>
                                            </p:txEl>
                                          </p:spTgt>
                                        </p:tgtEl>
                                      </p:cBhvr>
                                    </p:animEffect>
                                  </p:childTnLst>
                                </p:cTn>
                              </p:par>
                              <p:par>
                                <p:cTn id="17" presetID="9" presetClass="emph" presetSubtype="0" grpId="0" nodeType="withEffect">
                                  <p:stCondLst>
                                    <p:cond delay="0"/>
                                  </p:stCondLst>
                                  <p:childTnLst>
                                    <p:set>
                                      <p:cBhvr rctx="PPT">
                                        <p:cTn id="18" dur="indefinite"/>
                                        <p:tgtEl>
                                          <p:spTgt spid="301059">
                                            <p:txEl>
                                              <p:pRg st="4" end="4"/>
                                            </p:txEl>
                                          </p:spTgt>
                                        </p:tgtEl>
                                        <p:attrNameLst>
                                          <p:attrName>style.opacity</p:attrName>
                                        </p:attrNameLst>
                                      </p:cBhvr>
                                      <p:to>
                                        <p:strVal val="0.25"/>
                                      </p:to>
                                    </p:set>
                                    <p:animEffect filter="image" prLst="opacity: 0.25">
                                      <p:cBhvr rctx="IE">
                                        <p:cTn id="19" dur="indefinite"/>
                                        <p:tgtEl>
                                          <p:spTgt spid="301059">
                                            <p:txEl>
                                              <p:pRg st="4" end="4"/>
                                            </p:txEl>
                                          </p:spTgt>
                                        </p:tgtEl>
                                      </p:cBhvr>
                                    </p:animEffect>
                                  </p:childTnLst>
                                </p:cTn>
                              </p:par>
                              <p:par>
                                <p:cTn id="20" presetID="9" presetClass="emph" presetSubtype="0" grpId="0" nodeType="withEffect">
                                  <p:stCondLst>
                                    <p:cond delay="0"/>
                                  </p:stCondLst>
                                  <p:childTnLst>
                                    <p:set>
                                      <p:cBhvr rctx="PPT">
                                        <p:cTn id="21" dur="indefinite"/>
                                        <p:tgtEl>
                                          <p:spTgt spid="301059">
                                            <p:txEl>
                                              <p:pRg st="5" end="5"/>
                                            </p:txEl>
                                          </p:spTgt>
                                        </p:tgtEl>
                                        <p:attrNameLst>
                                          <p:attrName>style.opacity</p:attrName>
                                        </p:attrNameLst>
                                      </p:cBhvr>
                                      <p:to>
                                        <p:strVal val="0.25"/>
                                      </p:to>
                                    </p:set>
                                    <p:animEffect filter="image" prLst="opacity: 0.25">
                                      <p:cBhvr rctx="IE">
                                        <p:cTn id="22" dur="indefinite"/>
                                        <p:tgtEl>
                                          <p:spTgt spid="301059">
                                            <p:txEl>
                                              <p:pRg st="5" end="5"/>
                                            </p:txEl>
                                          </p:spTgt>
                                        </p:tgtEl>
                                      </p:cBhvr>
                                    </p:animEffect>
                                  </p:childTnLst>
                                </p:cTn>
                              </p:par>
                              <p:par>
                                <p:cTn id="23" presetID="9" presetClass="emph" presetSubtype="0" grpId="0" nodeType="withEffect">
                                  <p:stCondLst>
                                    <p:cond delay="0"/>
                                  </p:stCondLst>
                                  <p:childTnLst>
                                    <p:set>
                                      <p:cBhvr rctx="PPT">
                                        <p:cTn id="24" dur="indefinite"/>
                                        <p:tgtEl>
                                          <p:spTgt spid="301059">
                                            <p:txEl>
                                              <p:pRg st="6" end="6"/>
                                            </p:txEl>
                                          </p:spTgt>
                                        </p:tgtEl>
                                        <p:attrNameLst>
                                          <p:attrName>style.opacity</p:attrName>
                                        </p:attrNameLst>
                                      </p:cBhvr>
                                      <p:to>
                                        <p:strVal val="0.25"/>
                                      </p:to>
                                    </p:set>
                                    <p:animEffect filter="image" prLst="opacity: 0.25">
                                      <p:cBhvr rctx="IE">
                                        <p:cTn id="25" dur="indefinite"/>
                                        <p:tgtEl>
                                          <p:spTgt spid="301059">
                                            <p:txEl>
                                              <p:pRg st="6" end="6"/>
                                            </p:txEl>
                                          </p:spTgt>
                                        </p:tgtEl>
                                      </p:cBhvr>
                                    </p:animEffect>
                                  </p:childTnLst>
                                </p:cTn>
                              </p:par>
                              <p:par>
                                <p:cTn id="26" presetID="9" presetClass="emph" presetSubtype="0" grpId="0" nodeType="withEffect">
                                  <p:stCondLst>
                                    <p:cond delay="0"/>
                                  </p:stCondLst>
                                  <p:childTnLst>
                                    <p:set>
                                      <p:cBhvr rctx="PPT">
                                        <p:cTn id="27" dur="indefinite"/>
                                        <p:tgtEl>
                                          <p:spTgt spid="301059">
                                            <p:txEl>
                                              <p:pRg st="7" end="7"/>
                                            </p:txEl>
                                          </p:spTgt>
                                        </p:tgtEl>
                                        <p:attrNameLst>
                                          <p:attrName>style.opacity</p:attrName>
                                        </p:attrNameLst>
                                      </p:cBhvr>
                                      <p:to>
                                        <p:strVal val="0.25"/>
                                      </p:to>
                                    </p:set>
                                    <p:animEffect filter="image" prLst="opacity: 0.25">
                                      <p:cBhvr rctx="IE">
                                        <p:cTn id="28" dur="indefinite"/>
                                        <p:tgtEl>
                                          <p:spTgt spid="301059">
                                            <p:txEl>
                                              <p:pRg st="7" end="7"/>
                                            </p:txEl>
                                          </p:spTgt>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9" presetClass="emph" presetSubtype="0" grpId="1" nodeType="clickEffect">
                                  <p:stCondLst>
                                    <p:cond delay="0"/>
                                  </p:stCondLst>
                                  <p:endCondLst>
                                    <p:cond evt="onNext" delay="0">
                                      <p:tgtEl>
                                        <p:sldTgt/>
                                      </p:tgtEl>
                                    </p:cond>
                                  </p:endCondLst>
                                  <p:childTnLst>
                                    <p:set>
                                      <p:cBhvr rctx="PPT">
                                        <p:cTn id="32" dur="indefinite"/>
                                        <p:tgtEl>
                                          <p:spTgt spid="301059">
                                            <p:txEl>
                                              <p:pRg st="0" end="0"/>
                                            </p:txEl>
                                          </p:spTgt>
                                        </p:tgtEl>
                                        <p:attrNameLst>
                                          <p:attrName>style.opacity</p:attrName>
                                        </p:attrNameLst>
                                      </p:cBhvr>
                                      <p:to>
                                        <p:strVal val="1.0"/>
                                      </p:to>
                                    </p:set>
                                    <p:animEffect filter="image" prLst="opacity: 1.0">
                                      <p:cBhvr rctx="IE">
                                        <p:cTn id="33" dur="indefinite"/>
                                        <p:tgtEl>
                                          <p:spTgt spid="301059">
                                            <p:txEl>
                                              <p:pRg st="0" end="0"/>
                                            </p:txEl>
                                          </p:spTgt>
                                        </p:tgtEl>
                                      </p:cBhvr>
                                    </p:animEffect>
                                  </p:childTnLst>
                                </p:cTn>
                              </p:par>
                              <p:par>
                                <p:cTn id="34" presetID="9" presetClass="emph" presetSubtype="0" grpId="1" nodeType="withEffect">
                                  <p:stCondLst>
                                    <p:cond delay="0"/>
                                  </p:stCondLst>
                                  <p:endCondLst>
                                    <p:cond evt="onNext" delay="0">
                                      <p:tgtEl>
                                        <p:sldTgt/>
                                      </p:tgtEl>
                                    </p:cond>
                                  </p:endCondLst>
                                  <p:childTnLst>
                                    <p:set>
                                      <p:cBhvr rctx="PPT">
                                        <p:cTn id="35" dur="indefinite"/>
                                        <p:tgtEl>
                                          <p:spTgt spid="301059">
                                            <p:txEl>
                                              <p:pRg st="1" end="1"/>
                                            </p:txEl>
                                          </p:spTgt>
                                        </p:tgtEl>
                                        <p:attrNameLst>
                                          <p:attrName>style.opacity</p:attrName>
                                        </p:attrNameLst>
                                      </p:cBhvr>
                                      <p:to>
                                        <p:strVal val="1.0"/>
                                      </p:to>
                                    </p:set>
                                    <p:animEffect filter="image" prLst="opacity: 1.0">
                                      <p:cBhvr rctx="IE">
                                        <p:cTn id="36" dur="indefinite"/>
                                        <p:tgtEl>
                                          <p:spTgt spid="301059">
                                            <p:txEl>
                                              <p:pRg st="1" end="1"/>
                                            </p:txEl>
                                          </p:spTgt>
                                        </p:tgtEl>
                                      </p:cBhvr>
                                    </p:animEffect>
                                  </p:childTnLst>
                                </p:cTn>
                              </p:par>
                              <p:par>
                                <p:cTn id="37" presetID="9" presetClass="emph" presetSubtype="0" grpId="1" nodeType="withEffect">
                                  <p:stCondLst>
                                    <p:cond delay="0"/>
                                  </p:stCondLst>
                                  <p:endCondLst>
                                    <p:cond evt="onNext" delay="0">
                                      <p:tgtEl>
                                        <p:sldTgt/>
                                      </p:tgtEl>
                                    </p:cond>
                                  </p:endCondLst>
                                  <p:childTnLst>
                                    <p:set>
                                      <p:cBhvr rctx="PPT">
                                        <p:cTn id="38" dur="indefinite"/>
                                        <p:tgtEl>
                                          <p:spTgt spid="301059">
                                            <p:txEl>
                                              <p:pRg st="2" end="2"/>
                                            </p:txEl>
                                          </p:spTgt>
                                        </p:tgtEl>
                                        <p:attrNameLst>
                                          <p:attrName>style.opacity</p:attrName>
                                        </p:attrNameLst>
                                      </p:cBhvr>
                                      <p:to>
                                        <p:strVal val="1.0"/>
                                      </p:to>
                                    </p:set>
                                    <p:animEffect filter="image" prLst="opacity: 1.0">
                                      <p:cBhvr rctx="IE">
                                        <p:cTn id="39" dur="indefinite"/>
                                        <p:tgtEl>
                                          <p:spTgt spid="301059">
                                            <p:txEl>
                                              <p:pRg st="2" end="2"/>
                                            </p:txEl>
                                          </p:spTgt>
                                        </p:tgtEl>
                                      </p:cBhvr>
                                    </p:animEffect>
                                  </p:childTnLst>
                                </p:cTn>
                              </p:par>
                              <p:par>
                                <p:cTn id="40" presetID="9" presetClass="emph" presetSubtype="0" grpId="1" nodeType="withEffect">
                                  <p:stCondLst>
                                    <p:cond delay="0"/>
                                  </p:stCondLst>
                                  <p:endCondLst>
                                    <p:cond evt="onNext" delay="0">
                                      <p:tgtEl>
                                        <p:sldTgt/>
                                      </p:tgtEl>
                                    </p:cond>
                                  </p:endCondLst>
                                  <p:childTnLst>
                                    <p:set>
                                      <p:cBhvr rctx="PPT">
                                        <p:cTn id="41" dur="indefinite"/>
                                        <p:tgtEl>
                                          <p:spTgt spid="301059">
                                            <p:txEl>
                                              <p:pRg st="3" end="3"/>
                                            </p:txEl>
                                          </p:spTgt>
                                        </p:tgtEl>
                                        <p:attrNameLst>
                                          <p:attrName>style.opacity</p:attrName>
                                        </p:attrNameLst>
                                      </p:cBhvr>
                                      <p:to>
                                        <p:strVal val="1.0"/>
                                      </p:to>
                                    </p:set>
                                    <p:animEffect filter="image" prLst="opacity: 1.0">
                                      <p:cBhvr rctx="IE">
                                        <p:cTn id="42" dur="indefinite"/>
                                        <p:tgtEl>
                                          <p:spTgt spid="301059">
                                            <p:txEl>
                                              <p:pRg st="3" end="3"/>
                                            </p:txEl>
                                          </p:spTgt>
                                        </p:tgtEl>
                                      </p:cBhvr>
                                    </p:animEffect>
                                  </p:childTnLst>
                                </p:cTn>
                              </p:par>
                              <p:par>
                                <p:cTn id="43" presetID="9" presetClass="emph" presetSubtype="0" grpId="1" nodeType="withEffect">
                                  <p:stCondLst>
                                    <p:cond delay="0"/>
                                  </p:stCondLst>
                                  <p:endCondLst>
                                    <p:cond evt="onNext" delay="0">
                                      <p:tgtEl>
                                        <p:sldTgt/>
                                      </p:tgtEl>
                                    </p:cond>
                                  </p:endCondLst>
                                  <p:childTnLst>
                                    <p:set>
                                      <p:cBhvr rctx="PPT">
                                        <p:cTn id="44" dur="indefinite"/>
                                        <p:tgtEl>
                                          <p:spTgt spid="301059">
                                            <p:txEl>
                                              <p:pRg st="4" end="4"/>
                                            </p:txEl>
                                          </p:spTgt>
                                        </p:tgtEl>
                                        <p:attrNameLst>
                                          <p:attrName>style.opacity</p:attrName>
                                        </p:attrNameLst>
                                      </p:cBhvr>
                                      <p:to>
                                        <p:strVal val="1.0"/>
                                      </p:to>
                                    </p:set>
                                    <p:animEffect filter="image" prLst="opacity: 1.0">
                                      <p:cBhvr rctx="IE">
                                        <p:cTn id="45" dur="indefinite"/>
                                        <p:tgtEl>
                                          <p:spTgt spid="301059">
                                            <p:txEl>
                                              <p:pRg st="4" end="4"/>
                                            </p:txEl>
                                          </p:spTgt>
                                        </p:tgtEl>
                                      </p:cBhvr>
                                    </p:animEffect>
                                  </p:childTnLst>
                                </p:cTn>
                              </p:par>
                              <p:par>
                                <p:cTn id="46" presetID="9" presetClass="emph" presetSubtype="0" grpId="1" nodeType="withEffect">
                                  <p:stCondLst>
                                    <p:cond delay="0"/>
                                  </p:stCondLst>
                                  <p:endCondLst>
                                    <p:cond evt="onNext" delay="0">
                                      <p:tgtEl>
                                        <p:sldTgt/>
                                      </p:tgtEl>
                                    </p:cond>
                                  </p:endCondLst>
                                  <p:childTnLst>
                                    <p:set>
                                      <p:cBhvr rctx="PPT">
                                        <p:cTn id="47" dur="indefinite"/>
                                        <p:tgtEl>
                                          <p:spTgt spid="301059">
                                            <p:txEl>
                                              <p:pRg st="5" end="5"/>
                                            </p:txEl>
                                          </p:spTgt>
                                        </p:tgtEl>
                                        <p:attrNameLst>
                                          <p:attrName>style.opacity</p:attrName>
                                        </p:attrNameLst>
                                      </p:cBhvr>
                                      <p:to>
                                        <p:strVal val="1.0"/>
                                      </p:to>
                                    </p:set>
                                    <p:animEffect filter="image" prLst="opacity: 1.0">
                                      <p:cBhvr rctx="IE">
                                        <p:cTn id="48" dur="indefinite"/>
                                        <p:tgtEl>
                                          <p:spTgt spid="301059">
                                            <p:txEl>
                                              <p:pRg st="5" end="5"/>
                                            </p:txEl>
                                          </p:spTgt>
                                        </p:tgtEl>
                                      </p:cBhvr>
                                    </p:animEffect>
                                  </p:childTnLst>
                                </p:cTn>
                              </p:par>
                              <p:par>
                                <p:cTn id="49" presetID="9" presetClass="emph" presetSubtype="0" grpId="1" nodeType="withEffect">
                                  <p:stCondLst>
                                    <p:cond delay="0"/>
                                  </p:stCondLst>
                                  <p:endCondLst>
                                    <p:cond evt="onNext" delay="0">
                                      <p:tgtEl>
                                        <p:sldTgt/>
                                      </p:tgtEl>
                                    </p:cond>
                                  </p:endCondLst>
                                  <p:childTnLst>
                                    <p:set>
                                      <p:cBhvr rctx="PPT">
                                        <p:cTn id="50" dur="indefinite"/>
                                        <p:tgtEl>
                                          <p:spTgt spid="301059">
                                            <p:txEl>
                                              <p:pRg st="6" end="6"/>
                                            </p:txEl>
                                          </p:spTgt>
                                        </p:tgtEl>
                                        <p:attrNameLst>
                                          <p:attrName>style.opacity</p:attrName>
                                        </p:attrNameLst>
                                      </p:cBhvr>
                                      <p:to>
                                        <p:strVal val="1.0"/>
                                      </p:to>
                                    </p:set>
                                    <p:animEffect filter="image" prLst="opacity: 1.0">
                                      <p:cBhvr rctx="IE">
                                        <p:cTn id="51" dur="indefinite"/>
                                        <p:tgtEl>
                                          <p:spTgt spid="301059">
                                            <p:txEl>
                                              <p:pRg st="6" end="6"/>
                                            </p:txEl>
                                          </p:spTgt>
                                        </p:tgtEl>
                                      </p:cBhvr>
                                    </p:animEffect>
                                  </p:childTnLst>
                                </p:cTn>
                              </p:par>
                              <p:par>
                                <p:cTn id="52" presetID="9" presetClass="emph" presetSubtype="0" grpId="1" nodeType="withEffect">
                                  <p:stCondLst>
                                    <p:cond delay="0"/>
                                  </p:stCondLst>
                                  <p:endCondLst>
                                    <p:cond evt="onNext" delay="0">
                                      <p:tgtEl>
                                        <p:sldTgt/>
                                      </p:tgtEl>
                                    </p:cond>
                                  </p:endCondLst>
                                  <p:childTnLst>
                                    <p:set>
                                      <p:cBhvr rctx="PPT">
                                        <p:cTn id="53" dur="indefinite"/>
                                        <p:tgtEl>
                                          <p:spTgt spid="301059">
                                            <p:txEl>
                                              <p:pRg st="7" end="7"/>
                                            </p:txEl>
                                          </p:spTgt>
                                        </p:tgtEl>
                                        <p:attrNameLst>
                                          <p:attrName>style.opacity</p:attrName>
                                        </p:attrNameLst>
                                      </p:cBhvr>
                                      <p:to>
                                        <p:strVal val="1.0"/>
                                      </p:to>
                                    </p:set>
                                    <p:animEffect filter="image" prLst="opacity: 1.0">
                                      <p:cBhvr rctx="IE">
                                        <p:cTn id="54" dur="indefinite"/>
                                        <p:tgtEl>
                                          <p:spTgt spid="301059">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1059" grpId="0" build="allAtOnce"/>
      <p:bldP spid="301059" grpId="1" build="p"/>
    </p:bld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4" name="Rectangle 2"/>
          <p:cNvSpPr>
            <a:spLocks noGrp="1" noChangeArrowheads="1"/>
          </p:cNvSpPr>
          <p:nvPr>
            <p:ph type="title"/>
          </p:nvPr>
        </p:nvSpPr>
        <p:spPr>
          <a:xfrm>
            <a:off x="500034" y="285728"/>
            <a:ext cx="8229600" cy="1143000"/>
          </a:xfrm>
        </p:spPr>
        <p:style>
          <a:lnRef idx="3">
            <a:schemeClr val="lt1"/>
          </a:lnRef>
          <a:fillRef idx="1">
            <a:schemeClr val="accent1"/>
          </a:fillRef>
          <a:effectRef idx="1">
            <a:schemeClr val="accent1"/>
          </a:effectRef>
          <a:fontRef idx="minor">
            <a:schemeClr val="lt1"/>
          </a:fontRef>
        </p:style>
        <p:txBody>
          <a:bodyPr/>
          <a:lstStyle/>
          <a:p>
            <a:pPr algn="ctr" rtl="1" eaLnBrk="1" hangingPunct="1"/>
            <a:r>
              <a:rPr lang="ar-SA" dirty="0" smtClean="0"/>
              <a:t>مستقبل التعليم الإلكتروني </a:t>
            </a:r>
            <a:endParaRPr lang="en-US" dirty="0" smtClean="0"/>
          </a:p>
        </p:txBody>
      </p:sp>
      <p:sp>
        <p:nvSpPr>
          <p:cNvPr id="302083" name="Rectangle 3"/>
          <p:cNvSpPr>
            <a:spLocks noGrp="1" noChangeArrowheads="1"/>
          </p:cNvSpPr>
          <p:nvPr>
            <p:ph idx="1"/>
          </p:nvPr>
        </p:nvSpPr>
        <p:spPr/>
        <p:txBody>
          <a:bodyPr/>
          <a:lstStyle/>
          <a:p>
            <a:pPr marL="609600" indent="-609600" algn="just" rtl="1" eaLnBrk="1" hangingPunct="1">
              <a:lnSpc>
                <a:spcPct val="80000"/>
              </a:lnSpc>
            </a:pPr>
            <a:r>
              <a:rPr lang="ar-SA" sz="2800" smtClean="0"/>
              <a:t>زيادة وعي المدارس بأهمية الحاسب كأداة تعليمية فعالة وزيادة الاعتماد عليه في التعليم والإدارة ( دخول التقنية ).</a:t>
            </a:r>
          </a:p>
          <a:p>
            <a:pPr marL="609600" indent="-609600" algn="just" rtl="1" eaLnBrk="1" hangingPunct="1">
              <a:lnSpc>
                <a:spcPct val="80000"/>
              </a:lnSpc>
            </a:pPr>
            <a:r>
              <a:rPr lang="ar-SA" sz="2800" smtClean="0"/>
              <a:t>بديل جيد للدراسة بالمراسلة والانتساب التقليدين ( التعليم عن بعد ) .</a:t>
            </a:r>
          </a:p>
          <a:p>
            <a:pPr marL="609600" indent="-609600" algn="just" rtl="1" eaLnBrk="1" hangingPunct="1">
              <a:lnSpc>
                <a:spcPct val="80000"/>
              </a:lnSpc>
            </a:pPr>
            <a:r>
              <a:rPr lang="ar-SA" sz="2800" smtClean="0"/>
              <a:t>بديل جيد لتوفير التعليم النسائي على نطاق واسع مع توفير المرونة والراحة لهن .</a:t>
            </a:r>
          </a:p>
          <a:p>
            <a:pPr marL="609600" indent="-609600" algn="just" rtl="1" eaLnBrk="1" hangingPunct="1">
              <a:lnSpc>
                <a:spcPct val="80000"/>
              </a:lnSpc>
            </a:pPr>
            <a:r>
              <a:rPr lang="ar-SA" sz="2800" smtClean="0"/>
              <a:t>حل مناسب للنمو السكاني السريع   ، وزيادة القدرة الاستيعابية للجامعات </a:t>
            </a:r>
            <a:r>
              <a:rPr lang="ar-SA" sz="2800" smtClean="0">
                <a:solidFill>
                  <a:schemeClr val="accent1"/>
                </a:solidFill>
              </a:rPr>
              <a:t> </a:t>
            </a:r>
            <a:endParaRPr lang="en-US" sz="2800" smtClean="0"/>
          </a:p>
        </p:txBody>
      </p:sp>
      <p:sp>
        <p:nvSpPr>
          <p:cNvPr id="25602" name="Footer Placeholder 4"/>
          <p:cNvSpPr>
            <a:spLocks noGrp="1"/>
          </p:cNvSpPr>
          <p:nvPr>
            <p:ph type="ftr" sz="quarter" idx="11"/>
          </p:nvPr>
        </p:nvSpPr>
        <p:spPr>
          <a:noFill/>
          <a:ln>
            <a:miter lim="800000"/>
            <a:headEnd/>
            <a:tailEnd/>
          </a:ln>
        </p:spPr>
        <p:txBody>
          <a:bodyPr/>
          <a:lstStyle/>
          <a:p>
            <a:r>
              <a:rPr lang="ar-SA" smtClean="0">
                <a:latin typeface="Arial" pitchFamily="34" charset="0"/>
              </a:rPr>
              <a:t>هـ</a:t>
            </a:r>
            <a:endParaRPr lang="en-US" smtClean="0">
              <a:latin typeface="Arial" pitchFamily="34" charset="0"/>
            </a:endParaRPr>
          </a:p>
        </p:txBody>
      </p:sp>
      <p:sp>
        <p:nvSpPr>
          <p:cNvPr id="6" name="Slide Number Placeholder 5"/>
          <p:cNvSpPr>
            <a:spLocks noGrp="1"/>
          </p:cNvSpPr>
          <p:nvPr>
            <p:ph type="sldNum" sz="quarter" idx="12"/>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defRPr/>
            </a:pPr>
            <a:fld id="{26D3EDBA-B55D-4887-A6DF-6AD0A8401932}" type="slidenum">
              <a:rPr lang="en-US"/>
              <a:pPr>
                <a:defRPr/>
              </a:pPr>
              <a:t>15</a:t>
            </a:fld>
            <a:endParaRPr lang="en-US"/>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mph" presetSubtype="0" grpId="0" nodeType="withEffect">
                                  <p:stCondLst>
                                    <p:cond delay="0"/>
                                  </p:stCondLst>
                                  <p:childTnLst>
                                    <p:set>
                                      <p:cBhvr rctx="PPT">
                                        <p:cTn id="6" dur="indefinite"/>
                                        <p:tgtEl>
                                          <p:spTgt spid="302083">
                                            <p:txEl>
                                              <p:pRg st="0" end="0"/>
                                            </p:txEl>
                                          </p:spTgt>
                                        </p:tgtEl>
                                        <p:attrNameLst>
                                          <p:attrName>style.opacity</p:attrName>
                                        </p:attrNameLst>
                                      </p:cBhvr>
                                      <p:to>
                                        <p:strVal val="0.25"/>
                                      </p:to>
                                    </p:set>
                                    <p:animEffect filter="image" prLst="opacity: 0.25">
                                      <p:cBhvr rctx="IE">
                                        <p:cTn id="7" dur="indefinite"/>
                                        <p:tgtEl>
                                          <p:spTgt spid="302083">
                                            <p:txEl>
                                              <p:pRg st="0" end="0"/>
                                            </p:txEl>
                                          </p:spTgt>
                                        </p:tgtEl>
                                      </p:cBhvr>
                                    </p:animEffect>
                                  </p:childTnLst>
                                </p:cTn>
                              </p:par>
                              <p:par>
                                <p:cTn id="8" presetID="9" presetClass="emph" presetSubtype="0" grpId="0" nodeType="withEffect">
                                  <p:stCondLst>
                                    <p:cond delay="0"/>
                                  </p:stCondLst>
                                  <p:childTnLst>
                                    <p:set>
                                      <p:cBhvr rctx="PPT">
                                        <p:cTn id="9" dur="indefinite"/>
                                        <p:tgtEl>
                                          <p:spTgt spid="302083">
                                            <p:txEl>
                                              <p:pRg st="1" end="1"/>
                                            </p:txEl>
                                          </p:spTgt>
                                        </p:tgtEl>
                                        <p:attrNameLst>
                                          <p:attrName>style.opacity</p:attrName>
                                        </p:attrNameLst>
                                      </p:cBhvr>
                                      <p:to>
                                        <p:strVal val="0.25"/>
                                      </p:to>
                                    </p:set>
                                    <p:animEffect filter="image" prLst="opacity: 0.25">
                                      <p:cBhvr rctx="IE">
                                        <p:cTn id="10" dur="indefinite"/>
                                        <p:tgtEl>
                                          <p:spTgt spid="302083">
                                            <p:txEl>
                                              <p:pRg st="1" end="1"/>
                                            </p:txEl>
                                          </p:spTgt>
                                        </p:tgtEl>
                                      </p:cBhvr>
                                    </p:animEffect>
                                  </p:childTnLst>
                                </p:cTn>
                              </p:par>
                              <p:par>
                                <p:cTn id="11" presetID="9" presetClass="emph" presetSubtype="0" grpId="0" nodeType="withEffect">
                                  <p:stCondLst>
                                    <p:cond delay="0"/>
                                  </p:stCondLst>
                                  <p:childTnLst>
                                    <p:set>
                                      <p:cBhvr rctx="PPT">
                                        <p:cTn id="12" dur="indefinite"/>
                                        <p:tgtEl>
                                          <p:spTgt spid="302083">
                                            <p:txEl>
                                              <p:pRg st="2" end="2"/>
                                            </p:txEl>
                                          </p:spTgt>
                                        </p:tgtEl>
                                        <p:attrNameLst>
                                          <p:attrName>style.opacity</p:attrName>
                                        </p:attrNameLst>
                                      </p:cBhvr>
                                      <p:to>
                                        <p:strVal val="0.25"/>
                                      </p:to>
                                    </p:set>
                                    <p:animEffect filter="image" prLst="opacity: 0.25">
                                      <p:cBhvr rctx="IE">
                                        <p:cTn id="13" dur="indefinite"/>
                                        <p:tgtEl>
                                          <p:spTgt spid="302083">
                                            <p:txEl>
                                              <p:pRg st="2" end="2"/>
                                            </p:txEl>
                                          </p:spTgt>
                                        </p:tgtEl>
                                      </p:cBhvr>
                                    </p:animEffect>
                                  </p:childTnLst>
                                </p:cTn>
                              </p:par>
                              <p:par>
                                <p:cTn id="14" presetID="9" presetClass="emph" presetSubtype="0" grpId="0" nodeType="withEffect">
                                  <p:stCondLst>
                                    <p:cond delay="0"/>
                                  </p:stCondLst>
                                  <p:childTnLst>
                                    <p:set>
                                      <p:cBhvr rctx="PPT">
                                        <p:cTn id="15" dur="indefinite"/>
                                        <p:tgtEl>
                                          <p:spTgt spid="302083">
                                            <p:txEl>
                                              <p:pRg st="3" end="3"/>
                                            </p:txEl>
                                          </p:spTgt>
                                        </p:tgtEl>
                                        <p:attrNameLst>
                                          <p:attrName>style.opacity</p:attrName>
                                        </p:attrNameLst>
                                      </p:cBhvr>
                                      <p:to>
                                        <p:strVal val="0.25"/>
                                      </p:to>
                                    </p:set>
                                    <p:animEffect filter="image" prLst="opacity: 0.25">
                                      <p:cBhvr rctx="IE">
                                        <p:cTn id="16" dur="indefinite"/>
                                        <p:tgtEl>
                                          <p:spTgt spid="302083">
                                            <p:txEl>
                                              <p:pRg st="3" end="3"/>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9" presetClass="emph" presetSubtype="0" grpId="1" nodeType="clickEffect">
                                  <p:stCondLst>
                                    <p:cond delay="0"/>
                                  </p:stCondLst>
                                  <p:endCondLst>
                                    <p:cond evt="onNext" delay="0">
                                      <p:tgtEl>
                                        <p:sldTgt/>
                                      </p:tgtEl>
                                    </p:cond>
                                  </p:endCondLst>
                                  <p:childTnLst>
                                    <p:set>
                                      <p:cBhvr rctx="PPT">
                                        <p:cTn id="20" dur="indefinite"/>
                                        <p:tgtEl>
                                          <p:spTgt spid="302083">
                                            <p:txEl>
                                              <p:pRg st="0" end="0"/>
                                            </p:txEl>
                                          </p:spTgt>
                                        </p:tgtEl>
                                        <p:attrNameLst>
                                          <p:attrName>style.opacity</p:attrName>
                                        </p:attrNameLst>
                                      </p:cBhvr>
                                      <p:to>
                                        <p:strVal val="1.0"/>
                                      </p:to>
                                    </p:set>
                                    <p:animEffect filter="image" prLst="opacity: 1.0">
                                      <p:cBhvr rctx="IE">
                                        <p:cTn id="21" dur="indefinite"/>
                                        <p:tgtEl>
                                          <p:spTgt spid="302083">
                                            <p:txEl>
                                              <p:pRg st="0" end="0"/>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9" presetClass="emph" presetSubtype="0" grpId="1" nodeType="clickEffect">
                                  <p:stCondLst>
                                    <p:cond delay="0"/>
                                  </p:stCondLst>
                                  <p:endCondLst>
                                    <p:cond evt="onNext" delay="0">
                                      <p:tgtEl>
                                        <p:sldTgt/>
                                      </p:tgtEl>
                                    </p:cond>
                                  </p:endCondLst>
                                  <p:childTnLst>
                                    <p:set>
                                      <p:cBhvr rctx="PPT">
                                        <p:cTn id="25" dur="indefinite"/>
                                        <p:tgtEl>
                                          <p:spTgt spid="302083">
                                            <p:txEl>
                                              <p:pRg st="1" end="1"/>
                                            </p:txEl>
                                          </p:spTgt>
                                        </p:tgtEl>
                                        <p:attrNameLst>
                                          <p:attrName>style.opacity</p:attrName>
                                        </p:attrNameLst>
                                      </p:cBhvr>
                                      <p:to>
                                        <p:strVal val="1.0"/>
                                      </p:to>
                                    </p:set>
                                    <p:animEffect filter="image" prLst="opacity: 1.0">
                                      <p:cBhvr rctx="IE">
                                        <p:cTn id="26" dur="indefinite"/>
                                        <p:tgtEl>
                                          <p:spTgt spid="302083">
                                            <p:txEl>
                                              <p:pRg st="1" end="1"/>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9" presetClass="emph" presetSubtype="0" grpId="1" nodeType="clickEffect">
                                  <p:stCondLst>
                                    <p:cond delay="0"/>
                                  </p:stCondLst>
                                  <p:endCondLst>
                                    <p:cond evt="onNext" delay="0">
                                      <p:tgtEl>
                                        <p:sldTgt/>
                                      </p:tgtEl>
                                    </p:cond>
                                  </p:endCondLst>
                                  <p:childTnLst>
                                    <p:set>
                                      <p:cBhvr rctx="PPT">
                                        <p:cTn id="30" dur="indefinite"/>
                                        <p:tgtEl>
                                          <p:spTgt spid="302083">
                                            <p:txEl>
                                              <p:pRg st="2" end="2"/>
                                            </p:txEl>
                                          </p:spTgt>
                                        </p:tgtEl>
                                        <p:attrNameLst>
                                          <p:attrName>style.opacity</p:attrName>
                                        </p:attrNameLst>
                                      </p:cBhvr>
                                      <p:to>
                                        <p:strVal val="1.0"/>
                                      </p:to>
                                    </p:set>
                                    <p:animEffect filter="image" prLst="opacity: 1.0">
                                      <p:cBhvr rctx="IE">
                                        <p:cTn id="31" dur="indefinite"/>
                                        <p:tgtEl>
                                          <p:spTgt spid="302083">
                                            <p:txEl>
                                              <p:pRg st="2" end="2"/>
                                            </p:txEl>
                                          </p:spTgt>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9" presetClass="emph" presetSubtype="0" grpId="1" nodeType="clickEffect">
                                  <p:stCondLst>
                                    <p:cond delay="0"/>
                                  </p:stCondLst>
                                  <p:endCondLst>
                                    <p:cond evt="onNext" delay="0">
                                      <p:tgtEl>
                                        <p:sldTgt/>
                                      </p:tgtEl>
                                    </p:cond>
                                  </p:endCondLst>
                                  <p:childTnLst>
                                    <p:set>
                                      <p:cBhvr rctx="PPT">
                                        <p:cTn id="35" dur="indefinite"/>
                                        <p:tgtEl>
                                          <p:spTgt spid="302083">
                                            <p:txEl>
                                              <p:pRg st="3" end="3"/>
                                            </p:txEl>
                                          </p:spTgt>
                                        </p:tgtEl>
                                        <p:attrNameLst>
                                          <p:attrName>style.opacity</p:attrName>
                                        </p:attrNameLst>
                                      </p:cBhvr>
                                      <p:to>
                                        <p:strVal val="1.0"/>
                                      </p:to>
                                    </p:set>
                                    <p:animEffect filter="image" prLst="opacity: 1.0">
                                      <p:cBhvr rctx="IE">
                                        <p:cTn id="36" dur="indefinite"/>
                                        <p:tgtEl>
                                          <p:spTgt spid="30208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2083" grpId="0" build="allAtOnce"/>
      <p:bldP spid="302083" grpId="1" build="p"/>
    </p:bld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7" name="Rectangle 2"/>
          <p:cNvSpPr>
            <a:spLocks noGrp="1" noChangeArrowheads="1"/>
          </p:cNvSpPr>
          <p:nvPr>
            <p:ph type="title"/>
          </p:nvPr>
        </p:nvSpPr>
        <p:spPr>
          <a:xfrm>
            <a:off x="500034" y="428604"/>
            <a:ext cx="8229600" cy="1143000"/>
          </a:xfrm>
        </p:spPr>
        <p:style>
          <a:lnRef idx="3">
            <a:schemeClr val="lt1"/>
          </a:lnRef>
          <a:fillRef idx="1">
            <a:schemeClr val="accent1"/>
          </a:fillRef>
          <a:effectRef idx="1">
            <a:schemeClr val="accent1"/>
          </a:effectRef>
          <a:fontRef idx="minor">
            <a:schemeClr val="lt1"/>
          </a:fontRef>
        </p:style>
        <p:txBody>
          <a:bodyPr/>
          <a:lstStyle/>
          <a:p>
            <a:pPr algn="ctr" rtl="1" eaLnBrk="1" hangingPunct="1"/>
            <a:r>
              <a:rPr lang="ar-SA" dirty="0" smtClean="0"/>
              <a:t>مستقبل التعليم الإلكتروني </a:t>
            </a:r>
            <a:endParaRPr lang="en-US" dirty="0" smtClean="0"/>
          </a:p>
        </p:txBody>
      </p:sp>
      <p:sp>
        <p:nvSpPr>
          <p:cNvPr id="303107" name="Rectangle 3"/>
          <p:cNvSpPr>
            <a:spLocks noGrp="1" noChangeArrowheads="1"/>
          </p:cNvSpPr>
          <p:nvPr>
            <p:ph idx="1"/>
          </p:nvPr>
        </p:nvSpPr>
        <p:spPr/>
        <p:txBody>
          <a:bodyPr/>
          <a:lstStyle/>
          <a:p>
            <a:pPr marL="609600" indent="-609600" algn="just" rtl="1" eaLnBrk="1" hangingPunct="1">
              <a:lnSpc>
                <a:spcPct val="90000"/>
              </a:lnSpc>
            </a:pPr>
            <a:r>
              <a:rPr lang="ar-SA" sz="2800" smtClean="0"/>
              <a:t>زيادة الطلب على الكتاب الإلكتروني والمقرر الحاسوبي / البرنامج التعليمي ، واللذان يتوقع أن يحلا محل الكتاب المطبوع بصورة تدريجية .</a:t>
            </a:r>
          </a:p>
          <a:p>
            <a:pPr marL="609600" indent="-609600" algn="just" rtl="1" eaLnBrk="1" hangingPunct="1">
              <a:lnSpc>
                <a:spcPct val="90000"/>
              </a:lnSpc>
            </a:pPr>
            <a:r>
              <a:rPr lang="ar-SA" sz="2800" smtClean="0"/>
              <a:t>ظهور جيل الحاسب والإنترنت – وهو جيل يحب التفاعل ويفهم التقنية ويرتاح للتعلم في البيئة الإلكترونية .</a:t>
            </a:r>
          </a:p>
          <a:p>
            <a:pPr marL="609600" indent="-609600" algn="just" rtl="1" eaLnBrk="1" hangingPunct="1">
              <a:lnSpc>
                <a:spcPct val="90000"/>
              </a:lnSpc>
            </a:pPr>
            <a:r>
              <a:rPr lang="ar-SA" sz="2800" smtClean="0"/>
              <a:t>تحسن خدمات الإنترنت في المملكة ..</a:t>
            </a:r>
          </a:p>
          <a:p>
            <a:pPr marL="609600" indent="-609600" algn="just" rtl="1" eaLnBrk="1" hangingPunct="1">
              <a:lnSpc>
                <a:spcPct val="90000"/>
              </a:lnSpc>
            </a:pPr>
            <a:r>
              <a:rPr lang="ar-SA" sz="2800" smtClean="0"/>
              <a:t>زيادة عدد مستخدمي الإنترنت في أواخر 2002 بنسبة 6.5 %  من عدد السكان ، والفئة الأكثر استخداماً بين 20 و35 سنة .</a:t>
            </a:r>
            <a:endParaRPr lang="en-US" sz="2800" smtClean="0"/>
          </a:p>
        </p:txBody>
      </p:sp>
      <p:sp>
        <p:nvSpPr>
          <p:cNvPr id="6" name="Slide Number Placeholder 5"/>
          <p:cNvSpPr>
            <a:spLocks noGrp="1"/>
          </p:cNvSpPr>
          <p:nvPr>
            <p:ph type="sldNum" sz="quarter" idx="12"/>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defRPr/>
            </a:pPr>
            <a:fld id="{A689B701-2682-4E80-80DC-23AFA7F626C2}" type="slidenum">
              <a:rPr lang="en-US"/>
              <a:pPr>
                <a:defRPr/>
              </a:pPr>
              <a:t>16</a:t>
            </a:fld>
            <a:endParaRPr lang="en-US"/>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mph" presetSubtype="0" grpId="0" nodeType="withEffect">
                                  <p:stCondLst>
                                    <p:cond delay="0"/>
                                  </p:stCondLst>
                                  <p:childTnLst>
                                    <p:set>
                                      <p:cBhvr rctx="PPT">
                                        <p:cTn id="6" dur="indefinite"/>
                                        <p:tgtEl>
                                          <p:spTgt spid="303107">
                                            <p:txEl>
                                              <p:pRg st="0" end="0"/>
                                            </p:txEl>
                                          </p:spTgt>
                                        </p:tgtEl>
                                        <p:attrNameLst>
                                          <p:attrName>style.opacity</p:attrName>
                                        </p:attrNameLst>
                                      </p:cBhvr>
                                      <p:to>
                                        <p:strVal val="0.25"/>
                                      </p:to>
                                    </p:set>
                                    <p:animEffect filter="image" prLst="opacity: 0.25">
                                      <p:cBhvr rctx="IE">
                                        <p:cTn id="7" dur="indefinite"/>
                                        <p:tgtEl>
                                          <p:spTgt spid="303107">
                                            <p:txEl>
                                              <p:pRg st="0" end="0"/>
                                            </p:txEl>
                                          </p:spTgt>
                                        </p:tgtEl>
                                      </p:cBhvr>
                                    </p:animEffect>
                                  </p:childTnLst>
                                </p:cTn>
                              </p:par>
                              <p:par>
                                <p:cTn id="8" presetID="9" presetClass="emph" presetSubtype="0" grpId="0" nodeType="withEffect">
                                  <p:stCondLst>
                                    <p:cond delay="0"/>
                                  </p:stCondLst>
                                  <p:childTnLst>
                                    <p:set>
                                      <p:cBhvr rctx="PPT">
                                        <p:cTn id="9" dur="indefinite"/>
                                        <p:tgtEl>
                                          <p:spTgt spid="303107">
                                            <p:txEl>
                                              <p:pRg st="1" end="1"/>
                                            </p:txEl>
                                          </p:spTgt>
                                        </p:tgtEl>
                                        <p:attrNameLst>
                                          <p:attrName>style.opacity</p:attrName>
                                        </p:attrNameLst>
                                      </p:cBhvr>
                                      <p:to>
                                        <p:strVal val="0.25"/>
                                      </p:to>
                                    </p:set>
                                    <p:animEffect filter="image" prLst="opacity: 0.25">
                                      <p:cBhvr rctx="IE">
                                        <p:cTn id="10" dur="indefinite"/>
                                        <p:tgtEl>
                                          <p:spTgt spid="303107">
                                            <p:txEl>
                                              <p:pRg st="1" end="1"/>
                                            </p:txEl>
                                          </p:spTgt>
                                        </p:tgtEl>
                                      </p:cBhvr>
                                    </p:animEffect>
                                  </p:childTnLst>
                                </p:cTn>
                              </p:par>
                              <p:par>
                                <p:cTn id="11" presetID="9" presetClass="emph" presetSubtype="0" grpId="0" nodeType="withEffect">
                                  <p:stCondLst>
                                    <p:cond delay="0"/>
                                  </p:stCondLst>
                                  <p:childTnLst>
                                    <p:set>
                                      <p:cBhvr rctx="PPT">
                                        <p:cTn id="12" dur="indefinite"/>
                                        <p:tgtEl>
                                          <p:spTgt spid="303107">
                                            <p:txEl>
                                              <p:pRg st="2" end="2"/>
                                            </p:txEl>
                                          </p:spTgt>
                                        </p:tgtEl>
                                        <p:attrNameLst>
                                          <p:attrName>style.opacity</p:attrName>
                                        </p:attrNameLst>
                                      </p:cBhvr>
                                      <p:to>
                                        <p:strVal val="0.25"/>
                                      </p:to>
                                    </p:set>
                                    <p:animEffect filter="image" prLst="opacity: 0.25">
                                      <p:cBhvr rctx="IE">
                                        <p:cTn id="13" dur="indefinite"/>
                                        <p:tgtEl>
                                          <p:spTgt spid="303107">
                                            <p:txEl>
                                              <p:pRg st="2" end="2"/>
                                            </p:txEl>
                                          </p:spTgt>
                                        </p:tgtEl>
                                      </p:cBhvr>
                                    </p:animEffect>
                                  </p:childTnLst>
                                </p:cTn>
                              </p:par>
                              <p:par>
                                <p:cTn id="14" presetID="9" presetClass="emph" presetSubtype="0" grpId="0" nodeType="withEffect">
                                  <p:stCondLst>
                                    <p:cond delay="0"/>
                                  </p:stCondLst>
                                  <p:childTnLst>
                                    <p:set>
                                      <p:cBhvr rctx="PPT">
                                        <p:cTn id="15" dur="indefinite"/>
                                        <p:tgtEl>
                                          <p:spTgt spid="303107">
                                            <p:txEl>
                                              <p:pRg st="3" end="3"/>
                                            </p:txEl>
                                          </p:spTgt>
                                        </p:tgtEl>
                                        <p:attrNameLst>
                                          <p:attrName>style.opacity</p:attrName>
                                        </p:attrNameLst>
                                      </p:cBhvr>
                                      <p:to>
                                        <p:strVal val="0.25"/>
                                      </p:to>
                                    </p:set>
                                    <p:animEffect filter="image" prLst="opacity: 0.25">
                                      <p:cBhvr rctx="IE">
                                        <p:cTn id="16" dur="indefinite"/>
                                        <p:tgtEl>
                                          <p:spTgt spid="303107">
                                            <p:txEl>
                                              <p:pRg st="3" end="3"/>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9" presetClass="emph" presetSubtype="0" grpId="1" nodeType="clickEffect">
                                  <p:stCondLst>
                                    <p:cond delay="0"/>
                                  </p:stCondLst>
                                  <p:endCondLst>
                                    <p:cond evt="onNext" delay="0">
                                      <p:tgtEl>
                                        <p:sldTgt/>
                                      </p:tgtEl>
                                    </p:cond>
                                  </p:endCondLst>
                                  <p:childTnLst>
                                    <p:set>
                                      <p:cBhvr rctx="PPT">
                                        <p:cTn id="20" dur="indefinite"/>
                                        <p:tgtEl>
                                          <p:spTgt spid="303107">
                                            <p:txEl>
                                              <p:pRg st="0" end="0"/>
                                            </p:txEl>
                                          </p:spTgt>
                                        </p:tgtEl>
                                        <p:attrNameLst>
                                          <p:attrName>style.opacity</p:attrName>
                                        </p:attrNameLst>
                                      </p:cBhvr>
                                      <p:to>
                                        <p:strVal val="1.0"/>
                                      </p:to>
                                    </p:set>
                                    <p:animEffect filter="image" prLst="opacity: 1.0">
                                      <p:cBhvr rctx="IE">
                                        <p:cTn id="21" dur="indefinite"/>
                                        <p:tgtEl>
                                          <p:spTgt spid="303107">
                                            <p:txEl>
                                              <p:pRg st="0" end="0"/>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9" presetClass="emph" presetSubtype="0" grpId="1" nodeType="clickEffect">
                                  <p:stCondLst>
                                    <p:cond delay="0"/>
                                  </p:stCondLst>
                                  <p:endCondLst>
                                    <p:cond evt="onNext" delay="0">
                                      <p:tgtEl>
                                        <p:sldTgt/>
                                      </p:tgtEl>
                                    </p:cond>
                                  </p:endCondLst>
                                  <p:childTnLst>
                                    <p:set>
                                      <p:cBhvr rctx="PPT">
                                        <p:cTn id="25" dur="indefinite"/>
                                        <p:tgtEl>
                                          <p:spTgt spid="303107">
                                            <p:txEl>
                                              <p:pRg st="1" end="1"/>
                                            </p:txEl>
                                          </p:spTgt>
                                        </p:tgtEl>
                                        <p:attrNameLst>
                                          <p:attrName>style.opacity</p:attrName>
                                        </p:attrNameLst>
                                      </p:cBhvr>
                                      <p:to>
                                        <p:strVal val="1.0"/>
                                      </p:to>
                                    </p:set>
                                    <p:animEffect filter="image" prLst="opacity: 1.0">
                                      <p:cBhvr rctx="IE">
                                        <p:cTn id="26" dur="indefinite"/>
                                        <p:tgtEl>
                                          <p:spTgt spid="303107">
                                            <p:txEl>
                                              <p:pRg st="1" end="1"/>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9" presetClass="emph" presetSubtype="0" grpId="1" nodeType="clickEffect">
                                  <p:stCondLst>
                                    <p:cond delay="0"/>
                                  </p:stCondLst>
                                  <p:endCondLst>
                                    <p:cond evt="onNext" delay="0">
                                      <p:tgtEl>
                                        <p:sldTgt/>
                                      </p:tgtEl>
                                    </p:cond>
                                  </p:endCondLst>
                                  <p:childTnLst>
                                    <p:set>
                                      <p:cBhvr rctx="PPT">
                                        <p:cTn id="30" dur="indefinite"/>
                                        <p:tgtEl>
                                          <p:spTgt spid="303107">
                                            <p:txEl>
                                              <p:pRg st="2" end="2"/>
                                            </p:txEl>
                                          </p:spTgt>
                                        </p:tgtEl>
                                        <p:attrNameLst>
                                          <p:attrName>style.opacity</p:attrName>
                                        </p:attrNameLst>
                                      </p:cBhvr>
                                      <p:to>
                                        <p:strVal val="1.0"/>
                                      </p:to>
                                    </p:set>
                                    <p:animEffect filter="image" prLst="opacity: 1.0">
                                      <p:cBhvr rctx="IE">
                                        <p:cTn id="31" dur="indefinite"/>
                                        <p:tgtEl>
                                          <p:spTgt spid="303107">
                                            <p:txEl>
                                              <p:pRg st="2" end="2"/>
                                            </p:txEl>
                                          </p:spTgt>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9" presetClass="emph" presetSubtype="0" grpId="1" nodeType="clickEffect">
                                  <p:stCondLst>
                                    <p:cond delay="0"/>
                                  </p:stCondLst>
                                  <p:endCondLst>
                                    <p:cond evt="onNext" delay="0">
                                      <p:tgtEl>
                                        <p:sldTgt/>
                                      </p:tgtEl>
                                    </p:cond>
                                  </p:endCondLst>
                                  <p:childTnLst>
                                    <p:set>
                                      <p:cBhvr rctx="PPT">
                                        <p:cTn id="35" dur="indefinite"/>
                                        <p:tgtEl>
                                          <p:spTgt spid="303107">
                                            <p:txEl>
                                              <p:pRg st="3" end="3"/>
                                            </p:txEl>
                                          </p:spTgt>
                                        </p:tgtEl>
                                        <p:attrNameLst>
                                          <p:attrName>style.opacity</p:attrName>
                                        </p:attrNameLst>
                                      </p:cBhvr>
                                      <p:to>
                                        <p:strVal val="1.0"/>
                                      </p:to>
                                    </p:set>
                                    <p:animEffect filter="image" prLst="opacity: 1.0">
                                      <p:cBhvr rctx="IE">
                                        <p:cTn id="36" dur="indefinite"/>
                                        <p:tgtEl>
                                          <p:spTgt spid="30310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3107" grpId="0" build="allAtOnce"/>
      <p:bldP spid="303107" grpI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p:cNvSpPr>
            <a:spLocks noGrp="1" noChangeArrowheads="1"/>
          </p:cNvSpPr>
          <p:nvPr>
            <p:ph type="title"/>
          </p:nvPr>
        </p:nvSpPr>
        <p:spPr>
          <a:xfrm>
            <a:off x="428596" y="500042"/>
            <a:ext cx="8229600" cy="1143000"/>
          </a:xfrm>
        </p:spPr>
        <p:style>
          <a:lnRef idx="3">
            <a:schemeClr val="lt1"/>
          </a:lnRef>
          <a:fillRef idx="1">
            <a:schemeClr val="accent1"/>
          </a:fillRef>
          <a:effectRef idx="1">
            <a:schemeClr val="accent1"/>
          </a:effectRef>
          <a:fontRef idx="minor">
            <a:schemeClr val="lt1"/>
          </a:fontRef>
        </p:style>
        <p:txBody>
          <a:bodyPr/>
          <a:lstStyle/>
          <a:p>
            <a:pPr algn="ctr" eaLnBrk="1" hangingPunct="1"/>
            <a:r>
              <a:rPr kumimoji="1" lang="ar-SA" dirty="0" smtClean="0"/>
              <a:t>نظام إدارة التعليم الإلكتروني</a:t>
            </a:r>
            <a:endParaRPr kumimoji="1" lang="en-US" dirty="0" smtClean="0"/>
          </a:p>
        </p:txBody>
      </p:sp>
      <p:sp>
        <p:nvSpPr>
          <p:cNvPr id="6" name="Slide Number Placeholder 5"/>
          <p:cNvSpPr>
            <a:spLocks noGrp="1"/>
          </p:cNvSpPr>
          <p:nvPr>
            <p:ph type="sldNum" sz="quarter" idx="12"/>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defRPr/>
            </a:pPr>
            <a:fld id="{16CB8E61-0AF7-4649-9CAE-3B529089CD63}" type="slidenum">
              <a:rPr lang="en-US"/>
              <a:pPr>
                <a:defRPr/>
              </a:pPr>
              <a:t>17</a:t>
            </a:fld>
            <a:endParaRPr lang="en-US"/>
          </a:p>
        </p:txBody>
      </p:sp>
      <p:sp>
        <p:nvSpPr>
          <p:cNvPr id="234499" name="Rectangle 3"/>
          <p:cNvSpPr>
            <a:spLocks noChangeArrowheads="1"/>
          </p:cNvSpPr>
          <p:nvPr/>
        </p:nvSpPr>
        <p:spPr bwMode="auto">
          <a:xfrm>
            <a:off x="1066800" y="1752600"/>
            <a:ext cx="7543800" cy="4419600"/>
          </a:xfrm>
          <a:prstGeom prst="rect">
            <a:avLst/>
          </a:prstGeom>
          <a:noFill/>
          <a:ln w="9525">
            <a:noFill/>
            <a:miter lim="800000"/>
            <a:headEnd/>
            <a:tailEnd/>
          </a:ln>
          <a:effectLst/>
        </p:spPr>
        <p:txBody>
          <a:bodyPr/>
          <a:lstStyle/>
          <a:p>
            <a:pPr marL="342900" indent="-342900" algn="just" rtl="1">
              <a:lnSpc>
                <a:spcPct val="90000"/>
              </a:lnSpc>
              <a:spcBef>
                <a:spcPct val="20000"/>
              </a:spcBef>
              <a:buClr>
                <a:srgbClr val="FFFF00"/>
              </a:buClr>
              <a:buSzPct val="80000"/>
              <a:buFont typeface="Wingdings" pitchFamily="2" charset="2"/>
              <a:buBlip>
                <a:blip r:embed="rId3"/>
              </a:buBlip>
            </a:pPr>
            <a:r>
              <a:rPr kumimoji="0" lang="ar-SA" altLang="en-US" sz="2400" dirty="0"/>
              <a:t>أحد أهم مكونات التعليم الإلكتروني</a:t>
            </a:r>
          </a:p>
          <a:p>
            <a:pPr marL="342900" indent="-342900" algn="just" rtl="1">
              <a:lnSpc>
                <a:spcPct val="90000"/>
              </a:lnSpc>
              <a:spcBef>
                <a:spcPct val="20000"/>
              </a:spcBef>
              <a:buClr>
                <a:srgbClr val="FFFF00"/>
              </a:buClr>
              <a:buSzPct val="80000"/>
              <a:buFont typeface="Wingdings" pitchFamily="2" charset="2"/>
              <a:buBlip>
                <a:blip r:embed="rId3"/>
              </a:buBlip>
            </a:pPr>
            <a:r>
              <a:rPr kumimoji="0" lang="ar-SA" altLang="en-US" sz="2400" dirty="0"/>
              <a:t>نظام متكامل لإدارة العملية التعليمية كلياً أو جزئياً عبر الإنترنت ، ويشمل إدارة المقررات ، وأدوات الاتصال المتزامن وغير المتزامن ، وإدارة الاختبارات ، والواجبات ، والتسجيل في المقررات ، ومتابعة تعلم الطالب . </a:t>
            </a:r>
            <a:endParaRPr kumimoji="0" lang="en-US" altLang="en-US" sz="2400" dirty="0"/>
          </a:p>
          <a:p>
            <a:pPr marL="342900" indent="-342900" algn="just" rtl="1">
              <a:lnSpc>
                <a:spcPct val="90000"/>
              </a:lnSpc>
              <a:spcBef>
                <a:spcPct val="20000"/>
              </a:spcBef>
              <a:buClr>
                <a:srgbClr val="FFFF00"/>
              </a:buClr>
              <a:buSzPct val="80000"/>
              <a:buFont typeface="Wingdings" pitchFamily="2" charset="2"/>
              <a:buBlip>
                <a:blip r:embed="rId3"/>
              </a:buBlip>
            </a:pPr>
            <a:r>
              <a:rPr kumimoji="0" lang="ar-SA" altLang="en-US" sz="2400" dirty="0"/>
              <a:t>له ثلاثة جوانب</a:t>
            </a:r>
          </a:p>
          <a:p>
            <a:pPr marL="742950" lvl="1" indent="-285750" algn="just" rtl="1">
              <a:lnSpc>
                <a:spcPct val="90000"/>
              </a:lnSpc>
              <a:spcBef>
                <a:spcPct val="20000"/>
              </a:spcBef>
              <a:buClr>
                <a:srgbClr val="FFFF00"/>
              </a:buClr>
              <a:buSzPct val="80000"/>
              <a:buFont typeface="Wingdings" pitchFamily="2" charset="2"/>
              <a:buBlip>
                <a:blip r:embed="rId3"/>
              </a:buBlip>
            </a:pPr>
            <a:r>
              <a:rPr kumimoji="0" lang="ar-SA" altLang="en-US" sz="2400" dirty="0">
                <a:solidFill>
                  <a:schemeClr val="tx2"/>
                </a:solidFill>
              </a:rPr>
              <a:t>إدارة النظام :وضع الإعدادات وإنشاء المقررات توزيع الصلاحيات ..</a:t>
            </a:r>
          </a:p>
          <a:p>
            <a:pPr marL="742950" lvl="1" indent="-285750" algn="just" rtl="1">
              <a:lnSpc>
                <a:spcPct val="90000"/>
              </a:lnSpc>
              <a:spcBef>
                <a:spcPct val="20000"/>
              </a:spcBef>
              <a:buClr>
                <a:srgbClr val="FFFF00"/>
              </a:buClr>
              <a:buSzPct val="80000"/>
              <a:buFont typeface="Wingdings" pitchFamily="2" charset="2"/>
              <a:buBlip>
                <a:blip r:embed="rId3"/>
              </a:buBlip>
            </a:pPr>
            <a:r>
              <a:rPr kumimoji="0" lang="ar-SA" altLang="en-US" sz="2400" dirty="0">
                <a:solidFill>
                  <a:schemeClr val="tx2"/>
                </a:solidFill>
              </a:rPr>
              <a:t>المعلم : وضع المحتوى والاختبارات ، طرح المناقشات ، بث المحاضرات </a:t>
            </a:r>
          </a:p>
          <a:p>
            <a:pPr marL="742950" lvl="1" indent="-285750" algn="just" rtl="1">
              <a:lnSpc>
                <a:spcPct val="90000"/>
              </a:lnSpc>
              <a:spcBef>
                <a:spcPct val="20000"/>
              </a:spcBef>
              <a:buClr>
                <a:srgbClr val="FFFF00"/>
              </a:buClr>
              <a:buSzPct val="80000"/>
              <a:buFont typeface="Wingdings" pitchFamily="2" charset="2"/>
              <a:buBlip>
                <a:blip r:embed="rId3"/>
              </a:buBlip>
            </a:pPr>
            <a:r>
              <a:rPr kumimoji="0" lang="ar-SA" altLang="en-US" sz="2400" dirty="0">
                <a:solidFill>
                  <a:schemeClr val="tx2"/>
                </a:solidFill>
              </a:rPr>
              <a:t>الطالب : قراءة المحتوى ، المشاركة في الأنشطة ، مشاهدة المحاضرات .</a:t>
            </a:r>
            <a:endParaRPr kumimoji="0" lang="en-US" altLang="en-US" sz="2400" dirty="0">
              <a:solidFill>
                <a:schemeClr val="tx2"/>
              </a:solidFill>
            </a:endParaRPr>
          </a:p>
          <a:p>
            <a:pPr marL="342900" indent="-342900" algn="just" rtl="1">
              <a:lnSpc>
                <a:spcPct val="90000"/>
              </a:lnSpc>
              <a:spcBef>
                <a:spcPct val="20000"/>
              </a:spcBef>
              <a:buClr>
                <a:srgbClr val="FFFF00"/>
              </a:buClr>
              <a:buSzPct val="80000"/>
              <a:buFont typeface="Wingdings" pitchFamily="2" charset="2"/>
              <a:buBlip>
                <a:blip r:embed="rId3"/>
              </a:buBlip>
            </a:pPr>
            <a:endParaRPr kumimoji="0" lang="ar-SA" altLang="en-US" sz="2400" dirty="0">
              <a:solidFill>
                <a:schemeClr val="accent1"/>
              </a:solidFill>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34499">
                                            <p:txEl>
                                              <p:pRg st="0" end="0"/>
                                            </p:txEl>
                                          </p:spTgt>
                                        </p:tgtEl>
                                        <p:attrNameLst>
                                          <p:attrName>style.visibility</p:attrName>
                                        </p:attrNameLst>
                                      </p:cBhvr>
                                      <p:to>
                                        <p:strVal val="visible"/>
                                      </p:to>
                                    </p:set>
                                    <p:anim calcmode="lin" valueType="num">
                                      <p:cBhvr additive="base">
                                        <p:cTn id="7" dur="500" fill="hold"/>
                                        <p:tgtEl>
                                          <p:spTgt spid="23449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3449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34499">
                                            <p:txEl>
                                              <p:pRg st="1" end="1"/>
                                            </p:txEl>
                                          </p:spTgt>
                                        </p:tgtEl>
                                        <p:attrNameLst>
                                          <p:attrName>style.visibility</p:attrName>
                                        </p:attrNameLst>
                                      </p:cBhvr>
                                      <p:to>
                                        <p:strVal val="visible"/>
                                      </p:to>
                                    </p:set>
                                    <p:anim calcmode="lin" valueType="num">
                                      <p:cBhvr additive="base">
                                        <p:cTn id="13" dur="500" fill="hold"/>
                                        <p:tgtEl>
                                          <p:spTgt spid="234499">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3449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34499">
                                            <p:txEl>
                                              <p:pRg st="2" end="2"/>
                                            </p:txEl>
                                          </p:spTgt>
                                        </p:tgtEl>
                                        <p:attrNameLst>
                                          <p:attrName>style.visibility</p:attrName>
                                        </p:attrNameLst>
                                      </p:cBhvr>
                                      <p:to>
                                        <p:strVal val="visible"/>
                                      </p:to>
                                    </p:set>
                                    <p:anim calcmode="lin" valueType="num">
                                      <p:cBhvr additive="base">
                                        <p:cTn id="19" dur="500" fill="hold"/>
                                        <p:tgtEl>
                                          <p:spTgt spid="234499">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34499">
                                            <p:txEl>
                                              <p:pRg st="2" end="2"/>
                                            </p:txEl>
                                          </p:spTgt>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234499">
                                            <p:txEl>
                                              <p:pRg st="3" end="3"/>
                                            </p:txEl>
                                          </p:spTgt>
                                        </p:tgtEl>
                                        <p:attrNameLst>
                                          <p:attrName>style.visibility</p:attrName>
                                        </p:attrNameLst>
                                      </p:cBhvr>
                                      <p:to>
                                        <p:strVal val="visible"/>
                                      </p:to>
                                    </p:set>
                                    <p:anim calcmode="lin" valueType="num">
                                      <p:cBhvr additive="base">
                                        <p:cTn id="23" dur="500" fill="hold"/>
                                        <p:tgtEl>
                                          <p:spTgt spid="234499">
                                            <p:txEl>
                                              <p:pRg st="3" end="3"/>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234499">
                                            <p:txEl>
                                              <p:pRg st="3" end="3"/>
                                            </p:txEl>
                                          </p:spTgt>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0"/>
                                  </p:stCondLst>
                                  <p:childTnLst>
                                    <p:set>
                                      <p:cBhvr>
                                        <p:cTn id="26" dur="1" fill="hold">
                                          <p:stCondLst>
                                            <p:cond delay="0"/>
                                          </p:stCondLst>
                                        </p:cTn>
                                        <p:tgtEl>
                                          <p:spTgt spid="234499">
                                            <p:txEl>
                                              <p:pRg st="4" end="4"/>
                                            </p:txEl>
                                          </p:spTgt>
                                        </p:tgtEl>
                                        <p:attrNameLst>
                                          <p:attrName>style.visibility</p:attrName>
                                        </p:attrNameLst>
                                      </p:cBhvr>
                                      <p:to>
                                        <p:strVal val="visible"/>
                                      </p:to>
                                    </p:set>
                                    <p:anim calcmode="lin" valueType="num">
                                      <p:cBhvr additive="base">
                                        <p:cTn id="27" dur="500" fill="hold"/>
                                        <p:tgtEl>
                                          <p:spTgt spid="234499">
                                            <p:txEl>
                                              <p:pRg st="4" end="4"/>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234499">
                                            <p:txEl>
                                              <p:pRg st="4" end="4"/>
                                            </p:txEl>
                                          </p:spTgt>
                                        </p:tgtEl>
                                        <p:attrNameLst>
                                          <p:attrName>ppt_y</p:attrName>
                                        </p:attrNameLst>
                                      </p:cBhvr>
                                      <p:tavLst>
                                        <p:tav tm="0">
                                          <p:val>
                                            <p:strVal val="#ppt_y"/>
                                          </p:val>
                                        </p:tav>
                                        <p:tav tm="100000">
                                          <p:val>
                                            <p:strVal val="#ppt_y"/>
                                          </p:val>
                                        </p:tav>
                                      </p:tavLst>
                                    </p:anim>
                                  </p:childTnLst>
                                </p:cTn>
                              </p:par>
                              <p:par>
                                <p:cTn id="29" presetID="2" presetClass="entr" presetSubtype="8" fill="hold" grpId="0" nodeType="withEffect">
                                  <p:stCondLst>
                                    <p:cond delay="0"/>
                                  </p:stCondLst>
                                  <p:childTnLst>
                                    <p:set>
                                      <p:cBhvr>
                                        <p:cTn id="30" dur="1" fill="hold">
                                          <p:stCondLst>
                                            <p:cond delay="0"/>
                                          </p:stCondLst>
                                        </p:cTn>
                                        <p:tgtEl>
                                          <p:spTgt spid="234499">
                                            <p:txEl>
                                              <p:pRg st="5" end="5"/>
                                            </p:txEl>
                                          </p:spTgt>
                                        </p:tgtEl>
                                        <p:attrNameLst>
                                          <p:attrName>style.visibility</p:attrName>
                                        </p:attrNameLst>
                                      </p:cBhvr>
                                      <p:to>
                                        <p:strVal val="visible"/>
                                      </p:to>
                                    </p:set>
                                    <p:anim calcmode="lin" valueType="num">
                                      <p:cBhvr additive="base">
                                        <p:cTn id="31" dur="500" fill="hold"/>
                                        <p:tgtEl>
                                          <p:spTgt spid="234499">
                                            <p:txEl>
                                              <p:pRg st="5" end="5"/>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234499">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4499" grpId="0" build="p"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699" name="Rectangle 3074"/>
          <p:cNvSpPr>
            <a:spLocks noGrp="1" noChangeArrowheads="1"/>
          </p:cNvSpPr>
          <p:nvPr>
            <p:ph type="title"/>
          </p:nvPr>
        </p:nvSpPr>
        <p:spPr>
          <a:xfrm>
            <a:off x="1066800" y="620713"/>
            <a:ext cx="7772400" cy="827087"/>
          </a:xfrm>
        </p:spPr>
        <p:style>
          <a:lnRef idx="3">
            <a:schemeClr val="lt1"/>
          </a:lnRef>
          <a:fillRef idx="1">
            <a:schemeClr val="accent1"/>
          </a:fillRef>
          <a:effectRef idx="1">
            <a:schemeClr val="accent1"/>
          </a:effectRef>
          <a:fontRef idx="minor">
            <a:schemeClr val="lt1"/>
          </a:fontRef>
        </p:style>
        <p:txBody>
          <a:bodyPr/>
          <a:lstStyle/>
          <a:p>
            <a:pPr algn="ctr" eaLnBrk="1" hangingPunct="1"/>
            <a:r>
              <a:rPr kumimoji="1" lang="ar-SA" dirty="0" smtClean="0"/>
              <a:t>نظام إدارة التعليم الإلكتروني</a:t>
            </a:r>
            <a:endParaRPr kumimoji="1" lang="ar-SA" altLang="en-US" dirty="0" smtClean="0"/>
          </a:p>
        </p:txBody>
      </p:sp>
      <p:sp>
        <p:nvSpPr>
          <p:cNvPr id="137219" name="Rectangle 3075"/>
          <p:cNvSpPr>
            <a:spLocks noGrp="1" noChangeArrowheads="1"/>
          </p:cNvSpPr>
          <p:nvPr>
            <p:ph idx="1"/>
          </p:nvPr>
        </p:nvSpPr>
        <p:spPr>
          <a:xfrm>
            <a:off x="838200" y="1676400"/>
            <a:ext cx="8001000" cy="4648200"/>
          </a:xfrm>
        </p:spPr>
        <p:txBody>
          <a:bodyPr/>
          <a:lstStyle/>
          <a:p>
            <a:pPr algn="just" rtl="1" eaLnBrk="1" hangingPunct="1"/>
            <a:r>
              <a:rPr lang="ar-SA" altLang="en-US" dirty="0" smtClean="0">
                <a:latin typeface="Times New Roman" pitchFamily="18" charset="0"/>
              </a:rPr>
              <a:t>مراحل تطور نظام إدارة التعليم الإلكتروني</a:t>
            </a:r>
          </a:p>
          <a:p>
            <a:pPr lvl="1" algn="just" rtl="1" eaLnBrk="1" hangingPunct="1">
              <a:buFont typeface="Wingdings" pitchFamily="2" charset="2"/>
              <a:buBlip>
                <a:blip r:embed="rId2"/>
              </a:buBlip>
            </a:pPr>
            <a:r>
              <a:rPr lang="ar-SA" altLang="en-US" dirty="0" smtClean="0">
                <a:latin typeface="Times New Roman" pitchFamily="18" charset="0"/>
              </a:rPr>
              <a:t>التدريس بإدارة بالحاسب</a:t>
            </a:r>
          </a:p>
          <a:p>
            <a:pPr lvl="1" algn="just" rtl="1" eaLnBrk="1" hangingPunct="1">
              <a:buFont typeface="Wingdings" pitchFamily="2" charset="2"/>
              <a:buBlip>
                <a:blip r:embed="rId2"/>
              </a:buBlip>
            </a:pPr>
            <a:r>
              <a:rPr lang="ar-SA" altLang="en-US" dirty="0" smtClean="0">
                <a:latin typeface="Times New Roman" pitchFamily="18" charset="0"/>
              </a:rPr>
              <a:t>نظام إدارة المقررات</a:t>
            </a:r>
          </a:p>
        </p:txBody>
      </p:sp>
      <p:sp>
        <p:nvSpPr>
          <p:cNvPr id="10" name="Slide Number Placeholder 5"/>
          <p:cNvSpPr>
            <a:spLocks noGrp="1"/>
          </p:cNvSpPr>
          <p:nvPr>
            <p:ph type="sldNum" sz="quarter" idx="12"/>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defRPr/>
            </a:pPr>
            <a:fld id="{87EDC1A2-70CF-425D-919E-44E423E0C9C6}" type="slidenum">
              <a:rPr lang="en-US"/>
              <a:pPr>
                <a:defRPr/>
              </a:pPr>
              <a:t>18</a:t>
            </a:fld>
            <a:endParaRPr lang="en-US"/>
          </a:p>
        </p:txBody>
      </p:sp>
      <p:grpSp>
        <p:nvGrpSpPr>
          <p:cNvPr id="2" name="Group 3076"/>
          <p:cNvGrpSpPr>
            <a:grpSpLocks/>
          </p:cNvGrpSpPr>
          <p:nvPr/>
        </p:nvGrpSpPr>
        <p:grpSpPr bwMode="auto">
          <a:xfrm>
            <a:off x="1908175" y="2563813"/>
            <a:ext cx="2087563" cy="2089150"/>
            <a:chOff x="1632" y="1248"/>
            <a:chExt cx="2682" cy="2286"/>
          </a:xfrm>
        </p:grpSpPr>
        <p:sp>
          <p:nvSpPr>
            <p:cNvPr id="29704" name="Gear"/>
            <p:cNvSpPr>
              <a:spLocks noEditPoints="1" noChangeArrowheads="1"/>
            </p:cNvSpPr>
            <p:nvPr/>
          </p:nvSpPr>
          <p:spPr bwMode="auto">
            <a:xfrm>
              <a:off x="3119" y="1248"/>
              <a:ext cx="1195" cy="1048"/>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374 w 21600"/>
                <a:gd name="T13" fmla="*/ 3957 h 21600"/>
                <a:gd name="T14" fmla="*/ 17840 w 21600"/>
                <a:gd name="T15" fmla="*/ 17643 h 21600"/>
              </a:gdLst>
              <a:ahLst/>
              <a:cxnLst>
                <a:cxn ang="T8">
                  <a:pos x="T0" y="T1"/>
                </a:cxn>
                <a:cxn ang="T9">
                  <a:pos x="T2" y="T3"/>
                </a:cxn>
                <a:cxn ang="T10">
                  <a:pos x="T4" y="T5"/>
                </a:cxn>
                <a:cxn ang="T11">
                  <a:pos x="T6" y="T7"/>
                </a:cxn>
              </a:cxnLst>
              <a:rect l="T12" t="T13" r="T14" b="T15"/>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C0C0C0"/>
            </a:solidFill>
            <a:ln w="9525">
              <a:round/>
              <a:headEnd/>
              <a:tailEnd/>
            </a:ln>
            <a:effectLst/>
            <a:scene3d>
              <a:camera prst="legacyPerspectiveFront">
                <a:rot lat="20099970" lon="1500000" rev="0"/>
              </a:camera>
              <a:lightRig rig="legacyFlat4" dir="b"/>
            </a:scene3d>
            <a:sp3d extrusionH="430200" prstMaterial="legacyMatte">
              <a:bevelT w="13500" h="13500" prst="angle"/>
              <a:bevelB w="13500" h="13500" prst="angle"/>
              <a:extrusionClr>
                <a:srgbClr val="C0C0C0"/>
              </a:extrusionClr>
            </a:sp3d>
          </p:spPr>
          <p:txBody>
            <a:bodyPr>
              <a:flatTx/>
            </a:bodyPr>
            <a:lstStyle/>
            <a:p>
              <a:endParaRPr lang="ar-SA"/>
            </a:p>
          </p:txBody>
        </p:sp>
        <p:sp>
          <p:nvSpPr>
            <p:cNvPr id="29705" name="AutoShape 3078"/>
            <p:cNvSpPr>
              <a:spLocks noEditPoints="1" noChangeArrowheads="1"/>
            </p:cNvSpPr>
            <p:nvPr/>
          </p:nvSpPr>
          <p:spPr bwMode="auto">
            <a:xfrm>
              <a:off x="1632" y="1680"/>
              <a:ext cx="1429" cy="1253"/>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368 w 21600"/>
                <a:gd name="T13" fmla="*/ 3965 h 21600"/>
                <a:gd name="T14" fmla="*/ 17836 w 21600"/>
                <a:gd name="T15" fmla="*/ 17635 h 21600"/>
              </a:gdLst>
              <a:ahLst/>
              <a:cxnLst>
                <a:cxn ang="T8">
                  <a:pos x="T0" y="T1"/>
                </a:cxn>
                <a:cxn ang="T9">
                  <a:pos x="T2" y="T3"/>
                </a:cxn>
                <a:cxn ang="T10">
                  <a:pos x="T4" y="T5"/>
                </a:cxn>
                <a:cxn ang="T11">
                  <a:pos x="T6" y="T7"/>
                </a:cxn>
              </a:cxnLst>
              <a:rect l="T12" t="T13" r="T14" b="T15"/>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C0C0C0"/>
            </a:solidFill>
            <a:ln w="9525">
              <a:round/>
              <a:headEnd/>
              <a:tailEnd/>
            </a:ln>
            <a:effectLst/>
            <a:scene3d>
              <a:camera prst="legacyPerspectiveFront">
                <a:rot lat="20099970" lon="1500000" rev="0"/>
              </a:camera>
              <a:lightRig rig="legacyFlat4" dir="b"/>
            </a:scene3d>
            <a:sp3d extrusionH="430200" prstMaterial="legacyMatte">
              <a:bevelT w="13500" h="13500" prst="angle"/>
              <a:bevelB w="13500" h="13500" prst="angle"/>
              <a:extrusionClr>
                <a:srgbClr val="C0C0C0"/>
              </a:extrusionClr>
            </a:sp3d>
          </p:spPr>
          <p:txBody>
            <a:bodyPr>
              <a:flatTx/>
            </a:bodyPr>
            <a:lstStyle/>
            <a:p>
              <a:endParaRPr lang="ar-SA"/>
            </a:p>
          </p:txBody>
        </p:sp>
        <p:sp>
          <p:nvSpPr>
            <p:cNvPr id="29706" name="AutoShape 3079"/>
            <p:cNvSpPr>
              <a:spLocks noEditPoints="1" noChangeArrowheads="1"/>
            </p:cNvSpPr>
            <p:nvPr/>
          </p:nvSpPr>
          <p:spPr bwMode="auto">
            <a:xfrm>
              <a:off x="2559" y="2142"/>
              <a:ext cx="1588" cy="139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380 w 21600"/>
                <a:gd name="T13" fmla="*/ 3957 h 21600"/>
                <a:gd name="T14" fmla="*/ 17846 w 21600"/>
                <a:gd name="T15" fmla="*/ 17628 h 21600"/>
              </a:gdLst>
              <a:ahLst/>
              <a:cxnLst>
                <a:cxn ang="T8">
                  <a:pos x="T0" y="T1"/>
                </a:cxn>
                <a:cxn ang="T9">
                  <a:pos x="T2" y="T3"/>
                </a:cxn>
                <a:cxn ang="T10">
                  <a:pos x="T4" y="T5"/>
                </a:cxn>
                <a:cxn ang="T11">
                  <a:pos x="T6" y="T7"/>
                </a:cxn>
              </a:cxnLst>
              <a:rect l="T12" t="T13" r="T14" b="T15"/>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C0C0C0"/>
            </a:solidFill>
            <a:ln w="9525">
              <a:round/>
              <a:headEnd/>
              <a:tailEnd/>
            </a:ln>
            <a:effectLst/>
            <a:scene3d>
              <a:camera prst="legacyPerspectiveFront">
                <a:rot lat="20099970" lon="1500000" rev="0"/>
              </a:camera>
              <a:lightRig rig="legacyFlat4" dir="b"/>
            </a:scene3d>
            <a:sp3d extrusionH="430200" prstMaterial="legacyMatte">
              <a:bevelT w="13500" h="13500" prst="angle"/>
              <a:bevelB w="13500" h="13500" prst="angle"/>
              <a:extrusionClr>
                <a:srgbClr val="C0C0C0"/>
              </a:extrusionClr>
            </a:sp3d>
          </p:spPr>
          <p:txBody>
            <a:bodyPr>
              <a:flatTx/>
            </a:bodyPr>
            <a:lstStyle/>
            <a:p>
              <a:endParaRPr lang="ar-SA"/>
            </a:p>
          </p:txBody>
        </p:sp>
      </p:grpSp>
      <p:pic>
        <p:nvPicPr>
          <p:cNvPr id="3" name="Picture 2"/>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5000628" y="3500438"/>
            <a:ext cx="3071962" cy="2864911"/>
          </a:xfrm>
          <a:prstGeom prst="rect">
            <a:avLst/>
          </a:prstGeom>
          <a:ln w="228600" cap="sq" cmpd="thickThin">
            <a:solidFill>
              <a:srgbClr val="000000"/>
            </a:solidFill>
            <a:prstDash val="solid"/>
            <a:miter lim="800000"/>
          </a:ln>
          <a:effectLst>
            <a:innerShdw blurRad="76200">
              <a:srgbClr val="000000"/>
            </a:innerShdw>
          </a:effec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37219">
                                            <p:txEl>
                                              <p:pRg st="0" end="0"/>
                                            </p:txEl>
                                          </p:spTgt>
                                        </p:tgtEl>
                                        <p:attrNameLst>
                                          <p:attrName>style.visibility</p:attrName>
                                        </p:attrNameLst>
                                      </p:cBhvr>
                                      <p:to>
                                        <p:strVal val="visible"/>
                                      </p:to>
                                    </p:set>
                                    <p:anim calcmode="lin" valueType="num">
                                      <p:cBhvr additive="base">
                                        <p:cTn id="7" dur="500" fill="hold"/>
                                        <p:tgtEl>
                                          <p:spTgt spid="137219">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137219">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137219">
                                            <p:txEl>
                                              <p:pRg st="1" end="1"/>
                                            </p:txEl>
                                          </p:spTgt>
                                        </p:tgtEl>
                                        <p:attrNameLst>
                                          <p:attrName>style.visibility</p:attrName>
                                        </p:attrNameLst>
                                      </p:cBhvr>
                                      <p:to>
                                        <p:strVal val="visible"/>
                                      </p:to>
                                    </p:set>
                                    <p:anim calcmode="lin" valueType="num">
                                      <p:cBhvr additive="base">
                                        <p:cTn id="11" dur="500" fill="hold"/>
                                        <p:tgtEl>
                                          <p:spTgt spid="137219">
                                            <p:txEl>
                                              <p:pRg st="1" end="1"/>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137219">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137219">
                                            <p:txEl>
                                              <p:pRg st="2" end="2"/>
                                            </p:txEl>
                                          </p:spTgt>
                                        </p:tgtEl>
                                        <p:attrNameLst>
                                          <p:attrName>style.visibility</p:attrName>
                                        </p:attrNameLst>
                                      </p:cBhvr>
                                      <p:to>
                                        <p:strVal val="visible"/>
                                      </p:to>
                                    </p:set>
                                    <p:anim calcmode="lin" valueType="num">
                                      <p:cBhvr additive="base">
                                        <p:cTn id="15" dur="500" fill="hold"/>
                                        <p:tgtEl>
                                          <p:spTgt spid="137219">
                                            <p:txEl>
                                              <p:pRg st="2" end="2"/>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137219">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219"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4" name="Rectangle 2"/>
          <p:cNvSpPr>
            <a:spLocks noGrp="1" noChangeArrowheads="1"/>
          </p:cNvSpPr>
          <p:nvPr>
            <p:ph type="title"/>
          </p:nvPr>
        </p:nvSpPr>
        <p:spPr/>
        <p:style>
          <a:lnRef idx="3">
            <a:schemeClr val="lt1"/>
          </a:lnRef>
          <a:fillRef idx="1">
            <a:schemeClr val="accent1"/>
          </a:fillRef>
          <a:effectRef idx="1">
            <a:schemeClr val="accent1"/>
          </a:effectRef>
          <a:fontRef idx="minor">
            <a:schemeClr val="lt1"/>
          </a:fontRef>
        </p:style>
        <p:txBody>
          <a:bodyPr/>
          <a:lstStyle/>
          <a:p>
            <a:pPr algn="ctr" eaLnBrk="1" hangingPunct="1"/>
            <a:r>
              <a:rPr lang="ar-SA" altLang="en-US" dirty="0" smtClean="0"/>
              <a:t>مكونات نظام إدارة التعليم الإلكتروني</a:t>
            </a:r>
          </a:p>
        </p:txBody>
      </p:sp>
      <p:sp>
        <p:nvSpPr>
          <p:cNvPr id="13" name="Slide Number Placeholder 5"/>
          <p:cNvSpPr>
            <a:spLocks noGrp="1"/>
          </p:cNvSpPr>
          <p:nvPr>
            <p:ph type="sldNum" sz="quarter" idx="12"/>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defRPr/>
            </a:pPr>
            <a:fld id="{C494BB6A-38C3-4D37-8261-7EBEF1745E5F}" type="slidenum">
              <a:rPr lang="en-US"/>
              <a:pPr>
                <a:defRPr/>
              </a:pPr>
              <a:t>19</a:t>
            </a:fld>
            <a:endParaRPr lang="en-US"/>
          </a:p>
        </p:txBody>
      </p:sp>
      <p:sp>
        <p:nvSpPr>
          <p:cNvPr id="30723" name="AutoShape 31"/>
          <p:cNvSpPr>
            <a:spLocks noChangeArrowheads="1"/>
          </p:cNvSpPr>
          <p:nvPr/>
        </p:nvSpPr>
        <p:spPr bwMode="auto">
          <a:xfrm>
            <a:off x="1331913" y="4294188"/>
            <a:ext cx="2266950" cy="1295400"/>
          </a:xfrm>
          <a:prstGeom prst="can">
            <a:avLst>
              <a:gd name="adj" fmla="val 25000"/>
            </a:avLst>
          </a:prstGeom>
          <a:solidFill>
            <a:schemeClr val="tx1"/>
          </a:solidFill>
          <a:ln w="9525" algn="ctr">
            <a:solidFill>
              <a:schemeClr val="accent2"/>
            </a:solidFill>
            <a:round/>
            <a:headEnd/>
            <a:tailEnd/>
          </a:ln>
          <a:effectLst>
            <a:outerShdw dist="107763" dir="2700000" algn="ctr" rotWithShape="0">
              <a:schemeClr val="bg2">
                <a:alpha val="50000"/>
              </a:schemeClr>
            </a:outerShdw>
          </a:effectLst>
        </p:spPr>
        <p:txBody>
          <a:bodyPr wrap="none" anchor="ctr"/>
          <a:lstStyle/>
          <a:p>
            <a:r>
              <a:rPr lang="ar-SA">
                <a:solidFill>
                  <a:schemeClr val="bg2"/>
                </a:solidFill>
              </a:rPr>
              <a:t>الواجبات الإلكترونية</a:t>
            </a:r>
            <a:endParaRPr lang="en-US">
              <a:solidFill>
                <a:schemeClr val="bg2"/>
              </a:solidFill>
            </a:endParaRPr>
          </a:p>
        </p:txBody>
      </p:sp>
      <p:sp>
        <p:nvSpPr>
          <p:cNvPr id="30725" name="AutoShape 21"/>
          <p:cNvSpPr>
            <a:spLocks noChangeArrowheads="1"/>
          </p:cNvSpPr>
          <p:nvPr/>
        </p:nvSpPr>
        <p:spPr bwMode="auto">
          <a:xfrm>
            <a:off x="6049963" y="4294188"/>
            <a:ext cx="2266950" cy="1295400"/>
          </a:xfrm>
          <a:prstGeom prst="can">
            <a:avLst>
              <a:gd name="adj" fmla="val 25000"/>
            </a:avLst>
          </a:prstGeom>
          <a:solidFill>
            <a:schemeClr val="tx1"/>
          </a:solidFill>
          <a:ln w="9525" algn="ctr">
            <a:solidFill>
              <a:schemeClr val="accent2"/>
            </a:solidFill>
            <a:round/>
            <a:headEnd/>
            <a:tailEnd/>
          </a:ln>
          <a:effectLst>
            <a:outerShdw dist="107763" dir="2700000" algn="ctr" rotWithShape="0">
              <a:schemeClr val="bg2">
                <a:alpha val="50000"/>
              </a:schemeClr>
            </a:outerShdw>
          </a:effectLst>
        </p:spPr>
        <p:txBody>
          <a:bodyPr wrap="none" anchor="ctr"/>
          <a:lstStyle/>
          <a:p>
            <a:r>
              <a:rPr lang="ar-SA">
                <a:solidFill>
                  <a:schemeClr val="bg2"/>
                </a:solidFill>
              </a:rPr>
              <a:t>منتديات النقاش</a:t>
            </a:r>
          </a:p>
          <a:p>
            <a:r>
              <a:rPr lang="ar-SA">
                <a:solidFill>
                  <a:schemeClr val="bg2"/>
                </a:solidFill>
              </a:rPr>
              <a:t>التعليمية</a:t>
            </a:r>
            <a:endParaRPr lang="en-US">
              <a:solidFill>
                <a:schemeClr val="bg2"/>
              </a:solidFill>
            </a:endParaRPr>
          </a:p>
        </p:txBody>
      </p:sp>
      <p:sp>
        <p:nvSpPr>
          <p:cNvPr id="30726" name="AutoShape 22"/>
          <p:cNvSpPr>
            <a:spLocks noChangeArrowheads="1"/>
          </p:cNvSpPr>
          <p:nvPr/>
        </p:nvSpPr>
        <p:spPr bwMode="auto">
          <a:xfrm>
            <a:off x="3673475" y="4365625"/>
            <a:ext cx="2266950" cy="1295400"/>
          </a:xfrm>
          <a:prstGeom prst="can">
            <a:avLst>
              <a:gd name="adj" fmla="val 25000"/>
            </a:avLst>
          </a:prstGeom>
          <a:solidFill>
            <a:schemeClr val="tx1"/>
          </a:solidFill>
          <a:ln w="9525" algn="ctr">
            <a:solidFill>
              <a:schemeClr val="accent2"/>
            </a:solidFill>
            <a:round/>
            <a:headEnd/>
            <a:tailEnd/>
          </a:ln>
          <a:effectLst>
            <a:outerShdw dist="107763" dir="2700000" algn="ctr" rotWithShape="0">
              <a:schemeClr val="bg2">
                <a:alpha val="50000"/>
              </a:schemeClr>
            </a:outerShdw>
          </a:effectLst>
        </p:spPr>
        <p:txBody>
          <a:bodyPr wrap="none" anchor="ctr"/>
          <a:lstStyle/>
          <a:p>
            <a:r>
              <a:rPr lang="ar-SA">
                <a:solidFill>
                  <a:schemeClr val="bg2"/>
                </a:solidFill>
              </a:rPr>
              <a:t>الفصول الافتراضية</a:t>
            </a:r>
            <a:endParaRPr lang="en-US">
              <a:solidFill>
                <a:schemeClr val="bg2"/>
              </a:solidFill>
            </a:endParaRPr>
          </a:p>
        </p:txBody>
      </p:sp>
      <p:sp>
        <p:nvSpPr>
          <p:cNvPr id="30727" name="AutoShape 30"/>
          <p:cNvSpPr>
            <a:spLocks noChangeArrowheads="1"/>
          </p:cNvSpPr>
          <p:nvPr/>
        </p:nvSpPr>
        <p:spPr bwMode="auto">
          <a:xfrm>
            <a:off x="3670300" y="3141663"/>
            <a:ext cx="2266950" cy="1295400"/>
          </a:xfrm>
          <a:prstGeom prst="can">
            <a:avLst>
              <a:gd name="adj" fmla="val 25000"/>
            </a:avLst>
          </a:prstGeom>
          <a:solidFill>
            <a:schemeClr val="tx1"/>
          </a:solidFill>
          <a:ln w="9525" algn="ctr">
            <a:solidFill>
              <a:schemeClr val="accent2"/>
            </a:solidFill>
            <a:round/>
            <a:headEnd/>
            <a:tailEnd/>
          </a:ln>
          <a:effectLst>
            <a:outerShdw dist="107763" dir="2700000" algn="ctr" rotWithShape="0">
              <a:schemeClr val="bg2">
                <a:alpha val="50000"/>
              </a:schemeClr>
            </a:outerShdw>
          </a:effectLst>
        </p:spPr>
        <p:txBody>
          <a:bodyPr wrap="none" anchor="ctr"/>
          <a:lstStyle/>
          <a:p>
            <a:r>
              <a:rPr lang="ar-SA">
                <a:solidFill>
                  <a:schemeClr val="bg2"/>
                </a:solidFill>
              </a:rPr>
              <a:t>التسجيل</a:t>
            </a:r>
            <a:endParaRPr lang="en-US">
              <a:solidFill>
                <a:schemeClr val="bg2"/>
              </a:solidFill>
            </a:endParaRPr>
          </a:p>
        </p:txBody>
      </p:sp>
      <p:sp>
        <p:nvSpPr>
          <p:cNvPr id="30728" name="AutoShape 19"/>
          <p:cNvSpPr>
            <a:spLocks noChangeArrowheads="1"/>
          </p:cNvSpPr>
          <p:nvPr/>
        </p:nvSpPr>
        <p:spPr bwMode="auto">
          <a:xfrm>
            <a:off x="6049963" y="3068638"/>
            <a:ext cx="2266950" cy="1295400"/>
          </a:xfrm>
          <a:prstGeom prst="can">
            <a:avLst>
              <a:gd name="adj" fmla="val 25000"/>
            </a:avLst>
          </a:prstGeom>
          <a:solidFill>
            <a:schemeClr val="tx1"/>
          </a:solidFill>
          <a:ln w="9525" algn="ctr">
            <a:solidFill>
              <a:schemeClr val="accent2"/>
            </a:solidFill>
            <a:round/>
            <a:headEnd/>
            <a:tailEnd/>
          </a:ln>
          <a:effectLst>
            <a:outerShdw dist="107763" dir="2700000" algn="ctr" rotWithShape="0">
              <a:schemeClr val="bg2">
                <a:alpha val="50000"/>
              </a:schemeClr>
            </a:outerShdw>
          </a:effectLst>
        </p:spPr>
        <p:txBody>
          <a:bodyPr wrap="none" anchor="ctr"/>
          <a:lstStyle/>
          <a:p>
            <a:r>
              <a:rPr lang="ar-SA">
                <a:solidFill>
                  <a:schemeClr val="bg2"/>
                </a:solidFill>
              </a:rPr>
              <a:t>المقررات الحاسوبية</a:t>
            </a:r>
            <a:endParaRPr lang="en-US">
              <a:solidFill>
                <a:schemeClr val="bg2"/>
              </a:solidFill>
            </a:endParaRPr>
          </a:p>
        </p:txBody>
      </p:sp>
      <p:sp>
        <p:nvSpPr>
          <p:cNvPr id="30729" name="AutoShape 20"/>
          <p:cNvSpPr>
            <a:spLocks noChangeArrowheads="1"/>
          </p:cNvSpPr>
          <p:nvPr/>
        </p:nvSpPr>
        <p:spPr bwMode="auto">
          <a:xfrm>
            <a:off x="1331913" y="3068638"/>
            <a:ext cx="2266950" cy="1295400"/>
          </a:xfrm>
          <a:prstGeom prst="can">
            <a:avLst>
              <a:gd name="adj" fmla="val 25000"/>
            </a:avLst>
          </a:prstGeom>
          <a:solidFill>
            <a:schemeClr val="tx1"/>
          </a:solidFill>
          <a:ln w="9525" algn="ctr">
            <a:solidFill>
              <a:schemeClr val="accent2"/>
            </a:solidFill>
            <a:round/>
            <a:headEnd/>
            <a:tailEnd/>
          </a:ln>
          <a:effectLst>
            <a:outerShdw dist="107763" dir="2700000" algn="ctr" rotWithShape="0">
              <a:schemeClr val="bg2">
                <a:alpha val="50000"/>
              </a:schemeClr>
            </a:outerShdw>
          </a:effectLst>
        </p:spPr>
        <p:txBody>
          <a:bodyPr wrap="none" anchor="ctr"/>
          <a:lstStyle/>
          <a:p>
            <a:r>
              <a:rPr lang="ar-SA">
                <a:solidFill>
                  <a:schemeClr val="bg2"/>
                </a:solidFill>
              </a:rPr>
              <a:t>البريد الإلكتروني</a:t>
            </a:r>
            <a:endParaRPr lang="en-US">
              <a:solidFill>
                <a:schemeClr val="bg2"/>
              </a:solidFill>
            </a:endParaRPr>
          </a:p>
        </p:txBody>
      </p:sp>
      <p:sp>
        <p:nvSpPr>
          <p:cNvPr id="30730" name="AutoShape 18"/>
          <p:cNvSpPr>
            <a:spLocks noChangeArrowheads="1"/>
          </p:cNvSpPr>
          <p:nvPr/>
        </p:nvSpPr>
        <p:spPr bwMode="auto">
          <a:xfrm>
            <a:off x="2484438" y="1916113"/>
            <a:ext cx="2232025" cy="1295400"/>
          </a:xfrm>
          <a:prstGeom prst="can">
            <a:avLst>
              <a:gd name="adj" fmla="val 25000"/>
            </a:avLst>
          </a:prstGeom>
          <a:solidFill>
            <a:schemeClr val="tx1"/>
          </a:solidFill>
          <a:ln w="9525" algn="ctr">
            <a:solidFill>
              <a:schemeClr val="accent2"/>
            </a:solidFill>
            <a:round/>
            <a:headEnd/>
            <a:tailEnd/>
          </a:ln>
          <a:effectLst>
            <a:outerShdw dist="107763" dir="2700000" algn="ctr" rotWithShape="0">
              <a:schemeClr val="bg2">
                <a:alpha val="50000"/>
              </a:schemeClr>
            </a:outerShdw>
          </a:effectLst>
        </p:spPr>
        <p:txBody>
          <a:bodyPr wrap="none" anchor="ctr"/>
          <a:lstStyle/>
          <a:p>
            <a:r>
              <a:rPr lang="ar-SA">
                <a:solidFill>
                  <a:schemeClr val="bg2"/>
                </a:solidFill>
              </a:rPr>
              <a:t>المتابعة الإلكترونية</a:t>
            </a:r>
            <a:endParaRPr lang="en-US">
              <a:solidFill>
                <a:schemeClr val="bg2"/>
              </a:solidFill>
            </a:endParaRPr>
          </a:p>
        </p:txBody>
      </p:sp>
      <p:sp>
        <p:nvSpPr>
          <p:cNvPr id="30731" name="AutoShape 17">
            <a:hlinkClick r:id="" action="ppaction://noaction"/>
          </p:cNvPr>
          <p:cNvSpPr>
            <a:spLocks noChangeArrowheads="1"/>
          </p:cNvSpPr>
          <p:nvPr/>
        </p:nvSpPr>
        <p:spPr bwMode="auto">
          <a:xfrm>
            <a:off x="4787900" y="1916113"/>
            <a:ext cx="2266950" cy="1295400"/>
          </a:xfrm>
          <a:prstGeom prst="can">
            <a:avLst>
              <a:gd name="adj" fmla="val 25000"/>
            </a:avLst>
          </a:prstGeom>
          <a:solidFill>
            <a:schemeClr val="tx1"/>
          </a:solidFill>
          <a:ln w="9525" algn="ctr">
            <a:solidFill>
              <a:schemeClr val="accent2"/>
            </a:solidFill>
            <a:round/>
            <a:headEnd/>
            <a:tailEnd/>
          </a:ln>
          <a:effectLst>
            <a:outerShdw dist="107763" dir="2700000" algn="ctr" rotWithShape="0">
              <a:schemeClr val="bg2">
                <a:alpha val="50000"/>
              </a:schemeClr>
            </a:outerShdw>
          </a:effectLst>
        </p:spPr>
        <p:txBody>
          <a:bodyPr wrap="none" anchor="ctr"/>
          <a:lstStyle/>
          <a:p>
            <a:r>
              <a:rPr lang="ar-SA">
                <a:solidFill>
                  <a:schemeClr val="bg2"/>
                </a:solidFill>
              </a:rPr>
              <a:t>الاختبارات الإلكترونية</a:t>
            </a:r>
            <a:endParaRPr lang="en-US">
              <a:solidFill>
                <a:schemeClr val="bg2"/>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Rectangle 3"/>
          <p:cNvSpPr>
            <a:spLocks noGrp="1" noChangeArrowheads="1"/>
          </p:cNvSpPr>
          <p:nvPr>
            <p:ph idx="1"/>
          </p:nvPr>
        </p:nvSpPr>
        <p:spPr>
          <a:xfrm>
            <a:off x="4572000" y="979488"/>
            <a:ext cx="3887788" cy="5329237"/>
          </a:xfrm>
        </p:spPr>
        <p:txBody>
          <a:bodyPr/>
          <a:lstStyle/>
          <a:p>
            <a:pPr algn="just" rtl="1" eaLnBrk="1" hangingPunct="1"/>
            <a:r>
              <a:rPr lang="ar-SA" smtClean="0"/>
              <a:t>التعريف</a:t>
            </a:r>
          </a:p>
          <a:p>
            <a:pPr algn="just" rtl="1" eaLnBrk="1" hangingPunct="1"/>
            <a:r>
              <a:rPr lang="ar-SA" smtClean="0"/>
              <a:t>الخصائص</a:t>
            </a:r>
          </a:p>
          <a:p>
            <a:pPr algn="just" rtl="1" eaLnBrk="1" hangingPunct="1"/>
            <a:r>
              <a:rPr lang="ar-SA" smtClean="0"/>
              <a:t>العقبات</a:t>
            </a:r>
          </a:p>
          <a:p>
            <a:pPr algn="just" rtl="1" eaLnBrk="1" hangingPunct="1"/>
            <a:r>
              <a:rPr lang="ar-SA" smtClean="0"/>
              <a:t>التوجهات العالمية</a:t>
            </a:r>
          </a:p>
          <a:p>
            <a:pPr algn="just" rtl="1" eaLnBrk="1" hangingPunct="1"/>
            <a:r>
              <a:rPr lang="ar-SA" smtClean="0"/>
              <a:t>المحفزات والدوافع</a:t>
            </a:r>
          </a:p>
          <a:p>
            <a:pPr algn="just" rtl="1" eaLnBrk="1" hangingPunct="1"/>
            <a:r>
              <a:rPr lang="ar-SA" smtClean="0"/>
              <a:t>استشراف المستقبل</a:t>
            </a:r>
          </a:p>
          <a:p>
            <a:pPr algn="just" rtl="1" eaLnBrk="1" hangingPunct="1"/>
            <a:r>
              <a:rPr lang="ar-SA" smtClean="0">
                <a:solidFill>
                  <a:schemeClr val="accent1"/>
                </a:solidFill>
              </a:rPr>
              <a:t>نظم إدارة التعلم</a:t>
            </a:r>
          </a:p>
          <a:p>
            <a:pPr algn="just" rtl="1" eaLnBrk="1" hangingPunct="1"/>
            <a:r>
              <a:rPr lang="ar-SA" smtClean="0"/>
              <a:t>مقترحات</a:t>
            </a:r>
            <a:endParaRPr lang="en-US" smtClean="0"/>
          </a:p>
        </p:txBody>
      </p:sp>
      <p:sp>
        <p:nvSpPr>
          <p:cNvPr id="8194" name="Footer Placeholder 4"/>
          <p:cNvSpPr>
            <a:spLocks noGrp="1"/>
          </p:cNvSpPr>
          <p:nvPr>
            <p:ph type="ftr" sz="quarter" idx="11"/>
          </p:nvPr>
        </p:nvSpPr>
        <p:spPr>
          <a:noFill/>
          <a:ln>
            <a:miter lim="800000"/>
            <a:headEnd/>
            <a:tailEnd/>
          </a:ln>
        </p:spPr>
        <p:txBody>
          <a:bodyPr/>
          <a:lstStyle/>
          <a:p>
            <a:endParaRPr lang="ar-SA" smtClean="0">
              <a:latin typeface="Arial" pitchFamily="34" charset="0"/>
            </a:endParaRPr>
          </a:p>
        </p:txBody>
      </p:sp>
      <p:sp>
        <p:nvSpPr>
          <p:cNvPr id="10" name="Slide Number Placeholder 5"/>
          <p:cNvSpPr>
            <a:spLocks noGrp="1"/>
          </p:cNvSpPr>
          <p:nvPr>
            <p:ph type="sldNum" sz="quarter" idx="12"/>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defRPr/>
            </a:pPr>
            <a:fld id="{390768D1-B11F-49A6-89F2-E859305F2624}" type="slidenum">
              <a:rPr lang="en-US"/>
              <a:pPr>
                <a:defRPr/>
              </a:pPr>
              <a:t>2</a:t>
            </a:fld>
            <a:endParaRPr lang="en-US"/>
          </a:p>
        </p:txBody>
      </p:sp>
      <p:grpSp>
        <p:nvGrpSpPr>
          <p:cNvPr id="2" name="Group 4"/>
          <p:cNvGrpSpPr>
            <a:grpSpLocks/>
          </p:cNvGrpSpPr>
          <p:nvPr/>
        </p:nvGrpSpPr>
        <p:grpSpPr bwMode="auto">
          <a:xfrm>
            <a:off x="1331913" y="836613"/>
            <a:ext cx="3128962" cy="4968875"/>
            <a:chOff x="1824" y="633"/>
            <a:chExt cx="2834" cy="2849"/>
          </a:xfrm>
        </p:grpSpPr>
        <p:sp>
          <p:nvSpPr>
            <p:cNvPr id="8198" name="Puzzle3"/>
            <p:cNvSpPr>
              <a:spLocks noEditPoints="1" noChangeArrowheads="1"/>
            </p:cNvSpPr>
            <p:nvPr/>
          </p:nvSpPr>
          <p:spPr bwMode="auto">
            <a:xfrm>
              <a:off x="3204" y="633"/>
              <a:ext cx="1114" cy="1514"/>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2269 w 21600"/>
                <a:gd name="T25" fmla="*/ 7718 h 21600"/>
                <a:gd name="T26" fmla="*/ 19157 w 21600"/>
                <a:gd name="T27" fmla="*/ 2023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6625" y="20892"/>
                  </a:moveTo>
                  <a:lnTo>
                    <a:pt x="7105" y="21023"/>
                  </a:lnTo>
                  <a:lnTo>
                    <a:pt x="7513" y="21088"/>
                  </a:lnTo>
                  <a:lnTo>
                    <a:pt x="7922" y="21115"/>
                  </a:lnTo>
                  <a:lnTo>
                    <a:pt x="8242" y="21115"/>
                  </a:lnTo>
                  <a:lnTo>
                    <a:pt x="8544" y="21062"/>
                  </a:lnTo>
                  <a:lnTo>
                    <a:pt x="8810" y="20997"/>
                  </a:lnTo>
                  <a:lnTo>
                    <a:pt x="9023" y="20892"/>
                  </a:lnTo>
                  <a:lnTo>
                    <a:pt x="9148" y="20761"/>
                  </a:lnTo>
                  <a:lnTo>
                    <a:pt x="9290" y="20616"/>
                  </a:lnTo>
                  <a:lnTo>
                    <a:pt x="9361" y="20459"/>
                  </a:lnTo>
                  <a:lnTo>
                    <a:pt x="9396" y="20289"/>
                  </a:lnTo>
                  <a:lnTo>
                    <a:pt x="9396" y="20092"/>
                  </a:lnTo>
                  <a:lnTo>
                    <a:pt x="9325" y="19909"/>
                  </a:lnTo>
                  <a:lnTo>
                    <a:pt x="9219" y="19738"/>
                  </a:lnTo>
                  <a:lnTo>
                    <a:pt x="9094" y="19555"/>
                  </a:lnTo>
                  <a:lnTo>
                    <a:pt x="8917" y="19384"/>
                  </a:lnTo>
                  <a:lnTo>
                    <a:pt x="8650" y="19162"/>
                  </a:lnTo>
                  <a:lnTo>
                    <a:pt x="8437" y="18900"/>
                  </a:lnTo>
                  <a:lnTo>
                    <a:pt x="8277" y="18624"/>
                  </a:lnTo>
                  <a:lnTo>
                    <a:pt x="8135" y="18349"/>
                  </a:lnTo>
                  <a:lnTo>
                    <a:pt x="8028" y="18048"/>
                  </a:lnTo>
                  <a:lnTo>
                    <a:pt x="7993" y="17746"/>
                  </a:lnTo>
                  <a:lnTo>
                    <a:pt x="7993" y="17471"/>
                  </a:lnTo>
                  <a:lnTo>
                    <a:pt x="8028" y="17169"/>
                  </a:lnTo>
                  <a:lnTo>
                    <a:pt x="8135" y="16920"/>
                  </a:lnTo>
                  <a:lnTo>
                    <a:pt x="8277" y="16671"/>
                  </a:lnTo>
                  <a:lnTo>
                    <a:pt x="8366" y="16540"/>
                  </a:lnTo>
                  <a:lnTo>
                    <a:pt x="8473" y="16409"/>
                  </a:lnTo>
                  <a:lnTo>
                    <a:pt x="8615" y="16317"/>
                  </a:lnTo>
                  <a:lnTo>
                    <a:pt x="8739" y="16213"/>
                  </a:lnTo>
                  <a:lnTo>
                    <a:pt x="8881" y="16134"/>
                  </a:lnTo>
                  <a:lnTo>
                    <a:pt x="9059" y="16055"/>
                  </a:lnTo>
                  <a:lnTo>
                    <a:pt x="9254" y="15990"/>
                  </a:lnTo>
                  <a:lnTo>
                    <a:pt x="9432" y="15911"/>
                  </a:lnTo>
                  <a:lnTo>
                    <a:pt x="9663" y="15885"/>
                  </a:lnTo>
                  <a:lnTo>
                    <a:pt x="9876" y="15833"/>
                  </a:lnTo>
                  <a:lnTo>
                    <a:pt x="10142" y="15806"/>
                  </a:lnTo>
                  <a:lnTo>
                    <a:pt x="10391" y="15806"/>
                  </a:lnTo>
                  <a:lnTo>
                    <a:pt x="10728" y="15806"/>
                  </a:lnTo>
                  <a:lnTo>
                    <a:pt x="10995" y="15806"/>
                  </a:lnTo>
                  <a:lnTo>
                    <a:pt x="11279" y="15833"/>
                  </a:lnTo>
                  <a:lnTo>
                    <a:pt x="11546" y="15885"/>
                  </a:lnTo>
                  <a:lnTo>
                    <a:pt x="11776" y="15937"/>
                  </a:lnTo>
                  <a:lnTo>
                    <a:pt x="12025" y="15990"/>
                  </a:lnTo>
                  <a:lnTo>
                    <a:pt x="12221" y="16055"/>
                  </a:lnTo>
                  <a:lnTo>
                    <a:pt x="12434" y="16134"/>
                  </a:lnTo>
                  <a:lnTo>
                    <a:pt x="12611" y="16213"/>
                  </a:lnTo>
                  <a:lnTo>
                    <a:pt x="12771" y="16317"/>
                  </a:lnTo>
                  <a:lnTo>
                    <a:pt x="12913" y="16409"/>
                  </a:lnTo>
                  <a:lnTo>
                    <a:pt x="13038" y="16514"/>
                  </a:lnTo>
                  <a:lnTo>
                    <a:pt x="13251" y="16737"/>
                  </a:lnTo>
                  <a:lnTo>
                    <a:pt x="13428" y="16986"/>
                  </a:lnTo>
                  <a:lnTo>
                    <a:pt x="13517" y="17248"/>
                  </a:lnTo>
                  <a:lnTo>
                    <a:pt x="13588" y="17523"/>
                  </a:lnTo>
                  <a:lnTo>
                    <a:pt x="13588" y="17799"/>
                  </a:lnTo>
                  <a:lnTo>
                    <a:pt x="13517" y="18074"/>
                  </a:lnTo>
                  <a:lnTo>
                    <a:pt x="13428" y="18323"/>
                  </a:lnTo>
                  <a:lnTo>
                    <a:pt x="13286" y="18572"/>
                  </a:lnTo>
                  <a:lnTo>
                    <a:pt x="13109" y="18808"/>
                  </a:lnTo>
                  <a:lnTo>
                    <a:pt x="12878" y="19031"/>
                  </a:lnTo>
                  <a:lnTo>
                    <a:pt x="12434" y="19411"/>
                  </a:lnTo>
                  <a:lnTo>
                    <a:pt x="12132" y="19738"/>
                  </a:lnTo>
                  <a:lnTo>
                    <a:pt x="12025" y="19856"/>
                  </a:lnTo>
                  <a:lnTo>
                    <a:pt x="11919" y="20014"/>
                  </a:lnTo>
                  <a:lnTo>
                    <a:pt x="11883" y="20132"/>
                  </a:lnTo>
                  <a:lnTo>
                    <a:pt x="11883" y="20263"/>
                  </a:lnTo>
                  <a:lnTo>
                    <a:pt x="11883" y="20394"/>
                  </a:lnTo>
                  <a:lnTo>
                    <a:pt x="11954" y="20485"/>
                  </a:lnTo>
                  <a:lnTo>
                    <a:pt x="12061" y="20590"/>
                  </a:lnTo>
                  <a:lnTo>
                    <a:pt x="12185" y="20695"/>
                  </a:lnTo>
                  <a:lnTo>
                    <a:pt x="12327" y="20787"/>
                  </a:lnTo>
                  <a:lnTo>
                    <a:pt x="12540" y="20892"/>
                  </a:lnTo>
                  <a:lnTo>
                    <a:pt x="12771" y="20997"/>
                  </a:lnTo>
                  <a:lnTo>
                    <a:pt x="13073" y="21088"/>
                  </a:lnTo>
                  <a:lnTo>
                    <a:pt x="13428" y="21193"/>
                  </a:lnTo>
                  <a:lnTo>
                    <a:pt x="13873" y="21298"/>
                  </a:lnTo>
                  <a:lnTo>
                    <a:pt x="14317" y="21390"/>
                  </a:lnTo>
                  <a:lnTo>
                    <a:pt x="14778" y="21468"/>
                  </a:lnTo>
                  <a:lnTo>
                    <a:pt x="15294" y="21547"/>
                  </a:lnTo>
                  <a:lnTo>
                    <a:pt x="15809" y="21600"/>
                  </a:lnTo>
                  <a:lnTo>
                    <a:pt x="16359" y="21652"/>
                  </a:lnTo>
                  <a:lnTo>
                    <a:pt x="16875" y="21678"/>
                  </a:lnTo>
                  <a:lnTo>
                    <a:pt x="17407" y="21678"/>
                  </a:lnTo>
                  <a:lnTo>
                    <a:pt x="17958" y="21678"/>
                  </a:lnTo>
                  <a:lnTo>
                    <a:pt x="18473" y="21652"/>
                  </a:lnTo>
                  <a:lnTo>
                    <a:pt x="18953" y="21573"/>
                  </a:lnTo>
                  <a:lnTo>
                    <a:pt x="19397" y="21495"/>
                  </a:lnTo>
                  <a:lnTo>
                    <a:pt x="19841" y="21390"/>
                  </a:lnTo>
                  <a:lnTo>
                    <a:pt x="20214" y="21272"/>
                  </a:lnTo>
                  <a:lnTo>
                    <a:pt x="20551" y="21088"/>
                  </a:lnTo>
                  <a:lnTo>
                    <a:pt x="20480" y="20787"/>
                  </a:lnTo>
                  <a:lnTo>
                    <a:pt x="20409" y="20485"/>
                  </a:lnTo>
                  <a:lnTo>
                    <a:pt x="20356" y="20158"/>
                  </a:lnTo>
                  <a:lnTo>
                    <a:pt x="20356" y="19804"/>
                  </a:lnTo>
                  <a:lnTo>
                    <a:pt x="20321" y="19083"/>
                  </a:lnTo>
                  <a:lnTo>
                    <a:pt x="20356" y="18349"/>
                  </a:lnTo>
                  <a:lnTo>
                    <a:pt x="20409" y="17641"/>
                  </a:lnTo>
                  <a:lnTo>
                    <a:pt x="20480" y="17012"/>
                  </a:lnTo>
                  <a:lnTo>
                    <a:pt x="20551" y="16488"/>
                  </a:lnTo>
                  <a:lnTo>
                    <a:pt x="20551" y="16055"/>
                  </a:lnTo>
                  <a:lnTo>
                    <a:pt x="20551" y="15911"/>
                  </a:lnTo>
                  <a:lnTo>
                    <a:pt x="20445" y="15754"/>
                  </a:lnTo>
                  <a:lnTo>
                    <a:pt x="20356" y="15610"/>
                  </a:lnTo>
                  <a:lnTo>
                    <a:pt x="20178" y="15452"/>
                  </a:lnTo>
                  <a:lnTo>
                    <a:pt x="20001" y="15334"/>
                  </a:lnTo>
                  <a:lnTo>
                    <a:pt x="19770" y="15230"/>
                  </a:lnTo>
                  <a:lnTo>
                    <a:pt x="19521" y="15125"/>
                  </a:lnTo>
                  <a:lnTo>
                    <a:pt x="19290" y="15059"/>
                  </a:lnTo>
                  <a:lnTo>
                    <a:pt x="19024" y="15007"/>
                  </a:lnTo>
                  <a:lnTo>
                    <a:pt x="18740" y="14954"/>
                  </a:lnTo>
                  <a:lnTo>
                    <a:pt x="18509" y="14954"/>
                  </a:lnTo>
                  <a:lnTo>
                    <a:pt x="18225" y="14954"/>
                  </a:lnTo>
                  <a:lnTo>
                    <a:pt x="17994" y="15007"/>
                  </a:lnTo>
                  <a:lnTo>
                    <a:pt x="17763" y="15085"/>
                  </a:lnTo>
                  <a:lnTo>
                    <a:pt x="17550" y="15177"/>
                  </a:lnTo>
                  <a:lnTo>
                    <a:pt x="17372" y="15308"/>
                  </a:lnTo>
                  <a:lnTo>
                    <a:pt x="17176" y="15426"/>
                  </a:lnTo>
                  <a:lnTo>
                    <a:pt x="16928" y="15557"/>
                  </a:lnTo>
                  <a:lnTo>
                    <a:pt x="16661" y="15636"/>
                  </a:lnTo>
                  <a:lnTo>
                    <a:pt x="16359" y="15688"/>
                  </a:lnTo>
                  <a:lnTo>
                    <a:pt x="16022" y="15715"/>
                  </a:lnTo>
                  <a:lnTo>
                    <a:pt x="15667" y="15688"/>
                  </a:lnTo>
                  <a:lnTo>
                    <a:pt x="15294" y="15662"/>
                  </a:lnTo>
                  <a:lnTo>
                    <a:pt x="14956" y="15583"/>
                  </a:lnTo>
                  <a:lnTo>
                    <a:pt x="14619" y="15479"/>
                  </a:lnTo>
                  <a:lnTo>
                    <a:pt x="14281" y="15334"/>
                  </a:lnTo>
                  <a:lnTo>
                    <a:pt x="13961" y="15177"/>
                  </a:lnTo>
                  <a:lnTo>
                    <a:pt x="13695" y="14981"/>
                  </a:lnTo>
                  <a:lnTo>
                    <a:pt x="13588" y="14850"/>
                  </a:lnTo>
                  <a:lnTo>
                    <a:pt x="13482" y="14732"/>
                  </a:lnTo>
                  <a:lnTo>
                    <a:pt x="13393" y="14600"/>
                  </a:lnTo>
                  <a:lnTo>
                    <a:pt x="13322" y="14456"/>
                  </a:lnTo>
                  <a:lnTo>
                    <a:pt x="13251" y="14299"/>
                  </a:lnTo>
                  <a:lnTo>
                    <a:pt x="13215" y="14155"/>
                  </a:lnTo>
                  <a:lnTo>
                    <a:pt x="13180" y="13971"/>
                  </a:lnTo>
                  <a:lnTo>
                    <a:pt x="13180" y="13801"/>
                  </a:lnTo>
                  <a:lnTo>
                    <a:pt x="13180" y="13591"/>
                  </a:lnTo>
                  <a:lnTo>
                    <a:pt x="13215" y="13395"/>
                  </a:lnTo>
                  <a:lnTo>
                    <a:pt x="13251" y="13198"/>
                  </a:lnTo>
                  <a:lnTo>
                    <a:pt x="13322" y="13015"/>
                  </a:lnTo>
                  <a:lnTo>
                    <a:pt x="13393" y="12870"/>
                  </a:lnTo>
                  <a:lnTo>
                    <a:pt x="13482" y="12713"/>
                  </a:lnTo>
                  <a:lnTo>
                    <a:pt x="13588" y="12569"/>
                  </a:lnTo>
                  <a:lnTo>
                    <a:pt x="13730" y="12438"/>
                  </a:lnTo>
                  <a:lnTo>
                    <a:pt x="13997" y="12215"/>
                  </a:lnTo>
                  <a:lnTo>
                    <a:pt x="14334" y="12005"/>
                  </a:lnTo>
                  <a:lnTo>
                    <a:pt x="14690" y="11861"/>
                  </a:lnTo>
                  <a:lnTo>
                    <a:pt x="15063" y="11756"/>
                  </a:lnTo>
                  <a:lnTo>
                    <a:pt x="15436" y="11678"/>
                  </a:lnTo>
                  <a:lnTo>
                    <a:pt x="15809" y="11638"/>
                  </a:lnTo>
                  <a:lnTo>
                    <a:pt x="16182" y="11638"/>
                  </a:lnTo>
                  <a:lnTo>
                    <a:pt x="16555" y="11678"/>
                  </a:lnTo>
                  <a:lnTo>
                    <a:pt x="16910" y="11730"/>
                  </a:lnTo>
                  <a:lnTo>
                    <a:pt x="17248" y="11835"/>
                  </a:lnTo>
                  <a:lnTo>
                    <a:pt x="17514" y="11966"/>
                  </a:lnTo>
                  <a:lnTo>
                    <a:pt x="17763" y="12110"/>
                  </a:lnTo>
                  <a:lnTo>
                    <a:pt x="17887" y="12215"/>
                  </a:lnTo>
                  <a:lnTo>
                    <a:pt x="18065" y="12307"/>
                  </a:lnTo>
                  <a:lnTo>
                    <a:pt x="18260" y="12412"/>
                  </a:lnTo>
                  <a:lnTo>
                    <a:pt x="18438" y="12464"/>
                  </a:lnTo>
                  <a:lnTo>
                    <a:pt x="18669" y="12543"/>
                  </a:lnTo>
                  <a:lnTo>
                    <a:pt x="18882" y="12569"/>
                  </a:lnTo>
                  <a:lnTo>
                    <a:pt x="19113" y="12595"/>
                  </a:lnTo>
                  <a:lnTo>
                    <a:pt x="19361" y="12608"/>
                  </a:lnTo>
                  <a:lnTo>
                    <a:pt x="19592" y="12608"/>
                  </a:lnTo>
                  <a:lnTo>
                    <a:pt x="19841" y="12595"/>
                  </a:lnTo>
                  <a:lnTo>
                    <a:pt x="20072" y="12543"/>
                  </a:lnTo>
                  <a:lnTo>
                    <a:pt x="20321" y="12490"/>
                  </a:lnTo>
                  <a:lnTo>
                    <a:pt x="20551" y="12438"/>
                  </a:lnTo>
                  <a:lnTo>
                    <a:pt x="20800" y="12333"/>
                  </a:lnTo>
                  <a:lnTo>
                    <a:pt x="20996" y="12241"/>
                  </a:lnTo>
                  <a:lnTo>
                    <a:pt x="21244" y="12110"/>
                  </a:lnTo>
                  <a:lnTo>
                    <a:pt x="21298" y="12032"/>
                  </a:lnTo>
                  <a:lnTo>
                    <a:pt x="21404" y="11966"/>
                  </a:lnTo>
                  <a:lnTo>
                    <a:pt x="21475" y="11861"/>
                  </a:lnTo>
                  <a:lnTo>
                    <a:pt x="21511" y="11730"/>
                  </a:lnTo>
                  <a:lnTo>
                    <a:pt x="21617" y="11481"/>
                  </a:lnTo>
                  <a:lnTo>
                    <a:pt x="21653" y="11180"/>
                  </a:lnTo>
                  <a:lnTo>
                    <a:pt x="21653" y="10826"/>
                  </a:lnTo>
                  <a:lnTo>
                    <a:pt x="21653" y="10472"/>
                  </a:lnTo>
                  <a:lnTo>
                    <a:pt x="21582" y="10092"/>
                  </a:lnTo>
                  <a:lnTo>
                    <a:pt x="21511" y="9725"/>
                  </a:lnTo>
                  <a:lnTo>
                    <a:pt x="21298" y="8912"/>
                  </a:lnTo>
                  <a:lnTo>
                    <a:pt x="21067" y="8191"/>
                  </a:lnTo>
                  <a:lnTo>
                    <a:pt x="20800" y="7536"/>
                  </a:lnTo>
                  <a:lnTo>
                    <a:pt x="20551" y="7025"/>
                  </a:lnTo>
                  <a:lnTo>
                    <a:pt x="20001" y="7103"/>
                  </a:lnTo>
                  <a:lnTo>
                    <a:pt x="19432" y="7156"/>
                  </a:lnTo>
                  <a:lnTo>
                    <a:pt x="18846" y="7208"/>
                  </a:lnTo>
                  <a:lnTo>
                    <a:pt x="18225" y="7208"/>
                  </a:lnTo>
                  <a:lnTo>
                    <a:pt x="17656" y="7208"/>
                  </a:lnTo>
                  <a:lnTo>
                    <a:pt x="17070" y="7182"/>
                  </a:lnTo>
                  <a:lnTo>
                    <a:pt x="16484" y="7156"/>
                  </a:lnTo>
                  <a:lnTo>
                    <a:pt x="15986" y="7103"/>
                  </a:lnTo>
                  <a:lnTo>
                    <a:pt x="14992" y="6999"/>
                  </a:lnTo>
                  <a:lnTo>
                    <a:pt x="14210" y="6907"/>
                  </a:lnTo>
                  <a:lnTo>
                    <a:pt x="13695" y="6828"/>
                  </a:lnTo>
                  <a:lnTo>
                    <a:pt x="13517" y="6802"/>
                  </a:lnTo>
                  <a:lnTo>
                    <a:pt x="13073" y="6645"/>
                  </a:lnTo>
                  <a:lnTo>
                    <a:pt x="12700" y="6474"/>
                  </a:lnTo>
                  <a:lnTo>
                    <a:pt x="12363" y="6304"/>
                  </a:lnTo>
                  <a:lnTo>
                    <a:pt x="12132" y="6094"/>
                  </a:lnTo>
                  <a:lnTo>
                    <a:pt x="11919" y="5871"/>
                  </a:lnTo>
                  <a:lnTo>
                    <a:pt x="11776" y="5649"/>
                  </a:lnTo>
                  <a:lnTo>
                    <a:pt x="11688" y="5413"/>
                  </a:lnTo>
                  <a:lnTo>
                    <a:pt x="11617" y="5190"/>
                  </a:lnTo>
                  <a:lnTo>
                    <a:pt x="11617" y="4941"/>
                  </a:lnTo>
                  <a:lnTo>
                    <a:pt x="11652" y="4718"/>
                  </a:lnTo>
                  <a:lnTo>
                    <a:pt x="11723" y="4482"/>
                  </a:lnTo>
                  <a:lnTo>
                    <a:pt x="11812" y="4285"/>
                  </a:lnTo>
                  <a:lnTo>
                    <a:pt x="11919" y="4089"/>
                  </a:lnTo>
                  <a:lnTo>
                    <a:pt x="12096" y="3905"/>
                  </a:lnTo>
                  <a:lnTo>
                    <a:pt x="12292" y="3735"/>
                  </a:lnTo>
                  <a:lnTo>
                    <a:pt x="12505" y="3604"/>
                  </a:lnTo>
                  <a:lnTo>
                    <a:pt x="12700" y="3460"/>
                  </a:lnTo>
                  <a:lnTo>
                    <a:pt x="12878" y="3250"/>
                  </a:lnTo>
                  <a:lnTo>
                    <a:pt x="13038" y="3027"/>
                  </a:lnTo>
                  <a:lnTo>
                    <a:pt x="13180" y="2752"/>
                  </a:lnTo>
                  <a:lnTo>
                    <a:pt x="13286" y="2477"/>
                  </a:lnTo>
                  <a:lnTo>
                    <a:pt x="13322" y="2175"/>
                  </a:lnTo>
                  <a:lnTo>
                    <a:pt x="13357" y="1874"/>
                  </a:lnTo>
                  <a:lnTo>
                    <a:pt x="13286" y="1572"/>
                  </a:lnTo>
                  <a:lnTo>
                    <a:pt x="13180" y="1271"/>
                  </a:lnTo>
                  <a:lnTo>
                    <a:pt x="13038" y="983"/>
                  </a:lnTo>
                  <a:lnTo>
                    <a:pt x="12949" y="865"/>
                  </a:lnTo>
                  <a:lnTo>
                    <a:pt x="12807" y="733"/>
                  </a:lnTo>
                  <a:lnTo>
                    <a:pt x="12665" y="616"/>
                  </a:lnTo>
                  <a:lnTo>
                    <a:pt x="12505" y="511"/>
                  </a:lnTo>
                  <a:lnTo>
                    <a:pt x="12327" y="406"/>
                  </a:lnTo>
                  <a:lnTo>
                    <a:pt x="12132" y="314"/>
                  </a:lnTo>
                  <a:lnTo>
                    <a:pt x="11883" y="235"/>
                  </a:lnTo>
                  <a:lnTo>
                    <a:pt x="11652" y="183"/>
                  </a:lnTo>
                  <a:lnTo>
                    <a:pt x="11368" y="104"/>
                  </a:lnTo>
                  <a:lnTo>
                    <a:pt x="11101" y="78"/>
                  </a:lnTo>
                  <a:lnTo>
                    <a:pt x="10800" y="52"/>
                  </a:lnTo>
                  <a:lnTo>
                    <a:pt x="10444" y="52"/>
                  </a:lnTo>
                  <a:lnTo>
                    <a:pt x="10142" y="52"/>
                  </a:lnTo>
                  <a:lnTo>
                    <a:pt x="9840" y="78"/>
                  </a:lnTo>
                  <a:lnTo>
                    <a:pt x="9574" y="104"/>
                  </a:lnTo>
                  <a:lnTo>
                    <a:pt x="9325" y="157"/>
                  </a:lnTo>
                  <a:lnTo>
                    <a:pt x="9094" y="209"/>
                  </a:lnTo>
                  <a:lnTo>
                    <a:pt x="8846" y="262"/>
                  </a:lnTo>
                  <a:lnTo>
                    <a:pt x="8650" y="340"/>
                  </a:lnTo>
                  <a:lnTo>
                    <a:pt x="8437" y="432"/>
                  </a:lnTo>
                  <a:lnTo>
                    <a:pt x="8277" y="511"/>
                  </a:lnTo>
                  <a:lnTo>
                    <a:pt x="8100" y="616"/>
                  </a:lnTo>
                  <a:lnTo>
                    <a:pt x="7957" y="707"/>
                  </a:lnTo>
                  <a:lnTo>
                    <a:pt x="7833" y="838"/>
                  </a:lnTo>
                  <a:lnTo>
                    <a:pt x="7620" y="1061"/>
                  </a:lnTo>
                  <a:lnTo>
                    <a:pt x="7442" y="1336"/>
                  </a:lnTo>
                  <a:lnTo>
                    <a:pt x="7353" y="1599"/>
                  </a:lnTo>
                  <a:lnTo>
                    <a:pt x="7318" y="1900"/>
                  </a:lnTo>
                  <a:lnTo>
                    <a:pt x="7318" y="2175"/>
                  </a:lnTo>
                  <a:lnTo>
                    <a:pt x="7353" y="2450"/>
                  </a:lnTo>
                  <a:lnTo>
                    <a:pt x="7442" y="2726"/>
                  </a:lnTo>
                  <a:lnTo>
                    <a:pt x="7620" y="2975"/>
                  </a:lnTo>
                  <a:lnTo>
                    <a:pt x="7833" y="3198"/>
                  </a:lnTo>
                  <a:lnTo>
                    <a:pt x="8064" y="3433"/>
                  </a:lnTo>
                  <a:lnTo>
                    <a:pt x="8295" y="3630"/>
                  </a:lnTo>
                  <a:lnTo>
                    <a:pt x="8508" y="3853"/>
                  </a:lnTo>
                  <a:lnTo>
                    <a:pt x="8686" y="4089"/>
                  </a:lnTo>
                  <a:lnTo>
                    <a:pt x="8775" y="4312"/>
                  </a:lnTo>
                  <a:lnTo>
                    <a:pt x="8846" y="4561"/>
                  </a:lnTo>
                  <a:lnTo>
                    <a:pt x="8846" y="4810"/>
                  </a:lnTo>
                  <a:lnTo>
                    <a:pt x="8810" y="5059"/>
                  </a:lnTo>
                  <a:lnTo>
                    <a:pt x="8721" y="5295"/>
                  </a:lnTo>
                  <a:lnTo>
                    <a:pt x="8579" y="5544"/>
                  </a:lnTo>
                  <a:lnTo>
                    <a:pt x="8366" y="5766"/>
                  </a:lnTo>
                  <a:lnTo>
                    <a:pt x="8135" y="5976"/>
                  </a:lnTo>
                  <a:lnTo>
                    <a:pt x="7833" y="6199"/>
                  </a:lnTo>
                  <a:lnTo>
                    <a:pt x="7478" y="6369"/>
                  </a:lnTo>
                  <a:lnTo>
                    <a:pt x="7069" y="6527"/>
                  </a:lnTo>
                  <a:lnTo>
                    <a:pt x="6590" y="6671"/>
                  </a:lnTo>
                  <a:lnTo>
                    <a:pt x="6092" y="6802"/>
                  </a:lnTo>
                  <a:lnTo>
                    <a:pt x="5684" y="6802"/>
                  </a:lnTo>
                  <a:lnTo>
                    <a:pt x="5133" y="6802"/>
                  </a:lnTo>
                  <a:lnTo>
                    <a:pt x="4547" y="6802"/>
                  </a:lnTo>
                  <a:lnTo>
                    <a:pt x="3872" y="6802"/>
                  </a:lnTo>
                  <a:lnTo>
                    <a:pt x="3144" y="6802"/>
                  </a:lnTo>
                  <a:lnTo>
                    <a:pt x="2362" y="6802"/>
                  </a:lnTo>
                  <a:lnTo>
                    <a:pt x="1545" y="6802"/>
                  </a:lnTo>
                  <a:lnTo>
                    <a:pt x="692" y="6802"/>
                  </a:lnTo>
                  <a:lnTo>
                    <a:pt x="586" y="7234"/>
                  </a:lnTo>
                  <a:lnTo>
                    <a:pt x="461" y="7837"/>
                  </a:lnTo>
                  <a:lnTo>
                    <a:pt x="355" y="8493"/>
                  </a:lnTo>
                  <a:lnTo>
                    <a:pt x="248" y="9187"/>
                  </a:lnTo>
                  <a:lnTo>
                    <a:pt x="142" y="9869"/>
                  </a:lnTo>
                  <a:lnTo>
                    <a:pt x="106" y="10498"/>
                  </a:lnTo>
                  <a:lnTo>
                    <a:pt x="106" y="10983"/>
                  </a:lnTo>
                  <a:lnTo>
                    <a:pt x="106" y="11311"/>
                  </a:lnTo>
                  <a:lnTo>
                    <a:pt x="213" y="11481"/>
                  </a:lnTo>
                  <a:lnTo>
                    <a:pt x="319" y="11651"/>
                  </a:lnTo>
                  <a:lnTo>
                    <a:pt x="497" y="11783"/>
                  </a:lnTo>
                  <a:lnTo>
                    <a:pt x="692" y="11914"/>
                  </a:lnTo>
                  <a:lnTo>
                    <a:pt x="941" y="12032"/>
                  </a:lnTo>
                  <a:lnTo>
                    <a:pt x="1207" y="12110"/>
                  </a:lnTo>
                  <a:lnTo>
                    <a:pt x="1509" y="12189"/>
                  </a:lnTo>
                  <a:lnTo>
                    <a:pt x="1794" y="12241"/>
                  </a:lnTo>
                  <a:lnTo>
                    <a:pt x="2131" y="12267"/>
                  </a:lnTo>
                  <a:lnTo>
                    <a:pt x="2433" y="12281"/>
                  </a:lnTo>
                  <a:lnTo>
                    <a:pt x="2735" y="12267"/>
                  </a:lnTo>
                  <a:lnTo>
                    <a:pt x="3055" y="12241"/>
                  </a:lnTo>
                  <a:lnTo>
                    <a:pt x="3357" y="12189"/>
                  </a:lnTo>
                  <a:lnTo>
                    <a:pt x="3623" y="12084"/>
                  </a:lnTo>
                  <a:lnTo>
                    <a:pt x="3872" y="11979"/>
                  </a:lnTo>
                  <a:lnTo>
                    <a:pt x="4103" y="11861"/>
                  </a:lnTo>
                  <a:lnTo>
                    <a:pt x="4316" y="11704"/>
                  </a:lnTo>
                  <a:lnTo>
                    <a:pt x="4582" y="11612"/>
                  </a:lnTo>
                  <a:lnTo>
                    <a:pt x="4849" y="11533"/>
                  </a:lnTo>
                  <a:lnTo>
                    <a:pt x="5169" y="11507"/>
                  </a:lnTo>
                  <a:lnTo>
                    <a:pt x="5506" y="11481"/>
                  </a:lnTo>
                  <a:lnTo>
                    <a:pt x="5808" y="11507"/>
                  </a:lnTo>
                  <a:lnTo>
                    <a:pt x="6146" y="11560"/>
                  </a:lnTo>
                  <a:lnTo>
                    <a:pt x="6501" y="11651"/>
                  </a:lnTo>
                  <a:lnTo>
                    <a:pt x="6803" y="11783"/>
                  </a:lnTo>
                  <a:lnTo>
                    <a:pt x="7105" y="11940"/>
                  </a:lnTo>
                  <a:lnTo>
                    <a:pt x="7353" y="12110"/>
                  </a:lnTo>
                  <a:lnTo>
                    <a:pt x="7584" y="12333"/>
                  </a:lnTo>
                  <a:lnTo>
                    <a:pt x="7798" y="12595"/>
                  </a:lnTo>
                  <a:lnTo>
                    <a:pt x="7922" y="12870"/>
                  </a:lnTo>
                  <a:lnTo>
                    <a:pt x="8028" y="13198"/>
                  </a:lnTo>
                  <a:lnTo>
                    <a:pt x="8064" y="13526"/>
                  </a:lnTo>
                  <a:lnTo>
                    <a:pt x="8028" y="13775"/>
                  </a:lnTo>
                  <a:lnTo>
                    <a:pt x="7922" y="13998"/>
                  </a:lnTo>
                  <a:lnTo>
                    <a:pt x="7798" y="14220"/>
                  </a:lnTo>
                  <a:lnTo>
                    <a:pt x="7584" y="14404"/>
                  </a:lnTo>
                  <a:lnTo>
                    <a:pt x="7353" y="14574"/>
                  </a:lnTo>
                  <a:lnTo>
                    <a:pt x="7105" y="14732"/>
                  </a:lnTo>
                  <a:lnTo>
                    <a:pt x="6803" y="14850"/>
                  </a:lnTo>
                  <a:lnTo>
                    <a:pt x="6501" y="14954"/>
                  </a:lnTo>
                  <a:lnTo>
                    <a:pt x="6146" y="15033"/>
                  </a:lnTo>
                  <a:lnTo>
                    <a:pt x="5808" y="15085"/>
                  </a:lnTo>
                  <a:lnTo>
                    <a:pt x="5506" y="15085"/>
                  </a:lnTo>
                  <a:lnTo>
                    <a:pt x="5169" y="15059"/>
                  </a:lnTo>
                  <a:lnTo>
                    <a:pt x="4849" y="15007"/>
                  </a:lnTo>
                  <a:lnTo>
                    <a:pt x="4582" y="14902"/>
                  </a:lnTo>
                  <a:lnTo>
                    <a:pt x="4316" y="14784"/>
                  </a:lnTo>
                  <a:lnTo>
                    <a:pt x="4103" y="14600"/>
                  </a:lnTo>
                  <a:lnTo>
                    <a:pt x="3907" y="14430"/>
                  </a:lnTo>
                  <a:lnTo>
                    <a:pt x="3659" y="14299"/>
                  </a:lnTo>
                  <a:lnTo>
                    <a:pt x="3428" y="14194"/>
                  </a:lnTo>
                  <a:lnTo>
                    <a:pt x="3179" y="14129"/>
                  </a:lnTo>
                  <a:lnTo>
                    <a:pt x="2913" y="14102"/>
                  </a:lnTo>
                  <a:lnTo>
                    <a:pt x="2646" y="14102"/>
                  </a:lnTo>
                  <a:lnTo>
                    <a:pt x="2362" y="14129"/>
                  </a:lnTo>
                  <a:lnTo>
                    <a:pt x="2096" y="14168"/>
                  </a:lnTo>
                  <a:lnTo>
                    <a:pt x="1811" y="14273"/>
                  </a:lnTo>
                  <a:lnTo>
                    <a:pt x="1545" y="14378"/>
                  </a:lnTo>
                  <a:lnTo>
                    <a:pt x="1314" y="14496"/>
                  </a:lnTo>
                  <a:lnTo>
                    <a:pt x="1065" y="14653"/>
                  </a:lnTo>
                  <a:lnTo>
                    <a:pt x="870" y="14797"/>
                  </a:lnTo>
                  <a:lnTo>
                    <a:pt x="657" y="14981"/>
                  </a:lnTo>
                  <a:lnTo>
                    <a:pt x="497" y="15177"/>
                  </a:lnTo>
                  <a:lnTo>
                    <a:pt x="390" y="15413"/>
                  </a:lnTo>
                  <a:lnTo>
                    <a:pt x="284" y="15636"/>
                  </a:lnTo>
                  <a:lnTo>
                    <a:pt x="248" y="15911"/>
                  </a:lnTo>
                  <a:lnTo>
                    <a:pt x="284" y="16239"/>
                  </a:lnTo>
                  <a:lnTo>
                    <a:pt x="319" y="16566"/>
                  </a:lnTo>
                  <a:lnTo>
                    <a:pt x="497" y="17340"/>
                  </a:lnTo>
                  <a:lnTo>
                    <a:pt x="692" y="18152"/>
                  </a:lnTo>
                  <a:lnTo>
                    <a:pt x="799" y="18559"/>
                  </a:lnTo>
                  <a:lnTo>
                    <a:pt x="905" y="18978"/>
                  </a:lnTo>
                  <a:lnTo>
                    <a:pt x="959" y="19384"/>
                  </a:lnTo>
                  <a:lnTo>
                    <a:pt x="994" y="19791"/>
                  </a:lnTo>
                  <a:lnTo>
                    <a:pt x="994" y="20132"/>
                  </a:lnTo>
                  <a:lnTo>
                    <a:pt x="959" y="20485"/>
                  </a:lnTo>
                  <a:lnTo>
                    <a:pt x="941" y="20669"/>
                  </a:lnTo>
                  <a:lnTo>
                    <a:pt x="870" y="20813"/>
                  </a:lnTo>
                  <a:lnTo>
                    <a:pt x="799" y="20970"/>
                  </a:lnTo>
                  <a:lnTo>
                    <a:pt x="692" y="21088"/>
                  </a:lnTo>
                  <a:lnTo>
                    <a:pt x="1474" y="20997"/>
                  </a:lnTo>
                  <a:lnTo>
                    <a:pt x="2291" y="20866"/>
                  </a:lnTo>
                  <a:lnTo>
                    <a:pt x="3108" y="20787"/>
                  </a:lnTo>
                  <a:lnTo>
                    <a:pt x="3907" y="20721"/>
                  </a:lnTo>
                  <a:lnTo>
                    <a:pt x="4653" y="20695"/>
                  </a:lnTo>
                  <a:lnTo>
                    <a:pt x="5364" y="20695"/>
                  </a:lnTo>
                  <a:lnTo>
                    <a:pt x="5701" y="20721"/>
                  </a:lnTo>
                  <a:lnTo>
                    <a:pt x="6057" y="20761"/>
                  </a:lnTo>
                  <a:lnTo>
                    <a:pt x="6323" y="20813"/>
                  </a:lnTo>
                  <a:lnTo>
                    <a:pt x="6625" y="20892"/>
                  </a:lnTo>
                  <a:close/>
                </a:path>
              </a:pathLst>
            </a:custGeom>
            <a:solidFill>
              <a:srgbClr val="FFBE7D"/>
            </a:solidFill>
            <a:ln w="28575">
              <a:solidFill>
                <a:srgbClr val="000000"/>
              </a:solidFill>
              <a:miter lim="800000"/>
              <a:headEnd/>
              <a:tailEnd/>
            </a:ln>
          </p:spPr>
          <p:txBody>
            <a:bodyPr/>
            <a:lstStyle/>
            <a:p>
              <a:endParaRPr lang="ar-SA"/>
            </a:p>
          </p:txBody>
        </p:sp>
        <p:sp>
          <p:nvSpPr>
            <p:cNvPr id="8199" name="Puzzle2"/>
            <p:cNvSpPr>
              <a:spLocks noEditPoints="1" noChangeArrowheads="1"/>
            </p:cNvSpPr>
            <p:nvPr/>
          </p:nvSpPr>
          <p:spPr bwMode="auto">
            <a:xfrm>
              <a:off x="2880" y="1736"/>
              <a:ext cx="1778" cy="1379"/>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5394 w 21600"/>
                <a:gd name="T25" fmla="*/ 6735 h 21600"/>
                <a:gd name="T26" fmla="*/ 16182 w 21600"/>
                <a:gd name="T27" fmla="*/ 20441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4247" y="12354"/>
                  </a:moveTo>
                  <a:lnTo>
                    <a:pt x="4134" y="12468"/>
                  </a:lnTo>
                  <a:lnTo>
                    <a:pt x="4010" y="12581"/>
                  </a:lnTo>
                  <a:lnTo>
                    <a:pt x="3897" y="12637"/>
                  </a:lnTo>
                  <a:lnTo>
                    <a:pt x="3773" y="12694"/>
                  </a:lnTo>
                  <a:lnTo>
                    <a:pt x="3637" y="12694"/>
                  </a:lnTo>
                  <a:lnTo>
                    <a:pt x="3524" y="12694"/>
                  </a:lnTo>
                  <a:lnTo>
                    <a:pt x="3400" y="12665"/>
                  </a:lnTo>
                  <a:lnTo>
                    <a:pt x="3287" y="12609"/>
                  </a:lnTo>
                  <a:lnTo>
                    <a:pt x="3027" y="12496"/>
                  </a:lnTo>
                  <a:lnTo>
                    <a:pt x="2790" y="12340"/>
                  </a:lnTo>
                  <a:lnTo>
                    <a:pt x="2530" y="12142"/>
                  </a:lnTo>
                  <a:lnTo>
                    <a:pt x="2293" y="11987"/>
                  </a:lnTo>
                  <a:lnTo>
                    <a:pt x="2033" y="11817"/>
                  </a:lnTo>
                  <a:lnTo>
                    <a:pt x="1773" y="11676"/>
                  </a:lnTo>
                  <a:lnTo>
                    <a:pt x="1638" y="11662"/>
                  </a:lnTo>
                  <a:lnTo>
                    <a:pt x="1513" y="11634"/>
                  </a:lnTo>
                  <a:lnTo>
                    <a:pt x="1378" y="11634"/>
                  </a:lnTo>
                  <a:lnTo>
                    <a:pt x="1253" y="11634"/>
                  </a:lnTo>
                  <a:lnTo>
                    <a:pt x="1118" y="11662"/>
                  </a:lnTo>
                  <a:lnTo>
                    <a:pt x="971" y="11732"/>
                  </a:lnTo>
                  <a:lnTo>
                    <a:pt x="835" y="11817"/>
                  </a:lnTo>
                  <a:lnTo>
                    <a:pt x="711" y="11959"/>
                  </a:lnTo>
                  <a:lnTo>
                    <a:pt x="553" y="12086"/>
                  </a:lnTo>
                  <a:lnTo>
                    <a:pt x="429" y="12284"/>
                  </a:lnTo>
                  <a:lnTo>
                    <a:pt x="271" y="12524"/>
                  </a:lnTo>
                  <a:lnTo>
                    <a:pt x="146" y="12793"/>
                  </a:lnTo>
                  <a:lnTo>
                    <a:pt x="79" y="12962"/>
                  </a:lnTo>
                  <a:lnTo>
                    <a:pt x="33" y="13146"/>
                  </a:lnTo>
                  <a:lnTo>
                    <a:pt x="11" y="13386"/>
                  </a:lnTo>
                  <a:lnTo>
                    <a:pt x="11" y="13641"/>
                  </a:lnTo>
                  <a:lnTo>
                    <a:pt x="33" y="13881"/>
                  </a:lnTo>
                  <a:lnTo>
                    <a:pt x="101" y="14150"/>
                  </a:lnTo>
                  <a:lnTo>
                    <a:pt x="192" y="14404"/>
                  </a:lnTo>
                  <a:lnTo>
                    <a:pt x="293" y="14645"/>
                  </a:lnTo>
                  <a:lnTo>
                    <a:pt x="451" y="14857"/>
                  </a:lnTo>
                  <a:lnTo>
                    <a:pt x="621" y="15054"/>
                  </a:lnTo>
                  <a:lnTo>
                    <a:pt x="734" y="15125"/>
                  </a:lnTo>
                  <a:lnTo>
                    <a:pt x="835" y="15210"/>
                  </a:lnTo>
                  <a:lnTo>
                    <a:pt x="948" y="15267"/>
                  </a:lnTo>
                  <a:lnTo>
                    <a:pt x="1084" y="15323"/>
                  </a:lnTo>
                  <a:lnTo>
                    <a:pt x="1208" y="15351"/>
                  </a:lnTo>
                  <a:lnTo>
                    <a:pt x="1355" y="15380"/>
                  </a:lnTo>
                  <a:lnTo>
                    <a:pt x="1513" y="15380"/>
                  </a:lnTo>
                  <a:lnTo>
                    <a:pt x="1683" y="15380"/>
                  </a:lnTo>
                  <a:lnTo>
                    <a:pt x="1864" y="15351"/>
                  </a:lnTo>
                  <a:lnTo>
                    <a:pt x="2033" y="15323"/>
                  </a:lnTo>
                  <a:lnTo>
                    <a:pt x="2225" y="15238"/>
                  </a:lnTo>
                  <a:lnTo>
                    <a:pt x="2428" y="15153"/>
                  </a:lnTo>
                  <a:lnTo>
                    <a:pt x="2745" y="15026"/>
                  </a:lnTo>
                  <a:lnTo>
                    <a:pt x="3005" y="14913"/>
                  </a:lnTo>
                  <a:lnTo>
                    <a:pt x="3264" y="14828"/>
                  </a:lnTo>
                  <a:lnTo>
                    <a:pt x="3513" y="14800"/>
                  </a:lnTo>
                  <a:lnTo>
                    <a:pt x="3615" y="14828"/>
                  </a:lnTo>
                  <a:lnTo>
                    <a:pt x="3728" y="14857"/>
                  </a:lnTo>
                  <a:lnTo>
                    <a:pt x="3807" y="14913"/>
                  </a:lnTo>
                  <a:lnTo>
                    <a:pt x="3920" y="14998"/>
                  </a:lnTo>
                  <a:lnTo>
                    <a:pt x="4010" y="15097"/>
                  </a:lnTo>
                  <a:lnTo>
                    <a:pt x="4089" y="15238"/>
                  </a:lnTo>
                  <a:lnTo>
                    <a:pt x="4179" y="15408"/>
                  </a:lnTo>
                  <a:lnTo>
                    <a:pt x="4247" y="15620"/>
                  </a:lnTo>
                  <a:lnTo>
                    <a:pt x="4326" y="15860"/>
                  </a:lnTo>
                  <a:lnTo>
                    <a:pt x="4394" y="16129"/>
                  </a:lnTo>
                  <a:lnTo>
                    <a:pt x="4439" y="16440"/>
                  </a:lnTo>
                  <a:lnTo>
                    <a:pt x="4507" y="16737"/>
                  </a:lnTo>
                  <a:lnTo>
                    <a:pt x="4552" y="17090"/>
                  </a:lnTo>
                  <a:lnTo>
                    <a:pt x="4575" y="17443"/>
                  </a:lnTo>
                  <a:lnTo>
                    <a:pt x="4586" y="17825"/>
                  </a:lnTo>
                  <a:lnTo>
                    <a:pt x="4586" y="18193"/>
                  </a:lnTo>
                  <a:lnTo>
                    <a:pt x="4586" y="18574"/>
                  </a:lnTo>
                  <a:lnTo>
                    <a:pt x="4586" y="18984"/>
                  </a:lnTo>
                  <a:lnTo>
                    <a:pt x="4552" y="19366"/>
                  </a:lnTo>
                  <a:lnTo>
                    <a:pt x="4507" y="19748"/>
                  </a:lnTo>
                  <a:lnTo>
                    <a:pt x="4462" y="20129"/>
                  </a:lnTo>
                  <a:lnTo>
                    <a:pt x="4371" y="20483"/>
                  </a:lnTo>
                  <a:lnTo>
                    <a:pt x="4292" y="20836"/>
                  </a:lnTo>
                  <a:lnTo>
                    <a:pt x="4202" y="21161"/>
                  </a:lnTo>
                  <a:lnTo>
                    <a:pt x="4744" y="21161"/>
                  </a:lnTo>
                  <a:lnTo>
                    <a:pt x="5264" y="21161"/>
                  </a:lnTo>
                  <a:lnTo>
                    <a:pt x="5784" y="21161"/>
                  </a:lnTo>
                  <a:lnTo>
                    <a:pt x="6235" y="21161"/>
                  </a:lnTo>
                  <a:lnTo>
                    <a:pt x="6676" y="21161"/>
                  </a:lnTo>
                  <a:lnTo>
                    <a:pt x="7060" y="21161"/>
                  </a:lnTo>
                  <a:lnTo>
                    <a:pt x="7410" y="21161"/>
                  </a:lnTo>
                  <a:lnTo>
                    <a:pt x="7670" y="21161"/>
                  </a:lnTo>
                  <a:lnTo>
                    <a:pt x="8020" y="21020"/>
                  </a:lnTo>
                  <a:lnTo>
                    <a:pt x="8303" y="20893"/>
                  </a:lnTo>
                  <a:lnTo>
                    <a:pt x="8563" y="20695"/>
                  </a:lnTo>
                  <a:lnTo>
                    <a:pt x="8800" y="20511"/>
                  </a:lnTo>
                  <a:lnTo>
                    <a:pt x="8969" y="20285"/>
                  </a:lnTo>
                  <a:lnTo>
                    <a:pt x="9150" y="20045"/>
                  </a:lnTo>
                  <a:lnTo>
                    <a:pt x="9252" y="19804"/>
                  </a:lnTo>
                  <a:lnTo>
                    <a:pt x="9342" y="19550"/>
                  </a:lnTo>
                  <a:lnTo>
                    <a:pt x="9410" y="19281"/>
                  </a:lnTo>
                  <a:lnTo>
                    <a:pt x="9433" y="19013"/>
                  </a:lnTo>
                  <a:lnTo>
                    <a:pt x="9433" y="18744"/>
                  </a:lnTo>
                  <a:lnTo>
                    <a:pt x="9387" y="18504"/>
                  </a:lnTo>
                  <a:lnTo>
                    <a:pt x="9320" y="18221"/>
                  </a:lnTo>
                  <a:lnTo>
                    <a:pt x="9207" y="17981"/>
                  </a:lnTo>
                  <a:lnTo>
                    <a:pt x="9105" y="17740"/>
                  </a:lnTo>
                  <a:lnTo>
                    <a:pt x="8924" y="17514"/>
                  </a:lnTo>
                  <a:lnTo>
                    <a:pt x="8777" y="17274"/>
                  </a:lnTo>
                  <a:lnTo>
                    <a:pt x="8642" y="17034"/>
                  </a:lnTo>
                  <a:lnTo>
                    <a:pt x="8563" y="16765"/>
                  </a:lnTo>
                  <a:lnTo>
                    <a:pt x="8472" y="16468"/>
                  </a:lnTo>
                  <a:lnTo>
                    <a:pt x="8450" y="16157"/>
                  </a:lnTo>
                  <a:lnTo>
                    <a:pt x="8450" y="15860"/>
                  </a:lnTo>
                  <a:lnTo>
                    <a:pt x="8472" y="15563"/>
                  </a:lnTo>
                  <a:lnTo>
                    <a:pt x="8540" y="15267"/>
                  </a:lnTo>
                  <a:lnTo>
                    <a:pt x="8642" y="14998"/>
                  </a:lnTo>
                  <a:lnTo>
                    <a:pt x="8777" y="14729"/>
                  </a:lnTo>
                  <a:lnTo>
                    <a:pt x="8868" y="14616"/>
                  </a:lnTo>
                  <a:lnTo>
                    <a:pt x="8969" y="14475"/>
                  </a:lnTo>
                  <a:lnTo>
                    <a:pt x="9060" y="14376"/>
                  </a:lnTo>
                  <a:lnTo>
                    <a:pt x="9184" y="14291"/>
                  </a:lnTo>
                  <a:lnTo>
                    <a:pt x="9297" y="14206"/>
                  </a:lnTo>
                  <a:lnTo>
                    <a:pt x="9433" y="14121"/>
                  </a:lnTo>
                  <a:lnTo>
                    <a:pt x="9579" y="14051"/>
                  </a:lnTo>
                  <a:lnTo>
                    <a:pt x="9726" y="13994"/>
                  </a:lnTo>
                  <a:lnTo>
                    <a:pt x="9884" y="13938"/>
                  </a:lnTo>
                  <a:lnTo>
                    <a:pt x="10054" y="13909"/>
                  </a:lnTo>
                  <a:lnTo>
                    <a:pt x="10257" y="13881"/>
                  </a:lnTo>
                  <a:lnTo>
                    <a:pt x="10449" y="13881"/>
                  </a:lnTo>
                  <a:lnTo>
                    <a:pt x="10664" y="13881"/>
                  </a:lnTo>
                  <a:lnTo>
                    <a:pt x="10856" y="13909"/>
                  </a:lnTo>
                  <a:lnTo>
                    <a:pt x="11037" y="13966"/>
                  </a:lnTo>
                  <a:lnTo>
                    <a:pt x="11206" y="14023"/>
                  </a:lnTo>
                  <a:lnTo>
                    <a:pt x="11353" y="14093"/>
                  </a:lnTo>
                  <a:lnTo>
                    <a:pt x="11511" y="14178"/>
                  </a:lnTo>
                  <a:lnTo>
                    <a:pt x="11635" y="14263"/>
                  </a:lnTo>
                  <a:lnTo>
                    <a:pt x="11748" y="14376"/>
                  </a:lnTo>
                  <a:lnTo>
                    <a:pt x="11861" y="14475"/>
                  </a:lnTo>
                  <a:lnTo>
                    <a:pt x="11941" y="14616"/>
                  </a:lnTo>
                  <a:lnTo>
                    <a:pt x="12031" y="14758"/>
                  </a:lnTo>
                  <a:lnTo>
                    <a:pt x="12099" y="14885"/>
                  </a:lnTo>
                  <a:lnTo>
                    <a:pt x="12200" y="15210"/>
                  </a:lnTo>
                  <a:lnTo>
                    <a:pt x="12268" y="15507"/>
                  </a:lnTo>
                  <a:lnTo>
                    <a:pt x="12291" y="15832"/>
                  </a:lnTo>
                  <a:lnTo>
                    <a:pt x="12291" y="16157"/>
                  </a:lnTo>
                  <a:lnTo>
                    <a:pt x="12246" y="16482"/>
                  </a:lnTo>
                  <a:lnTo>
                    <a:pt x="12178" y="16807"/>
                  </a:lnTo>
                  <a:lnTo>
                    <a:pt x="12099" y="17090"/>
                  </a:lnTo>
                  <a:lnTo>
                    <a:pt x="12008" y="17330"/>
                  </a:lnTo>
                  <a:lnTo>
                    <a:pt x="11884" y="17542"/>
                  </a:lnTo>
                  <a:lnTo>
                    <a:pt x="11748" y="17712"/>
                  </a:lnTo>
                  <a:lnTo>
                    <a:pt x="11613" y="17839"/>
                  </a:lnTo>
                  <a:lnTo>
                    <a:pt x="11489" y="18037"/>
                  </a:lnTo>
                  <a:lnTo>
                    <a:pt x="11398" y="18221"/>
                  </a:lnTo>
                  <a:lnTo>
                    <a:pt x="11319" y="18447"/>
                  </a:lnTo>
                  <a:lnTo>
                    <a:pt x="11251" y="18659"/>
                  </a:lnTo>
                  <a:lnTo>
                    <a:pt x="11206" y="18900"/>
                  </a:lnTo>
                  <a:lnTo>
                    <a:pt x="11184" y="19154"/>
                  </a:lnTo>
                  <a:lnTo>
                    <a:pt x="11184" y="19423"/>
                  </a:lnTo>
                  <a:lnTo>
                    <a:pt x="11229" y="19663"/>
                  </a:lnTo>
                  <a:lnTo>
                    <a:pt x="11297" y="19903"/>
                  </a:lnTo>
                  <a:lnTo>
                    <a:pt x="11376" y="20158"/>
                  </a:lnTo>
                  <a:lnTo>
                    <a:pt x="11511" y="20398"/>
                  </a:lnTo>
                  <a:lnTo>
                    <a:pt x="11681" y="20610"/>
                  </a:lnTo>
                  <a:lnTo>
                    <a:pt x="11884" y="20808"/>
                  </a:lnTo>
                  <a:lnTo>
                    <a:pt x="12121" y="20992"/>
                  </a:lnTo>
                  <a:lnTo>
                    <a:pt x="12404" y="21161"/>
                  </a:lnTo>
                  <a:lnTo>
                    <a:pt x="12528" y="21190"/>
                  </a:lnTo>
                  <a:lnTo>
                    <a:pt x="12856" y="21274"/>
                  </a:lnTo>
                  <a:lnTo>
                    <a:pt x="13330" y="21373"/>
                  </a:lnTo>
                  <a:lnTo>
                    <a:pt x="13963" y="21486"/>
                  </a:lnTo>
                  <a:lnTo>
                    <a:pt x="14313" y="21543"/>
                  </a:lnTo>
                  <a:lnTo>
                    <a:pt x="14652" y="21571"/>
                  </a:lnTo>
                  <a:lnTo>
                    <a:pt x="15025" y="21600"/>
                  </a:lnTo>
                  <a:lnTo>
                    <a:pt x="15409" y="21600"/>
                  </a:lnTo>
                  <a:lnTo>
                    <a:pt x="15782" y="21600"/>
                  </a:lnTo>
                  <a:lnTo>
                    <a:pt x="16177" y="21571"/>
                  </a:lnTo>
                  <a:lnTo>
                    <a:pt x="16516" y="21486"/>
                  </a:lnTo>
                  <a:lnTo>
                    <a:pt x="16889" y="21402"/>
                  </a:lnTo>
                  <a:lnTo>
                    <a:pt x="16821" y="21190"/>
                  </a:lnTo>
                  <a:lnTo>
                    <a:pt x="16776" y="20935"/>
                  </a:lnTo>
                  <a:lnTo>
                    <a:pt x="16742" y="20667"/>
                  </a:lnTo>
                  <a:lnTo>
                    <a:pt x="16719" y="20370"/>
                  </a:lnTo>
                  <a:lnTo>
                    <a:pt x="16697" y="19719"/>
                  </a:lnTo>
                  <a:lnTo>
                    <a:pt x="16697" y="19013"/>
                  </a:lnTo>
                  <a:lnTo>
                    <a:pt x="16719" y="18306"/>
                  </a:lnTo>
                  <a:lnTo>
                    <a:pt x="16753" y="17599"/>
                  </a:lnTo>
                  <a:lnTo>
                    <a:pt x="16821" y="16949"/>
                  </a:lnTo>
                  <a:lnTo>
                    <a:pt x="16889" y="16383"/>
                  </a:lnTo>
                  <a:lnTo>
                    <a:pt x="16934" y="16129"/>
                  </a:lnTo>
                  <a:lnTo>
                    <a:pt x="17002" y="15945"/>
                  </a:lnTo>
                  <a:lnTo>
                    <a:pt x="17081" y="15790"/>
                  </a:lnTo>
                  <a:lnTo>
                    <a:pt x="17194" y="15648"/>
                  </a:lnTo>
                  <a:lnTo>
                    <a:pt x="17318" y="15563"/>
                  </a:lnTo>
                  <a:lnTo>
                    <a:pt x="17453" y="15507"/>
                  </a:lnTo>
                  <a:lnTo>
                    <a:pt x="17600" y="15450"/>
                  </a:lnTo>
                  <a:lnTo>
                    <a:pt x="17758" y="15450"/>
                  </a:lnTo>
                  <a:lnTo>
                    <a:pt x="17905" y="15479"/>
                  </a:lnTo>
                  <a:lnTo>
                    <a:pt x="18064" y="15535"/>
                  </a:lnTo>
                  <a:lnTo>
                    <a:pt x="18233" y="15620"/>
                  </a:lnTo>
                  <a:lnTo>
                    <a:pt x="18380" y="15733"/>
                  </a:lnTo>
                  <a:lnTo>
                    <a:pt x="18561" y="15832"/>
                  </a:lnTo>
                  <a:lnTo>
                    <a:pt x="18707" y="15973"/>
                  </a:lnTo>
                  <a:lnTo>
                    <a:pt x="18866" y="16129"/>
                  </a:lnTo>
                  <a:lnTo>
                    <a:pt x="18990" y="16327"/>
                  </a:lnTo>
                  <a:lnTo>
                    <a:pt x="19125" y="16482"/>
                  </a:lnTo>
                  <a:lnTo>
                    <a:pt x="19295" y="16624"/>
                  </a:lnTo>
                  <a:lnTo>
                    <a:pt x="19464" y="16737"/>
                  </a:lnTo>
                  <a:lnTo>
                    <a:pt x="19668" y="16807"/>
                  </a:lnTo>
                  <a:lnTo>
                    <a:pt x="19860" y="16836"/>
                  </a:lnTo>
                  <a:lnTo>
                    <a:pt x="20052" y="16864"/>
                  </a:lnTo>
                  <a:lnTo>
                    <a:pt x="20266" y="16836"/>
                  </a:lnTo>
                  <a:lnTo>
                    <a:pt x="20470" y="16793"/>
                  </a:lnTo>
                  <a:lnTo>
                    <a:pt x="20662" y="16708"/>
                  </a:lnTo>
                  <a:lnTo>
                    <a:pt x="20854" y="16567"/>
                  </a:lnTo>
                  <a:lnTo>
                    <a:pt x="21035" y="16412"/>
                  </a:lnTo>
                  <a:lnTo>
                    <a:pt x="21182" y="16214"/>
                  </a:lnTo>
                  <a:lnTo>
                    <a:pt x="21340" y="16002"/>
                  </a:lnTo>
                  <a:lnTo>
                    <a:pt x="21441" y="15733"/>
                  </a:lnTo>
                  <a:lnTo>
                    <a:pt x="21532" y="15436"/>
                  </a:lnTo>
                  <a:lnTo>
                    <a:pt x="21600" y="15083"/>
                  </a:lnTo>
                  <a:lnTo>
                    <a:pt x="21600" y="14885"/>
                  </a:lnTo>
                  <a:lnTo>
                    <a:pt x="21600" y="14729"/>
                  </a:lnTo>
                  <a:lnTo>
                    <a:pt x="21600" y="14531"/>
                  </a:lnTo>
                  <a:lnTo>
                    <a:pt x="21577" y="14376"/>
                  </a:lnTo>
                  <a:lnTo>
                    <a:pt x="21532" y="14206"/>
                  </a:lnTo>
                  <a:lnTo>
                    <a:pt x="21487" y="14051"/>
                  </a:lnTo>
                  <a:lnTo>
                    <a:pt x="21419" y="13909"/>
                  </a:lnTo>
                  <a:lnTo>
                    <a:pt x="21351" y="13768"/>
                  </a:lnTo>
                  <a:lnTo>
                    <a:pt x="21204" y="13500"/>
                  </a:lnTo>
                  <a:lnTo>
                    <a:pt x="21035" y="13287"/>
                  </a:lnTo>
                  <a:lnTo>
                    <a:pt x="20809" y="13090"/>
                  </a:lnTo>
                  <a:lnTo>
                    <a:pt x="20594" y="12962"/>
                  </a:lnTo>
                  <a:lnTo>
                    <a:pt x="20357" y="12821"/>
                  </a:lnTo>
                  <a:lnTo>
                    <a:pt x="20120" y="12764"/>
                  </a:lnTo>
                  <a:lnTo>
                    <a:pt x="19882" y="12708"/>
                  </a:lnTo>
                  <a:lnTo>
                    <a:pt x="19645" y="12736"/>
                  </a:lnTo>
                  <a:lnTo>
                    <a:pt x="19430" y="12793"/>
                  </a:lnTo>
                  <a:lnTo>
                    <a:pt x="19227" y="12906"/>
                  </a:lnTo>
                  <a:lnTo>
                    <a:pt x="19148" y="12962"/>
                  </a:lnTo>
                  <a:lnTo>
                    <a:pt x="19058" y="13047"/>
                  </a:lnTo>
                  <a:lnTo>
                    <a:pt x="18990" y="13146"/>
                  </a:lnTo>
                  <a:lnTo>
                    <a:pt x="18911" y="13259"/>
                  </a:lnTo>
                  <a:lnTo>
                    <a:pt x="18775" y="13471"/>
                  </a:lnTo>
                  <a:lnTo>
                    <a:pt x="18628" y="13641"/>
                  </a:lnTo>
                  <a:lnTo>
                    <a:pt x="18470" y="13740"/>
                  </a:lnTo>
                  <a:lnTo>
                    <a:pt x="18301" y="13825"/>
                  </a:lnTo>
                  <a:lnTo>
                    <a:pt x="18143" y="13853"/>
                  </a:lnTo>
                  <a:lnTo>
                    <a:pt x="17973" y="13881"/>
                  </a:lnTo>
                  <a:lnTo>
                    <a:pt x="17804" y="13853"/>
                  </a:lnTo>
                  <a:lnTo>
                    <a:pt x="17646" y="13796"/>
                  </a:lnTo>
                  <a:lnTo>
                    <a:pt x="17499" y="13726"/>
                  </a:lnTo>
                  <a:lnTo>
                    <a:pt x="17341" y="13641"/>
                  </a:lnTo>
                  <a:lnTo>
                    <a:pt x="17216" y="13528"/>
                  </a:lnTo>
                  <a:lnTo>
                    <a:pt x="17103" y="13386"/>
                  </a:lnTo>
                  <a:lnTo>
                    <a:pt x="17024" y="13259"/>
                  </a:lnTo>
                  <a:lnTo>
                    <a:pt x="16934" y="13118"/>
                  </a:lnTo>
                  <a:lnTo>
                    <a:pt x="16889" y="12991"/>
                  </a:lnTo>
                  <a:lnTo>
                    <a:pt x="16889" y="12849"/>
                  </a:lnTo>
                  <a:lnTo>
                    <a:pt x="16889" y="12383"/>
                  </a:lnTo>
                  <a:lnTo>
                    <a:pt x="16889" y="11662"/>
                  </a:lnTo>
                  <a:lnTo>
                    <a:pt x="16889" y="10701"/>
                  </a:lnTo>
                  <a:lnTo>
                    <a:pt x="16889" y="9640"/>
                  </a:lnTo>
                  <a:lnTo>
                    <a:pt x="16889" y="8566"/>
                  </a:lnTo>
                  <a:lnTo>
                    <a:pt x="16889" y="7478"/>
                  </a:lnTo>
                  <a:lnTo>
                    <a:pt x="16889" y="6502"/>
                  </a:lnTo>
                  <a:lnTo>
                    <a:pt x="16889" y="5739"/>
                  </a:lnTo>
                  <a:lnTo>
                    <a:pt x="16674" y="5894"/>
                  </a:lnTo>
                  <a:lnTo>
                    <a:pt x="16414" y="6036"/>
                  </a:lnTo>
                  <a:lnTo>
                    <a:pt x="16154" y="6177"/>
                  </a:lnTo>
                  <a:lnTo>
                    <a:pt x="15849" y="6248"/>
                  </a:lnTo>
                  <a:lnTo>
                    <a:pt x="15544" y="6304"/>
                  </a:lnTo>
                  <a:lnTo>
                    <a:pt x="15217" y="6332"/>
                  </a:lnTo>
                  <a:lnTo>
                    <a:pt x="14866" y="6361"/>
                  </a:lnTo>
                  <a:lnTo>
                    <a:pt x="14550" y="6361"/>
                  </a:lnTo>
                  <a:lnTo>
                    <a:pt x="14200" y="6332"/>
                  </a:lnTo>
                  <a:lnTo>
                    <a:pt x="13850" y="6276"/>
                  </a:lnTo>
                  <a:lnTo>
                    <a:pt x="13522" y="6219"/>
                  </a:lnTo>
                  <a:lnTo>
                    <a:pt x="13206" y="6149"/>
                  </a:lnTo>
                  <a:lnTo>
                    <a:pt x="12901" y="6064"/>
                  </a:lnTo>
                  <a:lnTo>
                    <a:pt x="12618" y="5951"/>
                  </a:lnTo>
                  <a:lnTo>
                    <a:pt x="12358" y="5838"/>
                  </a:lnTo>
                  <a:lnTo>
                    <a:pt x="12121" y="5739"/>
                  </a:lnTo>
                  <a:lnTo>
                    <a:pt x="11941" y="5626"/>
                  </a:lnTo>
                  <a:lnTo>
                    <a:pt x="11794" y="5513"/>
                  </a:lnTo>
                  <a:lnTo>
                    <a:pt x="11658" y="5414"/>
                  </a:lnTo>
                  <a:lnTo>
                    <a:pt x="11556" y="5301"/>
                  </a:lnTo>
                  <a:lnTo>
                    <a:pt x="11466" y="5187"/>
                  </a:lnTo>
                  <a:lnTo>
                    <a:pt x="11398" y="5089"/>
                  </a:lnTo>
                  <a:lnTo>
                    <a:pt x="11376" y="4947"/>
                  </a:lnTo>
                  <a:lnTo>
                    <a:pt x="11353" y="4834"/>
                  </a:lnTo>
                  <a:lnTo>
                    <a:pt x="11353" y="4707"/>
                  </a:lnTo>
                  <a:lnTo>
                    <a:pt x="11376" y="4565"/>
                  </a:lnTo>
                  <a:lnTo>
                    <a:pt x="11443" y="4410"/>
                  </a:lnTo>
                  <a:lnTo>
                    <a:pt x="11511" y="4240"/>
                  </a:lnTo>
                  <a:lnTo>
                    <a:pt x="11703" y="3887"/>
                  </a:lnTo>
                  <a:lnTo>
                    <a:pt x="11986" y="3505"/>
                  </a:lnTo>
                  <a:lnTo>
                    <a:pt x="12144" y="3265"/>
                  </a:lnTo>
                  <a:lnTo>
                    <a:pt x="12246" y="3025"/>
                  </a:lnTo>
                  <a:lnTo>
                    <a:pt x="12336" y="2756"/>
                  </a:lnTo>
                  <a:lnTo>
                    <a:pt x="12404" y="2445"/>
                  </a:lnTo>
                  <a:lnTo>
                    <a:pt x="12438" y="2176"/>
                  </a:lnTo>
                  <a:lnTo>
                    <a:pt x="12438" y="1880"/>
                  </a:lnTo>
                  <a:lnTo>
                    <a:pt x="12404" y="1583"/>
                  </a:lnTo>
                  <a:lnTo>
                    <a:pt x="12336" y="1314"/>
                  </a:lnTo>
                  <a:lnTo>
                    <a:pt x="12246" y="1046"/>
                  </a:lnTo>
                  <a:lnTo>
                    <a:pt x="12099" y="791"/>
                  </a:lnTo>
                  <a:lnTo>
                    <a:pt x="12008" y="692"/>
                  </a:lnTo>
                  <a:lnTo>
                    <a:pt x="11918" y="579"/>
                  </a:lnTo>
                  <a:lnTo>
                    <a:pt x="11816" y="466"/>
                  </a:lnTo>
                  <a:lnTo>
                    <a:pt x="11703" y="381"/>
                  </a:lnTo>
                  <a:lnTo>
                    <a:pt x="11579" y="310"/>
                  </a:lnTo>
                  <a:lnTo>
                    <a:pt x="11443" y="226"/>
                  </a:lnTo>
                  <a:lnTo>
                    <a:pt x="11297" y="169"/>
                  </a:lnTo>
                  <a:lnTo>
                    <a:pt x="11138" y="113"/>
                  </a:lnTo>
                  <a:lnTo>
                    <a:pt x="10969" y="56"/>
                  </a:lnTo>
                  <a:lnTo>
                    <a:pt x="10800" y="28"/>
                  </a:lnTo>
                  <a:lnTo>
                    <a:pt x="10619" y="28"/>
                  </a:lnTo>
                  <a:lnTo>
                    <a:pt x="10404" y="28"/>
                  </a:lnTo>
                  <a:lnTo>
                    <a:pt x="10257" y="28"/>
                  </a:lnTo>
                  <a:lnTo>
                    <a:pt x="10076" y="56"/>
                  </a:lnTo>
                  <a:lnTo>
                    <a:pt x="9952" y="84"/>
                  </a:lnTo>
                  <a:lnTo>
                    <a:pt x="9794" y="141"/>
                  </a:lnTo>
                  <a:lnTo>
                    <a:pt x="9692" y="226"/>
                  </a:lnTo>
                  <a:lnTo>
                    <a:pt x="9557" y="282"/>
                  </a:lnTo>
                  <a:lnTo>
                    <a:pt x="9455" y="381"/>
                  </a:lnTo>
                  <a:lnTo>
                    <a:pt x="9365" y="466"/>
                  </a:lnTo>
                  <a:lnTo>
                    <a:pt x="9274" y="579"/>
                  </a:lnTo>
                  <a:lnTo>
                    <a:pt x="9184" y="692"/>
                  </a:lnTo>
                  <a:lnTo>
                    <a:pt x="9128" y="791"/>
                  </a:lnTo>
                  <a:lnTo>
                    <a:pt x="9060" y="932"/>
                  </a:lnTo>
                  <a:lnTo>
                    <a:pt x="8969" y="1201"/>
                  </a:lnTo>
                  <a:lnTo>
                    <a:pt x="8913" y="1498"/>
                  </a:lnTo>
                  <a:lnTo>
                    <a:pt x="8890" y="1795"/>
                  </a:lnTo>
                  <a:lnTo>
                    <a:pt x="8890" y="2120"/>
                  </a:lnTo>
                  <a:lnTo>
                    <a:pt x="8913" y="2445"/>
                  </a:lnTo>
                  <a:lnTo>
                    <a:pt x="8969" y="2756"/>
                  </a:lnTo>
                  <a:lnTo>
                    <a:pt x="9060" y="3081"/>
                  </a:lnTo>
                  <a:lnTo>
                    <a:pt x="9173" y="3378"/>
                  </a:lnTo>
                  <a:lnTo>
                    <a:pt x="9297" y="3647"/>
                  </a:lnTo>
                  <a:lnTo>
                    <a:pt x="9466" y="3887"/>
                  </a:lnTo>
                  <a:lnTo>
                    <a:pt x="9579" y="4085"/>
                  </a:lnTo>
                  <a:lnTo>
                    <a:pt x="9670" y="4269"/>
                  </a:lnTo>
                  <a:lnTo>
                    <a:pt x="9726" y="4467"/>
                  </a:lnTo>
                  <a:lnTo>
                    <a:pt x="9771" y="4650"/>
                  </a:lnTo>
                  <a:lnTo>
                    <a:pt x="9771" y="4834"/>
                  </a:lnTo>
                  <a:lnTo>
                    <a:pt x="9749" y="5032"/>
                  </a:lnTo>
                  <a:lnTo>
                    <a:pt x="9715" y="5216"/>
                  </a:lnTo>
                  <a:lnTo>
                    <a:pt x="9625" y="5385"/>
                  </a:lnTo>
                  <a:lnTo>
                    <a:pt x="9534" y="5513"/>
                  </a:lnTo>
                  <a:lnTo>
                    <a:pt x="9410" y="5626"/>
                  </a:lnTo>
                  <a:lnTo>
                    <a:pt x="9229" y="5710"/>
                  </a:lnTo>
                  <a:lnTo>
                    <a:pt x="9060" y="5767"/>
                  </a:lnTo>
                  <a:lnTo>
                    <a:pt x="8845" y="5767"/>
                  </a:lnTo>
                  <a:lnTo>
                    <a:pt x="8585" y="5739"/>
                  </a:lnTo>
                  <a:lnTo>
                    <a:pt x="8325" y="5654"/>
                  </a:lnTo>
                  <a:lnTo>
                    <a:pt x="8020" y="5513"/>
                  </a:lnTo>
                  <a:lnTo>
                    <a:pt x="7840" y="5442"/>
                  </a:lnTo>
                  <a:lnTo>
                    <a:pt x="7648" y="5385"/>
                  </a:lnTo>
                  <a:lnTo>
                    <a:pt x="7433" y="5329"/>
                  </a:lnTo>
                  <a:lnTo>
                    <a:pt x="7241" y="5301"/>
                  </a:lnTo>
                  <a:lnTo>
                    <a:pt x="6755" y="5301"/>
                  </a:lnTo>
                  <a:lnTo>
                    <a:pt x="6281" y="5329"/>
                  </a:lnTo>
                  <a:lnTo>
                    <a:pt x="5784" y="5385"/>
                  </a:lnTo>
                  <a:lnTo>
                    <a:pt x="5264" y="5498"/>
                  </a:lnTo>
                  <a:lnTo>
                    <a:pt x="4744" y="5597"/>
                  </a:lnTo>
                  <a:lnTo>
                    <a:pt x="4247" y="5739"/>
                  </a:lnTo>
                  <a:lnTo>
                    <a:pt x="4202" y="5894"/>
                  </a:lnTo>
                  <a:lnTo>
                    <a:pt x="4202" y="6191"/>
                  </a:lnTo>
                  <a:lnTo>
                    <a:pt x="4202" y="6545"/>
                  </a:lnTo>
                  <a:lnTo>
                    <a:pt x="4225" y="6954"/>
                  </a:lnTo>
                  <a:lnTo>
                    <a:pt x="4315" y="7930"/>
                  </a:lnTo>
                  <a:lnTo>
                    <a:pt x="4394" y="9018"/>
                  </a:lnTo>
                  <a:lnTo>
                    <a:pt x="4439" y="9570"/>
                  </a:lnTo>
                  <a:lnTo>
                    <a:pt x="4462" y="10107"/>
                  </a:lnTo>
                  <a:lnTo>
                    <a:pt x="4484" y="10630"/>
                  </a:lnTo>
                  <a:lnTo>
                    <a:pt x="4507" y="11082"/>
                  </a:lnTo>
                  <a:lnTo>
                    <a:pt x="4484" y="11520"/>
                  </a:lnTo>
                  <a:lnTo>
                    <a:pt x="4439" y="11874"/>
                  </a:lnTo>
                  <a:lnTo>
                    <a:pt x="4394" y="12029"/>
                  </a:lnTo>
                  <a:lnTo>
                    <a:pt x="4349" y="12171"/>
                  </a:lnTo>
                  <a:lnTo>
                    <a:pt x="4315" y="12284"/>
                  </a:lnTo>
                  <a:lnTo>
                    <a:pt x="4247" y="12354"/>
                  </a:lnTo>
                  <a:close/>
                </a:path>
              </a:pathLst>
            </a:custGeom>
            <a:solidFill>
              <a:srgbClr val="FFFFCC"/>
            </a:solidFill>
            <a:ln w="28575">
              <a:solidFill>
                <a:srgbClr val="000000"/>
              </a:solidFill>
              <a:miter lim="800000"/>
              <a:headEnd/>
              <a:tailEnd/>
            </a:ln>
          </p:spPr>
          <p:txBody>
            <a:bodyPr/>
            <a:lstStyle/>
            <a:p>
              <a:endParaRPr lang="ar-SA"/>
            </a:p>
          </p:txBody>
        </p:sp>
        <p:sp>
          <p:nvSpPr>
            <p:cNvPr id="8200" name="Puzzle4"/>
            <p:cNvSpPr>
              <a:spLocks noEditPoints="1" noChangeArrowheads="1"/>
            </p:cNvSpPr>
            <p:nvPr/>
          </p:nvSpPr>
          <p:spPr bwMode="auto">
            <a:xfrm>
              <a:off x="2192" y="1719"/>
              <a:ext cx="1072" cy="1763"/>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2075 w 21600"/>
                <a:gd name="T25" fmla="*/ 5660 h 21600"/>
                <a:gd name="T26" fmla="*/ 20210 w 21600"/>
                <a:gd name="T27" fmla="*/ 15976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3813" y="10590"/>
                  </a:moveTo>
                  <a:lnTo>
                    <a:pt x="3927" y="10513"/>
                  </a:lnTo>
                  <a:lnTo>
                    <a:pt x="4078" y="10425"/>
                  </a:lnTo>
                  <a:lnTo>
                    <a:pt x="4210" y="10359"/>
                  </a:lnTo>
                  <a:lnTo>
                    <a:pt x="4361" y="10315"/>
                  </a:lnTo>
                  <a:lnTo>
                    <a:pt x="4682" y="10237"/>
                  </a:lnTo>
                  <a:lnTo>
                    <a:pt x="5041" y="10193"/>
                  </a:lnTo>
                  <a:lnTo>
                    <a:pt x="5456" y="10171"/>
                  </a:lnTo>
                  <a:lnTo>
                    <a:pt x="5853" y="10193"/>
                  </a:lnTo>
                  <a:lnTo>
                    <a:pt x="6249" y="10260"/>
                  </a:lnTo>
                  <a:lnTo>
                    <a:pt x="6646" y="10337"/>
                  </a:lnTo>
                  <a:lnTo>
                    <a:pt x="7004" y="10469"/>
                  </a:lnTo>
                  <a:lnTo>
                    <a:pt x="7363" y="10612"/>
                  </a:lnTo>
                  <a:lnTo>
                    <a:pt x="7665" y="10788"/>
                  </a:lnTo>
                  <a:lnTo>
                    <a:pt x="7911" y="10998"/>
                  </a:lnTo>
                  <a:lnTo>
                    <a:pt x="8024" y="11097"/>
                  </a:lnTo>
                  <a:lnTo>
                    <a:pt x="8137" y="11207"/>
                  </a:lnTo>
                  <a:lnTo>
                    <a:pt x="8194" y="11340"/>
                  </a:lnTo>
                  <a:lnTo>
                    <a:pt x="8269" y="11461"/>
                  </a:lnTo>
                  <a:lnTo>
                    <a:pt x="8307" y="11593"/>
                  </a:lnTo>
                  <a:lnTo>
                    <a:pt x="8307" y="11714"/>
                  </a:lnTo>
                  <a:lnTo>
                    <a:pt x="8307" y="11868"/>
                  </a:lnTo>
                  <a:lnTo>
                    <a:pt x="8307" y="12012"/>
                  </a:lnTo>
                  <a:lnTo>
                    <a:pt x="8194" y="12265"/>
                  </a:lnTo>
                  <a:lnTo>
                    <a:pt x="8062" y="12519"/>
                  </a:lnTo>
                  <a:lnTo>
                    <a:pt x="7873" y="12706"/>
                  </a:lnTo>
                  <a:lnTo>
                    <a:pt x="7627" y="12904"/>
                  </a:lnTo>
                  <a:lnTo>
                    <a:pt x="7363" y="13048"/>
                  </a:lnTo>
                  <a:lnTo>
                    <a:pt x="7080" y="13180"/>
                  </a:lnTo>
                  <a:lnTo>
                    <a:pt x="6759" y="13257"/>
                  </a:lnTo>
                  <a:lnTo>
                    <a:pt x="6419" y="13345"/>
                  </a:lnTo>
                  <a:lnTo>
                    <a:pt x="6098" y="13389"/>
                  </a:lnTo>
                  <a:lnTo>
                    <a:pt x="5739" y="13389"/>
                  </a:lnTo>
                  <a:lnTo>
                    <a:pt x="5418" y="13389"/>
                  </a:lnTo>
                  <a:lnTo>
                    <a:pt x="5079" y="13345"/>
                  </a:lnTo>
                  <a:lnTo>
                    <a:pt x="4758" y="13301"/>
                  </a:lnTo>
                  <a:lnTo>
                    <a:pt x="4474" y="13213"/>
                  </a:lnTo>
                  <a:lnTo>
                    <a:pt x="4172" y="13114"/>
                  </a:lnTo>
                  <a:lnTo>
                    <a:pt x="3965" y="12982"/>
                  </a:lnTo>
                  <a:lnTo>
                    <a:pt x="3738" y="12838"/>
                  </a:lnTo>
                  <a:lnTo>
                    <a:pt x="3493" y="12706"/>
                  </a:lnTo>
                  <a:lnTo>
                    <a:pt x="3228" y="12607"/>
                  </a:lnTo>
                  <a:lnTo>
                    <a:pt x="2945" y="12519"/>
                  </a:lnTo>
                  <a:lnTo>
                    <a:pt x="2700" y="12431"/>
                  </a:lnTo>
                  <a:lnTo>
                    <a:pt x="2397" y="12375"/>
                  </a:lnTo>
                  <a:lnTo>
                    <a:pt x="2152" y="12331"/>
                  </a:lnTo>
                  <a:lnTo>
                    <a:pt x="1888" y="12309"/>
                  </a:lnTo>
                  <a:lnTo>
                    <a:pt x="1642" y="12309"/>
                  </a:lnTo>
                  <a:lnTo>
                    <a:pt x="1397" y="12331"/>
                  </a:lnTo>
                  <a:lnTo>
                    <a:pt x="1170" y="12397"/>
                  </a:lnTo>
                  <a:lnTo>
                    <a:pt x="962" y="12453"/>
                  </a:lnTo>
                  <a:lnTo>
                    <a:pt x="774" y="12563"/>
                  </a:lnTo>
                  <a:lnTo>
                    <a:pt x="623" y="12684"/>
                  </a:lnTo>
                  <a:lnTo>
                    <a:pt x="528" y="12838"/>
                  </a:lnTo>
                  <a:lnTo>
                    <a:pt x="453" y="13026"/>
                  </a:lnTo>
                  <a:lnTo>
                    <a:pt x="339" y="13477"/>
                  </a:lnTo>
                  <a:lnTo>
                    <a:pt x="226" y="13984"/>
                  </a:lnTo>
                  <a:lnTo>
                    <a:pt x="151" y="14535"/>
                  </a:lnTo>
                  <a:lnTo>
                    <a:pt x="113" y="15075"/>
                  </a:lnTo>
                  <a:lnTo>
                    <a:pt x="113" y="15626"/>
                  </a:lnTo>
                  <a:lnTo>
                    <a:pt x="151" y="16133"/>
                  </a:lnTo>
                  <a:lnTo>
                    <a:pt x="188" y="16376"/>
                  </a:lnTo>
                  <a:lnTo>
                    <a:pt x="264" y="16585"/>
                  </a:lnTo>
                  <a:lnTo>
                    <a:pt x="339" y="16773"/>
                  </a:lnTo>
                  <a:lnTo>
                    <a:pt x="453" y="16938"/>
                  </a:lnTo>
                  <a:lnTo>
                    <a:pt x="1095" y="16883"/>
                  </a:lnTo>
                  <a:lnTo>
                    <a:pt x="1963" y="16795"/>
                  </a:lnTo>
                  <a:lnTo>
                    <a:pt x="2945" y="16751"/>
                  </a:lnTo>
                  <a:lnTo>
                    <a:pt x="3965" y="16706"/>
                  </a:lnTo>
                  <a:lnTo>
                    <a:pt x="5022" y="16684"/>
                  </a:lnTo>
                  <a:lnTo>
                    <a:pt x="5947" y="16684"/>
                  </a:lnTo>
                  <a:lnTo>
                    <a:pt x="6759" y="16706"/>
                  </a:lnTo>
                  <a:lnTo>
                    <a:pt x="7363" y="16751"/>
                  </a:lnTo>
                  <a:lnTo>
                    <a:pt x="7948" y="16839"/>
                  </a:lnTo>
                  <a:lnTo>
                    <a:pt x="8458" y="16916"/>
                  </a:lnTo>
                  <a:lnTo>
                    <a:pt x="8893" y="17026"/>
                  </a:lnTo>
                  <a:lnTo>
                    <a:pt x="9289" y="17158"/>
                  </a:lnTo>
                  <a:lnTo>
                    <a:pt x="9572" y="17280"/>
                  </a:lnTo>
                  <a:lnTo>
                    <a:pt x="9799" y="17412"/>
                  </a:lnTo>
                  <a:lnTo>
                    <a:pt x="9969" y="17555"/>
                  </a:lnTo>
                  <a:lnTo>
                    <a:pt x="10120" y="17687"/>
                  </a:lnTo>
                  <a:lnTo>
                    <a:pt x="10158" y="17831"/>
                  </a:lnTo>
                  <a:lnTo>
                    <a:pt x="10195" y="17974"/>
                  </a:lnTo>
                  <a:lnTo>
                    <a:pt x="10158" y="18128"/>
                  </a:lnTo>
                  <a:lnTo>
                    <a:pt x="10082" y="18271"/>
                  </a:lnTo>
                  <a:lnTo>
                    <a:pt x="9969" y="18426"/>
                  </a:lnTo>
                  <a:lnTo>
                    <a:pt x="9837" y="18569"/>
                  </a:lnTo>
                  <a:lnTo>
                    <a:pt x="9648" y="18701"/>
                  </a:lnTo>
                  <a:lnTo>
                    <a:pt x="9440" y="18822"/>
                  </a:lnTo>
                  <a:lnTo>
                    <a:pt x="9213" y="18999"/>
                  </a:lnTo>
                  <a:lnTo>
                    <a:pt x="9044" y="19186"/>
                  </a:lnTo>
                  <a:lnTo>
                    <a:pt x="8893" y="19395"/>
                  </a:lnTo>
                  <a:lnTo>
                    <a:pt x="8817" y="19627"/>
                  </a:lnTo>
                  <a:lnTo>
                    <a:pt x="8779" y="19858"/>
                  </a:lnTo>
                  <a:lnTo>
                    <a:pt x="8779" y="20112"/>
                  </a:lnTo>
                  <a:lnTo>
                    <a:pt x="8855" y="20354"/>
                  </a:lnTo>
                  <a:lnTo>
                    <a:pt x="8968" y="20586"/>
                  </a:lnTo>
                  <a:lnTo>
                    <a:pt x="9138" y="20817"/>
                  </a:lnTo>
                  <a:lnTo>
                    <a:pt x="9365" y="21026"/>
                  </a:lnTo>
                  <a:lnTo>
                    <a:pt x="9610" y="21192"/>
                  </a:lnTo>
                  <a:lnTo>
                    <a:pt x="9950" y="21368"/>
                  </a:lnTo>
                  <a:lnTo>
                    <a:pt x="10120" y="21445"/>
                  </a:lnTo>
                  <a:lnTo>
                    <a:pt x="10346" y="21511"/>
                  </a:lnTo>
                  <a:lnTo>
                    <a:pt x="10516" y="21555"/>
                  </a:lnTo>
                  <a:lnTo>
                    <a:pt x="10743" y="21600"/>
                  </a:lnTo>
                  <a:lnTo>
                    <a:pt x="10988" y="21644"/>
                  </a:lnTo>
                  <a:lnTo>
                    <a:pt x="11215" y="21666"/>
                  </a:lnTo>
                  <a:lnTo>
                    <a:pt x="11498" y="21666"/>
                  </a:lnTo>
                  <a:lnTo>
                    <a:pt x="11762" y="21666"/>
                  </a:lnTo>
                  <a:lnTo>
                    <a:pt x="12253" y="21644"/>
                  </a:lnTo>
                  <a:lnTo>
                    <a:pt x="12763" y="21577"/>
                  </a:lnTo>
                  <a:lnTo>
                    <a:pt x="13197" y="21467"/>
                  </a:lnTo>
                  <a:lnTo>
                    <a:pt x="13556" y="21346"/>
                  </a:lnTo>
                  <a:lnTo>
                    <a:pt x="13896" y="21192"/>
                  </a:lnTo>
                  <a:lnTo>
                    <a:pt x="14179" y="21026"/>
                  </a:lnTo>
                  <a:lnTo>
                    <a:pt x="14444" y="20839"/>
                  </a:lnTo>
                  <a:lnTo>
                    <a:pt x="14576" y="20641"/>
                  </a:lnTo>
                  <a:lnTo>
                    <a:pt x="14727" y="20431"/>
                  </a:lnTo>
                  <a:lnTo>
                    <a:pt x="14765" y="20200"/>
                  </a:lnTo>
                  <a:lnTo>
                    <a:pt x="14802" y="19991"/>
                  </a:lnTo>
                  <a:lnTo>
                    <a:pt x="14727" y="19759"/>
                  </a:lnTo>
                  <a:lnTo>
                    <a:pt x="14613" y="19550"/>
                  </a:lnTo>
                  <a:lnTo>
                    <a:pt x="14444" y="19307"/>
                  </a:lnTo>
                  <a:lnTo>
                    <a:pt x="14217" y="19098"/>
                  </a:lnTo>
                  <a:lnTo>
                    <a:pt x="13934" y="18911"/>
                  </a:lnTo>
                  <a:lnTo>
                    <a:pt x="13669" y="18745"/>
                  </a:lnTo>
                  <a:lnTo>
                    <a:pt x="13462" y="18547"/>
                  </a:lnTo>
                  <a:lnTo>
                    <a:pt x="13311" y="18337"/>
                  </a:lnTo>
                  <a:lnTo>
                    <a:pt x="13197" y="18150"/>
                  </a:lnTo>
                  <a:lnTo>
                    <a:pt x="13122" y="17941"/>
                  </a:lnTo>
                  <a:lnTo>
                    <a:pt x="13122" y="17720"/>
                  </a:lnTo>
                  <a:lnTo>
                    <a:pt x="13122" y="17533"/>
                  </a:lnTo>
                  <a:lnTo>
                    <a:pt x="13197" y="17346"/>
                  </a:lnTo>
                  <a:lnTo>
                    <a:pt x="13273" y="17158"/>
                  </a:lnTo>
                  <a:lnTo>
                    <a:pt x="13386" y="16982"/>
                  </a:lnTo>
                  <a:lnTo>
                    <a:pt x="13537" y="16839"/>
                  </a:lnTo>
                  <a:lnTo>
                    <a:pt x="13707" y="16706"/>
                  </a:lnTo>
                  <a:lnTo>
                    <a:pt x="13896" y="16607"/>
                  </a:lnTo>
                  <a:lnTo>
                    <a:pt x="14104" y="16519"/>
                  </a:lnTo>
                  <a:lnTo>
                    <a:pt x="14330" y="16453"/>
                  </a:lnTo>
                  <a:lnTo>
                    <a:pt x="14538" y="16431"/>
                  </a:lnTo>
                  <a:lnTo>
                    <a:pt x="14897" y="16453"/>
                  </a:lnTo>
                  <a:lnTo>
                    <a:pt x="15406" y="16497"/>
                  </a:lnTo>
                  <a:lnTo>
                    <a:pt x="16105" y="16541"/>
                  </a:lnTo>
                  <a:lnTo>
                    <a:pt x="16898" y="16607"/>
                  </a:lnTo>
                  <a:lnTo>
                    <a:pt x="17804" y="16651"/>
                  </a:lnTo>
                  <a:lnTo>
                    <a:pt x="18786" y="16684"/>
                  </a:lnTo>
                  <a:lnTo>
                    <a:pt x="19844" y="16728"/>
                  </a:lnTo>
                  <a:lnTo>
                    <a:pt x="20920" y="16751"/>
                  </a:lnTo>
                  <a:lnTo>
                    <a:pt x="21109" y="16497"/>
                  </a:lnTo>
                  <a:lnTo>
                    <a:pt x="21241" y="16222"/>
                  </a:lnTo>
                  <a:lnTo>
                    <a:pt x="21392" y="15946"/>
                  </a:lnTo>
                  <a:lnTo>
                    <a:pt x="21467" y="15648"/>
                  </a:lnTo>
                  <a:lnTo>
                    <a:pt x="21543" y="15351"/>
                  </a:lnTo>
                  <a:lnTo>
                    <a:pt x="21618" y="15042"/>
                  </a:lnTo>
                  <a:lnTo>
                    <a:pt x="21618" y="14745"/>
                  </a:lnTo>
                  <a:lnTo>
                    <a:pt x="21618" y="14447"/>
                  </a:lnTo>
                  <a:lnTo>
                    <a:pt x="21618" y="14150"/>
                  </a:lnTo>
                  <a:lnTo>
                    <a:pt x="21581" y="13852"/>
                  </a:lnTo>
                  <a:lnTo>
                    <a:pt x="21505" y="13577"/>
                  </a:lnTo>
                  <a:lnTo>
                    <a:pt x="21430" y="13301"/>
                  </a:lnTo>
                  <a:lnTo>
                    <a:pt x="21354" y="13048"/>
                  </a:lnTo>
                  <a:lnTo>
                    <a:pt x="21241" y="12816"/>
                  </a:lnTo>
                  <a:lnTo>
                    <a:pt x="21146" y="12607"/>
                  </a:lnTo>
                  <a:lnTo>
                    <a:pt x="21033" y="12431"/>
                  </a:lnTo>
                  <a:lnTo>
                    <a:pt x="20920" y="12265"/>
                  </a:lnTo>
                  <a:lnTo>
                    <a:pt x="20769" y="12144"/>
                  </a:lnTo>
                  <a:lnTo>
                    <a:pt x="20637" y="12034"/>
                  </a:lnTo>
                  <a:lnTo>
                    <a:pt x="20486" y="11946"/>
                  </a:lnTo>
                  <a:lnTo>
                    <a:pt x="20297" y="11891"/>
                  </a:lnTo>
                  <a:lnTo>
                    <a:pt x="20165" y="11846"/>
                  </a:lnTo>
                  <a:lnTo>
                    <a:pt x="19976" y="11824"/>
                  </a:lnTo>
                  <a:lnTo>
                    <a:pt x="19806" y="11802"/>
                  </a:lnTo>
                  <a:lnTo>
                    <a:pt x="19390" y="11824"/>
                  </a:lnTo>
                  <a:lnTo>
                    <a:pt x="18956" y="11891"/>
                  </a:lnTo>
                  <a:lnTo>
                    <a:pt x="18503" y="11968"/>
                  </a:lnTo>
                  <a:lnTo>
                    <a:pt x="17993" y="12078"/>
                  </a:lnTo>
                  <a:lnTo>
                    <a:pt x="17653" y="12144"/>
                  </a:lnTo>
                  <a:lnTo>
                    <a:pt x="17332" y="12199"/>
                  </a:lnTo>
                  <a:lnTo>
                    <a:pt x="17049" y="12221"/>
                  </a:lnTo>
                  <a:lnTo>
                    <a:pt x="16747" y="12243"/>
                  </a:lnTo>
                  <a:lnTo>
                    <a:pt x="16464" y="12243"/>
                  </a:lnTo>
                  <a:lnTo>
                    <a:pt x="16218" y="12243"/>
                  </a:lnTo>
                  <a:lnTo>
                    <a:pt x="15992" y="12221"/>
                  </a:lnTo>
                  <a:lnTo>
                    <a:pt x="15746" y="12199"/>
                  </a:lnTo>
                  <a:lnTo>
                    <a:pt x="15520" y="12155"/>
                  </a:lnTo>
                  <a:lnTo>
                    <a:pt x="15350" y="12122"/>
                  </a:lnTo>
                  <a:lnTo>
                    <a:pt x="15161" y="12056"/>
                  </a:lnTo>
                  <a:lnTo>
                    <a:pt x="14972" y="11990"/>
                  </a:lnTo>
                  <a:lnTo>
                    <a:pt x="14689" y="11846"/>
                  </a:lnTo>
                  <a:lnTo>
                    <a:pt x="14444" y="11670"/>
                  </a:lnTo>
                  <a:lnTo>
                    <a:pt x="14255" y="11483"/>
                  </a:lnTo>
                  <a:lnTo>
                    <a:pt x="14104" y="11295"/>
                  </a:lnTo>
                  <a:lnTo>
                    <a:pt x="14028" y="11086"/>
                  </a:lnTo>
                  <a:lnTo>
                    <a:pt x="13972" y="10888"/>
                  </a:lnTo>
                  <a:lnTo>
                    <a:pt x="13972" y="10700"/>
                  </a:lnTo>
                  <a:lnTo>
                    <a:pt x="14009" y="10513"/>
                  </a:lnTo>
                  <a:lnTo>
                    <a:pt x="14066" y="10359"/>
                  </a:lnTo>
                  <a:lnTo>
                    <a:pt x="14179" y="10215"/>
                  </a:lnTo>
                  <a:lnTo>
                    <a:pt x="14406" y="10006"/>
                  </a:lnTo>
                  <a:lnTo>
                    <a:pt x="14651" y="9830"/>
                  </a:lnTo>
                  <a:lnTo>
                    <a:pt x="14878" y="9686"/>
                  </a:lnTo>
                  <a:lnTo>
                    <a:pt x="15123" y="9554"/>
                  </a:lnTo>
                  <a:lnTo>
                    <a:pt x="15350" y="9477"/>
                  </a:lnTo>
                  <a:lnTo>
                    <a:pt x="15558" y="9411"/>
                  </a:lnTo>
                  <a:lnTo>
                    <a:pt x="15803" y="9345"/>
                  </a:lnTo>
                  <a:lnTo>
                    <a:pt x="16030" y="9323"/>
                  </a:lnTo>
                  <a:lnTo>
                    <a:pt x="16256" y="9301"/>
                  </a:lnTo>
                  <a:lnTo>
                    <a:pt x="16464" y="9323"/>
                  </a:lnTo>
                  <a:lnTo>
                    <a:pt x="16690" y="9345"/>
                  </a:lnTo>
                  <a:lnTo>
                    <a:pt x="16898" y="9367"/>
                  </a:lnTo>
                  <a:lnTo>
                    <a:pt x="17332" y="9477"/>
                  </a:lnTo>
                  <a:lnTo>
                    <a:pt x="17767" y="9598"/>
                  </a:lnTo>
                  <a:lnTo>
                    <a:pt x="18163" y="9731"/>
                  </a:lnTo>
                  <a:lnTo>
                    <a:pt x="18597" y="9874"/>
                  </a:lnTo>
                  <a:lnTo>
                    <a:pt x="18994" y="10006"/>
                  </a:lnTo>
                  <a:lnTo>
                    <a:pt x="19428" y="10083"/>
                  </a:lnTo>
                  <a:lnTo>
                    <a:pt x="19617" y="10127"/>
                  </a:lnTo>
                  <a:lnTo>
                    <a:pt x="19844" y="10149"/>
                  </a:lnTo>
                  <a:lnTo>
                    <a:pt x="20013" y="10149"/>
                  </a:lnTo>
                  <a:lnTo>
                    <a:pt x="20240" y="10127"/>
                  </a:lnTo>
                  <a:lnTo>
                    <a:pt x="20410" y="10105"/>
                  </a:lnTo>
                  <a:lnTo>
                    <a:pt x="20637" y="10061"/>
                  </a:lnTo>
                  <a:lnTo>
                    <a:pt x="20844" y="9984"/>
                  </a:lnTo>
                  <a:lnTo>
                    <a:pt x="21033" y="9896"/>
                  </a:lnTo>
                  <a:lnTo>
                    <a:pt x="21146" y="9830"/>
                  </a:lnTo>
                  <a:lnTo>
                    <a:pt x="21203" y="9753"/>
                  </a:lnTo>
                  <a:lnTo>
                    <a:pt x="21279" y="9642"/>
                  </a:lnTo>
                  <a:lnTo>
                    <a:pt x="21354" y="9521"/>
                  </a:lnTo>
                  <a:lnTo>
                    <a:pt x="21430" y="9246"/>
                  </a:lnTo>
                  <a:lnTo>
                    <a:pt x="21430" y="8904"/>
                  </a:lnTo>
                  <a:lnTo>
                    <a:pt x="21430" y="8540"/>
                  </a:lnTo>
                  <a:lnTo>
                    <a:pt x="21392" y="8144"/>
                  </a:lnTo>
                  <a:lnTo>
                    <a:pt x="21354" y="7714"/>
                  </a:lnTo>
                  <a:lnTo>
                    <a:pt x="21279" y="7295"/>
                  </a:lnTo>
                  <a:lnTo>
                    <a:pt x="21146" y="6446"/>
                  </a:lnTo>
                  <a:lnTo>
                    <a:pt x="20995" y="5686"/>
                  </a:lnTo>
                  <a:lnTo>
                    <a:pt x="20958" y="5366"/>
                  </a:lnTo>
                  <a:lnTo>
                    <a:pt x="20958" y="5091"/>
                  </a:lnTo>
                  <a:lnTo>
                    <a:pt x="20958" y="4860"/>
                  </a:lnTo>
                  <a:lnTo>
                    <a:pt x="21033" y="4716"/>
                  </a:lnTo>
                  <a:lnTo>
                    <a:pt x="20637" y="4860"/>
                  </a:lnTo>
                  <a:lnTo>
                    <a:pt x="20127" y="4992"/>
                  </a:lnTo>
                  <a:lnTo>
                    <a:pt x="19617" y="5069"/>
                  </a:lnTo>
                  <a:lnTo>
                    <a:pt x="19032" y="5157"/>
                  </a:lnTo>
                  <a:lnTo>
                    <a:pt x="18465" y="5201"/>
                  </a:lnTo>
                  <a:lnTo>
                    <a:pt x="17842" y="5245"/>
                  </a:lnTo>
                  <a:lnTo>
                    <a:pt x="17219" y="5267"/>
                  </a:lnTo>
                  <a:lnTo>
                    <a:pt x="16615" y="5267"/>
                  </a:lnTo>
                  <a:lnTo>
                    <a:pt x="15992" y="5245"/>
                  </a:lnTo>
                  <a:lnTo>
                    <a:pt x="15369" y="5201"/>
                  </a:lnTo>
                  <a:lnTo>
                    <a:pt x="14840" y="5157"/>
                  </a:lnTo>
                  <a:lnTo>
                    <a:pt x="14293" y="5091"/>
                  </a:lnTo>
                  <a:lnTo>
                    <a:pt x="13783" y="5014"/>
                  </a:lnTo>
                  <a:lnTo>
                    <a:pt x="13386" y="4926"/>
                  </a:lnTo>
                  <a:lnTo>
                    <a:pt x="13027" y="4815"/>
                  </a:lnTo>
                  <a:lnTo>
                    <a:pt x="12725" y="4716"/>
                  </a:lnTo>
                  <a:lnTo>
                    <a:pt x="12480" y="4606"/>
                  </a:lnTo>
                  <a:lnTo>
                    <a:pt x="12291" y="4496"/>
                  </a:lnTo>
                  <a:lnTo>
                    <a:pt x="12197" y="4397"/>
                  </a:lnTo>
                  <a:lnTo>
                    <a:pt x="12083" y="4286"/>
                  </a:lnTo>
                  <a:lnTo>
                    <a:pt x="12046" y="4187"/>
                  </a:lnTo>
                  <a:lnTo>
                    <a:pt x="12008" y="4077"/>
                  </a:lnTo>
                  <a:lnTo>
                    <a:pt x="12046" y="3967"/>
                  </a:lnTo>
                  <a:lnTo>
                    <a:pt x="12121" y="3868"/>
                  </a:lnTo>
                  <a:lnTo>
                    <a:pt x="12197" y="3735"/>
                  </a:lnTo>
                  <a:lnTo>
                    <a:pt x="12291" y="3614"/>
                  </a:lnTo>
                  <a:lnTo>
                    <a:pt x="12442" y="3482"/>
                  </a:lnTo>
                  <a:lnTo>
                    <a:pt x="12631" y="3361"/>
                  </a:lnTo>
                  <a:lnTo>
                    <a:pt x="13065" y="3085"/>
                  </a:lnTo>
                  <a:lnTo>
                    <a:pt x="13537" y="2766"/>
                  </a:lnTo>
                  <a:lnTo>
                    <a:pt x="13783" y="2578"/>
                  </a:lnTo>
                  <a:lnTo>
                    <a:pt x="13934" y="2380"/>
                  </a:lnTo>
                  <a:lnTo>
                    <a:pt x="14028" y="2171"/>
                  </a:lnTo>
                  <a:lnTo>
                    <a:pt x="14104" y="1961"/>
                  </a:lnTo>
                  <a:lnTo>
                    <a:pt x="14104" y="1730"/>
                  </a:lnTo>
                  <a:lnTo>
                    <a:pt x="14066" y="1498"/>
                  </a:lnTo>
                  <a:lnTo>
                    <a:pt x="13972" y="1267"/>
                  </a:lnTo>
                  <a:lnTo>
                    <a:pt x="13820" y="1057"/>
                  </a:lnTo>
                  <a:lnTo>
                    <a:pt x="13594" y="837"/>
                  </a:lnTo>
                  <a:lnTo>
                    <a:pt x="13386" y="628"/>
                  </a:lnTo>
                  <a:lnTo>
                    <a:pt x="13103" y="462"/>
                  </a:lnTo>
                  <a:lnTo>
                    <a:pt x="12763" y="308"/>
                  </a:lnTo>
                  <a:lnTo>
                    <a:pt x="12404" y="187"/>
                  </a:lnTo>
                  <a:lnTo>
                    <a:pt x="12008" y="77"/>
                  </a:lnTo>
                  <a:lnTo>
                    <a:pt x="11574" y="33"/>
                  </a:lnTo>
                  <a:lnTo>
                    <a:pt x="11102" y="11"/>
                  </a:lnTo>
                  <a:lnTo>
                    <a:pt x="10667" y="11"/>
                  </a:lnTo>
                  <a:lnTo>
                    <a:pt x="10233" y="77"/>
                  </a:lnTo>
                  <a:lnTo>
                    <a:pt x="9837" y="187"/>
                  </a:lnTo>
                  <a:lnTo>
                    <a:pt x="9440" y="286"/>
                  </a:lnTo>
                  <a:lnTo>
                    <a:pt x="9062" y="462"/>
                  </a:lnTo>
                  <a:lnTo>
                    <a:pt x="8741" y="628"/>
                  </a:lnTo>
                  <a:lnTo>
                    <a:pt x="8458" y="815"/>
                  </a:lnTo>
                  <a:lnTo>
                    <a:pt x="8232" y="1035"/>
                  </a:lnTo>
                  <a:lnTo>
                    <a:pt x="8062" y="1245"/>
                  </a:lnTo>
                  <a:lnTo>
                    <a:pt x="7911" y="1476"/>
                  </a:lnTo>
                  <a:lnTo>
                    <a:pt x="7835" y="1708"/>
                  </a:lnTo>
                  <a:lnTo>
                    <a:pt x="7797" y="1961"/>
                  </a:lnTo>
                  <a:lnTo>
                    <a:pt x="7835" y="2193"/>
                  </a:lnTo>
                  <a:lnTo>
                    <a:pt x="7948" y="2402"/>
                  </a:lnTo>
                  <a:lnTo>
                    <a:pt x="8062" y="2534"/>
                  </a:lnTo>
                  <a:lnTo>
                    <a:pt x="8175" y="2644"/>
                  </a:lnTo>
                  <a:lnTo>
                    <a:pt x="8269" y="2744"/>
                  </a:lnTo>
                  <a:lnTo>
                    <a:pt x="8420" y="2832"/>
                  </a:lnTo>
                  <a:lnTo>
                    <a:pt x="8704" y="3019"/>
                  </a:lnTo>
                  <a:lnTo>
                    <a:pt x="8968" y="3206"/>
                  </a:lnTo>
                  <a:lnTo>
                    <a:pt x="9138" y="3405"/>
                  </a:lnTo>
                  <a:lnTo>
                    <a:pt x="9327" y="3570"/>
                  </a:lnTo>
                  <a:lnTo>
                    <a:pt x="9440" y="3735"/>
                  </a:lnTo>
                  <a:lnTo>
                    <a:pt x="9516" y="3890"/>
                  </a:lnTo>
                  <a:lnTo>
                    <a:pt x="9534" y="4033"/>
                  </a:lnTo>
                  <a:lnTo>
                    <a:pt x="9534" y="4165"/>
                  </a:lnTo>
                  <a:lnTo>
                    <a:pt x="9516" y="4286"/>
                  </a:lnTo>
                  <a:lnTo>
                    <a:pt x="9440" y="4397"/>
                  </a:lnTo>
                  <a:lnTo>
                    <a:pt x="9327" y="4496"/>
                  </a:lnTo>
                  <a:lnTo>
                    <a:pt x="9176" y="4562"/>
                  </a:lnTo>
                  <a:lnTo>
                    <a:pt x="9006" y="4628"/>
                  </a:lnTo>
                  <a:lnTo>
                    <a:pt x="8779" y="4694"/>
                  </a:lnTo>
                  <a:lnTo>
                    <a:pt x="8534" y="4716"/>
                  </a:lnTo>
                  <a:lnTo>
                    <a:pt x="8232" y="4716"/>
                  </a:lnTo>
                  <a:lnTo>
                    <a:pt x="7118" y="4738"/>
                  </a:lnTo>
                  <a:lnTo>
                    <a:pt x="5947" y="4771"/>
                  </a:lnTo>
                  <a:lnTo>
                    <a:pt x="4795" y="4815"/>
                  </a:lnTo>
                  <a:lnTo>
                    <a:pt x="3681" y="4860"/>
                  </a:lnTo>
                  <a:lnTo>
                    <a:pt x="2662" y="4882"/>
                  </a:lnTo>
                  <a:lnTo>
                    <a:pt x="1755" y="4882"/>
                  </a:lnTo>
                  <a:lnTo>
                    <a:pt x="1359" y="4860"/>
                  </a:lnTo>
                  <a:lnTo>
                    <a:pt x="981" y="4837"/>
                  </a:lnTo>
                  <a:lnTo>
                    <a:pt x="698" y="4771"/>
                  </a:lnTo>
                  <a:lnTo>
                    <a:pt x="453" y="4716"/>
                  </a:lnTo>
                  <a:lnTo>
                    <a:pt x="453" y="5322"/>
                  </a:lnTo>
                  <a:lnTo>
                    <a:pt x="453" y="6083"/>
                  </a:lnTo>
                  <a:lnTo>
                    <a:pt x="453" y="6909"/>
                  </a:lnTo>
                  <a:lnTo>
                    <a:pt x="453" y="7780"/>
                  </a:lnTo>
                  <a:lnTo>
                    <a:pt x="453" y="8606"/>
                  </a:lnTo>
                  <a:lnTo>
                    <a:pt x="453" y="9345"/>
                  </a:lnTo>
                  <a:lnTo>
                    <a:pt x="453" y="9918"/>
                  </a:lnTo>
                  <a:lnTo>
                    <a:pt x="453" y="10282"/>
                  </a:lnTo>
                  <a:lnTo>
                    <a:pt x="490" y="10381"/>
                  </a:lnTo>
                  <a:lnTo>
                    <a:pt x="547" y="10491"/>
                  </a:lnTo>
                  <a:lnTo>
                    <a:pt x="660" y="10590"/>
                  </a:lnTo>
                  <a:lnTo>
                    <a:pt x="811" y="10700"/>
                  </a:lnTo>
                  <a:lnTo>
                    <a:pt x="981" y="10811"/>
                  </a:lnTo>
                  <a:lnTo>
                    <a:pt x="1208" y="10888"/>
                  </a:lnTo>
                  <a:lnTo>
                    <a:pt x="1453" y="10954"/>
                  </a:lnTo>
                  <a:lnTo>
                    <a:pt x="1718" y="11020"/>
                  </a:lnTo>
                  <a:lnTo>
                    <a:pt x="1963" y="11064"/>
                  </a:lnTo>
                  <a:lnTo>
                    <a:pt x="2265" y="11086"/>
                  </a:lnTo>
                  <a:lnTo>
                    <a:pt x="2548" y="11064"/>
                  </a:lnTo>
                  <a:lnTo>
                    <a:pt x="2794" y="11042"/>
                  </a:lnTo>
                  <a:lnTo>
                    <a:pt x="3096" y="10976"/>
                  </a:lnTo>
                  <a:lnTo>
                    <a:pt x="3341" y="10888"/>
                  </a:lnTo>
                  <a:lnTo>
                    <a:pt x="3606" y="10766"/>
                  </a:lnTo>
                  <a:lnTo>
                    <a:pt x="3813" y="10590"/>
                  </a:lnTo>
                  <a:close/>
                </a:path>
              </a:pathLst>
            </a:custGeom>
            <a:solidFill>
              <a:srgbClr val="D8EBB3"/>
            </a:solidFill>
            <a:ln w="28575">
              <a:solidFill>
                <a:srgbClr val="000000"/>
              </a:solidFill>
              <a:miter lim="800000"/>
              <a:headEnd/>
              <a:tailEnd/>
            </a:ln>
          </p:spPr>
          <p:txBody>
            <a:bodyPr/>
            <a:lstStyle/>
            <a:p>
              <a:endParaRPr lang="ar-SA"/>
            </a:p>
          </p:txBody>
        </p:sp>
        <p:sp>
          <p:nvSpPr>
            <p:cNvPr id="8201" name="Puzzle1"/>
            <p:cNvSpPr>
              <a:spLocks noEditPoints="1" noChangeArrowheads="1"/>
            </p:cNvSpPr>
            <p:nvPr/>
          </p:nvSpPr>
          <p:spPr bwMode="auto">
            <a:xfrm>
              <a:off x="1824" y="1091"/>
              <a:ext cx="1800" cy="1051"/>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6084 w 21600"/>
                <a:gd name="T25" fmla="*/ 2569 h 21600"/>
                <a:gd name="T26" fmla="*/ 16128 w 21600"/>
                <a:gd name="T27" fmla="*/ 19545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9360" y="20836"/>
                  </a:moveTo>
                  <a:lnTo>
                    <a:pt x="9528" y="20836"/>
                  </a:lnTo>
                  <a:lnTo>
                    <a:pt x="9686" y="20762"/>
                  </a:lnTo>
                  <a:lnTo>
                    <a:pt x="9810" y="20687"/>
                  </a:lnTo>
                  <a:lnTo>
                    <a:pt x="9922" y="20575"/>
                  </a:lnTo>
                  <a:lnTo>
                    <a:pt x="10012" y="20426"/>
                  </a:lnTo>
                  <a:lnTo>
                    <a:pt x="10068" y="20296"/>
                  </a:lnTo>
                  <a:lnTo>
                    <a:pt x="10113" y="20110"/>
                  </a:lnTo>
                  <a:lnTo>
                    <a:pt x="10136" y="19905"/>
                  </a:lnTo>
                  <a:lnTo>
                    <a:pt x="10136" y="19682"/>
                  </a:lnTo>
                  <a:lnTo>
                    <a:pt x="10113" y="19440"/>
                  </a:lnTo>
                  <a:lnTo>
                    <a:pt x="10068" y="19142"/>
                  </a:lnTo>
                  <a:lnTo>
                    <a:pt x="10012" y="18900"/>
                  </a:lnTo>
                  <a:lnTo>
                    <a:pt x="9900" y="18620"/>
                  </a:lnTo>
                  <a:lnTo>
                    <a:pt x="9787" y="18285"/>
                  </a:lnTo>
                  <a:lnTo>
                    <a:pt x="9641" y="17968"/>
                  </a:lnTo>
                  <a:lnTo>
                    <a:pt x="9472" y="17652"/>
                  </a:lnTo>
                  <a:lnTo>
                    <a:pt x="9382" y="17466"/>
                  </a:lnTo>
                  <a:lnTo>
                    <a:pt x="9315" y="17298"/>
                  </a:lnTo>
                  <a:lnTo>
                    <a:pt x="9258" y="17112"/>
                  </a:lnTo>
                  <a:lnTo>
                    <a:pt x="9191" y="16926"/>
                  </a:lnTo>
                  <a:lnTo>
                    <a:pt x="9123" y="16535"/>
                  </a:lnTo>
                  <a:lnTo>
                    <a:pt x="9101" y="16144"/>
                  </a:lnTo>
                  <a:lnTo>
                    <a:pt x="9101" y="15753"/>
                  </a:lnTo>
                  <a:lnTo>
                    <a:pt x="9168" y="15362"/>
                  </a:lnTo>
                  <a:lnTo>
                    <a:pt x="9236" y="14971"/>
                  </a:lnTo>
                  <a:lnTo>
                    <a:pt x="9360" y="14580"/>
                  </a:lnTo>
                  <a:lnTo>
                    <a:pt x="9495" y="14244"/>
                  </a:lnTo>
                  <a:lnTo>
                    <a:pt x="9663" y="13891"/>
                  </a:lnTo>
                  <a:lnTo>
                    <a:pt x="9855" y="13611"/>
                  </a:lnTo>
                  <a:lnTo>
                    <a:pt x="10068" y="13351"/>
                  </a:lnTo>
                  <a:lnTo>
                    <a:pt x="10293" y="13146"/>
                  </a:lnTo>
                  <a:lnTo>
                    <a:pt x="10552" y="12997"/>
                  </a:lnTo>
                  <a:lnTo>
                    <a:pt x="10811" y="12885"/>
                  </a:lnTo>
                  <a:lnTo>
                    <a:pt x="11069" y="12866"/>
                  </a:lnTo>
                  <a:lnTo>
                    <a:pt x="11351" y="12885"/>
                  </a:lnTo>
                  <a:lnTo>
                    <a:pt x="11610" y="12997"/>
                  </a:lnTo>
                  <a:lnTo>
                    <a:pt x="11846" y="13183"/>
                  </a:lnTo>
                  <a:lnTo>
                    <a:pt x="12060" y="13388"/>
                  </a:lnTo>
                  <a:lnTo>
                    <a:pt x="12251" y="13648"/>
                  </a:lnTo>
                  <a:lnTo>
                    <a:pt x="12419" y="13928"/>
                  </a:lnTo>
                  <a:lnTo>
                    <a:pt x="12555" y="14244"/>
                  </a:lnTo>
                  <a:lnTo>
                    <a:pt x="12690" y="14617"/>
                  </a:lnTo>
                  <a:lnTo>
                    <a:pt x="12768" y="15008"/>
                  </a:lnTo>
                  <a:lnTo>
                    <a:pt x="12836" y="15399"/>
                  </a:lnTo>
                  <a:lnTo>
                    <a:pt x="12858" y="15753"/>
                  </a:lnTo>
                  <a:lnTo>
                    <a:pt x="12858" y="16144"/>
                  </a:lnTo>
                  <a:lnTo>
                    <a:pt x="12813" y="16535"/>
                  </a:lnTo>
                  <a:lnTo>
                    <a:pt x="12746" y="16888"/>
                  </a:lnTo>
                  <a:lnTo>
                    <a:pt x="12667" y="17224"/>
                  </a:lnTo>
                  <a:lnTo>
                    <a:pt x="12510" y="17503"/>
                  </a:lnTo>
                  <a:lnTo>
                    <a:pt x="12228" y="18043"/>
                  </a:lnTo>
                  <a:lnTo>
                    <a:pt x="11970" y="18546"/>
                  </a:lnTo>
                  <a:lnTo>
                    <a:pt x="11868" y="18751"/>
                  </a:lnTo>
                  <a:lnTo>
                    <a:pt x="11778" y="18974"/>
                  </a:lnTo>
                  <a:lnTo>
                    <a:pt x="11711" y="19179"/>
                  </a:lnTo>
                  <a:lnTo>
                    <a:pt x="11666" y="19365"/>
                  </a:lnTo>
                  <a:lnTo>
                    <a:pt x="11632" y="19570"/>
                  </a:lnTo>
                  <a:lnTo>
                    <a:pt x="11632" y="19756"/>
                  </a:lnTo>
                  <a:lnTo>
                    <a:pt x="11632" y="19942"/>
                  </a:lnTo>
                  <a:lnTo>
                    <a:pt x="11643" y="20110"/>
                  </a:lnTo>
                  <a:lnTo>
                    <a:pt x="11711" y="20296"/>
                  </a:lnTo>
                  <a:lnTo>
                    <a:pt x="11801" y="20464"/>
                  </a:lnTo>
                  <a:lnTo>
                    <a:pt x="11891" y="20650"/>
                  </a:lnTo>
                  <a:lnTo>
                    <a:pt x="12037" y="20836"/>
                  </a:lnTo>
                  <a:lnTo>
                    <a:pt x="12206" y="21004"/>
                  </a:lnTo>
                  <a:lnTo>
                    <a:pt x="12419" y="21190"/>
                  </a:lnTo>
                  <a:lnTo>
                    <a:pt x="12667" y="21320"/>
                  </a:lnTo>
                  <a:lnTo>
                    <a:pt x="12960" y="21432"/>
                  </a:lnTo>
                  <a:lnTo>
                    <a:pt x="13286" y="21544"/>
                  </a:lnTo>
                  <a:lnTo>
                    <a:pt x="13612" y="21655"/>
                  </a:lnTo>
                  <a:lnTo>
                    <a:pt x="13983" y="21693"/>
                  </a:lnTo>
                  <a:lnTo>
                    <a:pt x="14343" y="21730"/>
                  </a:lnTo>
                  <a:lnTo>
                    <a:pt x="14715" y="21730"/>
                  </a:lnTo>
                  <a:lnTo>
                    <a:pt x="15075" y="21730"/>
                  </a:lnTo>
                  <a:lnTo>
                    <a:pt x="15446" y="21655"/>
                  </a:lnTo>
                  <a:lnTo>
                    <a:pt x="15794" y="21581"/>
                  </a:lnTo>
                  <a:lnTo>
                    <a:pt x="16132" y="21432"/>
                  </a:lnTo>
                  <a:lnTo>
                    <a:pt x="16458" y="21302"/>
                  </a:lnTo>
                  <a:lnTo>
                    <a:pt x="16740" y="21078"/>
                  </a:lnTo>
                  <a:lnTo>
                    <a:pt x="16976" y="20836"/>
                  </a:lnTo>
                  <a:lnTo>
                    <a:pt x="17043" y="20650"/>
                  </a:lnTo>
                  <a:lnTo>
                    <a:pt x="17088" y="20426"/>
                  </a:lnTo>
                  <a:lnTo>
                    <a:pt x="17133" y="20222"/>
                  </a:lnTo>
                  <a:lnTo>
                    <a:pt x="17156" y="19980"/>
                  </a:lnTo>
                  <a:lnTo>
                    <a:pt x="17167" y="19477"/>
                  </a:lnTo>
                  <a:lnTo>
                    <a:pt x="17167" y="18974"/>
                  </a:lnTo>
                  <a:lnTo>
                    <a:pt x="17156" y="18397"/>
                  </a:lnTo>
                  <a:lnTo>
                    <a:pt x="17111" y="17820"/>
                  </a:lnTo>
                  <a:lnTo>
                    <a:pt x="17066" y="17261"/>
                  </a:lnTo>
                  <a:lnTo>
                    <a:pt x="16998" y="16646"/>
                  </a:lnTo>
                  <a:lnTo>
                    <a:pt x="16852" y="15511"/>
                  </a:lnTo>
                  <a:lnTo>
                    <a:pt x="16740" y="14393"/>
                  </a:lnTo>
                  <a:lnTo>
                    <a:pt x="16717" y="13928"/>
                  </a:lnTo>
                  <a:lnTo>
                    <a:pt x="16695" y="13462"/>
                  </a:lnTo>
                  <a:lnTo>
                    <a:pt x="16717" y="13071"/>
                  </a:lnTo>
                  <a:lnTo>
                    <a:pt x="16785" y="12755"/>
                  </a:lnTo>
                  <a:lnTo>
                    <a:pt x="16852" y="12419"/>
                  </a:lnTo>
                  <a:lnTo>
                    <a:pt x="16953" y="12140"/>
                  </a:lnTo>
                  <a:lnTo>
                    <a:pt x="17088" y="11898"/>
                  </a:lnTo>
                  <a:lnTo>
                    <a:pt x="17212" y="11675"/>
                  </a:lnTo>
                  <a:lnTo>
                    <a:pt x="17370" y="11470"/>
                  </a:lnTo>
                  <a:lnTo>
                    <a:pt x="17516" y="11284"/>
                  </a:lnTo>
                  <a:lnTo>
                    <a:pt x="17696" y="11135"/>
                  </a:lnTo>
                  <a:lnTo>
                    <a:pt x="17865" y="11042"/>
                  </a:lnTo>
                  <a:lnTo>
                    <a:pt x="18033" y="10930"/>
                  </a:lnTo>
                  <a:lnTo>
                    <a:pt x="18213" y="10893"/>
                  </a:lnTo>
                  <a:lnTo>
                    <a:pt x="18382" y="10893"/>
                  </a:lnTo>
                  <a:lnTo>
                    <a:pt x="18551" y="10967"/>
                  </a:lnTo>
                  <a:lnTo>
                    <a:pt x="18708" y="11042"/>
                  </a:lnTo>
                  <a:lnTo>
                    <a:pt x="18855" y="11172"/>
                  </a:lnTo>
                  <a:lnTo>
                    <a:pt x="19012" y="11358"/>
                  </a:lnTo>
                  <a:lnTo>
                    <a:pt x="19136" y="11600"/>
                  </a:lnTo>
                  <a:lnTo>
                    <a:pt x="19271" y="11861"/>
                  </a:lnTo>
                  <a:lnTo>
                    <a:pt x="19440" y="12028"/>
                  </a:lnTo>
                  <a:lnTo>
                    <a:pt x="19608" y="12177"/>
                  </a:lnTo>
                  <a:lnTo>
                    <a:pt x="19822" y="12289"/>
                  </a:lnTo>
                  <a:lnTo>
                    <a:pt x="20025" y="12289"/>
                  </a:lnTo>
                  <a:lnTo>
                    <a:pt x="20238" y="12289"/>
                  </a:lnTo>
                  <a:lnTo>
                    <a:pt x="20452" y="12215"/>
                  </a:lnTo>
                  <a:lnTo>
                    <a:pt x="20643" y="12103"/>
                  </a:lnTo>
                  <a:lnTo>
                    <a:pt x="20846" y="11973"/>
                  </a:lnTo>
                  <a:lnTo>
                    <a:pt x="21037" y="11786"/>
                  </a:lnTo>
                  <a:lnTo>
                    <a:pt x="21206" y="11563"/>
                  </a:lnTo>
                  <a:lnTo>
                    <a:pt x="21363" y="11321"/>
                  </a:lnTo>
                  <a:lnTo>
                    <a:pt x="21465" y="11079"/>
                  </a:lnTo>
                  <a:lnTo>
                    <a:pt x="21577" y="10744"/>
                  </a:lnTo>
                  <a:lnTo>
                    <a:pt x="21622" y="10427"/>
                  </a:lnTo>
                  <a:lnTo>
                    <a:pt x="21645" y="10111"/>
                  </a:lnTo>
                  <a:lnTo>
                    <a:pt x="21622" y="9608"/>
                  </a:lnTo>
                  <a:lnTo>
                    <a:pt x="21577" y="9142"/>
                  </a:lnTo>
                  <a:lnTo>
                    <a:pt x="21465" y="8751"/>
                  </a:lnTo>
                  <a:lnTo>
                    <a:pt x="21363" y="8397"/>
                  </a:lnTo>
                  <a:lnTo>
                    <a:pt x="21206" y="8062"/>
                  </a:lnTo>
                  <a:lnTo>
                    <a:pt x="21037" y="7820"/>
                  </a:lnTo>
                  <a:lnTo>
                    <a:pt x="20846" y="7597"/>
                  </a:lnTo>
                  <a:lnTo>
                    <a:pt x="20643" y="7429"/>
                  </a:lnTo>
                  <a:lnTo>
                    <a:pt x="20452" y="7317"/>
                  </a:lnTo>
                  <a:lnTo>
                    <a:pt x="20238" y="7206"/>
                  </a:lnTo>
                  <a:lnTo>
                    <a:pt x="20025" y="7168"/>
                  </a:lnTo>
                  <a:lnTo>
                    <a:pt x="19822" y="7206"/>
                  </a:lnTo>
                  <a:lnTo>
                    <a:pt x="19608" y="7243"/>
                  </a:lnTo>
                  <a:lnTo>
                    <a:pt x="19440" y="7355"/>
                  </a:lnTo>
                  <a:lnTo>
                    <a:pt x="19271" y="7504"/>
                  </a:lnTo>
                  <a:lnTo>
                    <a:pt x="19136" y="7708"/>
                  </a:lnTo>
                  <a:lnTo>
                    <a:pt x="19012" y="7895"/>
                  </a:lnTo>
                  <a:lnTo>
                    <a:pt x="18832" y="8025"/>
                  </a:lnTo>
                  <a:lnTo>
                    <a:pt x="18663" y="8174"/>
                  </a:lnTo>
                  <a:lnTo>
                    <a:pt x="18472" y="8248"/>
                  </a:lnTo>
                  <a:lnTo>
                    <a:pt x="18270" y="8286"/>
                  </a:lnTo>
                  <a:lnTo>
                    <a:pt x="18078" y="8323"/>
                  </a:lnTo>
                  <a:lnTo>
                    <a:pt x="17887" y="8323"/>
                  </a:lnTo>
                  <a:lnTo>
                    <a:pt x="17696" y="8248"/>
                  </a:lnTo>
                  <a:lnTo>
                    <a:pt x="17493" y="8174"/>
                  </a:lnTo>
                  <a:lnTo>
                    <a:pt x="17302" y="8062"/>
                  </a:lnTo>
                  <a:lnTo>
                    <a:pt x="17133" y="7969"/>
                  </a:lnTo>
                  <a:lnTo>
                    <a:pt x="16976" y="7783"/>
                  </a:lnTo>
                  <a:lnTo>
                    <a:pt x="16852" y="7597"/>
                  </a:lnTo>
                  <a:lnTo>
                    <a:pt x="16740" y="7429"/>
                  </a:lnTo>
                  <a:lnTo>
                    <a:pt x="16672" y="7168"/>
                  </a:lnTo>
                  <a:lnTo>
                    <a:pt x="16638" y="6926"/>
                  </a:lnTo>
                  <a:lnTo>
                    <a:pt x="16616" y="6498"/>
                  </a:lnTo>
                  <a:lnTo>
                    <a:pt x="16616" y="5772"/>
                  </a:lnTo>
                  <a:lnTo>
                    <a:pt x="16650" y="4915"/>
                  </a:lnTo>
                  <a:lnTo>
                    <a:pt x="16695" y="3928"/>
                  </a:lnTo>
                  <a:lnTo>
                    <a:pt x="16762" y="2960"/>
                  </a:lnTo>
                  <a:lnTo>
                    <a:pt x="16830" y="1992"/>
                  </a:lnTo>
                  <a:lnTo>
                    <a:pt x="16908" y="1173"/>
                  </a:lnTo>
                  <a:lnTo>
                    <a:pt x="16976" y="521"/>
                  </a:lnTo>
                  <a:lnTo>
                    <a:pt x="16953" y="521"/>
                  </a:lnTo>
                  <a:lnTo>
                    <a:pt x="16931" y="521"/>
                  </a:lnTo>
                  <a:lnTo>
                    <a:pt x="16267" y="484"/>
                  </a:lnTo>
                  <a:lnTo>
                    <a:pt x="15637" y="428"/>
                  </a:lnTo>
                  <a:lnTo>
                    <a:pt x="15063" y="353"/>
                  </a:lnTo>
                  <a:lnTo>
                    <a:pt x="14523" y="279"/>
                  </a:lnTo>
                  <a:lnTo>
                    <a:pt x="14040" y="167"/>
                  </a:lnTo>
                  <a:lnTo>
                    <a:pt x="13635" y="93"/>
                  </a:lnTo>
                  <a:lnTo>
                    <a:pt x="13331" y="18"/>
                  </a:lnTo>
                  <a:lnTo>
                    <a:pt x="13117" y="18"/>
                  </a:lnTo>
                  <a:lnTo>
                    <a:pt x="12982" y="18"/>
                  </a:lnTo>
                  <a:lnTo>
                    <a:pt x="12858" y="130"/>
                  </a:lnTo>
                  <a:lnTo>
                    <a:pt x="12723" y="279"/>
                  </a:lnTo>
                  <a:lnTo>
                    <a:pt x="12622" y="446"/>
                  </a:lnTo>
                  <a:lnTo>
                    <a:pt x="12510" y="670"/>
                  </a:lnTo>
                  <a:lnTo>
                    <a:pt x="12419" y="912"/>
                  </a:lnTo>
                  <a:lnTo>
                    <a:pt x="12363" y="1210"/>
                  </a:lnTo>
                  <a:lnTo>
                    <a:pt x="12318" y="1526"/>
                  </a:lnTo>
                  <a:lnTo>
                    <a:pt x="12273" y="1843"/>
                  </a:lnTo>
                  <a:lnTo>
                    <a:pt x="12251" y="2215"/>
                  </a:lnTo>
                  <a:lnTo>
                    <a:pt x="12273" y="2532"/>
                  </a:lnTo>
                  <a:lnTo>
                    <a:pt x="12318" y="2886"/>
                  </a:lnTo>
                  <a:lnTo>
                    <a:pt x="12386" y="3240"/>
                  </a:lnTo>
                  <a:lnTo>
                    <a:pt x="12464" y="3556"/>
                  </a:lnTo>
                  <a:lnTo>
                    <a:pt x="12577" y="3891"/>
                  </a:lnTo>
                  <a:lnTo>
                    <a:pt x="12746" y="4171"/>
                  </a:lnTo>
                  <a:lnTo>
                    <a:pt x="12926" y="4487"/>
                  </a:lnTo>
                  <a:lnTo>
                    <a:pt x="13050" y="4860"/>
                  </a:lnTo>
                  <a:lnTo>
                    <a:pt x="13162" y="5251"/>
                  </a:lnTo>
                  <a:lnTo>
                    <a:pt x="13218" y="5604"/>
                  </a:lnTo>
                  <a:lnTo>
                    <a:pt x="13263" y="5995"/>
                  </a:lnTo>
                  <a:lnTo>
                    <a:pt x="13241" y="6386"/>
                  </a:lnTo>
                  <a:lnTo>
                    <a:pt x="13218" y="6740"/>
                  </a:lnTo>
                  <a:lnTo>
                    <a:pt x="13139" y="7094"/>
                  </a:lnTo>
                  <a:lnTo>
                    <a:pt x="13050" y="7429"/>
                  </a:lnTo>
                  <a:lnTo>
                    <a:pt x="12903" y="7746"/>
                  </a:lnTo>
                  <a:lnTo>
                    <a:pt x="12723" y="8025"/>
                  </a:lnTo>
                  <a:lnTo>
                    <a:pt x="12532" y="8286"/>
                  </a:lnTo>
                  <a:lnTo>
                    <a:pt x="12318" y="8491"/>
                  </a:lnTo>
                  <a:lnTo>
                    <a:pt x="12060" y="8677"/>
                  </a:lnTo>
                  <a:lnTo>
                    <a:pt x="11756" y="8788"/>
                  </a:lnTo>
                  <a:lnTo>
                    <a:pt x="11452" y="8826"/>
                  </a:lnTo>
                  <a:lnTo>
                    <a:pt x="11283" y="8826"/>
                  </a:lnTo>
                  <a:lnTo>
                    <a:pt x="11126" y="8826"/>
                  </a:lnTo>
                  <a:lnTo>
                    <a:pt x="11002" y="8788"/>
                  </a:lnTo>
                  <a:lnTo>
                    <a:pt x="10845" y="8714"/>
                  </a:lnTo>
                  <a:lnTo>
                    <a:pt x="10721" y="8640"/>
                  </a:lnTo>
                  <a:lnTo>
                    <a:pt x="10608" y="8565"/>
                  </a:lnTo>
                  <a:lnTo>
                    <a:pt x="10485" y="8453"/>
                  </a:lnTo>
                  <a:lnTo>
                    <a:pt x="10372" y="8323"/>
                  </a:lnTo>
                  <a:lnTo>
                    <a:pt x="10181" y="8062"/>
                  </a:lnTo>
                  <a:lnTo>
                    <a:pt x="10035" y="7746"/>
                  </a:lnTo>
                  <a:lnTo>
                    <a:pt x="9900" y="7392"/>
                  </a:lnTo>
                  <a:lnTo>
                    <a:pt x="9787" y="7001"/>
                  </a:lnTo>
                  <a:lnTo>
                    <a:pt x="9731" y="6610"/>
                  </a:lnTo>
                  <a:lnTo>
                    <a:pt x="9686" y="6219"/>
                  </a:lnTo>
                  <a:lnTo>
                    <a:pt x="9663" y="5772"/>
                  </a:lnTo>
                  <a:lnTo>
                    <a:pt x="9686" y="5381"/>
                  </a:lnTo>
                  <a:lnTo>
                    <a:pt x="9753" y="4990"/>
                  </a:lnTo>
                  <a:lnTo>
                    <a:pt x="9832" y="4636"/>
                  </a:lnTo>
                  <a:lnTo>
                    <a:pt x="9945" y="4320"/>
                  </a:lnTo>
                  <a:lnTo>
                    <a:pt x="10068" y="4022"/>
                  </a:lnTo>
                  <a:lnTo>
                    <a:pt x="10203" y="3817"/>
                  </a:lnTo>
                  <a:lnTo>
                    <a:pt x="10316" y="3593"/>
                  </a:lnTo>
                  <a:lnTo>
                    <a:pt x="10395" y="3351"/>
                  </a:lnTo>
                  <a:lnTo>
                    <a:pt x="10462" y="3109"/>
                  </a:lnTo>
                  <a:lnTo>
                    <a:pt x="10507" y="2848"/>
                  </a:lnTo>
                  <a:lnTo>
                    <a:pt x="10530" y="2606"/>
                  </a:lnTo>
                  <a:lnTo>
                    <a:pt x="10507" y="2346"/>
                  </a:lnTo>
                  <a:lnTo>
                    <a:pt x="10462" y="2141"/>
                  </a:lnTo>
                  <a:lnTo>
                    <a:pt x="10395" y="1880"/>
                  </a:lnTo>
                  <a:lnTo>
                    <a:pt x="10293" y="1638"/>
                  </a:lnTo>
                  <a:lnTo>
                    <a:pt x="10158" y="1415"/>
                  </a:lnTo>
                  <a:lnTo>
                    <a:pt x="9967" y="1210"/>
                  </a:lnTo>
                  <a:lnTo>
                    <a:pt x="9753" y="986"/>
                  </a:lnTo>
                  <a:lnTo>
                    <a:pt x="9495" y="819"/>
                  </a:lnTo>
                  <a:lnTo>
                    <a:pt x="9191" y="670"/>
                  </a:lnTo>
                  <a:lnTo>
                    <a:pt x="8842" y="521"/>
                  </a:lnTo>
                  <a:lnTo>
                    <a:pt x="8471" y="446"/>
                  </a:lnTo>
                  <a:lnTo>
                    <a:pt x="7998" y="428"/>
                  </a:lnTo>
                  <a:lnTo>
                    <a:pt x="7413" y="428"/>
                  </a:lnTo>
                  <a:lnTo>
                    <a:pt x="6817" y="446"/>
                  </a:lnTo>
                  <a:lnTo>
                    <a:pt x="6187" y="521"/>
                  </a:lnTo>
                  <a:lnTo>
                    <a:pt x="5602" y="633"/>
                  </a:lnTo>
                  <a:lnTo>
                    <a:pt x="5107" y="744"/>
                  </a:lnTo>
                  <a:lnTo>
                    <a:pt x="4725" y="856"/>
                  </a:lnTo>
                  <a:lnTo>
                    <a:pt x="4848" y="1564"/>
                  </a:lnTo>
                  <a:lnTo>
                    <a:pt x="5028" y="2495"/>
                  </a:lnTo>
                  <a:lnTo>
                    <a:pt x="5175" y="3556"/>
                  </a:lnTo>
                  <a:lnTo>
                    <a:pt x="5298" y="4673"/>
                  </a:lnTo>
                  <a:lnTo>
                    <a:pt x="5343" y="5213"/>
                  </a:lnTo>
                  <a:lnTo>
                    <a:pt x="5388" y="5753"/>
                  </a:lnTo>
                  <a:lnTo>
                    <a:pt x="5411" y="6275"/>
                  </a:lnTo>
                  <a:lnTo>
                    <a:pt x="5411" y="6740"/>
                  </a:lnTo>
                  <a:lnTo>
                    <a:pt x="5366" y="7168"/>
                  </a:lnTo>
                  <a:lnTo>
                    <a:pt x="5321" y="7541"/>
                  </a:lnTo>
                  <a:lnTo>
                    <a:pt x="5287" y="7708"/>
                  </a:lnTo>
                  <a:lnTo>
                    <a:pt x="5242" y="7857"/>
                  </a:lnTo>
                  <a:lnTo>
                    <a:pt x="5197" y="7969"/>
                  </a:lnTo>
                  <a:lnTo>
                    <a:pt x="5130" y="8062"/>
                  </a:lnTo>
                  <a:lnTo>
                    <a:pt x="5006" y="8248"/>
                  </a:lnTo>
                  <a:lnTo>
                    <a:pt x="4848" y="8397"/>
                  </a:lnTo>
                  <a:lnTo>
                    <a:pt x="4725" y="8528"/>
                  </a:lnTo>
                  <a:lnTo>
                    <a:pt x="4567" y="8640"/>
                  </a:lnTo>
                  <a:lnTo>
                    <a:pt x="4421" y="8714"/>
                  </a:lnTo>
                  <a:lnTo>
                    <a:pt x="4263" y="8751"/>
                  </a:lnTo>
                  <a:lnTo>
                    <a:pt x="4095" y="8788"/>
                  </a:lnTo>
                  <a:lnTo>
                    <a:pt x="3948" y="8788"/>
                  </a:lnTo>
                  <a:lnTo>
                    <a:pt x="3791" y="8751"/>
                  </a:lnTo>
                  <a:lnTo>
                    <a:pt x="3667" y="8714"/>
                  </a:lnTo>
                  <a:lnTo>
                    <a:pt x="3510" y="8677"/>
                  </a:lnTo>
                  <a:lnTo>
                    <a:pt x="3386" y="8602"/>
                  </a:lnTo>
                  <a:lnTo>
                    <a:pt x="3251" y="8491"/>
                  </a:lnTo>
                  <a:lnTo>
                    <a:pt x="3127" y="8360"/>
                  </a:lnTo>
                  <a:lnTo>
                    <a:pt x="3015" y="8248"/>
                  </a:lnTo>
                  <a:lnTo>
                    <a:pt x="2925" y="8062"/>
                  </a:lnTo>
                  <a:lnTo>
                    <a:pt x="2778" y="7857"/>
                  </a:lnTo>
                  <a:lnTo>
                    <a:pt x="2610" y="7671"/>
                  </a:lnTo>
                  <a:lnTo>
                    <a:pt x="2407" y="7541"/>
                  </a:lnTo>
                  <a:lnTo>
                    <a:pt x="2171" y="7466"/>
                  </a:lnTo>
                  <a:lnTo>
                    <a:pt x="1957" y="7429"/>
                  </a:lnTo>
                  <a:lnTo>
                    <a:pt x="1698" y="7429"/>
                  </a:lnTo>
                  <a:lnTo>
                    <a:pt x="1462" y="7466"/>
                  </a:lnTo>
                  <a:lnTo>
                    <a:pt x="1226" y="7559"/>
                  </a:lnTo>
                  <a:lnTo>
                    <a:pt x="989" y="7708"/>
                  </a:lnTo>
                  <a:lnTo>
                    <a:pt x="776" y="7932"/>
                  </a:lnTo>
                  <a:lnTo>
                    <a:pt x="551" y="8211"/>
                  </a:lnTo>
                  <a:lnTo>
                    <a:pt x="382" y="8528"/>
                  </a:lnTo>
                  <a:lnTo>
                    <a:pt x="315" y="8714"/>
                  </a:lnTo>
                  <a:lnTo>
                    <a:pt x="236" y="8919"/>
                  </a:lnTo>
                  <a:lnTo>
                    <a:pt x="191" y="9142"/>
                  </a:lnTo>
                  <a:lnTo>
                    <a:pt x="123" y="9347"/>
                  </a:lnTo>
                  <a:lnTo>
                    <a:pt x="78" y="9608"/>
                  </a:lnTo>
                  <a:lnTo>
                    <a:pt x="56" y="9887"/>
                  </a:lnTo>
                  <a:lnTo>
                    <a:pt x="33" y="10185"/>
                  </a:lnTo>
                  <a:lnTo>
                    <a:pt x="33" y="10464"/>
                  </a:lnTo>
                  <a:lnTo>
                    <a:pt x="33" y="10706"/>
                  </a:lnTo>
                  <a:lnTo>
                    <a:pt x="56" y="10967"/>
                  </a:lnTo>
                  <a:lnTo>
                    <a:pt x="78" y="11172"/>
                  </a:lnTo>
                  <a:lnTo>
                    <a:pt x="123" y="11395"/>
                  </a:lnTo>
                  <a:lnTo>
                    <a:pt x="168" y="11600"/>
                  </a:lnTo>
                  <a:lnTo>
                    <a:pt x="236" y="11786"/>
                  </a:lnTo>
                  <a:lnTo>
                    <a:pt x="292" y="11973"/>
                  </a:lnTo>
                  <a:lnTo>
                    <a:pt x="382" y="12140"/>
                  </a:lnTo>
                  <a:lnTo>
                    <a:pt x="540" y="12419"/>
                  </a:lnTo>
                  <a:lnTo>
                    <a:pt x="731" y="12680"/>
                  </a:lnTo>
                  <a:lnTo>
                    <a:pt x="944" y="12866"/>
                  </a:lnTo>
                  <a:lnTo>
                    <a:pt x="1158" y="12997"/>
                  </a:lnTo>
                  <a:lnTo>
                    <a:pt x="1395" y="13108"/>
                  </a:lnTo>
                  <a:lnTo>
                    <a:pt x="1608" y="13183"/>
                  </a:lnTo>
                  <a:lnTo>
                    <a:pt x="1856" y="13183"/>
                  </a:lnTo>
                  <a:lnTo>
                    <a:pt x="2070" y="13146"/>
                  </a:lnTo>
                  <a:lnTo>
                    <a:pt x="2261" y="13071"/>
                  </a:lnTo>
                  <a:lnTo>
                    <a:pt x="2430" y="12960"/>
                  </a:lnTo>
                  <a:lnTo>
                    <a:pt x="2587" y="12792"/>
                  </a:lnTo>
                  <a:lnTo>
                    <a:pt x="2688" y="12606"/>
                  </a:lnTo>
                  <a:lnTo>
                    <a:pt x="2801" y="12419"/>
                  </a:lnTo>
                  <a:lnTo>
                    <a:pt x="2925" y="12289"/>
                  </a:lnTo>
                  <a:lnTo>
                    <a:pt x="3082" y="12177"/>
                  </a:lnTo>
                  <a:lnTo>
                    <a:pt x="3228" y="12103"/>
                  </a:lnTo>
                  <a:lnTo>
                    <a:pt x="3408" y="12103"/>
                  </a:lnTo>
                  <a:lnTo>
                    <a:pt x="3577" y="12103"/>
                  </a:lnTo>
                  <a:lnTo>
                    <a:pt x="3723" y="12177"/>
                  </a:lnTo>
                  <a:lnTo>
                    <a:pt x="3903" y="12252"/>
                  </a:lnTo>
                  <a:lnTo>
                    <a:pt x="4072" y="12364"/>
                  </a:lnTo>
                  <a:lnTo>
                    <a:pt x="4230" y="12494"/>
                  </a:lnTo>
                  <a:lnTo>
                    <a:pt x="4353" y="12643"/>
                  </a:lnTo>
                  <a:lnTo>
                    <a:pt x="4488" y="12829"/>
                  </a:lnTo>
                  <a:lnTo>
                    <a:pt x="4567" y="13034"/>
                  </a:lnTo>
                  <a:lnTo>
                    <a:pt x="4657" y="13257"/>
                  </a:lnTo>
                  <a:lnTo>
                    <a:pt x="4702" y="13462"/>
                  </a:lnTo>
                  <a:lnTo>
                    <a:pt x="4725" y="13686"/>
                  </a:lnTo>
                  <a:lnTo>
                    <a:pt x="4702" y="14282"/>
                  </a:lnTo>
                  <a:lnTo>
                    <a:pt x="4657" y="15045"/>
                  </a:lnTo>
                  <a:lnTo>
                    <a:pt x="4612" y="15976"/>
                  </a:lnTo>
                  <a:lnTo>
                    <a:pt x="4590" y="16926"/>
                  </a:lnTo>
                  <a:lnTo>
                    <a:pt x="4567" y="17968"/>
                  </a:lnTo>
                  <a:lnTo>
                    <a:pt x="4567" y="19011"/>
                  </a:lnTo>
                  <a:lnTo>
                    <a:pt x="4590" y="19514"/>
                  </a:lnTo>
                  <a:lnTo>
                    <a:pt x="4612" y="19980"/>
                  </a:lnTo>
                  <a:lnTo>
                    <a:pt x="4657" y="20426"/>
                  </a:lnTo>
                  <a:lnTo>
                    <a:pt x="4725" y="20836"/>
                  </a:lnTo>
                  <a:lnTo>
                    <a:pt x="4848" y="20929"/>
                  </a:lnTo>
                  <a:lnTo>
                    <a:pt x="5040" y="21004"/>
                  </a:lnTo>
                  <a:lnTo>
                    <a:pt x="5265" y="21078"/>
                  </a:lnTo>
                  <a:lnTo>
                    <a:pt x="5478" y="21115"/>
                  </a:lnTo>
                  <a:lnTo>
                    <a:pt x="6041" y="21115"/>
                  </a:lnTo>
                  <a:lnTo>
                    <a:pt x="6637" y="21078"/>
                  </a:lnTo>
                  <a:lnTo>
                    <a:pt x="7312" y="21004"/>
                  </a:lnTo>
                  <a:lnTo>
                    <a:pt x="7998" y="20929"/>
                  </a:lnTo>
                  <a:lnTo>
                    <a:pt x="8696" y="20855"/>
                  </a:lnTo>
                  <a:lnTo>
                    <a:pt x="9360" y="20836"/>
                  </a:lnTo>
                  <a:close/>
                </a:path>
              </a:pathLst>
            </a:custGeom>
            <a:solidFill>
              <a:srgbClr val="CCCCFF"/>
            </a:solidFill>
            <a:ln w="28575">
              <a:solidFill>
                <a:srgbClr val="000000"/>
              </a:solidFill>
              <a:miter lim="800000"/>
              <a:headEnd/>
              <a:tailEnd/>
            </a:ln>
          </p:spPr>
          <p:txBody>
            <a:bodyPr/>
            <a:lstStyle/>
            <a:p>
              <a:endParaRPr lang="ar-SA"/>
            </a:p>
          </p:txBody>
        </p:sp>
      </p:gr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2"/>
          <p:cNvSpPr>
            <a:spLocks noGrp="1" noChangeArrowheads="1"/>
          </p:cNvSpPr>
          <p:nvPr>
            <p:ph type="title"/>
          </p:nvPr>
        </p:nvSpPr>
        <p:spPr/>
        <p:style>
          <a:lnRef idx="3">
            <a:schemeClr val="lt1"/>
          </a:lnRef>
          <a:fillRef idx="1">
            <a:schemeClr val="accent1"/>
          </a:fillRef>
          <a:effectRef idx="1">
            <a:schemeClr val="accent1"/>
          </a:effectRef>
          <a:fontRef idx="minor">
            <a:schemeClr val="lt1"/>
          </a:fontRef>
        </p:style>
        <p:txBody>
          <a:bodyPr/>
          <a:lstStyle/>
          <a:p>
            <a:pPr algn="ctr" eaLnBrk="1" hangingPunct="1"/>
            <a:r>
              <a:rPr lang="ar-SA" dirty="0" smtClean="0"/>
              <a:t>القبول والتسجيل</a:t>
            </a:r>
            <a:endParaRPr lang="en-US" dirty="0" smtClean="0"/>
          </a:p>
        </p:txBody>
      </p:sp>
      <p:sp>
        <p:nvSpPr>
          <p:cNvPr id="232451" name="Rectangle 3"/>
          <p:cNvSpPr>
            <a:spLocks noGrp="1" noChangeArrowheads="1"/>
          </p:cNvSpPr>
          <p:nvPr>
            <p:ph idx="1"/>
          </p:nvPr>
        </p:nvSpPr>
        <p:spPr/>
        <p:txBody>
          <a:bodyPr/>
          <a:lstStyle/>
          <a:p>
            <a:pPr algn="r" rtl="1" eaLnBrk="1" hangingPunct="1">
              <a:lnSpc>
                <a:spcPct val="80000"/>
              </a:lnSpc>
            </a:pPr>
            <a:r>
              <a:rPr lang="ar-SA" sz="2800" smtClean="0"/>
              <a:t>يوفر نموذجاً للالتحاق بالبرنامج / المقرر التعليمي</a:t>
            </a:r>
          </a:p>
          <a:p>
            <a:pPr algn="r" rtl="1" eaLnBrk="1" hangingPunct="1">
              <a:lnSpc>
                <a:spcPct val="80000"/>
              </a:lnSpc>
            </a:pPr>
            <a:r>
              <a:rPr lang="ar-SA" sz="2800" smtClean="0"/>
              <a:t>يقدم اختبار قبول</a:t>
            </a:r>
          </a:p>
          <a:p>
            <a:pPr algn="r" rtl="1" eaLnBrk="1" hangingPunct="1">
              <a:lnSpc>
                <a:spcPct val="80000"/>
              </a:lnSpc>
            </a:pPr>
            <a:r>
              <a:rPr lang="ar-SA" sz="2800" smtClean="0"/>
              <a:t>يخبر عن القبول بواسطة البريد الإلكتروني</a:t>
            </a:r>
          </a:p>
          <a:p>
            <a:pPr algn="r" rtl="1" eaLnBrk="1" hangingPunct="1">
              <a:lnSpc>
                <a:spcPct val="80000"/>
              </a:lnSpc>
            </a:pPr>
            <a:r>
              <a:rPr lang="ar-SA" sz="2800" smtClean="0"/>
              <a:t>يسمح بتسديد رسوم الدراسة عبر الموقع</a:t>
            </a:r>
          </a:p>
          <a:p>
            <a:pPr algn="r" rtl="1" eaLnBrk="1" hangingPunct="1">
              <a:lnSpc>
                <a:spcPct val="80000"/>
              </a:lnSpc>
            </a:pPr>
            <a:r>
              <a:rPr lang="ar-SA" sz="2800" smtClean="0"/>
              <a:t>يقدم جدولاً بالمقررات الدراسية للتسجيل فيها</a:t>
            </a:r>
          </a:p>
          <a:p>
            <a:pPr algn="r" rtl="1" eaLnBrk="1" hangingPunct="1">
              <a:lnSpc>
                <a:spcPct val="80000"/>
              </a:lnSpc>
            </a:pPr>
            <a:r>
              <a:rPr lang="ar-SA" sz="2800" smtClean="0"/>
              <a:t>يصدر رقماً دراسياً وكلمة مرور للطالب المقبول</a:t>
            </a:r>
          </a:p>
          <a:p>
            <a:pPr algn="r" rtl="1" eaLnBrk="1" hangingPunct="1">
              <a:lnSpc>
                <a:spcPct val="80000"/>
              </a:lnSpc>
            </a:pPr>
            <a:r>
              <a:rPr lang="ar-SA" sz="2800" smtClean="0"/>
              <a:t>غير المسجل يمكنه الدخول كزائر فقط</a:t>
            </a:r>
          </a:p>
          <a:p>
            <a:pPr algn="r" rtl="1" eaLnBrk="1" hangingPunct="1">
              <a:lnSpc>
                <a:spcPct val="80000"/>
              </a:lnSpc>
            </a:pPr>
            <a:r>
              <a:rPr lang="ar-SA" sz="2800" smtClean="0"/>
              <a:t>بعد الانتهاء من الدراسة يتم إصدار شهادة تخرج </a:t>
            </a:r>
          </a:p>
          <a:p>
            <a:pPr algn="r" rtl="1" eaLnBrk="1" hangingPunct="1">
              <a:lnSpc>
                <a:spcPct val="80000"/>
              </a:lnSpc>
            </a:pPr>
            <a:r>
              <a:rPr lang="ar-SA" sz="2800" smtClean="0"/>
              <a:t>يمكن ربط النظام بنظام تسجيل جاهز</a:t>
            </a:r>
            <a:endParaRPr lang="en-US" sz="2800" smtClean="0"/>
          </a:p>
        </p:txBody>
      </p:sp>
      <p:sp>
        <p:nvSpPr>
          <p:cNvPr id="6" name="Slide Number Placeholder 5"/>
          <p:cNvSpPr>
            <a:spLocks noGrp="1"/>
          </p:cNvSpPr>
          <p:nvPr>
            <p:ph type="sldNum" sz="quarter" idx="12"/>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defRPr/>
            </a:pPr>
            <a:fld id="{C7A67C96-0BDC-4699-BA66-214CACB5E500}" type="slidenum">
              <a:rPr lang="en-US"/>
              <a:pPr>
                <a:defRPr/>
              </a:pPr>
              <a:t>20</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232451">
                                            <p:txEl>
                                              <p:pRg st="0" end="0"/>
                                            </p:txEl>
                                          </p:spTgt>
                                        </p:tgtEl>
                                        <p:attrNameLst>
                                          <p:attrName>style.visibility</p:attrName>
                                        </p:attrNameLst>
                                      </p:cBhvr>
                                      <p:to>
                                        <p:strVal val="visible"/>
                                      </p:to>
                                    </p:set>
                                    <p:anim calcmode="lin" valueType="num">
                                      <p:cBhvr additive="base">
                                        <p:cTn id="7" dur="500" fill="hold"/>
                                        <p:tgtEl>
                                          <p:spTgt spid="23245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3245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232451">
                                            <p:txEl>
                                              <p:pRg st="1" end="1"/>
                                            </p:txEl>
                                          </p:spTgt>
                                        </p:tgtEl>
                                        <p:attrNameLst>
                                          <p:attrName>style.visibility</p:attrName>
                                        </p:attrNameLst>
                                      </p:cBhvr>
                                      <p:to>
                                        <p:strVal val="visible"/>
                                      </p:to>
                                    </p:set>
                                    <p:anim calcmode="lin" valueType="num">
                                      <p:cBhvr additive="base">
                                        <p:cTn id="13" dur="500" fill="hold"/>
                                        <p:tgtEl>
                                          <p:spTgt spid="232451">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3245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232451">
                                            <p:txEl>
                                              <p:pRg st="2" end="2"/>
                                            </p:txEl>
                                          </p:spTgt>
                                        </p:tgtEl>
                                        <p:attrNameLst>
                                          <p:attrName>style.visibility</p:attrName>
                                        </p:attrNameLst>
                                      </p:cBhvr>
                                      <p:to>
                                        <p:strVal val="visible"/>
                                      </p:to>
                                    </p:set>
                                    <p:anim calcmode="lin" valueType="num">
                                      <p:cBhvr additive="base">
                                        <p:cTn id="19" dur="500" fill="hold"/>
                                        <p:tgtEl>
                                          <p:spTgt spid="232451">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32451">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232451">
                                            <p:txEl>
                                              <p:pRg st="3" end="3"/>
                                            </p:txEl>
                                          </p:spTgt>
                                        </p:tgtEl>
                                        <p:attrNameLst>
                                          <p:attrName>style.visibility</p:attrName>
                                        </p:attrNameLst>
                                      </p:cBhvr>
                                      <p:to>
                                        <p:strVal val="visible"/>
                                      </p:to>
                                    </p:set>
                                    <p:anim calcmode="lin" valueType="num">
                                      <p:cBhvr additive="base">
                                        <p:cTn id="25" dur="500" fill="hold"/>
                                        <p:tgtEl>
                                          <p:spTgt spid="232451">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32451">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nodeType="clickEffect">
                                  <p:stCondLst>
                                    <p:cond delay="0"/>
                                  </p:stCondLst>
                                  <p:childTnLst>
                                    <p:set>
                                      <p:cBhvr>
                                        <p:cTn id="30" dur="1" fill="hold">
                                          <p:stCondLst>
                                            <p:cond delay="0"/>
                                          </p:stCondLst>
                                        </p:cTn>
                                        <p:tgtEl>
                                          <p:spTgt spid="232451">
                                            <p:txEl>
                                              <p:pRg st="4" end="4"/>
                                            </p:txEl>
                                          </p:spTgt>
                                        </p:tgtEl>
                                        <p:attrNameLst>
                                          <p:attrName>style.visibility</p:attrName>
                                        </p:attrNameLst>
                                      </p:cBhvr>
                                      <p:to>
                                        <p:strVal val="visible"/>
                                      </p:to>
                                    </p:set>
                                    <p:anim calcmode="lin" valueType="num">
                                      <p:cBhvr additive="base">
                                        <p:cTn id="31" dur="500" fill="hold"/>
                                        <p:tgtEl>
                                          <p:spTgt spid="232451">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232451">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nodeType="clickEffect">
                                  <p:stCondLst>
                                    <p:cond delay="0"/>
                                  </p:stCondLst>
                                  <p:childTnLst>
                                    <p:set>
                                      <p:cBhvr>
                                        <p:cTn id="36" dur="1" fill="hold">
                                          <p:stCondLst>
                                            <p:cond delay="0"/>
                                          </p:stCondLst>
                                        </p:cTn>
                                        <p:tgtEl>
                                          <p:spTgt spid="232451">
                                            <p:txEl>
                                              <p:pRg st="5" end="5"/>
                                            </p:txEl>
                                          </p:spTgt>
                                        </p:tgtEl>
                                        <p:attrNameLst>
                                          <p:attrName>style.visibility</p:attrName>
                                        </p:attrNameLst>
                                      </p:cBhvr>
                                      <p:to>
                                        <p:strVal val="visible"/>
                                      </p:to>
                                    </p:set>
                                    <p:anim calcmode="lin" valueType="num">
                                      <p:cBhvr additive="base">
                                        <p:cTn id="37" dur="500" fill="hold"/>
                                        <p:tgtEl>
                                          <p:spTgt spid="232451">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232451">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nodeType="clickEffect">
                                  <p:stCondLst>
                                    <p:cond delay="0"/>
                                  </p:stCondLst>
                                  <p:childTnLst>
                                    <p:set>
                                      <p:cBhvr>
                                        <p:cTn id="42" dur="1" fill="hold">
                                          <p:stCondLst>
                                            <p:cond delay="0"/>
                                          </p:stCondLst>
                                        </p:cTn>
                                        <p:tgtEl>
                                          <p:spTgt spid="232451">
                                            <p:txEl>
                                              <p:pRg st="6" end="6"/>
                                            </p:txEl>
                                          </p:spTgt>
                                        </p:tgtEl>
                                        <p:attrNameLst>
                                          <p:attrName>style.visibility</p:attrName>
                                        </p:attrNameLst>
                                      </p:cBhvr>
                                      <p:to>
                                        <p:strVal val="visible"/>
                                      </p:to>
                                    </p:set>
                                    <p:anim calcmode="lin" valueType="num">
                                      <p:cBhvr additive="base">
                                        <p:cTn id="43" dur="500" fill="hold"/>
                                        <p:tgtEl>
                                          <p:spTgt spid="232451">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232451">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8" fill="hold" nodeType="clickEffect">
                                  <p:stCondLst>
                                    <p:cond delay="0"/>
                                  </p:stCondLst>
                                  <p:childTnLst>
                                    <p:set>
                                      <p:cBhvr>
                                        <p:cTn id="48" dur="1" fill="hold">
                                          <p:stCondLst>
                                            <p:cond delay="0"/>
                                          </p:stCondLst>
                                        </p:cTn>
                                        <p:tgtEl>
                                          <p:spTgt spid="232451">
                                            <p:txEl>
                                              <p:pRg st="7" end="7"/>
                                            </p:txEl>
                                          </p:spTgt>
                                        </p:tgtEl>
                                        <p:attrNameLst>
                                          <p:attrName>style.visibility</p:attrName>
                                        </p:attrNameLst>
                                      </p:cBhvr>
                                      <p:to>
                                        <p:strVal val="visible"/>
                                      </p:to>
                                    </p:set>
                                    <p:anim calcmode="lin" valueType="num">
                                      <p:cBhvr additive="base">
                                        <p:cTn id="49" dur="500" fill="hold"/>
                                        <p:tgtEl>
                                          <p:spTgt spid="232451">
                                            <p:txEl>
                                              <p:pRg st="7" end="7"/>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232451">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8" fill="hold" nodeType="clickEffect">
                                  <p:stCondLst>
                                    <p:cond delay="0"/>
                                  </p:stCondLst>
                                  <p:childTnLst>
                                    <p:set>
                                      <p:cBhvr>
                                        <p:cTn id="54" dur="1" fill="hold">
                                          <p:stCondLst>
                                            <p:cond delay="0"/>
                                          </p:stCondLst>
                                        </p:cTn>
                                        <p:tgtEl>
                                          <p:spTgt spid="232451">
                                            <p:txEl>
                                              <p:pRg st="8" end="8"/>
                                            </p:txEl>
                                          </p:spTgt>
                                        </p:tgtEl>
                                        <p:attrNameLst>
                                          <p:attrName>style.visibility</p:attrName>
                                        </p:attrNameLst>
                                      </p:cBhvr>
                                      <p:to>
                                        <p:strVal val="visible"/>
                                      </p:to>
                                    </p:set>
                                    <p:anim calcmode="lin" valueType="num">
                                      <p:cBhvr additive="base">
                                        <p:cTn id="55" dur="500" fill="hold"/>
                                        <p:tgtEl>
                                          <p:spTgt spid="232451">
                                            <p:txEl>
                                              <p:pRg st="8" end="8"/>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232451">
                                            <p:txEl>
                                              <p:pRg st="8" end="8"/>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795" name="Rectangle 2"/>
          <p:cNvSpPr>
            <a:spLocks noGrp="1" noChangeArrowheads="1"/>
          </p:cNvSpPr>
          <p:nvPr>
            <p:ph type="title"/>
          </p:nvPr>
        </p:nvSpPr>
        <p:spPr>
          <a:xfrm>
            <a:off x="1066800" y="620713"/>
            <a:ext cx="7772400" cy="827087"/>
          </a:xfrm>
        </p:spPr>
        <p:style>
          <a:lnRef idx="3">
            <a:schemeClr val="lt1"/>
          </a:lnRef>
          <a:fillRef idx="1">
            <a:schemeClr val="accent1"/>
          </a:fillRef>
          <a:effectRef idx="1">
            <a:schemeClr val="accent1"/>
          </a:effectRef>
          <a:fontRef idx="minor">
            <a:schemeClr val="lt1"/>
          </a:fontRef>
        </p:style>
        <p:txBody>
          <a:bodyPr/>
          <a:lstStyle/>
          <a:p>
            <a:pPr algn="ctr" eaLnBrk="1" hangingPunct="1"/>
            <a:r>
              <a:rPr kumimoji="1" lang="ar-SA" dirty="0" smtClean="0"/>
              <a:t>المقررات الحاسوبية</a:t>
            </a:r>
            <a:endParaRPr kumimoji="1" lang="ar-SA" altLang="en-US" dirty="0" smtClean="0"/>
          </a:p>
        </p:txBody>
      </p:sp>
      <p:sp>
        <p:nvSpPr>
          <p:cNvPr id="228355" name="Rectangle 3"/>
          <p:cNvSpPr>
            <a:spLocks noGrp="1" noChangeArrowheads="1"/>
          </p:cNvSpPr>
          <p:nvPr>
            <p:ph idx="1"/>
          </p:nvPr>
        </p:nvSpPr>
        <p:spPr>
          <a:xfrm>
            <a:off x="838200" y="1676400"/>
            <a:ext cx="8001000" cy="4648200"/>
          </a:xfrm>
        </p:spPr>
        <p:txBody>
          <a:bodyPr/>
          <a:lstStyle/>
          <a:p>
            <a:pPr algn="just" rtl="1" eaLnBrk="1" hangingPunct="1">
              <a:lnSpc>
                <a:spcPct val="90000"/>
              </a:lnSpc>
            </a:pPr>
            <a:r>
              <a:rPr lang="ar-SA" altLang="en-US" sz="2400" smtClean="0">
                <a:latin typeface="Times New Roman" pitchFamily="18" charset="0"/>
              </a:rPr>
              <a:t>برامج تقدم المنهج الدراسي وتستخدم كمصدر رئيسي  أو تعزيزي للتعليم .</a:t>
            </a:r>
          </a:p>
          <a:p>
            <a:pPr algn="just" rtl="1" eaLnBrk="1" hangingPunct="1">
              <a:lnSpc>
                <a:spcPct val="90000"/>
              </a:lnSpc>
            </a:pPr>
            <a:r>
              <a:rPr lang="ar-SA" altLang="en-US" sz="2400" smtClean="0">
                <a:latin typeface="Times New Roman" pitchFamily="18" charset="0"/>
              </a:rPr>
              <a:t>يمكن الدخول إليها في أي وقت .</a:t>
            </a:r>
          </a:p>
          <a:p>
            <a:pPr algn="just" rtl="1" eaLnBrk="1" hangingPunct="1">
              <a:lnSpc>
                <a:spcPct val="90000"/>
              </a:lnSpc>
            </a:pPr>
            <a:r>
              <a:rPr lang="ar-SA" altLang="en-US" sz="2400" smtClean="0">
                <a:latin typeface="Times New Roman" pitchFamily="18" charset="0"/>
              </a:rPr>
              <a:t>توفر خصائص العروض المتعددة التي تسمح  بالمشاهدة ، والاستماع ، والقراءة ، والإجابة التفاعلية مع الدروس .</a:t>
            </a:r>
          </a:p>
          <a:p>
            <a:pPr algn="just" rtl="1" eaLnBrk="1" hangingPunct="1">
              <a:lnSpc>
                <a:spcPct val="90000"/>
              </a:lnSpc>
            </a:pPr>
            <a:r>
              <a:rPr lang="ar-SA" altLang="en-US" sz="2400" smtClean="0">
                <a:latin typeface="Times New Roman" pitchFamily="18" charset="0"/>
              </a:rPr>
              <a:t>يتم إضافة المحتوى والدروس والمقررات بطريقة سهلة لا تتطلب أي معرفة بلغات البرمجة . </a:t>
            </a:r>
          </a:p>
          <a:p>
            <a:pPr algn="just" rtl="1" eaLnBrk="1" hangingPunct="1">
              <a:lnSpc>
                <a:spcPct val="90000"/>
              </a:lnSpc>
            </a:pPr>
            <a:r>
              <a:rPr lang="ar-SA" altLang="en-US" sz="2400" smtClean="0">
                <a:latin typeface="Times New Roman" pitchFamily="18" charset="0"/>
              </a:rPr>
              <a:t>تقدم تعليقات على أداء المتعلم وتخبره بمستواه .</a:t>
            </a:r>
          </a:p>
          <a:p>
            <a:pPr algn="just" rtl="1" eaLnBrk="1" hangingPunct="1">
              <a:lnSpc>
                <a:spcPct val="90000"/>
              </a:lnSpc>
            </a:pPr>
            <a:r>
              <a:rPr lang="ar-SA" altLang="en-US" sz="2400" smtClean="0">
                <a:latin typeface="Times New Roman" pitchFamily="18" charset="0"/>
              </a:rPr>
              <a:t>سير الدراسة إما أن يكون خطياً أو تفريعياً حسب ما يراه مصمم المقرر .</a:t>
            </a:r>
          </a:p>
          <a:p>
            <a:pPr algn="just" rtl="1" eaLnBrk="1" hangingPunct="1">
              <a:lnSpc>
                <a:spcPct val="90000"/>
              </a:lnSpc>
            </a:pPr>
            <a:r>
              <a:rPr lang="ar-SA" altLang="en-US" sz="2400" smtClean="0">
                <a:latin typeface="Times New Roman" pitchFamily="18" charset="0"/>
              </a:rPr>
              <a:t>يمكن إنشاء المقرر من قبل المدرس أو ربط برنامج تعليمي جاهز بالنظام .</a:t>
            </a:r>
          </a:p>
          <a:p>
            <a:pPr algn="just" rtl="1" eaLnBrk="1" hangingPunct="1">
              <a:lnSpc>
                <a:spcPct val="90000"/>
              </a:lnSpc>
            </a:pPr>
            <a:r>
              <a:rPr lang="ar-SA" altLang="en-US" sz="2400" smtClean="0">
                <a:latin typeface="Times New Roman" pitchFamily="18" charset="0"/>
              </a:rPr>
              <a:t>يمكن للطالب وضع ملاحظاته على المحتوى</a:t>
            </a:r>
          </a:p>
        </p:txBody>
      </p:sp>
      <p:sp>
        <p:nvSpPr>
          <p:cNvPr id="6" name="Slide Number Placeholder 5"/>
          <p:cNvSpPr>
            <a:spLocks noGrp="1"/>
          </p:cNvSpPr>
          <p:nvPr>
            <p:ph type="sldNum" sz="quarter" idx="12"/>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defRPr/>
            </a:pPr>
            <a:fld id="{53714A91-3DFD-4A1D-A0D2-5CF901E35992}" type="slidenum">
              <a:rPr lang="en-US"/>
              <a:pPr>
                <a:defRPr/>
              </a:pPr>
              <a:t>21</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nodeType="clickEffect">
                                  <p:stCondLst>
                                    <p:cond delay="0"/>
                                  </p:stCondLst>
                                  <p:childTnLst>
                                    <p:set>
                                      <p:cBhvr>
                                        <p:cTn id="6" dur="1" fill="hold">
                                          <p:stCondLst>
                                            <p:cond delay="0"/>
                                          </p:stCondLst>
                                        </p:cTn>
                                        <p:tgtEl>
                                          <p:spTgt spid="228355">
                                            <p:txEl>
                                              <p:pRg st="0" end="0"/>
                                            </p:txEl>
                                          </p:spTgt>
                                        </p:tgtEl>
                                        <p:attrNameLst>
                                          <p:attrName>style.visibility</p:attrName>
                                        </p:attrNameLst>
                                      </p:cBhvr>
                                      <p:to>
                                        <p:strVal val="visible"/>
                                      </p:to>
                                    </p:set>
                                    <p:anim calcmode="lin" valueType="num">
                                      <p:cBhvr additive="base">
                                        <p:cTn id="7" dur="500" fill="hold"/>
                                        <p:tgtEl>
                                          <p:spTgt spid="228355">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22835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nodeType="clickEffect">
                                  <p:stCondLst>
                                    <p:cond delay="0"/>
                                  </p:stCondLst>
                                  <p:childTnLst>
                                    <p:set>
                                      <p:cBhvr>
                                        <p:cTn id="12" dur="1" fill="hold">
                                          <p:stCondLst>
                                            <p:cond delay="0"/>
                                          </p:stCondLst>
                                        </p:cTn>
                                        <p:tgtEl>
                                          <p:spTgt spid="228355">
                                            <p:txEl>
                                              <p:pRg st="1" end="1"/>
                                            </p:txEl>
                                          </p:spTgt>
                                        </p:tgtEl>
                                        <p:attrNameLst>
                                          <p:attrName>style.visibility</p:attrName>
                                        </p:attrNameLst>
                                      </p:cBhvr>
                                      <p:to>
                                        <p:strVal val="visible"/>
                                      </p:to>
                                    </p:set>
                                    <p:anim calcmode="lin" valueType="num">
                                      <p:cBhvr additive="base">
                                        <p:cTn id="13" dur="500" fill="hold"/>
                                        <p:tgtEl>
                                          <p:spTgt spid="228355">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22835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nodeType="clickEffect">
                                  <p:stCondLst>
                                    <p:cond delay="0"/>
                                  </p:stCondLst>
                                  <p:childTnLst>
                                    <p:set>
                                      <p:cBhvr>
                                        <p:cTn id="18" dur="1" fill="hold">
                                          <p:stCondLst>
                                            <p:cond delay="0"/>
                                          </p:stCondLst>
                                        </p:cTn>
                                        <p:tgtEl>
                                          <p:spTgt spid="228355">
                                            <p:txEl>
                                              <p:pRg st="2" end="2"/>
                                            </p:txEl>
                                          </p:spTgt>
                                        </p:tgtEl>
                                        <p:attrNameLst>
                                          <p:attrName>style.visibility</p:attrName>
                                        </p:attrNameLst>
                                      </p:cBhvr>
                                      <p:to>
                                        <p:strVal val="visible"/>
                                      </p:to>
                                    </p:set>
                                    <p:anim calcmode="lin" valueType="num">
                                      <p:cBhvr additive="base">
                                        <p:cTn id="19" dur="500" fill="hold"/>
                                        <p:tgtEl>
                                          <p:spTgt spid="228355">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22835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2" fill="hold" nodeType="clickEffect">
                                  <p:stCondLst>
                                    <p:cond delay="0"/>
                                  </p:stCondLst>
                                  <p:childTnLst>
                                    <p:set>
                                      <p:cBhvr>
                                        <p:cTn id="24" dur="1" fill="hold">
                                          <p:stCondLst>
                                            <p:cond delay="0"/>
                                          </p:stCondLst>
                                        </p:cTn>
                                        <p:tgtEl>
                                          <p:spTgt spid="228355">
                                            <p:txEl>
                                              <p:pRg st="3" end="3"/>
                                            </p:txEl>
                                          </p:spTgt>
                                        </p:tgtEl>
                                        <p:attrNameLst>
                                          <p:attrName>style.visibility</p:attrName>
                                        </p:attrNameLst>
                                      </p:cBhvr>
                                      <p:to>
                                        <p:strVal val="visible"/>
                                      </p:to>
                                    </p:set>
                                    <p:anim calcmode="lin" valueType="num">
                                      <p:cBhvr additive="base">
                                        <p:cTn id="25" dur="500" fill="hold"/>
                                        <p:tgtEl>
                                          <p:spTgt spid="228355">
                                            <p:txEl>
                                              <p:pRg st="3" end="3"/>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228355">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2" fill="hold" nodeType="clickEffect">
                                  <p:stCondLst>
                                    <p:cond delay="0"/>
                                  </p:stCondLst>
                                  <p:childTnLst>
                                    <p:set>
                                      <p:cBhvr>
                                        <p:cTn id="30" dur="1" fill="hold">
                                          <p:stCondLst>
                                            <p:cond delay="0"/>
                                          </p:stCondLst>
                                        </p:cTn>
                                        <p:tgtEl>
                                          <p:spTgt spid="228355">
                                            <p:txEl>
                                              <p:pRg st="4" end="4"/>
                                            </p:txEl>
                                          </p:spTgt>
                                        </p:tgtEl>
                                        <p:attrNameLst>
                                          <p:attrName>style.visibility</p:attrName>
                                        </p:attrNameLst>
                                      </p:cBhvr>
                                      <p:to>
                                        <p:strVal val="visible"/>
                                      </p:to>
                                    </p:set>
                                    <p:anim calcmode="lin" valueType="num">
                                      <p:cBhvr additive="base">
                                        <p:cTn id="31" dur="500" fill="hold"/>
                                        <p:tgtEl>
                                          <p:spTgt spid="228355">
                                            <p:txEl>
                                              <p:pRg st="4" end="4"/>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228355">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2" fill="hold" nodeType="clickEffect">
                                  <p:stCondLst>
                                    <p:cond delay="0"/>
                                  </p:stCondLst>
                                  <p:childTnLst>
                                    <p:set>
                                      <p:cBhvr>
                                        <p:cTn id="36" dur="1" fill="hold">
                                          <p:stCondLst>
                                            <p:cond delay="0"/>
                                          </p:stCondLst>
                                        </p:cTn>
                                        <p:tgtEl>
                                          <p:spTgt spid="228355">
                                            <p:txEl>
                                              <p:pRg st="5" end="5"/>
                                            </p:txEl>
                                          </p:spTgt>
                                        </p:tgtEl>
                                        <p:attrNameLst>
                                          <p:attrName>style.visibility</p:attrName>
                                        </p:attrNameLst>
                                      </p:cBhvr>
                                      <p:to>
                                        <p:strVal val="visible"/>
                                      </p:to>
                                    </p:set>
                                    <p:anim calcmode="lin" valueType="num">
                                      <p:cBhvr additive="base">
                                        <p:cTn id="37" dur="500" fill="hold"/>
                                        <p:tgtEl>
                                          <p:spTgt spid="228355">
                                            <p:txEl>
                                              <p:pRg st="5" end="5"/>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228355">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2" fill="hold" nodeType="clickEffect">
                                  <p:stCondLst>
                                    <p:cond delay="0"/>
                                  </p:stCondLst>
                                  <p:childTnLst>
                                    <p:set>
                                      <p:cBhvr>
                                        <p:cTn id="42" dur="1" fill="hold">
                                          <p:stCondLst>
                                            <p:cond delay="0"/>
                                          </p:stCondLst>
                                        </p:cTn>
                                        <p:tgtEl>
                                          <p:spTgt spid="228355">
                                            <p:txEl>
                                              <p:pRg st="6" end="6"/>
                                            </p:txEl>
                                          </p:spTgt>
                                        </p:tgtEl>
                                        <p:attrNameLst>
                                          <p:attrName>style.visibility</p:attrName>
                                        </p:attrNameLst>
                                      </p:cBhvr>
                                      <p:to>
                                        <p:strVal val="visible"/>
                                      </p:to>
                                    </p:set>
                                    <p:anim calcmode="lin" valueType="num">
                                      <p:cBhvr additive="base">
                                        <p:cTn id="43" dur="500" fill="hold"/>
                                        <p:tgtEl>
                                          <p:spTgt spid="228355">
                                            <p:txEl>
                                              <p:pRg st="6" end="6"/>
                                            </p:txEl>
                                          </p:spTgt>
                                        </p:tgtEl>
                                        <p:attrNameLst>
                                          <p:attrName>ppt_x</p:attrName>
                                        </p:attrNameLst>
                                      </p:cBhvr>
                                      <p:tavLst>
                                        <p:tav tm="0">
                                          <p:val>
                                            <p:strVal val="1+#ppt_w/2"/>
                                          </p:val>
                                        </p:tav>
                                        <p:tav tm="100000">
                                          <p:val>
                                            <p:strVal val="#ppt_x"/>
                                          </p:val>
                                        </p:tav>
                                      </p:tavLst>
                                    </p:anim>
                                    <p:anim calcmode="lin" valueType="num">
                                      <p:cBhvr additive="base">
                                        <p:cTn id="44" dur="500" fill="hold"/>
                                        <p:tgtEl>
                                          <p:spTgt spid="228355">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2" fill="hold" nodeType="clickEffect">
                                  <p:stCondLst>
                                    <p:cond delay="0"/>
                                  </p:stCondLst>
                                  <p:childTnLst>
                                    <p:set>
                                      <p:cBhvr>
                                        <p:cTn id="48" dur="1" fill="hold">
                                          <p:stCondLst>
                                            <p:cond delay="0"/>
                                          </p:stCondLst>
                                        </p:cTn>
                                        <p:tgtEl>
                                          <p:spTgt spid="228355">
                                            <p:txEl>
                                              <p:pRg st="7" end="7"/>
                                            </p:txEl>
                                          </p:spTgt>
                                        </p:tgtEl>
                                        <p:attrNameLst>
                                          <p:attrName>style.visibility</p:attrName>
                                        </p:attrNameLst>
                                      </p:cBhvr>
                                      <p:to>
                                        <p:strVal val="visible"/>
                                      </p:to>
                                    </p:set>
                                    <p:anim calcmode="lin" valueType="num">
                                      <p:cBhvr additive="base">
                                        <p:cTn id="49" dur="500" fill="hold"/>
                                        <p:tgtEl>
                                          <p:spTgt spid="228355">
                                            <p:txEl>
                                              <p:pRg st="7" end="7"/>
                                            </p:txEl>
                                          </p:spTgt>
                                        </p:tgtEl>
                                        <p:attrNameLst>
                                          <p:attrName>ppt_x</p:attrName>
                                        </p:attrNameLst>
                                      </p:cBhvr>
                                      <p:tavLst>
                                        <p:tav tm="0">
                                          <p:val>
                                            <p:strVal val="1+#ppt_w/2"/>
                                          </p:val>
                                        </p:tav>
                                        <p:tav tm="100000">
                                          <p:val>
                                            <p:strVal val="#ppt_x"/>
                                          </p:val>
                                        </p:tav>
                                      </p:tavLst>
                                    </p:anim>
                                    <p:anim calcmode="lin" valueType="num">
                                      <p:cBhvr additive="base">
                                        <p:cTn id="50" dur="500" fill="hold"/>
                                        <p:tgtEl>
                                          <p:spTgt spid="228355">
                                            <p:txEl>
                                              <p:pRg st="7" end="7"/>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819" name="Rectangle 2"/>
          <p:cNvSpPr>
            <a:spLocks noGrp="1" noChangeArrowheads="1"/>
          </p:cNvSpPr>
          <p:nvPr>
            <p:ph type="title"/>
          </p:nvPr>
        </p:nvSpPr>
        <p:spPr>
          <a:xfrm>
            <a:off x="500034" y="500042"/>
            <a:ext cx="8229600" cy="928694"/>
          </a:xfrm>
        </p:spPr>
        <p:style>
          <a:lnRef idx="3">
            <a:schemeClr val="lt1"/>
          </a:lnRef>
          <a:fillRef idx="1">
            <a:schemeClr val="accent1"/>
          </a:fillRef>
          <a:effectRef idx="1">
            <a:schemeClr val="accent1"/>
          </a:effectRef>
          <a:fontRef idx="minor">
            <a:schemeClr val="lt1"/>
          </a:fontRef>
        </p:style>
        <p:txBody>
          <a:bodyPr/>
          <a:lstStyle/>
          <a:p>
            <a:pPr algn="ctr" rtl="1" eaLnBrk="1" hangingPunct="1"/>
            <a:r>
              <a:rPr kumimoji="1" lang="ar-SA" dirty="0" smtClean="0"/>
              <a:t>الفصول الافتراضية / التعلم المباشر</a:t>
            </a:r>
            <a:endParaRPr kumimoji="1" lang="ar-SA" altLang="en-US" dirty="0" smtClean="0"/>
          </a:p>
        </p:txBody>
      </p:sp>
      <p:sp>
        <p:nvSpPr>
          <p:cNvPr id="105475" name="Rectangle 3"/>
          <p:cNvSpPr>
            <a:spLocks noGrp="1" noChangeArrowheads="1"/>
          </p:cNvSpPr>
          <p:nvPr>
            <p:ph idx="1"/>
          </p:nvPr>
        </p:nvSpPr>
        <p:spPr>
          <a:xfrm>
            <a:off x="838200" y="1676400"/>
            <a:ext cx="8001000" cy="4648200"/>
          </a:xfrm>
        </p:spPr>
        <p:txBody>
          <a:bodyPr>
            <a:normAutofit/>
          </a:bodyPr>
          <a:lstStyle/>
          <a:p>
            <a:pPr algn="just" rtl="1" eaLnBrk="1" hangingPunct="1">
              <a:lnSpc>
                <a:spcPct val="80000"/>
              </a:lnSpc>
            </a:pPr>
            <a:r>
              <a:rPr lang="ar-SA" altLang="en-US" sz="2400" dirty="0" smtClean="0">
                <a:latin typeface="Times New Roman" pitchFamily="18" charset="0"/>
              </a:rPr>
              <a:t>برامج تبث الدروس الحية على الهواء بالصوت ، والصورة ، والنص  .</a:t>
            </a:r>
          </a:p>
          <a:p>
            <a:pPr algn="just" rtl="1" eaLnBrk="1" hangingPunct="1">
              <a:lnSpc>
                <a:spcPct val="80000"/>
              </a:lnSpc>
            </a:pPr>
            <a:r>
              <a:rPr lang="ar-SA" altLang="en-US" sz="2400" dirty="0" smtClean="0">
                <a:latin typeface="Times New Roman" pitchFamily="18" charset="0"/>
              </a:rPr>
              <a:t>تستخدم في شرح الدروس ، والتحاور مع الطلاب ، والاستضافة . </a:t>
            </a:r>
          </a:p>
          <a:p>
            <a:pPr algn="just" rtl="1" eaLnBrk="1" hangingPunct="1">
              <a:lnSpc>
                <a:spcPct val="80000"/>
              </a:lnSpc>
            </a:pPr>
            <a:r>
              <a:rPr lang="ar-SA" altLang="en-US" sz="2400" dirty="0" smtClean="0">
                <a:latin typeface="Times New Roman" pitchFamily="18" charset="0"/>
              </a:rPr>
              <a:t>يتم البث في وقت محدد .</a:t>
            </a:r>
            <a:endParaRPr lang="en-US" altLang="en-US" sz="2400" dirty="0" smtClean="0">
              <a:latin typeface="Times New Roman" pitchFamily="18" charset="0"/>
            </a:endParaRPr>
          </a:p>
          <a:p>
            <a:pPr algn="just" rtl="1" eaLnBrk="1" hangingPunct="1">
              <a:lnSpc>
                <a:spcPct val="80000"/>
              </a:lnSpc>
            </a:pPr>
            <a:r>
              <a:rPr lang="ar-SA" altLang="en-US" sz="2400" dirty="0" smtClean="0">
                <a:latin typeface="Times New Roman" pitchFamily="18" charset="0"/>
              </a:rPr>
              <a:t>تحتوي على سبورة إلكترونية تستخدم للشرح من قبل الأستاذ والطلاب .</a:t>
            </a:r>
          </a:p>
          <a:p>
            <a:pPr algn="just" rtl="1" eaLnBrk="1" hangingPunct="1">
              <a:lnSpc>
                <a:spcPct val="80000"/>
              </a:lnSpc>
            </a:pPr>
            <a:r>
              <a:rPr lang="ar-SA" altLang="en-US" sz="2400" dirty="0" smtClean="0">
                <a:latin typeface="Times New Roman" pitchFamily="18" charset="0"/>
              </a:rPr>
              <a:t>يمكن للطلاب المشاركة بالسؤال صوتياً أو كتابياً ( المحادثة النصية والصوتية )</a:t>
            </a:r>
          </a:p>
          <a:p>
            <a:pPr algn="just" rtl="1" eaLnBrk="1" hangingPunct="1">
              <a:lnSpc>
                <a:spcPct val="80000"/>
              </a:lnSpc>
            </a:pPr>
            <a:r>
              <a:rPr lang="ar-SA" altLang="en-US" sz="2400" dirty="0" smtClean="0">
                <a:latin typeface="Times New Roman" pitchFamily="18" charset="0"/>
              </a:rPr>
              <a:t>المحادثة قد تكون عامة أو خاصة .</a:t>
            </a:r>
          </a:p>
          <a:p>
            <a:pPr algn="just" rtl="1" eaLnBrk="1" hangingPunct="1">
              <a:lnSpc>
                <a:spcPct val="80000"/>
              </a:lnSpc>
            </a:pPr>
            <a:r>
              <a:rPr lang="ar-SA" altLang="en-US" sz="2400" dirty="0" smtClean="0">
                <a:latin typeface="Times New Roman" pitchFamily="18" charset="0"/>
              </a:rPr>
              <a:t>حفظ المحادثة والأنشطة لإعادة الاطلاع عليها .</a:t>
            </a:r>
          </a:p>
          <a:p>
            <a:pPr algn="just" rtl="1" eaLnBrk="1" hangingPunct="1">
              <a:lnSpc>
                <a:spcPct val="80000"/>
              </a:lnSpc>
            </a:pPr>
            <a:r>
              <a:rPr lang="ar-SA" altLang="en-US" sz="2400" dirty="0" smtClean="0">
                <a:latin typeface="Times New Roman" pitchFamily="18" charset="0"/>
              </a:rPr>
              <a:t>من سلبياتها البطء وضعف الاتصال .</a:t>
            </a:r>
          </a:p>
          <a:p>
            <a:pPr algn="just" rtl="1" eaLnBrk="1" hangingPunct="1">
              <a:lnSpc>
                <a:spcPct val="80000"/>
              </a:lnSpc>
            </a:pPr>
            <a:r>
              <a:rPr lang="ar-SA" altLang="en-US" sz="2400" dirty="0" smtClean="0">
                <a:latin typeface="Times New Roman" pitchFamily="18" charset="0"/>
              </a:rPr>
              <a:t>من سلبياتها اختلاف التوقيت في البلاد المختلفة ( في حالة التعلم عن بعد ) .</a:t>
            </a:r>
          </a:p>
        </p:txBody>
      </p:sp>
      <p:sp>
        <p:nvSpPr>
          <p:cNvPr id="6" name="Slide Number Placeholder 5"/>
          <p:cNvSpPr>
            <a:spLocks noGrp="1"/>
          </p:cNvSpPr>
          <p:nvPr>
            <p:ph type="sldNum" sz="quarter" idx="12"/>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defRPr/>
            </a:pPr>
            <a:fld id="{E89D28F2-EC77-429F-8FE6-BB25379DB06B}" type="slidenum">
              <a:rPr lang="en-US"/>
              <a:pPr>
                <a:defRPr/>
              </a:pPr>
              <a:t>22</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5475">
                                            <p:txEl>
                                              <p:pRg st="0" end="0"/>
                                            </p:txEl>
                                          </p:spTgt>
                                        </p:tgtEl>
                                        <p:attrNameLst>
                                          <p:attrName>style.visibility</p:attrName>
                                        </p:attrNameLst>
                                      </p:cBhvr>
                                      <p:to>
                                        <p:strVal val="visible"/>
                                      </p:to>
                                    </p:set>
                                    <p:anim calcmode="lin" valueType="num">
                                      <p:cBhvr additive="base">
                                        <p:cTn id="7" dur="500" fill="hold"/>
                                        <p:tgtEl>
                                          <p:spTgt spid="10547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0547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05475">
                                            <p:txEl>
                                              <p:pRg st="1" end="1"/>
                                            </p:txEl>
                                          </p:spTgt>
                                        </p:tgtEl>
                                        <p:attrNameLst>
                                          <p:attrName>style.visibility</p:attrName>
                                        </p:attrNameLst>
                                      </p:cBhvr>
                                      <p:to>
                                        <p:strVal val="visible"/>
                                      </p:to>
                                    </p:set>
                                    <p:anim calcmode="lin" valueType="num">
                                      <p:cBhvr additive="base">
                                        <p:cTn id="13" dur="500" fill="hold"/>
                                        <p:tgtEl>
                                          <p:spTgt spid="105475">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0547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05475">
                                            <p:txEl>
                                              <p:pRg st="2" end="2"/>
                                            </p:txEl>
                                          </p:spTgt>
                                        </p:tgtEl>
                                        <p:attrNameLst>
                                          <p:attrName>style.visibility</p:attrName>
                                        </p:attrNameLst>
                                      </p:cBhvr>
                                      <p:to>
                                        <p:strVal val="visible"/>
                                      </p:to>
                                    </p:set>
                                    <p:anim calcmode="lin" valueType="num">
                                      <p:cBhvr additive="base">
                                        <p:cTn id="19" dur="500" fill="hold"/>
                                        <p:tgtEl>
                                          <p:spTgt spid="105475">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0547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05475">
                                            <p:txEl>
                                              <p:pRg st="3" end="3"/>
                                            </p:txEl>
                                          </p:spTgt>
                                        </p:tgtEl>
                                        <p:attrNameLst>
                                          <p:attrName>style.visibility</p:attrName>
                                        </p:attrNameLst>
                                      </p:cBhvr>
                                      <p:to>
                                        <p:strVal val="visible"/>
                                      </p:to>
                                    </p:set>
                                    <p:anim calcmode="lin" valueType="num">
                                      <p:cBhvr additive="base">
                                        <p:cTn id="25" dur="500" fill="hold"/>
                                        <p:tgtEl>
                                          <p:spTgt spid="105475">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05475">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05475">
                                            <p:txEl>
                                              <p:pRg st="4" end="4"/>
                                            </p:txEl>
                                          </p:spTgt>
                                        </p:tgtEl>
                                        <p:attrNameLst>
                                          <p:attrName>style.visibility</p:attrName>
                                        </p:attrNameLst>
                                      </p:cBhvr>
                                      <p:to>
                                        <p:strVal val="visible"/>
                                      </p:to>
                                    </p:set>
                                    <p:anim calcmode="lin" valueType="num">
                                      <p:cBhvr additive="base">
                                        <p:cTn id="31" dur="500" fill="hold"/>
                                        <p:tgtEl>
                                          <p:spTgt spid="105475">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05475">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05475">
                                            <p:txEl>
                                              <p:pRg st="5" end="5"/>
                                            </p:txEl>
                                          </p:spTgt>
                                        </p:tgtEl>
                                        <p:attrNameLst>
                                          <p:attrName>style.visibility</p:attrName>
                                        </p:attrNameLst>
                                      </p:cBhvr>
                                      <p:to>
                                        <p:strVal val="visible"/>
                                      </p:to>
                                    </p:set>
                                    <p:anim calcmode="lin" valueType="num">
                                      <p:cBhvr additive="base">
                                        <p:cTn id="37" dur="500" fill="hold"/>
                                        <p:tgtEl>
                                          <p:spTgt spid="105475">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05475">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105475">
                                            <p:txEl>
                                              <p:pRg st="6" end="6"/>
                                            </p:txEl>
                                          </p:spTgt>
                                        </p:tgtEl>
                                        <p:attrNameLst>
                                          <p:attrName>style.visibility</p:attrName>
                                        </p:attrNameLst>
                                      </p:cBhvr>
                                      <p:to>
                                        <p:strVal val="visible"/>
                                      </p:to>
                                    </p:set>
                                    <p:anim calcmode="lin" valueType="num">
                                      <p:cBhvr additive="base">
                                        <p:cTn id="43" dur="500" fill="hold"/>
                                        <p:tgtEl>
                                          <p:spTgt spid="105475">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105475">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105475">
                                            <p:txEl>
                                              <p:pRg st="7" end="7"/>
                                            </p:txEl>
                                          </p:spTgt>
                                        </p:tgtEl>
                                        <p:attrNameLst>
                                          <p:attrName>style.visibility</p:attrName>
                                        </p:attrNameLst>
                                      </p:cBhvr>
                                      <p:to>
                                        <p:strVal val="visible"/>
                                      </p:to>
                                    </p:set>
                                    <p:anim calcmode="lin" valueType="num">
                                      <p:cBhvr additive="base">
                                        <p:cTn id="49" dur="500" fill="hold"/>
                                        <p:tgtEl>
                                          <p:spTgt spid="105475">
                                            <p:txEl>
                                              <p:pRg st="7" end="7"/>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105475">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105475">
                                            <p:txEl>
                                              <p:pRg st="8" end="8"/>
                                            </p:txEl>
                                          </p:spTgt>
                                        </p:tgtEl>
                                        <p:attrNameLst>
                                          <p:attrName>style.visibility</p:attrName>
                                        </p:attrNameLst>
                                      </p:cBhvr>
                                      <p:to>
                                        <p:strVal val="visible"/>
                                      </p:to>
                                    </p:set>
                                    <p:anim calcmode="lin" valueType="num">
                                      <p:cBhvr additive="base">
                                        <p:cTn id="55" dur="500" fill="hold"/>
                                        <p:tgtEl>
                                          <p:spTgt spid="105475">
                                            <p:txEl>
                                              <p:pRg st="8" end="8"/>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105475">
                                            <p:txEl>
                                              <p:pRg st="8" end="8"/>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475" grpId="0" build="p"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2"/>
          <p:cNvSpPr>
            <a:spLocks noGrp="1" noChangeArrowheads="1"/>
          </p:cNvSpPr>
          <p:nvPr>
            <p:ph type="title"/>
          </p:nvPr>
        </p:nvSpPr>
        <p:spPr>
          <a:xfrm>
            <a:off x="457200" y="704088"/>
            <a:ext cx="8229600" cy="938962"/>
          </a:xfrm>
        </p:spPr>
        <p:style>
          <a:lnRef idx="3">
            <a:schemeClr val="lt1"/>
          </a:lnRef>
          <a:fillRef idx="1">
            <a:schemeClr val="accent1"/>
          </a:fillRef>
          <a:effectRef idx="1">
            <a:schemeClr val="accent1"/>
          </a:effectRef>
          <a:fontRef idx="minor">
            <a:schemeClr val="lt1"/>
          </a:fontRef>
        </p:style>
        <p:txBody>
          <a:bodyPr/>
          <a:lstStyle/>
          <a:p>
            <a:pPr algn="ctr" eaLnBrk="1" hangingPunct="1"/>
            <a:r>
              <a:rPr lang="ar-SA" dirty="0" smtClean="0"/>
              <a:t>الاختبارات الإلكترونية</a:t>
            </a:r>
            <a:endParaRPr lang="en-US" dirty="0" smtClean="0"/>
          </a:p>
        </p:txBody>
      </p:sp>
      <p:sp>
        <p:nvSpPr>
          <p:cNvPr id="230403" name="Rectangle 3"/>
          <p:cNvSpPr>
            <a:spLocks noGrp="1" noChangeArrowheads="1"/>
          </p:cNvSpPr>
          <p:nvPr>
            <p:ph idx="1"/>
          </p:nvPr>
        </p:nvSpPr>
        <p:spPr/>
        <p:txBody>
          <a:bodyPr/>
          <a:lstStyle/>
          <a:p>
            <a:pPr algn="r" rtl="1" eaLnBrk="1" hangingPunct="1">
              <a:lnSpc>
                <a:spcPct val="80000"/>
              </a:lnSpc>
            </a:pPr>
            <a:r>
              <a:rPr lang="ar-SA" altLang="en-US" sz="2800" smtClean="0"/>
              <a:t>يستطيع المعلم بناء الاختبارات لتقديمها إلى الطلاب عبر الحاسب</a:t>
            </a:r>
          </a:p>
          <a:p>
            <a:pPr algn="r" rtl="1" eaLnBrk="1" hangingPunct="1">
              <a:lnSpc>
                <a:spcPct val="80000"/>
              </a:lnSpc>
            </a:pPr>
            <a:r>
              <a:rPr lang="ar-SA" altLang="en-US" sz="2800" smtClean="0"/>
              <a:t>يمكن اختيار عدة أنواع من الأسئلة ( الاختيار من متعدد ، الصواب والخطأ ، المقالية .. الخ ) .</a:t>
            </a:r>
          </a:p>
          <a:p>
            <a:pPr algn="r" rtl="1" eaLnBrk="1" hangingPunct="1">
              <a:lnSpc>
                <a:spcPct val="80000"/>
              </a:lnSpc>
            </a:pPr>
            <a:r>
              <a:rPr lang="ar-SA" altLang="en-US" sz="2800" smtClean="0"/>
              <a:t>يتم تخزين درجات الطالب في جداول خاصة .</a:t>
            </a:r>
          </a:p>
          <a:p>
            <a:pPr algn="r" rtl="1" eaLnBrk="1" hangingPunct="1">
              <a:lnSpc>
                <a:spcPct val="80000"/>
              </a:lnSpc>
            </a:pPr>
            <a:r>
              <a:rPr lang="ar-SA" altLang="en-US" sz="2800" smtClean="0"/>
              <a:t>يمكن إرسال الاختبار عبر البريد الإلكتروني الخاص بالطالب .</a:t>
            </a:r>
          </a:p>
          <a:p>
            <a:pPr algn="r" rtl="1" eaLnBrk="1" hangingPunct="1">
              <a:lnSpc>
                <a:spcPct val="80000"/>
              </a:lnSpc>
            </a:pPr>
            <a:r>
              <a:rPr lang="ar-SA" altLang="en-US" sz="2800" smtClean="0"/>
              <a:t>يمكن تحديد موعد إنزال الاختبار في موقع الطالب وموعد انتهاؤه .</a:t>
            </a:r>
          </a:p>
          <a:p>
            <a:pPr algn="r" rtl="1" eaLnBrk="1" hangingPunct="1">
              <a:lnSpc>
                <a:spcPct val="80000"/>
              </a:lnSpc>
            </a:pPr>
            <a:r>
              <a:rPr lang="ar-SA" altLang="en-US" sz="2800" smtClean="0"/>
              <a:t>يستطيع المدرس إنشاء بنك لأسئلة الاختبارات .</a:t>
            </a:r>
          </a:p>
          <a:p>
            <a:pPr algn="r" rtl="1" eaLnBrk="1" hangingPunct="1">
              <a:lnSpc>
                <a:spcPct val="80000"/>
              </a:lnSpc>
            </a:pPr>
            <a:r>
              <a:rPr lang="ar-SA" altLang="en-US" sz="2800" smtClean="0"/>
              <a:t>يمكن إرسال النتيجة عبر البريد الإلكتروني أو يطلع عليها الطالب في موقعه </a:t>
            </a:r>
          </a:p>
        </p:txBody>
      </p:sp>
      <p:sp>
        <p:nvSpPr>
          <p:cNvPr id="6" name="Slide Number Placeholder 5"/>
          <p:cNvSpPr>
            <a:spLocks noGrp="1"/>
          </p:cNvSpPr>
          <p:nvPr>
            <p:ph type="sldNum" sz="quarter" idx="12"/>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defRPr/>
            </a:pPr>
            <a:fld id="{3C580037-C5B0-4EB2-8E02-C18A9473B47E}" type="slidenum">
              <a:rPr lang="en-US"/>
              <a:pPr>
                <a:defRPr/>
              </a:pPr>
              <a:t>23</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230403">
                                            <p:txEl>
                                              <p:pRg st="0" end="0"/>
                                            </p:txEl>
                                          </p:spTgt>
                                        </p:tgtEl>
                                        <p:attrNameLst>
                                          <p:attrName>style.visibility</p:attrName>
                                        </p:attrNameLst>
                                      </p:cBhvr>
                                      <p:to>
                                        <p:strVal val="visible"/>
                                      </p:to>
                                    </p:set>
                                    <p:anim calcmode="lin" valueType="num">
                                      <p:cBhvr additive="base">
                                        <p:cTn id="7" dur="500" fill="hold"/>
                                        <p:tgtEl>
                                          <p:spTgt spid="23040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3040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230403">
                                            <p:txEl>
                                              <p:pRg st="1" end="1"/>
                                            </p:txEl>
                                          </p:spTgt>
                                        </p:tgtEl>
                                        <p:attrNameLst>
                                          <p:attrName>style.visibility</p:attrName>
                                        </p:attrNameLst>
                                      </p:cBhvr>
                                      <p:to>
                                        <p:strVal val="visible"/>
                                      </p:to>
                                    </p:set>
                                    <p:anim calcmode="lin" valueType="num">
                                      <p:cBhvr additive="base">
                                        <p:cTn id="13" dur="500" fill="hold"/>
                                        <p:tgtEl>
                                          <p:spTgt spid="23040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3040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230403">
                                            <p:txEl>
                                              <p:pRg st="2" end="2"/>
                                            </p:txEl>
                                          </p:spTgt>
                                        </p:tgtEl>
                                        <p:attrNameLst>
                                          <p:attrName>style.visibility</p:attrName>
                                        </p:attrNameLst>
                                      </p:cBhvr>
                                      <p:to>
                                        <p:strVal val="visible"/>
                                      </p:to>
                                    </p:set>
                                    <p:anim calcmode="lin" valueType="num">
                                      <p:cBhvr additive="base">
                                        <p:cTn id="19" dur="500" fill="hold"/>
                                        <p:tgtEl>
                                          <p:spTgt spid="23040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3040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230403">
                                            <p:txEl>
                                              <p:pRg st="3" end="3"/>
                                            </p:txEl>
                                          </p:spTgt>
                                        </p:tgtEl>
                                        <p:attrNameLst>
                                          <p:attrName>style.visibility</p:attrName>
                                        </p:attrNameLst>
                                      </p:cBhvr>
                                      <p:to>
                                        <p:strVal val="visible"/>
                                      </p:to>
                                    </p:set>
                                    <p:anim calcmode="lin" valueType="num">
                                      <p:cBhvr additive="base">
                                        <p:cTn id="25" dur="500" fill="hold"/>
                                        <p:tgtEl>
                                          <p:spTgt spid="230403">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3040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nodeType="clickEffect">
                                  <p:stCondLst>
                                    <p:cond delay="0"/>
                                  </p:stCondLst>
                                  <p:childTnLst>
                                    <p:set>
                                      <p:cBhvr>
                                        <p:cTn id="30" dur="1" fill="hold">
                                          <p:stCondLst>
                                            <p:cond delay="0"/>
                                          </p:stCondLst>
                                        </p:cTn>
                                        <p:tgtEl>
                                          <p:spTgt spid="230403">
                                            <p:txEl>
                                              <p:pRg st="4" end="4"/>
                                            </p:txEl>
                                          </p:spTgt>
                                        </p:tgtEl>
                                        <p:attrNameLst>
                                          <p:attrName>style.visibility</p:attrName>
                                        </p:attrNameLst>
                                      </p:cBhvr>
                                      <p:to>
                                        <p:strVal val="visible"/>
                                      </p:to>
                                    </p:set>
                                    <p:anim calcmode="lin" valueType="num">
                                      <p:cBhvr additive="base">
                                        <p:cTn id="31" dur="500" fill="hold"/>
                                        <p:tgtEl>
                                          <p:spTgt spid="230403">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23040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nodeType="clickEffect">
                                  <p:stCondLst>
                                    <p:cond delay="0"/>
                                  </p:stCondLst>
                                  <p:childTnLst>
                                    <p:set>
                                      <p:cBhvr>
                                        <p:cTn id="36" dur="1" fill="hold">
                                          <p:stCondLst>
                                            <p:cond delay="0"/>
                                          </p:stCondLst>
                                        </p:cTn>
                                        <p:tgtEl>
                                          <p:spTgt spid="230403">
                                            <p:txEl>
                                              <p:pRg st="5" end="5"/>
                                            </p:txEl>
                                          </p:spTgt>
                                        </p:tgtEl>
                                        <p:attrNameLst>
                                          <p:attrName>style.visibility</p:attrName>
                                        </p:attrNameLst>
                                      </p:cBhvr>
                                      <p:to>
                                        <p:strVal val="visible"/>
                                      </p:to>
                                    </p:set>
                                    <p:anim calcmode="lin" valueType="num">
                                      <p:cBhvr additive="base">
                                        <p:cTn id="37" dur="500" fill="hold"/>
                                        <p:tgtEl>
                                          <p:spTgt spid="230403">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230403">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nodeType="clickEffect">
                                  <p:stCondLst>
                                    <p:cond delay="0"/>
                                  </p:stCondLst>
                                  <p:childTnLst>
                                    <p:set>
                                      <p:cBhvr>
                                        <p:cTn id="42" dur="1" fill="hold">
                                          <p:stCondLst>
                                            <p:cond delay="0"/>
                                          </p:stCondLst>
                                        </p:cTn>
                                        <p:tgtEl>
                                          <p:spTgt spid="230403">
                                            <p:txEl>
                                              <p:pRg st="6" end="6"/>
                                            </p:txEl>
                                          </p:spTgt>
                                        </p:tgtEl>
                                        <p:attrNameLst>
                                          <p:attrName>style.visibility</p:attrName>
                                        </p:attrNameLst>
                                      </p:cBhvr>
                                      <p:to>
                                        <p:strVal val="visible"/>
                                      </p:to>
                                    </p:set>
                                    <p:anim calcmode="lin" valueType="num">
                                      <p:cBhvr additive="base">
                                        <p:cTn id="43" dur="500" fill="hold"/>
                                        <p:tgtEl>
                                          <p:spTgt spid="230403">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230403">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7891" name="Rectangle 2"/>
          <p:cNvSpPr>
            <a:spLocks noGrp="1" noChangeArrowheads="1"/>
          </p:cNvSpPr>
          <p:nvPr>
            <p:ph type="title"/>
          </p:nvPr>
        </p:nvSpPr>
        <p:spPr/>
        <p:style>
          <a:lnRef idx="3">
            <a:schemeClr val="lt1"/>
          </a:lnRef>
          <a:fillRef idx="1">
            <a:schemeClr val="accent1"/>
          </a:fillRef>
          <a:effectRef idx="1">
            <a:schemeClr val="accent1"/>
          </a:effectRef>
          <a:fontRef idx="minor">
            <a:schemeClr val="lt1"/>
          </a:fontRef>
        </p:style>
        <p:txBody>
          <a:bodyPr/>
          <a:lstStyle/>
          <a:p>
            <a:pPr algn="ctr" eaLnBrk="1" hangingPunct="1"/>
            <a:r>
              <a:rPr lang="ar-SA" dirty="0" smtClean="0"/>
              <a:t>الواجبات الإلكترونية</a:t>
            </a:r>
            <a:endParaRPr lang="en-US" dirty="0" smtClean="0"/>
          </a:p>
        </p:txBody>
      </p:sp>
      <p:sp>
        <p:nvSpPr>
          <p:cNvPr id="314371" name="Rectangle 3"/>
          <p:cNvSpPr>
            <a:spLocks noGrp="1" noChangeArrowheads="1"/>
          </p:cNvSpPr>
          <p:nvPr>
            <p:ph idx="1"/>
          </p:nvPr>
        </p:nvSpPr>
        <p:spPr/>
        <p:txBody>
          <a:bodyPr/>
          <a:lstStyle/>
          <a:p>
            <a:pPr algn="r" rtl="1" eaLnBrk="1" hangingPunct="1"/>
            <a:r>
              <a:rPr lang="ar-SA" sz="2800" smtClean="0"/>
              <a:t>يستطيع المعلم إرسال الواجبات في شكل ملفات بهيئات متعددة .</a:t>
            </a:r>
          </a:p>
          <a:p>
            <a:pPr algn="r" rtl="1" eaLnBrk="1" hangingPunct="1"/>
            <a:r>
              <a:rPr lang="ar-SA" sz="2800" smtClean="0"/>
              <a:t>يستطيع الطالب تحميل الإجابة على الموقع .</a:t>
            </a:r>
          </a:p>
          <a:p>
            <a:pPr algn="r" rtl="1" eaLnBrk="1" hangingPunct="1"/>
            <a:r>
              <a:rPr lang="ar-SA" sz="2800" smtClean="0"/>
              <a:t>يقدم النظام تقريراً بالواجبات المسلمة والطلاب شاملاً التاريخ والوقت .</a:t>
            </a:r>
          </a:p>
          <a:p>
            <a:pPr algn="r" rtl="1" eaLnBrk="1" hangingPunct="1"/>
            <a:r>
              <a:rPr lang="ar-SA" sz="2800" smtClean="0"/>
              <a:t>يمكن للمدرس تقييم الواجب وإعطائه درجة .</a:t>
            </a:r>
          </a:p>
          <a:p>
            <a:pPr algn="r" rtl="1" eaLnBrk="1" hangingPunct="1"/>
            <a:r>
              <a:rPr lang="ar-SA" sz="2800" smtClean="0"/>
              <a:t>يمكن تحديد موعد نهاية تسليم الواجب بحيث لا يسمح بتسليم الواجب بعده .</a:t>
            </a:r>
          </a:p>
          <a:p>
            <a:pPr algn="r" rtl="1" eaLnBrk="1" hangingPunct="1"/>
            <a:r>
              <a:rPr lang="ar-SA" sz="2800" smtClean="0"/>
              <a:t>يمكن للمعلم كتابة التعليقات على إجابات الطلاب وواجباتهم .</a:t>
            </a:r>
          </a:p>
        </p:txBody>
      </p:sp>
      <p:sp>
        <p:nvSpPr>
          <p:cNvPr id="6" name="Slide Number Placeholder 5"/>
          <p:cNvSpPr>
            <a:spLocks noGrp="1"/>
          </p:cNvSpPr>
          <p:nvPr>
            <p:ph type="sldNum" sz="quarter" idx="12"/>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defRPr/>
            </a:pPr>
            <a:fld id="{3F71F757-629E-40A7-ADC2-74549D100AF1}" type="slidenum">
              <a:rPr lang="en-US"/>
              <a:pPr>
                <a:defRPr/>
              </a:pPr>
              <a:t>24</a:t>
            </a:fld>
            <a:endParaRPr lang="en-US"/>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314371">
                                            <p:txEl>
                                              <p:pRg st="0" end="0"/>
                                            </p:txEl>
                                          </p:spTgt>
                                        </p:tgtEl>
                                        <p:attrNameLst>
                                          <p:attrName>style.visibility</p:attrName>
                                        </p:attrNameLst>
                                      </p:cBhvr>
                                      <p:to>
                                        <p:strVal val="visible"/>
                                      </p:to>
                                    </p:set>
                                    <p:anim calcmode="lin" valueType="num">
                                      <p:cBhvr additive="base">
                                        <p:cTn id="7" dur="500" fill="hold"/>
                                        <p:tgtEl>
                                          <p:spTgt spid="31437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1437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314371">
                                            <p:txEl>
                                              <p:pRg st="1" end="1"/>
                                            </p:txEl>
                                          </p:spTgt>
                                        </p:tgtEl>
                                        <p:attrNameLst>
                                          <p:attrName>style.visibility</p:attrName>
                                        </p:attrNameLst>
                                      </p:cBhvr>
                                      <p:to>
                                        <p:strVal val="visible"/>
                                      </p:to>
                                    </p:set>
                                    <p:anim calcmode="lin" valueType="num">
                                      <p:cBhvr additive="base">
                                        <p:cTn id="13" dur="500" fill="hold"/>
                                        <p:tgtEl>
                                          <p:spTgt spid="314371">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1437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314371">
                                            <p:txEl>
                                              <p:pRg st="2" end="2"/>
                                            </p:txEl>
                                          </p:spTgt>
                                        </p:tgtEl>
                                        <p:attrNameLst>
                                          <p:attrName>style.visibility</p:attrName>
                                        </p:attrNameLst>
                                      </p:cBhvr>
                                      <p:to>
                                        <p:strVal val="visible"/>
                                      </p:to>
                                    </p:set>
                                    <p:anim calcmode="lin" valueType="num">
                                      <p:cBhvr additive="base">
                                        <p:cTn id="19" dur="500" fill="hold"/>
                                        <p:tgtEl>
                                          <p:spTgt spid="314371">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14371">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314371">
                                            <p:txEl>
                                              <p:pRg st="3" end="3"/>
                                            </p:txEl>
                                          </p:spTgt>
                                        </p:tgtEl>
                                        <p:attrNameLst>
                                          <p:attrName>style.visibility</p:attrName>
                                        </p:attrNameLst>
                                      </p:cBhvr>
                                      <p:to>
                                        <p:strVal val="visible"/>
                                      </p:to>
                                    </p:set>
                                    <p:anim calcmode="lin" valueType="num">
                                      <p:cBhvr additive="base">
                                        <p:cTn id="25" dur="500" fill="hold"/>
                                        <p:tgtEl>
                                          <p:spTgt spid="314371">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14371">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nodeType="clickEffect">
                                  <p:stCondLst>
                                    <p:cond delay="0"/>
                                  </p:stCondLst>
                                  <p:childTnLst>
                                    <p:set>
                                      <p:cBhvr>
                                        <p:cTn id="30" dur="1" fill="hold">
                                          <p:stCondLst>
                                            <p:cond delay="0"/>
                                          </p:stCondLst>
                                        </p:cTn>
                                        <p:tgtEl>
                                          <p:spTgt spid="314371">
                                            <p:txEl>
                                              <p:pRg st="4" end="4"/>
                                            </p:txEl>
                                          </p:spTgt>
                                        </p:tgtEl>
                                        <p:attrNameLst>
                                          <p:attrName>style.visibility</p:attrName>
                                        </p:attrNameLst>
                                      </p:cBhvr>
                                      <p:to>
                                        <p:strVal val="visible"/>
                                      </p:to>
                                    </p:set>
                                    <p:anim calcmode="lin" valueType="num">
                                      <p:cBhvr additive="base">
                                        <p:cTn id="31" dur="500" fill="hold"/>
                                        <p:tgtEl>
                                          <p:spTgt spid="314371">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14371">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nodeType="clickEffect">
                                  <p:stCondLst>
                                    <p:cond delay="0"/>
                                  </p:stCondLst>
                                  <p:childTnLst>
                                    <p:set>
                                      <p:cBhvr>
                                        <p:cTn id="36" dur="1" fill="hold">
                                          <p:stCondLst>
                                            <p:cond delay="0"/>
                                          </p:stCondLst>
                                        </p:cTn>
                                        <p:tgtEl>
                                          <p:spTgt spid="314371">
                                            <p:txEl>
                                              <p:pRg st="5" end="5"/>
                                            </p:txEl>
                                          </p:spTgt>
                                        </p:tgtEl>
                                        <p:attrNameLst>
                                          <p:attrName>style.visibility</p:attrName>
                                        </p:attrNameLst>
                                      </p:cBhvr>
                                      <p:to>
                                        <p:strVal val="visible"/>
                                      </p:to>
                                    </p:set>
                                    <p:anim calcmode="lin" valueType="num">
                                      <p:cBhvr additive="base">
                                        <p:cTn id="37" dur="500" fill="hold"/>
                                        <p:tgtEl>
                                          <p:spTgt spid="314371">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314371">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sp>
        <p:nvSpPr>
          <p:cNvPr id="38915" name="Rectangle 2"/>
          <p:cNvSpPr>
            <a:spLocks noGrp="1" noChangeArrowheads="1"/>
          </p:cNvSpPr>
          <p:nvPr>
            <p:ph type="title"/>
          </p:nvPr>
        </p:nvSpPr>
        <p:spPr>
          <a:xfrm>
            <a:off x="457200" y="704088"/>
            <a:ext cx="8229600" cy="724648"/>
          </a:xfrm>
        </p:spPr>
        <p:style>
          <a:lnRef idx="3">
            <a:schemeClr val="lt1"/>
          </a:lnRef>
          <a:fillRef idx="1">
            <a:schemeClr val="accent1"/>
          </a:fillRef>
          <a:effectRef idx="1">
            <a:schemeClr val="accent1"/>
          </a:effectRef>
          <a:fontRef idx="minor">
            <a:schemeClr val="lt1"/>
          </a:fontRef>
        </p:style>
        <p:txBody>
          <a:bodyPr>
            <a:normAutofit fontScale="90000"/>
          </a:bodyPr>
          <a:lstStyle/>
          <a:p>
            <a:pPr algn="ctr" eaLnBrk="1" hangingPunct="1"/>
            <a:r>
              <a:rPr lang="ar-SA" altLang="en-US" dirty="0" smtClean="0"/>
              <a:t>منتديات النقاش التعليمية</a:t>
            </a:r>
          </a:p>
        </p:txBody>
      </p:sp>
      <p:sp>
        <p:nvSpPr>
          <p:cNvPr id="200707" name="Rectangle 3"/>
          <p:cNvSpPr>
            <a:spLocks noGrp="1" noChangeArrowheads="1"/>
          </p:cNvSpPr>
          <p:nvPr>
            <p:ph idx="1"/>
          </p:nvPr>
        </p:nvSpPr>
        <p:spPr>
          <a:xfrm>
            <a:off x="838200" y="1676400"/>
            <a:ext cx="8001000" cy="4648200"/>
          </a:xfrm>
        </p:spPr>
        <p:txBody>
          <a:bodyPr/>
          <a:lstStyle/>
          <a:p>
            <a:pPr algn="just" rtl="1" eaLnBrk="1" hangingPunct="1">
              <a:lnSpc>
                <a:spcPct val="90000"/>
              </a:lnSpc>
            </a:pPr>
            <a:r>
              <a:rPr lang="ar-SA" altLang="en-US" sz="3100" smtClean="0">
                <a:latin typeface="Times New Roman" pitchFamily="18" charset="0"/>
              </a:rPr>
              <a:t>برامج تتيح للطلاب طرح الموضوعات وتبادل المعلومات والمناقشات مع بعضهم أو مع المدرسين بصورة غير مباشرة</a:t>
            </a:r>
          </a:p>
          <a:p>
            <a:pPr algn="just" rtl="1" eaLnBrk="1" hangingPunct="1">
              <a:lnSpc>
                <a:spcPct val="90000"/>
              </a:lnSpc>
            </a:pPr>
            <a:r>
              <a:rPr lang="ar-SA" altLang="en-US" sz="3100" smtClean="0">
                <a:latin typeface="Times New Roman" pitchFamily="18" charset="0"/>
              </a:rPr>
              <a:t>تثرى معلومات الطلاب ، وتعرفنا باهتماماتهم وقدراتهم .</a:t>
            </a:r>
          </a:p>
          <a:p>
            <a:pPr algn="just" rtl="1" eaLnBrk="1" hangingPunct="1">
              <a:lnSpc>
                <a:spcPct val="90000"/>
              </a:lnSpc>
            </a:pPr>
            <a:r>
              <a:rPr lang="ar-SA" altLang="en-US" sz="3100" smtClean="0">
                <a:latin typeface="Times New Roman" pitchFamily="18" charset="0"/>
              </a:rPr>
              <a:t>يمكن إنشاء منتديات نقاش خاصة بكل مقرر أو شعبة .</a:t>
            </a:r>
          </a:p>
          <a:p>
            <a:pPr algn="just" rtl="1" eaLnBrk="1" hangingPunct="1">
              <a:lnSpc>
                <a:spcPct val="90000"/>
              </a:lnSpc>
            </a:pPr>
            <a:r>
              <a:rPr lang="ar-SA" altLang="en-US" sz="3100" smtClean="0">
                <a:latin typeface="Times New Roman" pitchFamily="18" charset="0"/>
              </a:rPr>
              <a:t>يستطيع المعلم متابعة مشاركة الطلاب وعدد مشاركات كل منهم .</a:t>
            </a:r>
          </a:p>
          <a:p>
            <a:pPr algn="just" rtl="1" eaLnBrk="1" hangingPunct="1">
              <a:lnSpc>
                <a:spcPct val="90000"/>
              </a:lnSpc>
            </a:pPr>
            <a:r>
              <a:rPr lang="ar-SA" altLang="en-US" sz="3100" smtClean="0">
                <a:latin typeface="Times New Roman" pitchFamily="18" charset="0"/>
              </a:rPr>
              <a:t>يتم ربط المشاركة برقم الطالب واسمه الحقيقي .</a:t>
            </a:r>
          </a:p>
          <a:p>
            <a:pPr algn="just" rtl="1" eaLnBrk="1" hangingPunct="1">
              <a:lnSpc>
                <a:spcPct val="90000"/>
              </a:lnSpc>
            </a:pPr>
            <a:r>
              <a:rPr lang="ar-SA" altLang="en-US" sz="3100" smtClean="0">
                <a:latin typeface="Times New Roman" pitchFamily="18" charset="0"/>
              </a:rPr>
              <a:t>يمكن وضع منتدى لكل مجموعة من الطلاب ( التعلم التعاوني )</a:t>
            </a:r>
          </a:p>
        </p:txBody>
      </p:sp>
      <p:sp>
        <p:nvSpPr>
          <p:cNvPr id="6" name="Slide Number Placeholder 5"/>
          <p:cNvSpPr>
            <a:spLocks noGrp="1"/>
          </p:cNvSpPr>
          <p:nvPr>
            <p:ph type="sldNum" sz="quarter" idx="12"/>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defRPr/>
            </a:pPr>
            <a:fld id="{1D5A63C2-7C5B-49A6-BB21-46118AE9A3AC}" type="slidenum">
              <a:rPr lang="en-US"/>
              <a:pPr>
                <a:defRPr/>
              </a:pPr>
              <a:t>25</a:t>
            </a:fld>
            <a:endParaRPr lang="en-US"/>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00707">
                                            <p:txEl>
                                              <p:pRg st="0" end="0"/>
                                            </p:txEl>
                                          </p:spTgt>
                                        </p:tgtEl>
                                        <p:attrNameLst>
                                          <p:attrName>style.visibility</p:attrName>
                                        </p:attrNameLst>
                                      </p:cBhvr>
                                      <p:to>
                                        <p:strVal val="visible"/>
                                      </p:to>
                                    </p:set>
                                    <p:anim calcmode="lin" valueType="num">
                                      <p:cBhvr additive="base">
                                        <p:cTn id="7" dur="500" fill="hold"/>
                                        <p:tgtEl>
                                          <p:spTgt spid="20070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0070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00707">
                                            <p:txEl>
                                              <p:pRg st="1" end="1"/>
                                            </p:txEl>
                                          </p:spTgt>
                                        </p:tgtEl>
                                        <p:attrNameLst>
                                          <p:attrName>style.visibility</p:attrName>
                                        </p:attrNameLst>
                                      </p:cBhvr>
                                      <p:to>
                                        <p:strVal val="visible"/>
                                      </p:to>
                                    </p:set>
                                    <p:anim calcmode="lin" valueType="num">
                                      <p:cBhvr additive="base">
                                        <p:cTn id="13" dur="500" fill="hold"/>
                                        <p:tgtEl>
                                          <p:spTgt spid="200707">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0070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00707">
                                            <p:txEl>
                                              <p:pRg st="2" end="2"/>
                                            </p:txEl>
                                          </p:spTgt>
                                        </p:tgtEl>
                                        <p:attrNameLst>
                                          <p:attrName>style.visibility</p:attrName>
                                        </p:attrNameLst>
                                      </p:cBhvr>
                                      <p:to>
                                        <p:strVal val="visible"/>
                                      </p:to>
                                    </p:set>
                                    <p:anim calcmode="lin" valueType="num">
                                      <p:cBhvr additive="base">
                                        <p:cTn id="19" dur="500" fill="hold"/>
                                        <p:tgtEl>
                                          <p:spTgt spid="200707">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0070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00707">
                                            <p:txEl>
                                              <p:pRg st="3" end="3"/>
                                            </p:txEl>
                                          </p:spTgt>
                                        </p:tgtEl>
                                        <p:attrNameLst>
                                          <p:attrName>style.visibility</p:attrName>
                                        </p:attrNameLst>
                                      </p:cBhvr>
                                      <p:to>
                                        <p:strVal val="visible"/>
                                      </p:to>
                                    </p:set>
                                    <p:anim calcmode="lin" valueType="num">
                                      <p:cBhvr additive="base">
                                        <p:cTn id="25" dur="500" fill="hold"/>
                                        <p:tgtEl>
                                          <p:spTgt spid="200707">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00707">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200707">
                                            <p:txEl>
                                              <p:pRg st="4" end="4"/>
                                            </p:txEl>
                                          </p:spTgt>
                                        </p:tgtEl>
                                        <p:attrNameLst>
                                          <p:attrName>style.visibility</p:attrName>
                                        </p:attrNameLst>
                                      </p:cBhvr>
                                      <p:to>
                                        <p:strVal val="visible"/>
                                      </p:to>
                                    </p:set>
                                    <p:anim calcmode="lin" valueType="num">
                                      <p:cBhvr additive="base">
                                        <p:cTn id="31" dur="500" fill="hold"/>
                                        <p:tgtEl>
                                          <p:spTgt spid="200707">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200707">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200707">
                                            <p:txEl>
                                              <p:pRg st="5" end="5"/>
                                            </p:txEl>
                                          </p:spTgt>
                                        </p:tgtEl>
                                        <p:attrNameLst>
                                          <p:attrName>style.visibility</p:attrName>
                                        </p:attrNameLst>
                                      </p:cBhvr>
                                      <p:to>
                                        <p:strVal val="visible"/>
                                      </p:to>
                                    </p:set>
                                    <p:anim calcmode="lin" valueType="num">
                                      <p:cBhvr additive="base">
                                        <p:cTn id="37" dur="500" fill="hold"/>
                                        <p:tgtEl>
                                          <p:spTgt spid="200707">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200707">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0707" grpId="0" build="p"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sp>
        <p:nvSpPr>
          <p:cNvPr id="39939" name="Rectangle 2"/>
          <p:cNvSpPr>
            <a:spLocks noGrp="1" noChangeArrowheads="1"/>
          </p:cNvSpPr>
          <p:nvPr>
            <p:ph type="title"/>
          </p:nvPr>
        </p:nvSpPr>
        <p:spPr>
          <a:xfrm>
            <a:off x="457200" y="704088"/>
            <a:ext cx="8229600" cy="796086"/>
          </a:xfrm>
        </p:spPr>
        <p:style>
          <a:lnRef idx="3">
            <a:schemeClr val="lt1"/>
          </a:lnRef>
          <a:fillRef idx="1">
            <a:schemeClr val="accent1"/>
          </a:fillRef>
          <a:effectRef idx="1">
            <a:schemeClr val="accent1"/>
          </a:effectRef>
          <a:fontRef idx="minor">
            <a:schemeClr val="lt1"/>
          </a:fontRef>
        </p:style>
        <p:txBody>
          <a:bodyPr>
            <a:normAutofit fontScale="90000"/>
          </a:bodyPr>
          <a:lstStyle/>
          <a:p>
            <a:pPr algn="ctr" eaLnBrk="1" hangingPunct="1"/>
            <a:r>
              <a:rPr kumimoji="1" lang="ar-SA" dirty="0" smtClean="0"/>
              <a:t>البريد الإلكتروني</a:t>
            </a:r>
            <a:endParaRPr kumimoji="1" lang="ar-SA" altLang="en-US" dirty="0" smtClean="0"/>
          </a:p>
        </p:txBody>
      </p:sp>
      <p:sp>
        <p:nvSpPr>
          <p:cNvPr id="108547" name="Rectangle 3"/>
          <p:cNvSpPr>
            <a:spLocks noGrp="1" noChangeArrowheads="1"/>
          </p:cNvSpPr>
          <p:nvPr>
            <p:ph idx="1"/>
          </p:nvPr>
        </p:nvSpPr>
        <p:spPr>
          <a:xfrm>
            <a:off x="838200" y="1676400"/>
            <a:ext cx="8001000" cy="4648200"/>
          </a:xfrm>
        </p:spPr>
        <p:txBody>
          <a:bodyPr/>
          <a:lstStyle/>
          <a:p>
            <a:pPr algn="just" rtl="1" eaLnBrk="1" hangingPunct="1">
              <a:lnSpc>
                <a:spcPct val="80000"/>
              </a:lnSpc>
            </a:pPr>
            <a:r>
              <a:rPr lang="ar-SA" altLang="en-US" smtClean="0">
                <a:latin typeface="Times New Roman" pitchFamily="18" charset="0"/>
              </a:rPr>
              <a:t>برنامج لإرسال واستقبال الرسائل .</a:t>
            </a:r>
          </a:p>
          <a:p>
            <a:pPr algn="just" rtl="1" eaLnBrk="1" hangingPunct="1">
              <a:lnSpc>
                <a:spcPct val="80000"/>
              </a:lnSpc>
            </a:pPr>
            <a:r>
              <a:rPr lang="ar-SA" altLang="en-US" smtClean="0">
                <a:latin typeface="Times New Roman" pitchFamily="18" charset="0"/>
              </a:rPr>
              <a:t>وسيلة للمناقشة وتبادل الخبرات ومتابعة أخبار المقرر . </a:t>
            </a:r>
          </a:p>
          <a:p>
            <a:pPr algn="just" rtl="1" eaLnBrk="1" hangingPunct="1">
              <a:lnSpc>
                <a:spcPct val="80000"/>
              </a:lnSpc>
            </a:pPr>
            <a:r>
              <a:rPr lang="ar-SA" altLang="en-US" smtClean="0">
                <a:latin typeface="Times New Roman" pitchFamily="18" charset="0"/>
              </a:rPr>
              <a:t>وسيلة لإرسال الواجبات والتعليمات للطلاب .</a:t>
            </a:r>
          </a:p>
          <a:p>
            <a:pPr algn="just" rtl="1" eaLnBrk="1" hangingPunct="1">
              <a:lnSpc>
                <a:spcPct val="80000"/>
              </a:lnSpc>
            </a:pPr>
            <a:r>
              <a:rPr lang="ar-SA" altLang="en-US" smtClean="0">
                <a:latin typeface="Times New Roman" pitchFamily="18" charset="0"/>
              </a:rPr>
              <a:t>تنظيم ساعات مكتبية إلكترونية للرد على تساؤلات الطلاب .</a:t>
            </a:r>
          </a:p>
          <a:p>
            <a:pPr algn="just" rtl="1" eaLnBrk="1" hangingPunct="1">
              <a:lnSpc>
                <a:spcPct val="80000"/>
              </a:lnSpc>
            </a:pPr>
            <a:r>
              <a:rPr lang="ar-SA" altLang="en-US" smtClean="0">
                <a:latin typeface="Times New Roman" pitchFamily="18" charset="0"/>
              </a:rPr>
              <a:t>بيئة مناسبة للتعلم من الأقران والخبراء وتكوين مجموعات اهتمام مع مجموعة الصف .</a:t>
            </a:r>
          </a:p>
          <a:p>
            <a:pPr algn="just" rtl="1" eaLnBrk="1" hangingPunct="1">
              <a:lnSpc>
                <a:spcPct val="80000"/>
              </a:lnSpc>
            </a:pPr>
            <a:r>
              <a:rPr lang="ar-SA" altLang="en-US" smtClean="0">
                <a:latin typeface="Times New Roman" pitchFamily="18" charset="0"/>
              </a:rPr>
              <a:t>بيئة مناسبة لممارسة مهارات الكتابة .</a:t>
            </a:r>
          </a:p>
          <a:p>
            <a:pPr algn="just" rtl="1" eaLnBrk="1" hangingPunct="1">
              <a:lnSpc>
                <a:spcPct val="80000"/>
              </a:lnSpc>
            </a:pPr>
            <a:r>
              <a:rPr lang="ar-SA" altLang="en-US" smtClean="0">
                <a:latin typeface="Times New Roman" pitchFamily="18" charset="0"/>
              </a:rPr>
              <a:t>البحث في قائمة طلاب المؤسسة أو مدرسيها .</a:t>
            </a:r>
            <a:r>
              <a:rPr lang="ar-SA" altLang="en-US" sz="2800" smtClean="0">
                <a:latin typeface="Times New Roman" pitchFamily="18" charset="0"/>
              </a:rPr>
              <a:t> </a:t>
            </a:r>
          </a:p>
        </p:txBody>
      </p:sp>
      <p:sp>
        <p:nvSpPr>
          <p:cNvPr id="6" name="Slide Number Placeholder 5"/>
          <p:cNvSpPr>
            <a:spLocks noGrp="1"/>
          </p:cNvSpPr>
          <p:nvPr>
            <p:ph type="sldNum" sz="quarter" idx="12"/>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defRPr/>
            </a:pPr>
            <a:fld id="{22D46378-E463-40B0-9159-73EC9A57A3EA}" type="slidenum">
              <a:rPr lang="en-US"/>
              <a:pPr>
                <a:defRPr/>
              </a:pPr>
              <a:t>26</a:t>
            </a:fld>
            <a:endParaRPr lang="en-US"/>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8547">
                                            <p:txEl>
                                              <p:pRg st="0" end="0"/>
                                            </p:txEl>
                                          </p:spTgt>
                                        </p:tgtEl>
                                        <p:attrNameLst>
                                          <p:attrName>style.visibility</p:attrName>
                                        </p:attrNameLst>
                                      </p:cBhvr>
                                      <p:to>
                                        <p:strVal val="visible"/>
                                      </p:to>
                                    </p:set>
                                    <p:anim calcmode="lin" valueType="num">
                                      <p:cBhvr additive="base">
                                        <p:cTn id="7" dur="500" fill="hold"/>
                                        <p:tgtEl>
                                          <p:spTgt spid="10854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0854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08547">
                                            <p:txEl>
                                              <p:pRg st="1" end="1"/>
                                            </p:txEl>
                                          </p:spTgt>
                                        </p:tgtEl>
                                        <p:attrNameLst>
                                          <p:attrName>style.visibility</p:attrName>
                                        </p:attrNameLst>
                                      </p:cBhvr>
                                      <p:to>
                                        <p:strVal val="visible"/>
                                      </p:to>
                                    </p:set>
                                    <p:anim calcmode="lin" valueType="num">
                                      <p:cBhvr additive="base">
                                        <p:cTn id="13" dur="500" fill="hold"/>
                                        <p:tgtEl>
                                          <p:spTgt spid="108547">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0854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08547">
                                            <p:txEl>
                                              <p:pRg st="2" end="2"/>
                                            </p:txEl>
                                          </p:spTgt>
                                        </p:tgtEl>
                                        <p:attrNameLst>
                                          <p:attrName>style.visibility</p:attrName>
                                        </p:attrNameLst>
                                      </p:cBhvr>
                                      <p:to>
                                        <p:strVal val="visible"/>
                                      </p:to>
                                    </p:set>
                                    <p:anim calcmode="lin" valueType="num">
                                      <p:cBhvr additive="base">
                                        <p:cTn id="19" dur="500" fill="hold"/>
                                        <p:tgtEl>
                                          <p:spTgt spid="108547">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0854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08547">
                                            <p:txEl>
                                              <p:pRg st="3" end="3"/>
                                            </p:txEl>
                                          </p:spTgt>
                                        </p:tgtEl>
                                        <p:attrNameLst>
                                          <p:attrName>style.visibility</p:attrName>
                                        </p:attrNameLst>
                                      </p:cBhvr>
                                      <p:to>
                                        <p:strVal val="visible"/>
                                      </p:to>
                                    </p:set>
                                    <p:anim calcmode="lin" valueType="num">
                                      <p:cBhvr additive="base">
                                        <p:cTn id="25" dur="500" fill="hold"/>
                                        <p:tgtEl>
                                          <p:spTgt spid="108547">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08547">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08547">
                                            <p:txEl>
                                              <p:pRg st="4" end="4"/>
                                            </p:txEl>
                                          </p:spTgt>
                                        </p:tgtEl>
                                        <p:attrNameLst>
                                          <p:attrName>style.visibility</p:attrName>
                                        </p:attrNameLst>
                                      </p:cBhvr>
                                      <p:to>
                                        <p:strVal val="visible"/>
                                      </p:to>
                                    </p:set>
                                    <p:anim calcmode="lin" valueType="num">
                                      <p:cBhvr additive="base">
                                        <p:cTn id="31" dur="500" fill="hold"/>
                                        <p:tgtEl>
                                          <p:spTgt spid="108547">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08547">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08547">
                                            <p:txEl>
                                              <p:pRg st="5" end="5"/>
                                            </p:txEl>
                                          </p:spTgt>
                                        </p:tgtEl>
                                        <p:attrNameLst>
                                          <p:attrName>style.visibility</p:attrName>
                                        </p:attrNameLst>
                                      </p:cBhvr>
                                      <p:to>
                                        <p:strVal val="visible"/>
                                      </p:to>
                                    </p:set>
                                    <p:anim calcmode="lin" valueType="num">
                                      <p:cBhvr additive="base">
                                        <p:cTn id="37" dur="500" fill="hold"/>
                                        <p:tgtEl>
                                          <p:spTgt spid="108547">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08547">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108547">
                                            <p:txEl>
                                              <p:pRg st="6" end="6"/>
                                            </p:txEl>
                                          </p:spTgt>
                                        </p:tgtEl>
                                        <p:attrNameLst>
                                          <p:attrName>style.visibility</p:attrName>
                                        </p:attrNameLst>
                                      </p:cBhvr>
                                      <p:to>
                                        <p:strVal val="visible"/>
                                      </p:to>
                                    </p:set>
                                    <p:anim calcmode="lin" valueType="num">
                                      <p:cBhvr additive="base">
                                        <p:cTn id="43" dur="500" fill="hold"/>
                                        <p:tgtEl>
                                          <p:spTgt spid="108547">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108547">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547" grpId="0" build="p"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2"/>
          <p:cNvSpPr>
            <a:spLocks noGrp="1" noChangeArrowheads="1"/>
          </p:cNvSpPr>
          <p:nvPr>
            <p:ph type="title"/>
          </p:nvPr>
        </p:nvSpPr>
        <p:spPr/>
        <p:style>
          <a:lnRef idx="3">
            <a:schemeClr val="lt1"/>
          </a:lnRef>
          <a:fillRef idx="1">
            <a:schemeClr val="accent1"/>
          </a:fillRef>
          <a:effectRef idx="1">
            <a:schemeClr val="accent1"/>
          </a:effectRef>
          <a:fontRef idx="minor">
            <a:schemeClr val="lt1"/>
          </a:fontRef>
        </p:style>
        <p:txBody>
          <a:bodyPr/>
          <a:lstStyle/>
          <a:p>
            <a:pPr algn="ctr" eaLnBrk="1" hangingPunct="1"/>
            <a:r>
              <a:rPr lang="ar-SA" dirty="0" smtClean="0"/>
              <a:t>المتابعة الإلكترونية</a:t>
            </a:r>
            <a:endParaRPr lang="en-US" dirty="0" smtClean="0"/>
          </a:p>
        </p:txBody>
      </p:sp>
      <p:sp>
        <p:nvSpPr>
          <p:cNvPr id="231427" name="Rectangle 3"/>
          <p:cNvSpPr>
            <a:spLocks noGrp="1" noChangeArrowheads="1"/>
          </p:cNvSpPr>
          <p:nvPr>
            <p:ph idx="1"/>
          </p:nvPr>
        </p:nvSpPr>
        <p:spPr/>
        <p:txBody>
          <a:bodyPr/>
          <a:lstStyle/>
          <a:p>
            <a:pPr algn="just" rtl="1" eaLnBrk="1" hangingPunct="1">
              <a:lnSpc>
                <a:spcPct val="80000"/>
              </a:lnSpc>
            </a:pPr>
            <a:r>
              <a:rPr lang="ar-SA" altLang="en-US" sz="2400" smtClean="0"/>
              <a:t>معلومات عن سلوك التعلم لدى الطالب وطريقة سيره في الدروس .</a:t>
            </a:r>
            <a:endParaRPr lang="ar-SA" sz="2400" smtClean="0"/>
          </a:p>
          <a:p>
            <a:pPr algn="just" rtl="1" eaLnBrk="1" hangingPunct="1">
              <a:lnSpc>
                <a:spcPct val="80000"/>
              </a:lnSpc>
            </a:pPr>
            <a:r>
              <a:rPr lang="ar-SA" sz="2400" smtClean="0"/>
              <a:t>معلومات عن الصفحات والدروس التي قام بزيارتها </a:t>
            </a:r>
          </a:p>
          <a:p>
            <a:pPr algn="just" rtl="1" eaLnBrk="1" hangingPunct="1">
              <a:lnSpc>
                <a:spcPct val="80000"/>
              </a:lnSpc>
            </a:pPr>
            <a:r>
              <a:rPr lang="ar-SA" altLang="en-US" sz="2400" smtClean="0"/>
              <a:t>وضع الطالب عند المكان الذي وقف عنده في الزيارة السابقة .</a:t>
            </a:r>
          </a:p>
          <a:p>
            <a:pPr algn="just" rtl="1" eaLnBrk="1" hangingPunct="1">
              <a:lnSpc>
                <a:spcPct val="80000"/>
              </a:lnSpc>
            </a:pPr>
            <a:r>
              <a:rPr lang="ar-SA" altLang="en-US" sz="2400" smtClean="0"/>
              <a:t>تقديم اختبارات التشخيص وتحديد المستوى للطالب ثم وضعه في المستوى المناسب . </a:t>
            </a:r>
          </a:p>
          <a:p>
            <a:pPr algn="just" rtl="1" eaLnBrk="1" hangingPunct="1">
              <a:lnSpc>
                <a:spcPct val="80000"/>
              </a:lnSpc>
            </a:pPr>
            <a:r>
              <a:rPr lang="ar-SA" altLang="en-US" sz="2400" smtClean="0"/>
              <a:t>معلومات عن عدد الدروس المنجزة ووقت الإنجاز مقارنة بمعايير محددة سابقاً .</a:t>
            </a:r>
          </a:p>
          <a:p>
            <a:pPr algn="just" rtl="1" eaLnBrk="1" hangingPunct="1">
              <a:lnSpc>
                <a:spcPct val="80000"/>
              </a:lnSpc>
            </a:pPr>
            <a:r>
              <a:rPr lang="ar-SA" altLang="en-US" sz="2400" smtClean="0"/>
              <a:t>معرفة عدد المقررات التي أنهاها الطالب ومعدله الفصلي والتراكمي والمقررات المتبقية للتخرج . </a:t>
            </a:r>
          </a:p>
          <a:p>
            <a:pPr algn="just" rtl="1" eaLnBrk="1" hangingPunct="1">
              <a:lnSpc>
                <a:spcPct val="80000"/>
              </a:lnSpc>
            </a:pPr>
            <a:r>
              <a:rPr lang="ar-SA" altLang="en-US" sz="2400" smtClean="0"/>
              <a:t>إطلاع الطالب على درجاته وواجباته من صفحته الخاصة .</a:t>
            </a:r>
          </a:p>
          <a:p>
            <a:pPr algn="just" rtl="1" eaLnBrk="1" hangingPunct="1">
              <a:lnSpc>
                <a:spcPct val="80000"/>
              </a:lnSpc>
            </a:pPr>
            <a:r>
              <a:rPr lang="ar-SA" altLang="en-US" sz="2400" smtClean="0"/>
              <a:t>معرفة الطلاب الداخلين على النظام / المقرر في لحظة معينة .</a:t>
            </a:r>
          </a:p>
          <a:p>
            <a:pPr algn="just" rtl="1" eaLnBrk="1" hangingPunct="1">
              <a:lnSpc>
                <a:spcPct val="80000"/>
              </a:lnSpc>
            </a:pPr>
            <a:r>
              <a:rPr lang="ar-SA" altLang="en-US" sz="2400" smtClean="0"/>
              <a:t>يستطيع المعلم وضع ملاحظاته على مستوى الطالب .</a:t>
            </a:r>
          </a:p>
        </p:txBody>
      </p:sp>
      <p:sp>
        <p:nvSpPr>
          <p:cNvPr id="6" name="Slide Number Placeholder 5"/>
          <p:cNvSpPr>
            <a:spLocks noGrp="1"/>
          </p:cNvSpPr>
          <p:nvPr>
            <p:ph type="sldNum" sz="quarter" idx="12"/>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defRPr/>
            </a:pPr>
            <a:fld id="{B12402E7-491A-4E46-8363-167F8D64E7C1}" type="slidenum">
              <a:rPr lang="en-US"/>
              <a:pPr>
                <a:defRPr/>
              </a:pPr>
              <a:t>27</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231427">
                                            <p:txEl>
                                              <p:pRg st="0" end="0"/>
                                            </p:txEl>
                                          </p:spTgt>
                                        </p:tgtEl>
                                        <p:attrNameLst>
                                          <p:attrName>style.visibility</p:attrName>
                                        </p:attrNameLst>
                                      </p:cBhvr>
                                      <p:to>
                                        <p:strVal val="visible"/>
                                      </p:to>
                                    </p:set>
                                    <p:anim calcmode="lin" valueType="num">
                                      <p:cBhvr additive="base">
                                        <p:cTn id="7" dur="500" fill="hold"/>
                                        <p:tgtEl>
                                          <p:spTgt spid="23142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3142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231427">
                                            <p:txEl>
                                              <p:pRg st="1" end="1"/>
                                            </p:txEl>
                                          </p:spTgt>
                                        </p:tgtEl>
                                        <p:attrNameLst>
                                          <p:attrName>style.visibility</p:attrName>
                                        </p:attrNameLst>
                                      </p:cBhvr>
                                      <p:to>
                                        <p:strVal val="visible"/>
                                      </p:to>
                                    </p:set>
                                    <p:anim calcmode="lin" valueType="num">
                                      <p:cBhvr additive="base">
                                        <p:cTn id="13" dur="500" fill="hold"/>
                                        <p:tgtEl>
                                          <p:spTgt spid="231427">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3142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231427">
                                            <p:txEl>
                                              <p:pRg st="2" end="2"/>
                                            </p:txEl>
                                          </p:spTgt>
                                        </p:tgtEl>
                                        <p:attrNameLst>
                                          <p:attrName>style.visibility</p:attrName>
                                        </p:attrNameLst>
                                      </p:cBhvr>
                                      <p:to>
                                        <p:strVal val="visible"/>
                                      </p:to>
                                    </p:set>
                                    <p:anim calcmode="lin" valueType="num">
                                      <p:cBhvr additive="base">
                                        <p:cTn id="19" dur="500" fill="hold"/>
                                        <p:tgtEl>
                                          <p:spTgt spid="231427">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3142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231427">
                                            <p:txEl>
                                              <p:pRg st="3" end="3"/>
                                            </p:txEl>
                                          </p:spTgt>
                                        </p:tgtEl>
                                        <p:attrNameLst>
                                          <p:attrName>style.visibility</p:attrName>
                                        </p:attrNameLst>
                                      </p:cBhvr>
                                      <p:to>
                                        <p:strVal val="visible"/>
                                      </p:to>
                                    </p:set>
                                    <p:anim calcmode="lin" valueType="num">
                                      <p:cBhvr additive="base">
                                        <p:cTn id="25" dur="500" fill="hold"/>
                                        <p:tgtEl>
                                          <p:spTgt spid="231427">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31427">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nodeType="clickEffect">
                                  <p:stCondLst>
                                    <p:cond delay="0"/>
                                  </p:stCondLst>
                                  <p:childTnLst>
                                    <p:set>
                                      <p:cBhvr>
                                        <p:cTn id="30" dur="1" fill="hold">
                                          <p:stCondLst>
                                            <p:cond delay="0"/>
                                          </p:stCondLst>
                                        </p:cTn>
                                        <p:tgtEl>
                                          <p:spTgt spid="231427">
                                            <p:txEl>
                                              <p:pRg st="4" end="4"/>
                                            </p:txEl>
                                          </p:spTgt>
                                        </p:tgtEl>
                                        <p:attrNameLst>
                                          <p:attrName>style.visibility</p:attrName>
                                        </p:attrNameLst>
                                      </p:cBhvr>
                                      <p:to>
                                        <p:strVal val="visible"/>
                                      </p:to>
                                    </p:set>
                                    <p:anim calcmode="lin" valueType="num">
                                      <p:cBhvr additive="base">
                                        <p:cTn id="31" dur="500" fill="hold"/>
                                        <p:tgtEl>
                                          <p:spTgt spid="231427">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231427">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nodeType="clickEffect">
                                  <p:stCondLst>
                                    <p:cond delay="0"/>
                                  </p:stCondLst>
                                  <p:childTnLst>
                                    <p:set>
                                      <p:cBhvr>
                                        <p:cTn id="36" dur="1" fill="hold">
                                          <p:stCondLst>
                                            <p:cond delay="0"/>
                                          </p:stCondLst>
                                        </p:cTn>
                                        <p:tgtEl>
                                          <p:spTgt spid="231427">
                                            <p:txEl>
                                              <p:pRg st="5" end="5"/>
                                            </p:txEl>
                                          </p:spTgt>
                                        </p:tgtEl>
                                        <p:attrNameLst>
                                          <p:attrName>style.visibility</p:attrName>
                                        </p:attrNameLst>
                                      </p:cBhvr>
                                      <p:to>
                                        <p:strVal val="visible"/>
                                      </p:to>
                                    </p:set>
                                    <p:anim calcmode="lin" valueType="num">
                                      <p:cBhvr additive="base">
                                        <p:cTn id="37" dur="500" fill="hold"/>
                                        <p:tgtEl>
                                          <p:spTgt spid="231427">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231427">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nodeType="clickEffect">
                                  <p:stCondLst>
                                    <p:cond delay="0"/>
                                  </p:stCondLst>
                                  <p:childTnLst>
                                    <p:set>
                                      <p:cBhvr>
                                        <p:cTn id="42" dur="1" fill="hold">
                                          <p:stCondLst>
                                            <p:cond delay="0"/>
                                          </p:stCondLst>
                                        </p:cTn>
                                        <p:tgtEl>
                                          <p:spTgt spid="231427">
                                            <p:txEl>
                                              <p:pRg st="6" end="6"/>
                                            </p:txEl>
                                          </p:spTgt>
                                        </p:tgtEl>
                                        <p:attrNameLst>
                                          <p:attrName>style.visibility</p:attrName>
                                        </p:attrNameLst>
                                      </p:cBhvr>
                                      <p:to>
                                        <p:strVal val="visible"/>
                                      </p:to>
                                    </p:set>
                                    <p:anim calcmode="lin" valueType="num">
                                      <p:cBhvr additive="base">
                                        <p:cTn id="43" dur="500" fill="hold"/>
                                        <p:tgtEl>
                                          <p:spTgt spid="231427">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231427">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8" fill="hold" nodeType="clickEffect">
                                  <p:stCondLst>
                                    <p:cond delay="0"/>
                                  </p:stCondLst>
                                  <p:childTnLst>
                                    <p:set>
                                      <p:cBhvr>
                                        <p:cTn id="48" dur="1" fill="hold">
                                          <p:stCondLst>
                                            <p:cond delay="0"/>
                                          </p:stCondLst>
                                        </p:cTn>
                                        <p:tgtEl>
                                          <p:spTgt spid="231427">
                                            <p:txEl>
                                              <p:pRg st="7" end="7"/>
                                            </p:txEl>
                                          </p:spTgt>
                                        </p:tgtEl>
                                        <p:attrNameLst>
                                          <p:attrName>style.visibility</p:attrName>
                                        </p:attrNameLst>
                                      </p:cBhvr>
                                      <p:to>
                                        <p:strVal val="visible"/>
                                      </p:to>
                                    </p:set>
                                    <p:anim calcmode="lin" valueType="num">
                                      <p:cBhvr additive="base">
                                        <p:cTn id="49" dur="500" fill="hold"/>
                                        <p:tgtEl>
                                          <p:spTgt spid="231427">
                                            <p:txEl>
                                              <p:pRg st="7" end="7"/>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231427">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8" fill="hold" nodeType="clickEffect">
                                  <p:stCondLst>
                                    <p:cond delay="0"/>
                                  </p:stCondLst>
                                  <p:childTnLst>
                                    <p:set>
                                      <p:cBhvr>
                                        <p:cTn id="54" dur="1" fill="hold">
                                          <p:stCondLst>
                                            <p:cond delay="0"/>
                                          </p:stCondLst>
                                        </p:cTn>
                                        <p:tgtEl>
                                          <p:spTgt spid="231427">
                                            <p:txEl>
                                              <p:pRg st="8" end="8"/>
                                            </p:txEl>
                                          </p:spTgt>
                                        </p:tgtEl>
                                        <p:attrNameLst>
                                          <p:attrName>style.visibility</p:attrName>
                                        </p:attrNameLst>
                                      </p:cBhvr>
                                      <p:to>
                                        <p:strVal val="visible"/>
                                      </p:to>
                                    </p:set>
                                    <p:anim calcmode="lin" valueType="num">
                                      <p:cBhvr additive="base">
                                        <p:cTn id="55" dur="500" fill="hold"/>
                                        <p:tgtEl>
                                          <p:spTgt spid="231427">
                                            <p:txEl>
                                              <p:pRg st="8" end="8"/>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231427">
                                            <p:txEl>
                                              <p:pRg st="8" end="8"/>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3011" name="Rectangle 2"/>
          <p:cNvSpPr>
            <a:spLocks noGrp="1" noChangeArrowheads="1"/>
          </p:cNvSpPr>
          <p:nvPr>
            <p:ph type="title"/>
          </p:nvPr>
        </p:nvSpPr>
        <p:spPr/>
        <p:style>
          <a:lnRef idx="3">
            <a:schemeClr val="lt1"/>
          </a:lnRef>
          <a:fillRef idx="1">
            <a:schemeClr val="accent1"/>
          </a:fillRef>
          <a:effectRef idx="1">
            <a:schemeClr val="accent1"/>
          </a:effectRef>
          <a:fontRef idx="minor">
            <a:schemeClr val="lt1"/>
          </a:fontRef>
        </p:style>
        <p:txBody>
          <a:bodyPr/>
          <a:lstStyle/>
          <a:p>
            <a:pPr algn="ctr" rtl="1" eaLnBrk="1" hangingPunct="1"/>
            <a:r>
              <a:rPr lang="ar-SA" dirty="0" smtClean="0"/>
              <a:t>مقترحات نحو تعليم إلكتروني أفضل</a:t>
            </a:r>
            <a:endParaRPr lang="en-US" dirty="0" smtClean="0"/>
          </a:p>
        </p:txBody>
      </p:sp>
      <p:sp>
        <p:nvSpPr>
          <p:cNvPr id="218115" name="Rectangle 3"/>
          <p:cNvSpPr>
            <a:spLocks noGrp="1" noChangeArrowheads="1"/>
          </p:cNvSpPr>
          <p:nvPr>
            <p:ph type="body" sz="half" idx="1"/>
          </p:nvPr>
        </p:nvSpPr>
        <p:spPr>
          <a:xfrm>
            <a:off x="1066800" y="1676400"/>
            <a:ext cx="5018088" cy="4114800"/>
          </a:xfrm>
        </p:spPr>
        <p:txBody>
          <a:bodyPr/>
          <a:lstStyle/>
          <a:p>
            <a:pPr algn="just" rtl="1" eaLnBrk="1" hangingPunct="1">
              <a:lnSpc>
                <a:spcPct val="80000"/>
              </a:lnSpc>
            </a:pPr>
            <a:r>
              <a:rPr lang="ar-SA" sz="2400" smtClean="0"/>
              <a:t>دعم مبادرات التعليم الإلكتروني في المدارس والجامعات – تمويل ، معونات .. </a:t>
            </a:r>
          </a:p>
          <a:p>
            <a:pPr algn="just" rtl="1" eaLnBrk="1" hangingPunct="1">
              <a:lnSpc>
                <a:spcPct val="80000"/>
              </a:lnSpc>
            </a:pPr>
            <a:r>
              <a:rPr lang="ar-SA" sz="2400" smtClean="0"/>
              <a:t>تقوية البنية التحتية للاتصالات والأجهزة</a:t>
            </a:r>
          </a:p>
          <a:p>
            <a:pPr algn="just" rtl="1" eaLnBrk="1" hangingPunct="1">
              <a:lnSpc>
                <a:spcPct val="80000"/>
              </a:lnSpc>
            </a:pPr>
            <a:r>
              <a:rPr lang="ar-SA" sz="2400" smtClean="0"/>
              <a:t>إيجاد معايير تحكم جودة الإنتاج والتطوير</a:t>
            </a:r>
          </a:p>
          <a:p>
            <a:pPr algn="just" rtl="1" eaLnBrk="1" hangingPunct="1">
              <a:lnSpc>
                <a:spcPct val="80000"/>
              </a:lnSpc>
            </a:pPr>
            <a:r>
              <a:rPr lang="ar-SA" sz="2400" smtClean="0"/>
              <a:t>اتجاه الشركات لتطوير حلول التعليم الإلكتروني والاستثمار فيها</a:t>
            </a:r>
          </a:p>
          <a:p>
            <a:pPr algn="just" rtl="1" eaLnBrk="1" hangingPunct="1">
              <a:lnSpc>
                <a:spcPct val="80000"/>
              </a:lnSpc>
            </a:pPr>
            <a:r>
              <a:rPr lang="ar-SA" sz="2400" smtClean="0"/>
              <a:t>إجراء دراسات وعقد مؤتمرات لتمكين المفهوم وترشيد التطبيق </a:t>
            </a:r>
          </a:p>
          <a:p>
            <a:pPr algn="just" rtl="1" eaLnBrk="1" hangingPunct="1">
              <a:lnSpc>
                <a:spcPct val="80000"/>
              </a:lnSpc>
            </a:pPr>
            <a:r>
              <a:rPr lang="ar-SA" sz="2400" smtClean="0"/>
              <a:t>ضرورة التدريب الشامل على هذه التقنية الجديدة</a:t>
            </a:r>
          </a:p>
          <a:p>
            <a:pPr algn="just" rtl="1" eaLnBrk="1" hangingPunct="1">
              <a:lnSpc>
                <a:spcPct val="80000"/>
              </a:lnSpc>
            </a:pPr>
            <a:r>
              <a:rPr lang="ar-SA" sz="2400" smtClean="0"/>
              <a:t>إجراء دراسات عن جدوى طريقة التعليم الإلكتروني في تحسين التعلم ؟</a:t>
            </a:r>
            <a:endParaRPr lang="en-US" sz="2400" smtClean="0"/>
          </a:p>
        </p:txBody>
      </p:sp>
      <p:pic>
        <p:nvPicPr>
          <p:cNvPr id="43013" name="Picture 4" descr="j0287005"/>
          <p:cNvPicPr>
            <a:picLocks noGrp="1" noChangeAspect="1" noChangeArrowheads="1"/>
          </p:cNvPicPr>
          <p:nvPr>
            <p:ph sz="half" idx="2"/>
          </p:nvPr>
        </p:nvPicPr>
        <p:blipFill>
          <a:blip r:embed="rId2"/>
          <a:srcRect/>
          <a:stretch>
            <a:fillRect/>
          </a:stretch>
        </p:blipFill>
        <p:spPr>
          <a:xfrm>
            <a:off x="6318250" y="1671638"/>
            <a:ext cx="2070100" cy="3557587"/>
          </a:xfrm>
          <a:noFill/>
        </p:spPr>
      </p:pic>
      <p:sp>
        <p:nvSpPr>
          <p:cNvPr id="7" name="Slide Number Placeholder 6"/>
          <p:cNvSpPr>
            <a:spLocks noGrp="1"/>
          </p:cNvSpPr>
          <p:nvPr>
            <p:ph type="sldNum" sz="quarter" idx="12"/>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defRPr/>
            </a:pPr>
            <a:fld id="{D06D8BC8-0DB0-4DF2-A8FF-A4B161F3D274}" type="slidenum">
              <a:rPr lang="en-US"/>
              <a:pPr>
                <a:defRPr/>
              </a:pPr>
              <a:t>28</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18115">
                                            <p:txEl>
                                              <p:pRg st="0" end="0"/>
                                            </p:txEl>
                                          </p:spTgt>
                                        </p:tgtEl>
                                        <p:attrNameLst>
                                          <p:attrName>style.visibility</p:attrName>
                                        </p:attrNameLst>
                                      </p:cBhvr>
                                      <p:to>
                                        <p:strVal val="visible"/>
                                      </p:to>
                                    </p:set>
                                    <p:anim calcmode="lin" valueType="num">
                                      <p:cBhvr additive="base">
                                        <p:cTn id="7" dur="500" fill="hold"/>
                                        <p:tgtEl>
                                          <p:spTgt spid="21811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1811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18115">
                                            <p:txEl>
                                              <p:pRg st="1" end="1"/>
                                            </p:txEl>
                                          </p:spTgt>
                                        </p:tgtEl>
                                        <p:attrNameLst>
                                          <p:attrName>style.visibility</p:attrName>
                                        </p:attrNameLst>
                                      </p:cBhvr>
                                      <p:to>
                                        <p:strVal val="visible"/>
                                      </p:to>
                                    </p:set>
                                    <p:anim calcmode="lin" valueType="num">
                                      <p:cBhvr additive="base">
                                        <p:cTn id="13" dur="500" fill="hold"/>
                                        <p:tgtEl>
                                          <p:spTgt spid="218115">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1811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18115">
                                            <p:txEl>
                                              <p:pRg st="2" end="2"/>
                                            </p:txEl>
                                          </p:spTgt>
                                        </p:tgtEl>
                                        <p:attrNameLst>
                                          <p:attrName>style.visibility</p:attrName>
                                        </p:attrNameLst>
                                      </p:cBhvr>
                                      <p:to>
                                        <p:strVal val="visible"/>
                                      </p:to>
                                    </p:set>
                                    <p:anim calcmode="lin" valueType="num">
                                      <p:cBhvr additive="base">
                                        <p:cTn id="19" dur="500" fill="hold"/>
                                        <p:tgtEl>
                                          <p:spTgt spid="218115">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1811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18115">
                                            <p:txEl>
                                              <p:pRg st="3" end="3"/>
                                            </p:txEl>
                                          </p:spTgt>
                                        </p:tgtEl>
                                        <p:attrNameLst>
                                          <p:attrName>style.visibility</p:attrName>
                                        </p:attrNameLst>
                                      </p:cBhvr>
                                      <p:to>
                                        <p:strVal val="visible"/>
                                      </p:to>
                                    </p:set>
                                    <p:anim calcmode="lin" valueType="num">
                                      <p:cBhvr additive="base">
                                        <p:cTn id="25" dur="500" fill="hold"/>
                                        <p:tgtEl>
                                          <p:spTgt spid="218115">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18115">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218115">
                                            <p:txEl>
                                              <p:pRg st="4" end="4"/>
                                            </p:txEl>
                                          </p:spTgt>
                                        </p:tgtEl>
                                        <p:attrNameLst>
                                          <p:attrName>style.visibility</p:attrName>
                                        </p:attrNameLst>
                                      </p:cBhvr>
                                      <p:to>
                                        <p:strVal val="visible"/>
                                      </p:to>
                                    </p:set>
                                    <p:anim calcmode="lin" valueType="num">
                                      <p:cBhvr additive="base">
                                        <p:cTn id="31" dur="500" fill="hold"/>
                                        <p:tgtEl>
                                          <p:spTgt spid="218115">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218115">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218115">
                                            <p:txEl>
                                              <p:pRg st="5" end="5"/>
                                            </p:txEl>
                                          </p:spTgt>
                                        </p:tgtEl>
                                        <p:attrNameLst>
                                          <p:attrName>style.visibility</p:attrName>
                                        </p:attrNameLst>
                                      </p:cBhvr>
                                      <p:to>
                                        <p:strVal val="visible"/>
                                      </p:to>
                                    </p:set>
                                    <p:anim calcmode="lin" valueType="num">
                                      <p:cBhvr additive="base">
                                        <p:cTn id="37" dur="500" fill="hold"/>
                                        <p:tgtEl>
                                          <p:spTgt spid="218115">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218115">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218115">
                                            <p:txEl>
                                              <p:pRg st="6" end="6"/>
                                            </p:txEl>
                                          </p:spTgt>
                                        </p:tgtEl>
                                        <p:attrNameLst>
                                          <p:attrName>style.visibility</p:attrName>
                                        </p:attrNameLst>
                                      </p:cBhvr>
                                      <p:to>
                                        <p:strVal val="visible"/>
                                      </p:to>
                                    </p:set>
                                    <p:anim calcmode="lin" valueType="num">
                                      <p:cBhvr additive="base">
                                        <p:cTn id="43" dur="500" fill="hold"/>
                                        <p:tgtEl>
                                          <p:spTgt spid="218115">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218115">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8115" grpId="0" build="p" autoUpdateAnimBg="0"/>
    </p:bld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1250" name="Rectangle 2"/>
          <p:cNvSpPr>
            <a:spLocks noGrp="1" noChangeArrowheads="1"/>
          </p:cNvSpPr>
          <p:nvPr>
            <p:ph type="title"/>
          </p:nvPr>
        </p:nvSpPr>
        <p:spPr>
          <a:xfrm>
            <a:off x="1066800" y="908050"/>
            <a:ext cx="7772400" cy="4897438"/>
          </a:xfrm>
        </p:spPr>
        <p:txBody>
          <a:bodyPr>
            <a:normAutofit fontScale="90000"/>
          </a:bodyPr>
          <a:lstStyle/>
          <a:p>
            <a:pPr algn="ctr" rtl="1" eaLnBrk="1" hangingPunct="1"/>
            <a:r>
              <a:rPr lang="ar-SA" smtClean="0"/>
              <a:t>مع تطور تطبيقات الإنترنت في التعليم بدأت تلوح في الأفق ملامح طريقة جديدة في التعليم .. هي التعليم الإلكتروني .. نشهد الآن بداياتها .. وسوف تكون أكثر تطوراً في السنوات القادمة إن شاء الله</a:t>
            </a:r>
            <a:r>
              <a:rPr lang="en-US" smtClean="0"/>
              <a:t/>
            </a:r>
            <a:br>
              <a:rPr lang="en-US" smtClean="0"/>
            </a:br>
            <a:r>
              <a:rPr lang="en-US" smtClean="0"/>
              <a:t/>
            </a:r>
            <a:br>
              <a:rPr lang="en-US" smtClean="0"/>
            </a:br>
            <a:r>
              <a:rPr lang="ar-SA" smtClean="0">
                <a:solidFill>
                  <a:schemeClr val="tx1"/>
                </a:solidFill>
              </a:rPr>
              <a:t>التعلم في المستقبل = التعلم الإلكتروني</a:t>
            </a:r>
            <a:endParaRPr lang="en-US" smtClean="0">
              <a:solidFill>
                <a:schemeClr val="tx1"/>
              </a:solidFill>
            </a:endParaRPr>
          </a:p>
        </p:txBody>
      </p:sp>
      <p:sp>
        <p:nvSpPr>
          <p:cNvPr id="9221" name="Rectangle 3"/>
          <p:cNvSpPr>
            <a:spLocks noGrp="1" noChangeArrowheads="1"/>
          </p:cNvSpPr>
          <p:nvPr>
            <p:ph idx="1"/>
          </p:nvPr>
        </p:nvSpPr>
        <p:spPr/>
        <p:txBody>
          <a:bodyPr/>
          <a:lstStyle/>
          <a:p>
            <a:pPr algn="ctr" rtl="1" eaLnBrk="1" hangingPunct="1">
              <a:lnSpc>
                <a:spcPct val="80000"/>
              </a:lnSpc>
              <a:buFont typeface="Wingdings" pitchFamily="2" charset="2"/>
              <a:buNone/>
            </a:pPr>
            <a:r>
              <a:rPr lang="ar-SA" sz="3600" smtClean="0"/>
              <a:t>	</a:t>
            </a:r>
          </a:p>
          <a:p>
            <a:pPr algn="ctr" rtl="1" eaLnBrk="1" hangingPunct="1">
              <a:lnSpc>
                <a:spcPct val="80000"/>
              </a:lnSpc>
              <a:buFont typeface="Wingdings" pitchFamily="2" charset="2"/>
              <a:buNone/>
            </a:pPr>
            <a:endParaRPr lang="ar-SA" sz="3600" smtClean="0"/>
          </a:p>
          <a:p>
            <a:pPr algn="just" rtl="1" eaLnBrk="1" hangingPunct="1">
              <a:lnSpc>
                <a:spcPct val="80000"/>
              </a:lnSpc>
            </a:pPr>
            <a:endParaRPr lang="ar-SA" sz="3600" smtClean="0"/>
          </a:p>
        </p:txBody>
      </p:sp>
      <p:sp>
        <p:nvSpPr>
          <p:cNvPr id="9218" name="Footer Placeholder 4"/>
          <p:cNvSpPr>
            <a:spLocks noGrp="1"/>
          </p:cNvSpPr>
          <p:nvPr>
            <p:ph type="ftr" sz="quarter" idx="11"/>
          </p:nvPr>
        </p:nvSpPr>
        <p:spPr>
          <a:noFill/>
          <a:ln>
            <a:miter lim="800000"/>
            <a:headEnd/>
            <a:tailEnd/>
          </a:ln>
        </p:spPr>
        <p:txBody>
          <a:bodyPr/>
          <a:lstStyle/>
          <a:p>
            <a:endParaRPr lang="ar-SA" smtClean="0">
              <a:latin typeface="Arial" pitchFamily="34" charset="0"/>
            </a:endParaRPr>
          </a:p>
        </p:txBody>
      </p:sp>
      <p:sp>
        <p:nvSpPr>
          <p:cNvPr id="6" name="Slide Number Placeholder 5"/>
          <p:cNvSpPr>
            <a:spLocks noGrp="1"/>
          </p:cNvSpPr>
          <p:nvPr>
            <p:ph type="sldNum" sz="quarter" idx="12"/>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defRPr/>
            </a:pPr>
            <a:fld id="{935C52E6-BB2D-4687-BFE3-E5BA4DEB1759}" type="slidenum">
              <a:rPr lang="en-US"/>
              <a:pPr>
                <a:defRPr/>
              </a:pPr>
              <a:t>3</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81250"/>
                                        </p:tgtEl>
                                        <p:attrNameLst>
                                          <p:attrName>style.visibility</p:attrName>
                                        </p:attrNameLst>
                                      </p:cBhvr>
                                      <p:to>
                                        <p:strVal val="visible"/>
                                      </p:to>
                                    </p:set>
                                    <p:anim calcmode="lin" valueType="num">
                                      <p:cBhvr additive="base">
                                        <p:cTn id="7" dur="500" fill="hold"/>
                                        <p:tgtEl>
                                          <p:spTgt spid="181250"/>
                                        </p:tgtEl>
                                        <p:attrNameLst>
                                          <p:attrName>ppt_x</p:attrName>
                                        </p:attrNameLst>
                                      </p:cBhvr>
                                      <p:tavLst>
                                        <p:tav tm="0">
                                          <p:val>
                                            <p:strVal val="#ppt_x"/>
                                          </p:val>
                                        </p:tav>
                                        <p:tav tm="100000">
                                          <p:val>
                                            <p:strVal val="#ppt_x"/>
                                          </p:val>
                                        </p:tav>
                                      </p:tavLst>
                                    </p:anim>
                                    <p:anim calcmode="lin" valueType="num">
                                      <p:cBhvr additive="base">
                                        <p:cTn id="8" dur="500" fill="hold"/>
                                        <p:tgtEl>
                                          <p:spTgt spid="18125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1250" grpId="0"/>
    </p:bld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3" name="Rectangle 1026"/>
          <p:cNvSpPr>
            <a:spLocks noGrp="1" noChangeArrowheads="1"/>
          </p:cNvSpPr>
          <p:nvPr>
            <p:ph type="title"/>
          </p:nvPr>
        </p:nvSpPr>
        <p:spPr/>
        <p:style>
          <a:lnRef idx="3">
            <a:schemeClr val="lt1"/>
          </a:lnRef>
          <a:fillRef idx="1">
            <a:schemeClr val="accent1"/>
          </a:fillRef>
          <a:effectRef idx="1">
            <a:schemeClr val="accent1"/>
          </a:effectRef>
          <a:fontRef idx="minor">
            <a:schemeClr val="lt1"/>
          </a:fontRef>
        </p:style>
        <p:txBody>
          <a:bodyPr/>
          <a:lstStyle/>
          <a:p>
            <a:pPr algn="ctr" eaLnBrk="1" hangingPunct="1"/>
            <a:r>
              <a:rPr lang="ar-SA" dirty="0" smtClean="0">
                <a:latin typeface="Times New Roman" pitchFamily="18" charset="0"/>
              </a:rPr>
              <a:t>تعريف التعليم الإلكتروني</a:t>
            </a:r>
            <a:endParaRPr lang="en-US" dirty="0" smtClean="0">
              <a:latin typeface="Times New Roman" pitchFamily="18" charset="0"/>
            </a:endParaRPr>
          </a:p>
        </p:txBody>
      </p:sp>
      <p:sp>
        <p:nvSpPr>
          <p:cNvPr id="182275" name="Rectangle 1027"/>
          <p:cNvSpPr>
            <a:spLocks noGrp="1" noChangeArrowheads="1"/>
          </p:cNvSpPr>
          <p:nvPr>
            <p:ph type="body" sz="half" idx="1"/>
          </p:nvPr>
        </p:nvSpPr>
        <p:spPr>
          <a:xfrm>
            <a:off x="1211263" y="2036763"/>
            <a:ext cx="7321550" cy="2687637"/>
          </a:xfrm>
        </p:spPr>
        <p:txBody>
          <a:bodyPr/>
          <a:lstStyle/>
          <a:p>
            <a:pPr algn="ctr" rtl="1" eaLnBrk="1" hangingPunct="1">
              <a:lnSpc>
                <a:spcPct val="90000"/>
              </a:lnSpc>
              <a:buFont typeface="Wingdings" pitchFamily="2" charset="2"/>
              <a:buNone/>
            </a:pPr>
            <a:r>
              <a:rPr lang="ar-SA" sz="1800" smtClean="0"/>
              <a:t>	</a:t>
            </a:r>
            <a:r>
              <a:rPr lang="ar-SA" sz="3600" smtClean="0"/>
              <a:t>تقديم المحتوى التعليمي مع ما يتضمنه من شروحات وتمارين وتفاعل ومتابعة بصورة جزئية أو شاملة في الفصل أو عن بعد .. بواسطة برامج متقدمة مخزنة في الحاسب أو عبر شبكة الإنترنت .</a:t>
            </a:r>
          </a:p>
        </p:txBody>
      </p:sp>
      <p:pic>
        <p:nvPicPr>
          <p:cNvPr id="10245" name="Picture 1028" descr="j0285750"/>
          <p:cNvPicPr>
            <a:picLocks noGrp="1" noChangeAspect="1" noChangeArrowheads="1"/>
          </p:cNvPicPr>
          <p:nvPr>
            <p:ph sz="half" idx="2"/>
          </p:nvPr>
        </p:nvPicPr>
        <p:blipFill>
          <a:blip r:embed="rId2"/>
          <a:srcRect/>
          <a:stretch>
            <a:fillRect/>
          </a:stretch>
        </p:blipFill>
        <p:spPr>
          <a:xfrm>
            <a:off x="3779838" y="4797425"/>
            <a:ext cx="1824037" cy="1120775"/>
          </a:xfrm>
          <a:noFill/>
        </p:spPr>
      </p:pic>
      <p:sp>
        <p:nvSpPr>
          <p:cNvPr id="10242" name="Footer Placeholder 5"/>
          <p:cNvSpPr>
            <a:spLocks noGrp="1"/>
          </p:cNvSpPr>
          <p:nvPr>
            <p:ph type="ftr" sz="quarter" idx="11"/>
          </p:nvPr>
        </p:nvSpPr>
        <p:spPr>
          <a:noFill/>
          <a:ln>
            <a:miter lim="800000"/>
            <a:headEnd/>
            <a:tailEnd/>
          </a:ln>
        </p:spPr>
        <p:txBody>
          <a:bodyPr/>
          <a:lstStyle/>
          <a:p>
            <a:endParaRPr lang="ar-SA" smtClean="0">
              <a:latin typeface="Arial" pitchFamily="34" charset="0"/>
            </a:endParaRPr>
          </a:p>
        </p:txBody>
      </p:sp>
      <p:pic>
        <p:nvPicPr>
          <p:cNvPr id="10246" name="Picture 4" descr="russia%20man"/>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7524750" y="98425"/>
            <a:ext cx="1501775" cy="2055813"/>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82275">
                                            <p:txEl>
                                              <p:pRg st="0" end="0"/>
                                            </p:txEl>
                                          </p:spTgt>
                                        </p:tgtEl>
                                        <p:attrNameLst>
                                          <p:attrName>style.visibility</p:attrName>
                                        </p:attrNameLst>
                                      </p:cBhvr>
                                      <p:to>
                                        <p:strVal val="visible"/>
                                      </p:to>
                                    </p:set>
                                    <p:anim calcmode="lin" valueType="num">
                                      <p:cBhvr additive="base">
                                        <p:cTn id="7" dur="500" fill="hold"/>
                                        <p:tgtEl>
                                          <p:spTgt spid="18227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82275">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2275" grpId="0" build="p" autoUpdateAnimBg="0"/>
    </p:bldLst>
  </p:timing>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3" name="Slide Number Placeholder 3"/>
          <p:cNvSpPr>
            <a:spLocks noGrp="1"/>
          </p:cNvSpPr>
          <p:nvPr>
            <p:ph type="sldNum" sz="quarter" idx="12"/>
          </p:nvPr>
        </p:nvSpPr>
        <p:spPr>
          <a:xfrm>
            <a:off x="4487863" y="6237288"/>
            <a:ext cx="1905000" cy="457200"/>
          </a:xfrm>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defRPr/>
            </a:pPr>
            <a:fld id="{9A94A4BB-6E79-4E07-B754-4339A33F5AB1}" type="slidenum">
              <a:rPr lang="en-US"/>
              <a:pPr>
                <a:defRPr/>
              </a:pPr>
              <a:t>5</a:t>
            </a:fld>
            <a:endParaRPr lang="en-US"/>
          </a:p>
        </p:txBody>
      </p:sp>
      <p:sp>
        <p:nvSpPr>
          <p:cNvPr id="11267" name="Oval 5"/>
          <p:cNvSpPr>
            <a:spLocks noChangeArrowheads="1"/>
          </p:cNvSpPr>
          <p:nvPr/>
        </p:nvSpPr>
        <p:spPr bwMode="auto">
          <a:xfrm>
            <a:off x="1116013" y="2205038"/>
            <a:ext cx="7848600" cy="3529012"/>
          </a:xfrm>
          <a:prstGeom prst="ellipse">
            <a:avLst/>
          </a:prstGeom>
          <a:solidFill>
            <a:srgbClr val="0066CC"/>
          </a:solidFill>
          <a:ln w="9525">
            <a:solidFill>
              <a:schemeClr val="tx1"/>
            </a:solidFill>
            <a:round/>
            <a:headEnd/>
            <a:tailEnd/>
          </a:ln>
          <a:effectLst>
            <a:outerShdw dist="107763" dir="2700000" algn="ctr" rotWithShape="0">
              <a:schemeClr val="bg2"/>
            </a:outerShdw>
          </a:effectLst>
        </p:spPr>
        <p:txBody>
          <a:bodyPr wrap="none" anchor="ctr"/>
          <a:lstStyle/>
          <a:p>
            <a:endParaRPr lang="ar-SA"/>
          </a:p>
        </p:txBody>
      </p:sp>
      <p:sp>
        <p:nvSpPr>
          <p:cNvPr id="11268" name="Text Box 6"/>
          <p:cNvSpPr txBox="1">
            <a:spLocks noChangeArrowheads="1"/>
          </p:cNvSpPr>
          <p:nvPr/>
        </p:nvSpPr>
        <p:spPr bwMode="auto">
          <a:xfrm>
            <a:off x="7280275" y="3638550"/>
            <a:ext cx="1457325" cy="366713"/>
          </a:xfrm>
          <a:prstGeom prst="rect">
            <a:avLst/>
          </a:prstGeom>
          <a:noFill/>
          <a:ln w="9525">
            <a:noFill/>
            <a:miter lim="800000"/>
            <a:headEnd/>
            <a:tailEnd/>
          </a:ln>
          <a:effectLst/>
        </p:spPr>
        <p:txBody>
          <a:bodyPr wrap="none">
            <a:spAutoFit/>
          </a:bodyPr>
          <a:lstStyle/>
          <a:p>
            <a:pPr algn="l"/>
            <a:r>
              <a:rPr kumimoji="0" lang="ar-SA" sz="1800" b="1">
                <a:solidFill>
                  <a:schemeClr val="bg2"/>
                </a:solidFill>
                <a:latin typeface="Tahoma" pitchFamily="34" charset="0"/>
                <a:cs typeface="Simplified Arabic" pitchFamily="18" charset="-78"/>
              </a:rPr>
              <a:t>التعليم الإلكتروني</a:t>
            </a:r>
            <a:endParaRPr kumimoji="0" lang="en-US" sz="1800" b="1">
              <a:solidFill>
                <a:schemeClr val="bg2"/>
              </a:solidFill>
              <a:latin typeface="Tahoma" pitchFamily="34" charset="0"/>
              <a:cs typeface="Simplified Arabic" pitchFamily="18" charset="-78"/>
            </a:endParaRPr>
          </a:p>
        </p:txBody>
      </p:sp>
      <p:sp>
        <p:nvSpPr>
          <p:cNvPr id="11269" name="Oval 7"/>
          <p:cNvSpPr>
            <a:spLocks noChangeArrowheads="1"/>
          </p:cNvSpPr>
          <p:nvPr/>
        </p:nvSpPr>
        <p:spPr bwMode="auto">
          <a:xfrm>
            <a:off x="1189038" y="2781300"/>
            <a:ext cx="5903912" cy="2232025"/>
          </a:xfrm>
          <a:prstGeom prst="ellipse">
            <a:avLst/>
          </a:prstGeom>
          <a:solidFill>
            <a:srgbClr val="0066FF"/>
          </a:solidFill>
          <a:ln w="38100">
            <a:solidFill>
              <a:schemeClr val="tx1"/>
            </a:solidFill>
            <a:round/>
            <a:headEnd/>
            <a:tailEnd/>
          </a:ln>
          <a:effectLst>
            <a:outerShdw dist="107763" dir="2700000" algn="ctr" rotWithShape="0">
              <a:schemeClr val="bg2"/>
            </a:outerShdw>
          </a:effectLst>
        </p:spPr>
        <p:txBody>
          <a:bodyPr wrap="none" anchor="ctr"/>
          <a:lstStyle/>
          <a:p>
            <a:pPr lvl="2"/>
            <a:r>
              <a:rPr kumimoji="0" lang="en-US" sz="2000" b="1">
                <a:latin typeface="Times New Roman" pitchFamily="18" charset="0"/>
              </a:rPr>
              <a:t>	</a:t>
            </a:r>
          </a:p>
        </p:txBody>
      </p:sp>
      <p:sp>
        <p:nvSpPr>
          <p:cNvPr id="11270" name="Oval 10"/>
          <p:cNvSpPr>
            <a:spLocks noChangeArrowheads="1"/>
          </p:cNvSpPr>
          <p:nvPr/>
        </p:nvSpPr>
        <p:spPr bwMode="auto">
          <a:xfrm>
            <a:off x="1403350" y="3265488"/>
            <a:ext cx="4214813" cy="1316037"/>
          </a:xfrm>
          <a:prstGeom prst="ellipse">
            <a:avLst/>
          </a:prstGeom>
          <a:solidFill>
            <a:srgbClr val="0099FF"/>
          </a:solidFill>
          <a:ln w="38100">
            <a:solidFill>
              <a:schemeClr val="tx1"/>
            </a:solidFill>
            <a:round/>
            <a:headEnd/>
            <a:tailEnd/>
          </a:ln>
          <a:effectLst>
            <a:outerShdw dist="107763" dir="2700000" algn="ctr" rotWithShape="0">
              <a:schemeClr val="bg2"/>
            </a:outerShdw>
          </a:effectLst>
        </p:spPr>
        <p:txBody>
          <a:bodyPr wrap="none" anchor="ctr"/>
          <a:lstStyle/>
          <a:p>
            <a:endParaRPr kumimoji="0" lang="ar-SA">
              <a:latin typeface="Times New Roman" pitchFamily="18" charset="0"/>
            </a:endParaRPr>
          </a:p>
        </p:txBody>
      </p:sp>
      <p:sp>
        <p:nvSpPr>
          <p:cNvPr id="11271" name="Text Box 11"/>
          <p:cNvSpPr txBox="1">
            <a:spLocks noChangeArrowheads="1"/>
          </p:cNvSpPr>
          <p:nvPr/>
        </p:nvSpPr>
        <p:spPr bwMode="auto">
          <a:xfrm>
            <a:off x="2124075" y="3530600"/>
            <a:ext cx="2722563" cy="366713"/>
          </a:xfrm>
          <a:prstGeom prst="rect">
            <a:avLst/>
          </a:prstGeom>
          <a:noFill/>
          <a:ln w="9525">
            <a:noFill/>
            <a:miter lim="800000"/>
            <a:headEnd/>
            <a:tailEnd/>
          </a:ln>
          <a:effectLst/>
        </p:spPr>
        <p:txBody>
          <a:bodyPr>
            <a:spAutoFit/>
          </a:bodyPr>
          <a:lstStyle/>
          <a:p>
            <a:r>
              <a:rPr kumimoji="0" lang="ar-SA" sz="1800" b="1">
                <a:solidFill>
                  <a:schemeClr val="bg1"/>
                </a:solidFill>
                <a:latin typeface="Tahoma" pitchFamily="34" charset="0"/>
                <a:cs typeface="Simplified Arabic" pitchFamily="18" charset="-78"/>
              </a:rPr>
              <a:t>التعليم بواسطة الحاسب</a:t>
            </a:r>
            <a:endParaRPr kumimoji="0" lang="en-US" sz="1800" b="1">
              <a:solidFill>
                <a:schemeClr val="bg1"/>
              </a:solidFill>
              <a:latin typeface="Tahoma" pitchFamily="34" charset="0"/>
              <a:cs typeface="Simplified Arabic" pitchFamily="18" charset="-78"/>
            </a:endParaRPr>
          </a:p>
        </p:txBody>
      </p:sp>
      <p:sp>
        <p:nvSpPr>
          <p:cNvPr id="11272" name="Text Box 17"/>
          <p:cNvSpPr txBox="1">
            <a:spLocks noChangeArrowheads="1"/>
          </p:cNvSpPr>
          <p:nvPr/>
        </p:nvSpPr>
        <p:spPr bwMode="auto">
          <a:xfrm>
            <a:off x="4427538" y="3133725"/>
            <a:ext cx="2374900" cy="366713"/>
          </a:xfrm>
          <a:prstGeom prst="rect">
            <a:avLst/>
          </a:prstGeom>
          <a:noFill/>
          <a:ln w="9525" algn="ctr">
            <a:noFill/>
            <a:miter lim="800000"/>
            <a:headEnd/>
            <a:tailEnd/>
          </a:ln>
          <a:effectLst/>
        </p:spPr>
        <p:txBody>
          <a:bodyPr>
            <a:spAutoFit/>
          </a:bodyPr>
          <a:lstStyle/>
          <a:p>
            <a:pPr>
              <a:spcBef>
                <a:spcPct val="50000"/>
              </a:spcBef>
            </a:pPr>
            <a:r>
              <a:rPr lang="ar-SA" sz="1800" b="1">
                <a:solidFill>
                  <a:schemeClr val="bg1"/>
                </a:solidFill>
              </a:rPr>
              <a:t>التعليم بإدارة الحاسب</a:t>
            </a:r>
            <a:endParaRPr lang="en-US" sz="1800" b="1">
              <a:solidFill>
                <a:schemeClr val="bg1"/>
              </a:solidFill>
            </a:endParaRPr>
          </a:p>
        </p:txBody>
      </p:sp>
      <p:sp>
        <p:nvSpPr>
          <p:cNvPr id="11273" name="Text Box 18"/>
          <p:cNvSpPr txBox="1">
            <a:spLocks noChangeArrowheads="1"/>
          </p:cNvSpPr>
          <p:nvPr/>
        </p:nvSpPr>
        <p:spPr bwMode="auto">
          <a:xfrm>
            <a:off x="2555875" y="3933825"/>
            <a:ext cx="1728788" cy="336550"/>
          </a:xfrm>
          <a:prstGeom prst="rect">
            <a:avLst/>
          </a:prstGeom>
          <a:noFill/>
          <a:ln w="9525" algn="ctr">
            <a:noFill/>
            <a:miter lim="800000"/>
            <a:headEnd/>
            <a:tailEnd/>
          </a:ln>
          <a:effectLst/>
        </p:spPr>
        <p:txBody>
          <a:bodyPr>
            <a:spAutoFit/>
          </a:bodyPr>
          <a:lstStyle/>
          <a:p>
            <a:pPr>
              <a:spcBef>
                <a:spcPct val="50000"/>
              </a:spcBef>
            </a:pPr>
            <a:r>
              <a:rPr lang="ar-SA" sz="1600">
                <a:cs typeface="Simplified Arabic" pitchFamily="18" charset="-78"/>
              </a:rPr>
              <a:t>مقررات حاسوبية</a:t>
            </a:r>
            <a:endParaRPr lang="en-US" sz="1600">
              <a:cs typeface="Simplified Arabic" pitchFamily="18" charset="-78"/>
            </a:endParaRPr>
          </a:p>
        </p:txBody>
      </p:sp>
      <p:sp>
        <p:nvSpPr>
          <p:cNvPr id="11274" name="Text Box 19"/>
          <p:cNvSpPr txBox="1">
            <a:spLocks noChangeArrowheads="1"/>
          </p:cNvSpPr>
          <p:nvPr/>
        </p:nvSpPr>
        <p:spPr bwMode="auto">
          <a:xfrm>
            <a:off x="5724525" y="3568700"/>
            <a:ext cx="1223963" cy="581025"/>
          </a:xfrm>
          <a:prstGeom prst="rect">
            <a:avLst/>
          </a:prstGeom>
          <a:noFill/>
          <a:ln w="9525" algn="ctr">
            <a:noFill/>
            <a:miter lim="800000"/>
            <a:headEnd/>
            <a:tailEnd/>
          </a:ln>
          <a:effectLst/>
        </p:spPr>
        <p:txBody>
          <a:bodyPr>
            <a:spAutoFit/>
          </a:bodyPr>
          <a:lstStyle/>
          <a:p>
            <a:pPr>
              <a:spcBef>
                <a:spcPct val="50000"/>
              </a:spcBef>
            </a:pPr>
            <a:r>
              <a:rPr lang="ar-SA" sz="1600">
                <a:cs typeface="Simplified Arabic" pitchFamily="18" charset="-78"/>
              </a:rPr>
              <a:t>اختبارات</a:t>
            </a:r>
            <a:r>
              <a:rPr lang="ar-SA" sz="1600"/>
              <a:t> إلكترونية</a:t>
            </a:r>
            <a:endParaRPr lang="en-US" sz="1600"/>
          </a:p>
        </p:txBody>
      </p:sp>
      <p:sp>
        <p:nvSpPr>
          <p:cNvPr id="11275" name="Text Box 21"/>
          <p:cNvSpPr txBox="1">
            <a:spLocks noChangeArrowheads="1"/>
          </p:cNvSpPr>
          <p:nvPr/>
        </p:nvSpPr>
        <p:spPr bwMode="auto">
          <a:xfrm>
            <a:off x="5435600" y="4216400"/>
            <a:ext cx="831850" cy="581025"/>
          </a:xfrm>
          <a:prstGeom prst="rect">
            <a:avLst/>
          </a:prstGeom>
          <a:noFill/>
          <a:ln w="9525" algn="ctr">
            <a:noFill/>
            <a:miter lim="800000"/>
            <a:headEnd/>
            <a:tailEnd/>
          </a:ln>
          <a:effectLst/>
        </p:spPr>
        <p:txBody>
          <a:bodyPr>
            <a:spAutoFit/>
          </a:bodyPr>
          <a:lstStyle/>
          <a:p>
            <a:r>
              <a:rPr lang="ar-SA" sz="1600">
                <a:cs typeface="Simplified Arabic" pitchFamily="18" charset="-78"/>
              </a:rPr>
              <a:t>متابعة المتعلم</a:t>
            </a:r>
            <a:endParaRPr lang="en-US" sz="1600">
              <a:cs typeface="Simplified Arabic" pitchFamily="18" charset="-78"/>
            </a:endParaRPr>
          </a:p>
        </p:txBody>
      </p:sp>
      <p:sp>
        <p:nvSpPr>
          <p:cNvPr id="11276" name="Rectangle 22"/>
          <p:cNvSpPr>
            <a:spLocks noChangeArrowheads="1"/>
          </p:cNvSpPr>
          <p:nvPr/>
        </p:nvSpPr>
        <p:spPr bwMode="auto">
          <a:xfrm>
            <a:off x="1066800" y="304800"/>
            <a:ext cx="7772400" cy="1143000"/>
          </a:xfrm>
          <a:prstGeom prst="rect">
            <a:avLst/>
          </a:prstGeom>
          <a:ln>
            <a:headEnd/>
            <a:tailEnd/>
          </a:ln>
        </p:spPr>
        <p:style>
          <a:lnRef idx="3">
            <a:schemeClr val="lt1"/>
          </a:lnRef>
          <a:fillRef idx="1">
            <a:schemeClr val="accent1"/>
          </a:fillRef>
          <a:effectRef idx="1">
            <a:schemeClr val="accent1"/>
          </a:effectRef>
          <a:fontRef idx="minor">
            <a:schemeClr val="lt1"/>
          </a:fontRef>
        </p:style>
        <p:txBody>
          <a:bodyPr anchor="b"/>
          <a:lstStyle/>
          <a:p>
            <a:pPr rtl="1"/>
            <a:r>
              <a:rPr kumimoji="0" lang="ar-SA" sz="4400" dirty="0">
                <a:solidFill>
                  <a:schemeClr val="bg1"/>
                </a:solidFill>
                <a:latin typeface="Times New Roman" pitchFamily="18" charset="0"/>
              </a:rPr>
              <a:t>تعريف التعليم الإلكتروني</a:t>
            </a:r>
            <a:endParaRPr kumimoji="0" lang="en-US" sz="4400" dirty="0">
              <a:solidFill>
                <a:schemeClr val="bg1"/>
              </a:solidFill>
              <a:latin typeface="Times New Roman" pitchFamily="18" charset="0"/>
            </a:endParaRPr>
          </a:p>
        </p:txBody>
      </p:sp>
      <p:sp>
        <p:nvSpPr>
          <p:cNvPr id="11277" name="Text Box 23"/>
          <p:cNvSpPr txBox="1">
            <a:spLocks noChangeArrowheads="1"/>
          </p:cNvSpPr>
          <p:nvPr/>
        </p:nvSpPr>
        <p:spPr bwMode="auto">
          <a:xfrm>
            <a:off x="7380288" y="4221163"/>
            <a:ext cx="1079500" cy="581025"/>
          </a:xfrm>
          <a:prstGeom prst="rect">
            <a:avLst/>
          </a:prstGeom>
          <a:noFill/>
          <a:ln w="9525" algn="ctr">
            <a:noFill/>
            <a:miter lim="800000"/>
            <a:headEnd/>
            <a:tailEnd/>
          </a:ln>
          <a:effectLst/>
        </p:spPr>
        <p:txBody>
          <a:bodyPr>
            <a:spAutoFit/>
          </a:bodyPr>
          <a:lstStyle/>
          <a:p>
            <a:r>
              <a:rPr lang="ar-SA" sz="1600">
                <a:cs typeface="Simplified Arabic" pitchFamily="18" charset="-78"/>
              </a:rPr>
              <a:t>نظام إدارة التعلم</a:t>
            </a:r>
            <a:endParaRPr lang="en-US" sz="1600">
              <a:cs typeface="Simplified Arabic" pitchFamily="18" charset="-78"/>
            </a:endParaRPr>
          </a:p>
        </p:txBody>
      </p:sp>
      <p:sp>
        <p:nvSpPr>
          <p:cNvPr id="11278" name="Text Box 25"/>
          <p:cNvSpPr txBox="1">
            <a:spLocks noChangeArrowheads="1"/>
          </p:cNvSpPr>
          <p:nvPr/>
        </p:nvSpPr>
        <p:spPr bwMode="auto">
          <a:xfrm>
            <a:off x="6659563" y="4724400"/>
            <a:ext cx="1008062" cy="581025"/>
          </a:xfrm>
          <a:prstGeom prst="rect">
            <a:avLst/>
          </a:prstGeom>
          <a:noFill/>
          <a:ln w="9525" algn="ctr">
            <a:noFill/>
            <a:miter lim="800000"/>
            <a:headEnd/>
            <a:tailEnd/>
          </a:ln>
          <a:effectLst/>
        </p:spPr>
        <p:txBody>
          <a:bodyPr>
            <a:spAutoFit/>
          </a:bodyPr>
          <a:lstStyle/>
          <a:p>
            <a:r>
              <a:rPr lang="ar-SA" sz="1600">
                <a:cs typeface="Simplified Arabic" pitchFamily="18" charset="-78"/>
              </a:rPr>
              <a:t>التعليم اللاتزامني</a:t>
            </a:r>
            <a:endParaRPr lang="en-US" sz="1600">
              <a:cs typeface="Simplified Arabic" pitchFamily="18" charset="-78"/>
            </a:endParaRPr>
          </a:p>
        </p:txBody>
      </p:sp>
      <p:sp>
        <p:nvSpPr>
          <p:cNvPr id="11279" name="Text Box 26"/>
          <p:cNvSpPr txBox="1">
            <a:spLocks noChangeArrowheads="1"/>
          </p:cNvSpPr>
          <p:nvPr/>
        </p:nvSpPr>
        <p:spPr bwMode="auto">
          <a:xfrm>
            <a:off x="6227763" y="2560638"/>
            <a:ext cx="1081087" cy="581025"/>
          </a:xfrm>
          <a:prstGeom prst="rect">
            <a:avLst/>
          </a:prstGeom>
          <a:noFill/>
          <a:ln w="9525" algn="ctr">
            <a:noFill/>
            <a:miter lim="800000"/>
            <a:headEnd/>
            <a:tailEnd/>
          </a:ln>
          <a:effectLst/>
        </p:spPr>
        <p:txBody>
          <a:bodyPr>
            <a:spAutoFit/>
          </a:bodyPr>
          <a:lstStyle/>
          <a:p>
            <a:r>
              <a:rPr lang="ar-SA" sz="1600">
                <a:cs typeface="Simplified Arabic" pitchFamily="18" charset="-78"/>
              </a:rPr>
              <a:t>الاختبارات الإلكترونية</a:t>
            </a:r>
            <a:endParaRPr lang="en-US" sz="1600">
              <a:cs typeface="Simplified Arabic" pitchFamily="18" charset="-78"/>
            </a:endParaRPr>
          </a:p>
        </p:txBody>
      </p:sp>
      <p:sp>
        <p:nvSpPr>
          <p:cNvPr id="11280" name="Text Box 27"/>
          <p:cNvSpPr txBox="1">
            <a:spLocks noChangeArrowheads="1"/>
          </p:cNvSpPr>
          <p:nvPr/>
        </p:nvSpPr>
        <p:spPr bwMode="auto">
          <a:xfrm>
            <a:off x="5467350" y="5013325"/>
            <a:ext cx="1192213" cy="581025"/>
          </a:xfrm>
          <a:prstGeom prst="rect">
            <a:avLst/>
          </a:prstGeom>
          <a:noFill/>
          <a:ln w="9525" algn="ctr">
            <a:noFill/>
            <a:miter lim="800000"/>
            <a:headEnd/>
            <a:tailEnd/>
          </a:ln>
          <a:effectLst/>
        </p:spPr>
        <p:txBody>
          <a:bodyPr>
            <a:spAutoFit/>
          </a:bodyPr>
          <a:lstStyle/>
          <a:p>
            <a:r>
              <a:rPr lang="ar-SA" sz="1600">
                <a:cs typeface="Simplified Arabic" pitchFamily="18" charset="-78"/>
              </a:rPr>
              <a:t>الفصول الافتراضية</a:t>
            </a:r>
            <a:endParaRPr lang="en-US" sz="1600">
              <a:cs typeface="Simplified Arabic" pitchFamily="18" charset="-78"/>
            </a:endParaRPr>
          </a:p>
        </p:txBody>
      </p:sp>
      <p:sp>
        <p:nvSpPr>
          <p:cNvPr id="11281" name="Text Box 28"/>
          <p:cNvSpPr txBox="1">
            <a:spLocks noChangeArrowheads="1"/>
          </p:cNvSpPr>
          <p:nvPr/>
        </p:nvSpPr>
        <p:spPr bwMode="auto">
          <a:xfrm>
            <a:off x="5395913" y="2343150"/>
            <a:ext cx="831850" cy="581025"/>
          </a:xfrm>
          <a:prstGeom prst="rect">
            <a:avLst/>
          </a:prstGeom>
          <a:noFill/>
          <a:ln w="9525" algn="ctr">
            <a:noFill/>
            <a:miter lim="800000"/>
            <a:headEnd/>
            <a:tailEnd/>
          </a:ln>
          <a:effectLst/>
        </p:spPr>
        <p:txBody>
          <a:bodyPr>
            <a:spAutoFit/>
          </a:bodyPr>
          <a:lstStyle/>
          <a:p>
            <a:r>
              <a:rPr lang="ar-SA" sz="1600">
                <a:cs typeface="Simplified Arabic" pitchFamily="18" charset="-78"/>
              </a:rPr>
              <a:t>التعليم التزامني</a:t>
            </a:r>
            <a:endParaRPr lang="en-US" sz="1600">
              <a:cs typeface="Simplified Arabic" pitchFamily="18" charset="-78"/>
            </a:endParaRPr>
          </a:p>
        </p:txBody>
      </p:sp>
      <p:sp>
        <p:nvSpPr>
          <p:cNvPr id="11282" name="Text Box 29"/>
          <p:cNvSpPr txBox="1">
            <a:spLocks noChangeArrowheads="1"/>
          </p:cNvSpPr>
          <p:nvPr/>
        </p:nvSpPr>
        <p:spPr bwMode="auto">
          <a:xfrm>
            <a:off x="4067175" y="5229225"/>
            <a:ext cx="1192213" cy="336550"/>
          </a:xfrm>
          <a:prstGeom prst="rect">
            <a:avLst/>
          </a:prstGeom>
          <a:noFill/>
          <a:ln w="9525" algn="ctr">
            <a:noFill/>
            <a:miter lim="800000"/>
            <a:headEnd/>
            <a:tailEnd/>
          </a:ln>
          <a:effectLst/>
        </p:spPr>
        <p:txBody>
          <a:bodyPr>
            <a:spAutoFit/>
          </a:bodyPr>
          <a:lstStyle/>
          <a:p>
            <a:r>
              <a:rPr lang="ar-SA" sz="1600">
                <a:cs typeface="Simplified Arabic" pitchFamily="18" charset="-78"/>
              </a:rPr>
              <a:t>بوابات التعلم</a:t>
            </a:r>
            <a:endParaRPr lang="en-US" sz="1600">
              <a:cs typeface="Simplified Arabic" pitchFamily="18" charset="-78"/>
            </a:endParaRPr>
          </a:p>
        </p:txBody>
      </p:sp>
      <p:sp>
        <p:nvSpPr>
          <p:cNvPr id="11283" name="Text Box 30"/>
          <p:cNvSpPr txBox="1">
            <a:spLocks noChangeArrowheads="1"/>
          </p:cNvSpPr>
          <p:nvPr/>
        </p:nvSpPr>
        <p:spPr bwMode="auto">
          <a:xfrm>
            <a:off x="6948488" y="3141663"/>
            <a:ext cx="1512887" cy="336550"/>
          </a:xfrm>
          <a:prstGeom prst="rect">
            <a:avLst/>
          </a:prstGeom>
          <a:noFill/>
          <a:ln w="9525" algn="ctr">
            <a:noFill/>
            <a:miter lim="800000"/>
            <a:headEnd/>
            <a:tailEnd/>
          </a:ln>
          <a:effectLst/>
        </p:spPr>
        <p:txBody>
          <a:bodyPr>
            <a:spAutoFit/>
          </a:bodyPr>
          <a:lstStyle/>
          <a:p>
            <a:r>
              <a:rPr lang="ar-SA" sz="1600">
                <a:cs typeface="Simplified Arabic" pitchFamily="18" charset="-78"/>
              </a:rPr>
              <a:t>المحتوى الإلكتروني</a:t>
            </a:r>
            <a:endParaRPr lang="en-US" sz="1600">
              <a:cs typeface="Simplified Arabic" pitchFamily="18" charset="-78"/>
            </a:endParaRPr>
          </a:p>
        </p:txBody>
      </p:sp>
      <p:sp>
        <p:nvSpPr>
          <p:cNvPr id="11284" name="Text Box 31"/>
          <p:cNvSpPr txBox="1">
            <a:spLocks noChangeArrowheads="1"/>
          </p:cNvSpPr>
          <p:nvPr/>
        </p:nvSpPr>
        <p:spPr bwMode="auto">
          <a:xfrm>
            <a:off x="4284663" y="2205038"/>
            <a:ext cx="1079500" cy="581025"/>
          </a:xfrm>
          <a:prstGeom prst="rect">
            <a:avLst/>
          </a:prstGeom>
          <a:noFill/>
          <a:ln w="9525" algn="ctr">
            <a:noFill/>
            <a:miter lim="800000"/>
            <a:headEnd/>
            <a:tailEnd/>
          </a:ln>
          <a:effectLst/>
        </p:spPr>
        <p:txBody>
          <a:bodyPr>
            <a:spAutoFit/>
          </a:bodyPr>
          <a:lstStyle/>
          <a:p>
            <a:r>
              <a:rPr lang="ar-SA" sz="1600">
                <a:cs typeface="Simplified Arabic" pitchFamily="18" charset="-78"/>
              </a:rPr>
              <a:t>البحث الإلكتروني</a:t>
            </a:r>
            <a:endParaRPr lang="en-US" sz="1600">
              <a:cs typeface="Simplified Arabic" pitchFamily="18" charset="-78"/>
            </a:endParaRPr>
          </a:p>
        </p:txBody>
      </p:sp>
      <p:sp>
        <p:nvSpPr>
          <p:cNvPr id="11285" name="Text Box 33"/>
          <p:cNvSpPr txBox="1">
            <a:spLocks noChangeArrowheads="1"/>
          </p:cNvSpPr>
          <p:nvPr/>
        </p:nvSpPr>
        <p:spPr bwMode="auto">
          <a:xfrm>
            <a:off x="2916238" y="2444750"/>
            <a:ext cx="1408112" cy="336550"/>
          </a:xfrm>
          <a:prstGeom prst="rect">
            <a:avLst/>
          </a:prstGeom>
          <a:noFill/>
          <a:ln w="9525" algn="ctr">
            <a:noFill/>
            <a:miter lim="800000"/>
            <a:headEnd/>
            <a:tailEnd/>
          </a:ln>
          <a:effectLst/>
        </p:spPr>
        <p:txBody>
          <a:bodyPr>
            <a:spAutoFit/>
          </a:bodyPr>
          <a:lstStyle/>
          <a:p>
            <a:r>
              <a:rPr lang="ar-SA" sz="1600">
                <a:cs typeface="Simplified Arabic" pitchFamily="18" charset="-78"/>
              </a:rPr>
              <a:t>المكتبة الإلكترونية</a:t>
            </a:r>
            <a:endParaRPr lang="en-US" sz="1600">
              <a:cs typeface="Simplified Arabic" pitchFamily="18" charset="-78"/>
            </a:endParaRPr>
          </a:p>
        </p:txBody>
      </p:sp>
    </p:spTree>
  </p:cSld>
  <p:clrMapOvr>
    <a:masterClrMapping/>
  </p:clrMapOvr>
  <p:transition>
    <p:zoom/>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2" name="Rectangle 2"/>
          <p:cNvSpPr>
            <a:spLocks noGrp="1" noChangeArrowheads="1"/>
          </p:cNvSpPr>
          <p:nvPr>
            <p:ph type="title"/>
          </p:nvPr>
        </p:nvSpPr>
        <p:spPr>
          <a:xfrm>
            <a:off x="457200" y="704088"/>
            <a:ext cx="8229600" cy="867524"/>
          </a:xfrm>
        </p:spPr>
        <p:style>
          <a:lnRef idx="3">
            <a:schemeClr val="lt1"/>
          </a:lnRef>
          <a:fillRef idx="1">
            <a:schemeClr val="accent1"/>
          </a:fillRef>
          <a:effectRef idx="1">
            <a:schemeClr val="accent1"/>
          </a:effectRef>
          <a:fontRef idx="minor">
            <a:schemeClr val="lt1"/>
          </a:fontRef>
        </p:style>
        <p:txBody>
          <a:bodyPr/>
          <a:lstStyle/>
          <a:p>
            <a:pPr algn="ctr" eaLnBrk="1" hangingPunct="1"/>
            <a:r>
              <a:rPr lang="ar-SA" dirty="0" smtClean="0">
                <a:latin typeface="Times New Roman" pitchFamily="18" charset="0"/>
              </a:rPr>
              <a:t>من حقائق التعريف </a:t>
            </a:r>
            <a:endParaRPr lang="en-US" dirty="0" smtClean="0">
              <a:latin typeface="Times New Roman" pitchFamily="18" charset="0"/>
            </a:endParaRPr>
          </a:p>
        </p:txBody>
      </p:sp>
      <p:sp>
        <p:nvSpPr>
          <p:cNvPr id="226307" name="Rectangle 3"/>
          <p:cNvSpPr>
            <a:spLocks noGrp="1" noChangeArrowheads="1"/>
          </p:cNvSpPr>
          <p:nvPr>
            <p:ph idx="1"/>
          </p:nvPr>
        </p:nvSpPr>
        <p:spPr/>
        <p:txBody>
          <a:bodyPr/>
          <a:lstStyle/>
          <a:p>
            <a:pPr marL="609600" indent="-609600" algn="r" rtl="1" eaLnBrk="1" hangingPunct="1">
              <a:lnSpc>
                <a:spcPct val="80000"/>
              </a:lnSpc>
            </a:pPr>
            <a:r>
              <a:rPr lang="ar-SA" sz="2400" smtClean="0"/>
              <a:t>طريقة لتقديم التعليم في ظل التقنية وليست هدفاً في حد ذاته .</a:t>
            </a:r>
          </a:p>
          <a:p>
            <a:pPr marL="609600" indent="-609600" algn="r" rtl="1" eaLnBrk="1" hangingPunct="1">
              <a:lnSpc>
                <a:spcPct val="80000"/>
              </a:lnSpc>
            </a:pPr>
            <a:r>
              <a:rPr lang="ar-SA" sz="2400" smtClean="0"/>
              <a:t>التحول من التعليم الصفي ( وجهاً لوجه ) إلى التعليم بمساعدة التقنية .</a:t>
            </a:r>
          </a:p>
          <a:p>
            <a:pPr marL="609600" indent="-609600" algn="just" rtl="1" eaLnBrk="1" hangingPunct="1">
              <a:lnSpc>
                <a:spcPct val="80000"/>
              </a:lnSpc>
            </a:pPr>
            <a:r>
              <a:rPr lang="ar-SA" sz="2400" smtClean="0"/>
              <a:t>ميكنة جميع العمليات التعليمية ( التدريس ، التمرين ، الاختبارات ، رصد الدرجات ، متابعة التقدم ، المناقشات والمراسلات ، التفاعل ) .</a:t>
            </a:r>
            <a:endParaRPr lang="en-US" sz="2400" smtClean="0"/>
          </a:p>
          <a:p>
            <a:pPr marL="609600" indent="-609600" algn="just" rtl="1" eaLnBrk="1" hangingPunct="1">
              <a:lnSpc>
                <a:spcPct val="80000"/>
              </a:lnSpc>
            </a:pPr>
            <a:r>
              <a:rPr lang="ar-SA" sz="2400" smtClean="0"/>
              <a:t>يشمل مجموعة من التطبيقات والعمليات ( التدريس بواسطة الحاسب ، وبواسطة الإنترنت ، والفصول الافتراضية الخ ) .</a:t>
            </a:r>
            <a:endParaRPr lang="en-US" sz="2400" smtClean="0"/>
          </a:p>
          <a:p>
            <a:pPr marL="609600" indent="-609600" algn="just" rtl="1" eaLnBrk="1" hangingPunct="1">
              <a:lnSpc>
                <a:spcPct val="80000"/>
              </a:lnSpc>
            </a:pPr>
            <a:r>
              <a:rPr lang="ar-SA" sz="2400" smtClean="0"/>
              <a:t>يكون جزئياً ( في جانب معين – مكملاً للتعليم الصفي ) أو شاملاً ( في جميع الجوانب – مدرسة افتراضية ) ..</a:t>
            </a:r>
          </a:p>
          <a:p>
            <a:pPr marL="609600" indent="-609600" algn="just" rtl="1" eaLnBrk="1" hangingPunct="1">
              <a:lnSpc>
                <a:spcPct val="80000"/>
              </a:lnSpc>
            </a:pPr>
            <a:r>
              <a:rPr lang="ar-SA" sz="2400" smtClean="0"/>
              <a:t>مناسب لكل أنواع التعليم : الأدبي ، والشرعي ، والعلمي ، والطبي ، والهندسي ، والعسكري الخ .. </a:t>
            </a:r>
          </a:p>
          <a:p>
            <a:pPr marL="609600" indent="-609600" algn="just" rtl="1" eaLnBrk="1" hangingPunct="1">
              <a:lnSpc>
                <a:spcPct val="80000"/>
              </a:lnSpc>
            </a:pPr>
            <a:r>
              <a:rPr lang="ar-SA" sz="2400" smtClean="0"/>
              <a:t>مناسب للتعليم الرسمي وغير الرسمي ، ما قبل الجامعي  والجامعي ، الحكومي والخاص ، في المدارس والشركات .</a:t>
            </a:r>
          </a:p>
        </p:txBody>
      </p:sp>
      <p:sp>
        <p:nvSpPr>
          <p:cNvPr id="12290" name="Footer Placeholder 4"/>
          <p:cNvSpPr>
            <a:spLocks noGrp="1"/>
          </p:cNvSpPr>
          <p:nvPr>
            <p:ph type="ftr" sz="quarter" idx="11"/>
          </p:nvPr>
        </p:nvSpPr>
        <p:spPr>
          <a:noFill/>
          <a:ln>
            <a:miter lim="800000"/>
            <a:headEnd/>
            <a:tailEnd/>
          </a:ln>
        </p:spPr>
        <p:txBody>
          <a:bodyPr/>
          <a:lstStyle/>
          <a:p>
            <a:endParaRPr lang="ar-SA" smtClean="0">
              <a:latin typeface="Arial" pitchFamily="34" charset="0"/>
            </a:endParaRPr>
          </a:p>
        </p:txBody>
      </p:sp>
      <p:sp>
        <p:nvSpPr>
          <p:cNvPr id="6" name="Slide Number Placeholder 5"/>
          <p:cNvSpPr>
            <a:spLocks noGrp="1"/>
          </p:cNvSpPr>
          <p:nvPr>
            <p:ph type="sldNum" sz="quarter" idx="12"/>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defRPr/>
            </a:pPr>
            <a:fld id="{F6413761-B442-4784-8968-71FCBCB3F9D4}" type="slidenum">
              <a:rPr lang="en-US"/>
              <a:pPr>
                <a:defRPr/>
              </a:pPr>
              <a:t>6</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26307">
                                            <p:txEl>
                                              <p:pRg st="0" end="0"/>
                                            </p:txEl>
                                          </p:spTgt>
                                        </p:tgtEl>
                                        <p:attrNameLst>
                                          <p:attrName>style.visibility</p:attrName>
                                        </p:attrNameLst>
                                      </p:cBhvr>
                                      <p:to>
                                        <p:strVal val="visible"/>
                                      </p:to>
                                    </p:set>
                                    <p:anim calcmode="lin" valueType="num">
                                      <p:cBhvr additive="base">
                                        <p:cTn id="7" dur="500" fill="hold"/>
                                        <p:tgtEl>
                                          <p:spTgt spid="22630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2630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26307">
                                            <p:txEl>
                                              <p:pRg st="1" end="1"/>
                                            </p:txEl>
                                          </p:spTgt>
                                        </p:tgtEl>
                                        <p:attrNameLst>
                                          <p:attrName>style.visibility</p:attrName>
                                        </p:attrNameLst>
                                      </p:cBhvr>
                                      <p:to>
                                        <p:strVal val="visible"/>
                                      </p:to>
                                    </p:set>
                                    <p:anim calcmode="lin" valueType="num">
                                      <p:cBhvr additive="base">
                                        <p:cTn id="13" dur="500" fill="hold"/>
                                        <p:tgtEl>
                                          <p:spTgt spid="226307">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2630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26307">
                                            <p:txEl>
                                              <p:pRg st="2" end="2"/>
                                            </p:txEl>
                                          </p:spTgt>
                                        </p:tgtEl>
                                        <p:attrNameLst>
                                          <p:attrName>style.visibility</p:attrName>
                                        </p:attrNameLst>
                                      </p:cBhvr>
                                      <p:to>
                                        <p:strVal val="visible"/>
                                      </p:to>
                                    </p:set>
                                    <p:anim calcmode="lin" valueType="num">
                                      <p:cBhvr additive="base">
                                        <p:cTn id="19" dur="500" fill="hold"/>
                                        <p:tgtEl>
                                          <p:spTgt spid="226307">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2630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26307">
                                            <p:txEl>
                                              <p:pRg st="3" end="3"/>
                                            </p:txEl>
                                          </p:spTgt>
                                        </p:tgtEl>
                                        <p:attrNameLst>
                                          <p:attrName>style.visibility</p:attrName>
                                        </p:attrNameLst>
                                      </p:cBhvr>
                                      <p:to>
                                        <p:strVal val="visible"/>
                                      </p:to>
                                    </p:set>
                                    <p:anim calcmode="lin" valueType="num">
                                      <p:cBhvr additive="base">
                                        <p:cTn id="25" dur="500" fill="hold"/>
                                        <p:tgtEl>
                                          <p:spTgt spid="226307">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26307">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226307">
                                            <p:txEl>
                                              <p:pRg st="4" end="4"/>
                                            </p:txEl>
                                          </p:spTgt>
                                        </p:tgtEl>
                                        <p:attrNameLst>
                                          <p:attrName>style.visibility</p:attrName>
                                        </p:attrNameLst>
                                      </p:cBhvr>
                                      <p:to>
                                        <p:strVal val="visible"/>
                                      </p:to>
                                    </p:set>
                                    <p:anim calcmode="lin" valueType="num">
                                      <p:cBhvr additive="base">
                                        <p:cTn id="31" dur="500" fill="hold"/>
                                        <p:tgtEl>
                                          <p:spTgt spid="226307">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226307">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226307">
                                            <p:txEl>
                                              <p:pRg st="5" end="5"/>
                                            </p:txEl>
                                          </p:spTgt>
                                        </p:tgtEl>
                                        <p:attrNameLst>
                                          <p:attrName>style.visibility</p:attrName>
                                        </p:attrNameLst>
                                      </p:cBhvr>
                                      <p:to>
                                        <p:strVal val="visible"/>
                                      </p:to>
                                    </p:set>
                                    <p:anim calcmode="lin" valueType="num">
                                      <p:cBhvr additive="base">
                                        <p:cTn id="37" dur="500" fill="hold"/>
                                        <p:tgtEl>
                                          <p:spTgt spid="226307">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226307">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226307">
                                            <p:txEl>
                                              <p:pRg st="6" end="6"/>
                                            </p:txEl>
                                          </p:spTgt>
                                        </p:tgtEl>
                                        <p:attrNameLst>
                                          <p:attrName>style.visibility</p:attrName>
                                        </p:attrNameLst>
                                      </p:cBhvr>
                                      <p:to>
                                        <p:strVal val="visible"/>
                                      </p:to>
                                    </p:set>
                                    <p:anim calcmode="lin" valueType="num">
                                      <p:cBhvr additive="base">
                                        <p:cTn id="43" dur="500" fill="hold"/>
                                        <p:tgtEl>
                                          <p:spTgt spid="226307">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226307">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6307" grpId="0" build="p"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Grp="1" noChangeArrowheads="1"/>
          </p:cNvSpPr>
          <p:nvPr>
            <p:ph type="title"/>
          </p:nvPr>
        </p:nvSpPr>
        <p:spPr/>
        <p:style>
          <a:lnRef idx="3">
            <a:schemeClr val="lt1"/>
          </a:lnRef>
          <a:fillRef idx="1">
            <a:schemeClr val="accent1"/>
          </a:fillRef>
          <a:effectRef idx="1">
            <a:schemeClr val="accent1"/>
          </a:effectRef>
          <a:fontRef idx="minor">
            <a:schemeClr val="lt1"/>
          </a:fontRef>
        </p:style>
        <p:txBody>
          <a:bodyPr/>
          <a:lstStyle/>
          <a:p>
            <a:pPr algn="ctr" rtl="1" eaLnBrk="1" hangingPunct="1"/>
            <a:r>
              <a:rPr lang="ar-SA" dirty="0" smtClean="0"/>
              <a:t>بين التعليم الإلكتروني والتعليم الصفي</a:t>
            </a:r>
            <a:endParaRPr lang="en-US" dirty="0" smtClean="0"/>
          </a:p>
        </p:txBody>
      </p:sp>
      <p:graphicFrame>
        <p:nvGraphicFramePr>
          <p:cNvPr id="312519" name="Group 199"/>
          <p:cNvGraphicFramePr>
            <a:graphicFrameLocks noGrp="1"/>
          </p:cNvGraphicFramePr>
          <p:nvPr>
            <p:ph type="tbl" idx="1"/>
          </p:nvPr>
        </p:nvGraphicFramePr>
        <p:xfrm>
          <a:off x="1403350" y="1846263"/>
          <a:ext cx="7200900" cy="4535490"/>
        </p:xfrm>
        <a:graphic>
          <a:graphicData uri="http://schemas.openxmlformats.org/drawingml/2006/table">
            <a:tbl>
              <a:tblPr/>
              <a:tblGrid>
                <a:gridCol w="2952750"/>
                <a:gridCol w="2808288"/>
                <a:gridCol w="1439862"/>
              </a:tblGrid>
              <a:tr h="479425">
                <a:tc>
                  <a:txBody>
                    <a:bodyPr/>
                    <a:lstStyle/>
                    <a:p>
                      <a:pPr marL="0" marR="0" lvl="0" indent="0" algn="r" defTabSz="914400" rtl="1" eaLnBrk="1" fontAlgn="base" latinLnBrk="0" hangingPunct="1">
                        <a:lnSpc>
                          <a:spcPct val="100000"/>
                        </a:lnSpc>
                        <a:spcBef>
                          <a:spcPct val="20000"/>
                        </a:spcBef>
                        <a:spcAft>
                          <a:spcPct val="0"/>
                        </a:spcAft>
                        <a:buClr>
                          <a:srgbClr val="FFFF00"/>
                        </a:buClr>
                        <a:buSzPct val="80000"/>
                        <a:buFont typeface="Wingdings" pitchFamily="2" charset="2"/>
                        <a:buNone/>
                        <a:tabLst/>
                      </a:pPr>
                      <a:r>
                        <a:rPr kumimoji="0" lang="ar-SA" sz="1800" b="0" i="0" u="none" strike="noStrike" cap="none" normalizeH="0" baseline="0" smtClean="0">
                          <a:ln>
                            <a:noFill/>
                          </a:ln>
                          <a:solidFill>
                            <a:schemeClr val="tx2"/>
                          </a:solidFill>
                          <a:effectLst/>
                          <a:latin typeface="Arial" charset="0"/>
                          <a:cs typeface="Times New Roman" pitchFamily="18" charset="0"/>
                        </a:rPr>
                        <a:t>التعليم الصفي</a:t>
                      </a:r>
                      <a:endParaRPr kumimoji="0" lang="en-US" sz="1800" b="0" i="0" u="none" strike="noStrike" cap="none" normalizeH="0" baseline="0" smtClean="0">
                        <a:ln>
                          <a:noFill/>
                        </a:ln>
                        <a:solidFill>
                          <a:schemeClr val="tx2"/>
                        </a:solidFill>
                        <a:effectLst/>
                        <a:latin typeface="Arial" charset="0"/>
                        <a:cs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1" eaLnBrk="1" fontAlgn="base" latinLnBrk="0" hangingPunct="1">
                        <a:lnSpc>
                          <a:spcPct val="100000"/>
                        </a:lnSpc>
                        <a:spcBef>
                          <a:spcPct val="20000"/>
                        </a:spcBef>
                        <a:spcAft>
                          <a:spcPct val="0"/>
                        </a:spcAft>
                        <a:buClr>
                          <a:srgbClr val="FFFF00"/>
                        </a:buClr>
                        <a:buSzPct val="80000"/>
                        <a:buFont typeface="Wingdings" pitchFamily="2" charset="2"/>
                        <a:buNone/>
                        <a:tabLst/>
                      </a:pPr>
                      <a:r>
                        <a:rPr kumimoji="0" lang="ar-SA" sz="1800" b="0" i="0" u="none" strike="noStrike" cap="none" normalizeH="0" baseline="0" smtClean="0">
                          <a:ln>
                            <a:noFill/>
                          </a:ln>
                          <a:solidFill>
                            <a:schemeClr val="tx2"/>
                          </a:solidFill>
                          <a:effectLst/>
                          <a:latin typeface="Arial" charset="0"/>
                          <a:cs typeface="Times New Roman" pitchFamily="18" charset="0"/>
                        </a:rPr>
                        <a:t>التعليم الإلكتروني</a:t>
                      </a:r>
                      <a:endParaRPr kumimoji="0" lang="en-US" sz="1800" b="0" i="0" u="none" strike="noStrike" cap="none" normalizeH="0" baseline="0" smtClean="0">
                        <a:ln>
                          <a:noFill/>
                        </a:ln>
                        <a:solidFill>
                          <a:schemeClr val="tx2"/>
                        </a:solidFill>
                        <a:effectLst/>
                        <a:latin typeface="Arial" charset="0"/>
                        <a:cs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1" eaLnBrk="1" fontAlgn="base" latinLnBrk="0" hangingPunct="1">
                        <a:lnSpc>
                          <a:spcPct val="100000"/>
                        </a:lnSpc>
                        <a:spcBef>
                          <a:spcPct val="20000"/>
                        </a:spcBef>
                        <a:spcAft>
                          <a:spcPct val="0"/>
                        </a:spcAft>
                        <a:buClr>
                          <a:srgbClr val="FFFF00"/>
                        </a:buClr>
                        <a:buSzPct val="80000"/>
                        <a:buFont typeface="Wingdings" pitchFamily="2" charset="2"/>
                        <a:buNone/>
                        <a:tabLst/>
                      </a:pPr>
                      <a:endParaRPr kumimoji="0" lang="en-US" sz="1800" b="0" i="0" u="none" strike="noStrike" cap="none" normalizeH="0" baseline="0" smtClean="0">
                        <a:ln>
                          <a:noFill/>
                        </a:ln>
                        <a:solidFill>
                          <a:schemeClr val="tx1"/>
                        </a:solidFill>
                        <a:effectLst/>
                        <a:latin typeface="Arial" charset="0"/>
                        <a:cs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4025">
                <a:tc>
                  <a:txBody>
                    <a:bodyPr/>
                    <a:lstStyle/>
                    <a:p>
                      <a:pPr marL="0" marR="0" lvl="0" indent="0" algn="r" defTabSz="914400" rtl="1" eaLnBrk="1" fontAlgn="base" latinLnBrk="0" hangingPunct="1">
                        <a:lnSpc>
                          <a:spcPct val="100000"/>
                        </a:lnSpc>
                        <a:spcBef>
                          <a:spcPct val="20000"/>
                        </a:spcBef>
                        <a:spcAft>
                          <a:spcPct val="0"/>
                        </a:spcAft>
                        <a:buClr>
                          <a:srgbClr val="FFFF00"/>
                        </a:buClr>
                        <a:buSzPct val="80000"/>
                        <a:buFont typeface="Wingdings" pitchFamily="2" charset="2"/>
                        <a:buNone/>
                        <a:tabLst/>
                      </a:pPr>
                      <a:endParaRPr kumimoji="0" lang="en-US" sz="1800" b="0" i="0" u="none" strike="noStrike" cap="none" normalizeH="0" baseline="0" smtClean="0">
                        <a:ln>
                          <a:noFill/>
                        </a:ln>
                        <a:solidFill>
                          <a:schemeClr val="tx1"/>
                        </a:solidFill>
                        <a:effectLst/>
                        <a:latin typeface="Arial" charset="0"/>
                        <a:cs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1" eaLnBrk="1" fontAlgn="base" latinLnBrk="0" hangingPunct="1">
                        <a:lnSpc>
                          <a:spcPct val="100000"/>
                        </a:lnSpc>
                        <a:spcBef>
                          <a:spcPct val="20000"/>
                        </a:spcBef>
                        <a:spcAft>
                          <a:spcPct val="0"/>
                        </a:spcAft>
                        <a:buClr>
                          <a:srgbClr val="FFFF00"/>
                        </a:buClr>
                        <a:buSzPct val="80000"/>
                        <a:buFont typeface="Wingdings" pitchFamily="2" charset="2"/>
                        <a:buNone/>
                        <a:tabLst/>
                      </a:pPr>
                      <a:endParaRPr kumimoji="0" lang="en-US" sz="1800" b="0" i="0" u="none" strike="noStrike" cap="none" normalizeH="0" baseline="0" smtClean="0">
                        <a:ln>
                          <a:noFill/>
                        </a:ln>
                        <a:solidFill>
                          <a:schemeClr val="tx1"/>
                        </a:solidFill>
                        <a:effectLst/>
                        <a:latin typeface="Arial" charset="0"/>
                        <a:cs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1" eaLnBrk="1" fontAlgn="base" latinLnBrk="0" hangingPunct="1">
                        <a:lnSpc>
                          <a:spcPct val="100000"/>
                        </a:lnSpc>
                        <a:spcBef>
                          <a:spcPct val="20000"/>
                        </a:spcBef>
                        <a:spcAft>
                          <a:spcPct val="0"/>
                        </a:spcAft>
                        <a:buClr>
                          <a:srgbClr val="FFFF00"/>
                        </a:buClr>
                        <a:buSzPct val="80000"/>
                        <a:buFont typeface="Wingdings" pitchFamily="2" charset="2"/>
                        <a:buNone/>
                        <a:tabLst/>
                      </a:pPr>
                      <a:r>
                        <a:rPr kumimoji="0" lang="ar-SA" sz="1800" b="0" i="0" u="none" strike="noStrike" cap="none" normalizeH="0" baseline="0" smtClean="0">
                          <a:ln>
                            <a:noFill/>
                          </a:ln>
                          <a:solidFill>
                            <a:schemeClr val="tx2"/>
                          </a:solidFill>
                          <a:effectLst/>
                          <a:latin typeface="Arial" charset="0"/>
                          <a:cs typeface="Times New Roman" pitchFamily="18" charset="0"/>
                        </a:rPr>
                        <a:t>المعلم</a:t>
                      </a:r>
                      <a:endParaRPr kumimoji="0" lang="en-US" sz="1800" b="0" i="0" u="none" strike="noStrike" cap="none" normalizeH="0" baseline="0" smtClean="0">
                        <a:ln>
                          <a:noFill/>
                        </a:ln>
                        <a:solidFill>
                          <a:schemeClr val="tx2"/>
                        </a:solidFill>
                        <a:effectLst/>
                        <a:latin typeface="Arial" charset="0"/>
                        <a:cs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2438">
                <a:tc>
                  <a:txBody>
                    <a:bodyPr/>
                    <a:lstStyle/>
                    <a:p>
                      <a:pPr marL="0" marR="0" lvl="0" indent="0" algn="r" defTabSz="914400" rtl="1" eaLnBrk="1" fontAlgn="base" latinLnBrk="0" hangingPunct="1">
                        <a:lnSpc>
                          <a:spcPct val="100000"/>
                        </a:lnSpc>
                        <a:spcBef>
                          <a:spcPct val="20000"/>
                        </a:spcBef>
                        <a:spcAft>
                          <a:spcPct val="0"/>
                        </a:spcAft>
                        <a:buClr>
                          <a:srgbClr val="FFFF00"/>
                        </a:buClr>
                        <a:buSzPct val="80000"/>
                        <a:buFont typeface="Wingdings" pitchFamily="2" charset="2"/>
                        <a:buNone/>
                        <a:tabLst/>
                      </a:pPr>
                      <a:endParaRPr kumimoji="0" lang="en-US" sz="1800" b="0" i="0" u="none" strike="noStrike" cap="none" normalizeH="0" baseline="0" smtClean="0">
                        <a:ln>
                          <a:noFill/>
                        </a:ln>
                        <a:solidFill>
                          <a:schemeClr val="tx1"/>
                        </a:solidFill>
                        <a:effectLst/>
                        <a:latin typeface="Arial" charset="0"/>
                        <a:cs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1" eaLnBrk="1" fontAlgn="base" latinLnBrk="0" hangingPunct="1">
                        <a:lnSpc>
                          <a:spcPct val="100000"/>
                        </a:lnSpc>
                        <a:spcBef>
                          <a:spcPct val="20000"/>
                        </a:spcBef>
                        <a:spcAft>
                          <a:spcPct val="0"/>
                        </a:spcAft>
                        <a:buClr>
                          <a:srgbClr val="FFFF00"/>
                        </a:buClr>
                        <a:buSzPct val="80000"/>
                        <a:buFont typeface="Wingdings" pitchFamily="2" charset="2"/>
                        <a:buNone/>
                        <a:tabLst/>
                      </a:pPr>
                      <a:endParaRPr kumimoji="0" lang="en-US" sz="1800" b="0" i="0" u="none" strike="noStrike" cap="none" normalizeH="0" baseline="0" smtClean="0">
                        <a:ln>
                          <a:noFill/>
                        </a:ln>
                        <a:solidFill>
                          <a:schemeClr val="tx1"/>
                        </a:solidFill>
                        <a:effectLst/>
                        <a:latin typeface="Arial" charset="0"/>
                        <a:cs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1" eaLnBrk="1" fontAlgn="base" latinLnBrk="0" hangingPunct="1">
                        <a:lnSpc>
                          <a:spcPct val="100000"/>
                        </a:lnSpc>
                        <a:spcBef>
                          <a:spcPct val="20000"/>
                        </a:spcBef>
                        <a:spcAft>
                          <a:spcPct val="0"/>
                        </a:spcAft>
                        <a:buClr>
                          <a:srgbClr val="FFFF00"/>
                        </a:buClr>
                        <a:buSzPct val="80000"/>
                        <a:buFont typeface="Wingdings" pitchFamily="2" charset="2"/>
                        <a:buNone/>
                        <a:tabLst/>
                      </a:pPr>
                      <a:r>
                        <a:rPr kumimoji="0" lang="ar-SA" sz="1800" b="0" i="0" u="none" strike="noStrike" cap="none" normalizeH="0" baseline="0" smtClean="0">
                          <a:ln>
                            <a:noFill/>
                          </a:ln>
                          <a:solidFill>
                            <a:schemeClr val="tx2"/>
                          </a:solidFill>
                          <a:effectLst/>
                          <a:latin typeface="Arial" charset="0"/>
                          <a:cs typeface="Times New Roman" pitchFamily="18" charset="0"/>
                        </a:rPr>
                        <a:t>الطالب</a:t>
                      </a:r>
                      <a:endParaRPr kumimoji="0" lang="en-US" sz="1800" b="0" i="0" u="none" strike="noStrike" cap="none" normalizeH="0" baseline="0" smtClean="0">
                        <a:ln>
                          <a:noFill/>
                        </a:ln>
                        <a:solidFill>
                          <a:schemeClr val="tx2"/>
                        </a:solidFill>
                        <a:effectLst/>
                        <a:latin typeface="Arial" charset="0"/>
                        <a:cs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2438">
                <a:tc>
                  <a:txBody>
                    <a:bodyPr/>
                    <a:lstStyle/>
                    <a:p>
                      <a:pPr marL="0" marR="0" lvl="0" indent="0" algn="r" defTabSz="914400" rtl="1" eaLnBrk="1" fontAlgn="base" latinLnBrk="0" hangingPunct="1">
                        <a:lnSpc>
                          <a:spcPct val="100000"/>
                        </a:lnSpc>
                        <a:spcBef>
                          <a:spcPct val="20000"/>
                        </a:spcBef>
                        <a:spcAft>
                          <a:spcPct val="0"/>
                        </a:spcAft>
                        <a:buClr>
                          <a:srgbClr val="FFFF00"/>
                        </a:buClr>
                        <a:buSzPct val="80000"/>
                        <a:buFont typeface="Wingdings" pitchFamily="2" charset="2"/>
                        <a:buNone/>
                        <a:tabLst/>
                      </a:pPr>
                      <a:endParaRPr kumimoji="0" lang="en-US" sz="1800" b="0" i="0" u="none" strike="noStrike" cap="none" normalizeH="0" baseline="0" smtClean="0">
                        <a:ln>
                          <a:noFill/>
                        </a:ln>
                        <a:solidFill>
                          <a:schemeClr val="tx1"/>
                        </a:solidFill>
                        <a:effectLst/>
                        <a:latin typeface="Arial" charset="0"/>
                        <a:cs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1" eaLnBrk="1" fontAlgn="base" latinLnBrk="0" hangingPunct="1">
                        <a:lnSpc>
                          <a:spcPct val="100000"/>
                        </a:lnSpc>
                        <a:spcBef>
                          <a:spcPct val="20000"/>
                        </a:spcBef>
                        <a:spcAft>
                          <a:spcPct val="0"/>
                        </a:spcAft>
                        <a:buClr>
                          <a:srgbClr val="FFFF00"/>
                        </a:buClr>
                        <a:buSzPct val="80000"/>
                        <a:buFont typeface="Wingdings" pitchFamily="2" charset="2"/>
                        <a:buNone/>
                        <a:tabLst/>
                      </a:pPr>
                      <a:endParaRPr kumimoji="0" lang="en-US" sz="1800" b="0" i="0" u="none" strike="noStrike" cap="none" normalizeH="0" baseline="0" smtClean="0">
                        <a:ln>
                          <a:noFill/>
                        </a:ln>
                        <a:solidFill>
                          <a:schemeClr val="tx1"/>
                        </a:solidFill>
                        <a:effectLst/>
                        <a:latin typeface="Arial" charset="0"/>
                        <a:cs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1" eaLnBrk="1" fontAlgn="base" latinLnBrk="0" hangingPunct="1">
                        <a:lnSpc>
                          <a:spcPct val="100000"/>
                        </a:lnSpc>
                        <a:spcBef>
                          <a:spcPct val="20000"/>
                        </a:spcBef>
                        <a:spcAft>
                          <a:spcPct val="0"/>
                        </a:spcAft>
                        <a:buClr>
                          <a:srgbClr val="FFFF00"/>
                        </a:buClr>
                        <a:buSzPct val="80000"/>
                        <a:buFont typeface="Wingdings" pitchFamily="2" charset="2"/>
                        <a:buNone/>
                        <a:tabLst/>
                      </a:pPr>
                      <a:r>
                        <a:rPr kumimoji="0" lang="ar-SA" sz="1800" b="0" i="0" u="none" strike="noStrike" cap="none" normalizeH="0" baseline="0" smtClean="0">
                          <a:ln>
                            <a:noFill/>
                          </a:ln>
                          <a:solidFill>
                            <a:schemeClr val="tx2"/>
                          </a:solidFill>
                          <a:effectLst/>
                          <a:latin typeface="Arial" charset="0"/>
                          <a:cs typeface="Times New Roman" pitchFamily="18" charset="0"/>
                        </a:rPr>
                        <a:t>زملاء الصف</a:t>
                      </a:r>
                      <a:endParaRPr kumimoji="0" lang="en-US" sz="1800" b="0" i="0" u="none" strike="noStrike" cap="none" normalizeH="0" baseline="0" smtClean="0">
                        <a:ln>
                          <a:noFill/>
                        </a:ln>
                        <a:solidFill>
                          <a:schemeClr val="tx2"/>
                        </a:solidFill>
                        <a:effectLst/>
                        <a:latin typeface="Arial" charset="0"/>
                        <a:cs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65138">
                <a:tc>
                  <a:txBody>
                    <a:bodyPr/>
                    <a:lstStyle/>
                    <a:p>
                      <a:pPr marL="0" marR="0" lvl="0" indent="0" algn="r" defTabSz="914400" rtl="1" eaLnBrk="1" fontAlgn="base" latinLnBrk="0" hangingPunct="1">
                        <a:lnSpc>
                          <a:spcPct val="100000"/>
                        </a:lnSpc>
                        <a:spcBef>
                          <a:spcPct val="20000"/>
                        </a:spcBef>
                        <a:spcAft>
                          <a:spcPct val="0"/>
                        </a:spcAft>
                        <a:buClr>
                          <a:srgbClr val="FFFF00"/>
                        </a:buClr>
                        <a:buSzPct val="80000"/>
                        <a:buFont typeface="Wingdings" pitchFamily="2" charset="2"/>
                        <a:buNone/>
                        <a:tabLst/>
                      </a:pPr>
                      <a:endParaRPr kumimoji="0" lang="en-US" sz="1800" b="0" i="0" u="none" strike="noStrike" cap="none" normalizeH="0" baseline="0" smtClean="0">
                        <a:ln>
                          <a:noFill/>
                        </a:ln>
                        <a:solidFill>
                          <a:schemeClr val="tx1"/>
                        </a:solidFill>
                        <a:effectLst/>
                        <a:latin typeface="Arial" charset="0"/>
                        <a:cs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1" eaLnBrk="1" fontAlgn="base" latinLnBrk="0" hangingPunct="1">
                        <a:lnSpc>
                          <a:spcPct val="100000"/>
                        </a:lnSpc>
                        <a:spcBef>
                          <a:spcPct val="20000"/>
                        </a:spcBef>
                        <a:spcAft>
                          <a:spcPct val="0"/>
                        </a:spcAft>
                        <a:buClr>
                          <a:srgbClr val="FFFF00"/>
                        </a:buClr>
                        <a:buSzPct val="80000"/>
                        <a:buFont typeface="Wingdings" pitchFamily="2" charset="2"/>
                        <a:buNone/>
                        <a:tabLst/>
                      </a:pPr>
                      <a:endParaRPr kumimoji="0" lang="en-US" sz="1800" b="0" i="0" u="none" strike="noStrike" cap="none" normalizeH="0" baseline="0" smtClean="0">
                        <a:ln>
                          <a:noFill/>
                        </a:ln>
                        <a:solidFill>
                          <a:schemeClr val="tx1"/>
                        </a:solidFill>
                        <a:effectLst/>
                        <a:latin typeface="Arial" charset="0"/>
                        <a:cs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1" eaLnBrk="1" fontAlgn="base" latinLnBrk="0" hangingPunct="1">
                        <a:lnSpc>
                          <a:spcPct val="100000"/>
                        </a:lnSpc>
                        <a:spcBef>
                          <a:spcPct val="20000"/>
                        </a:spcBef>
                        <a:spcAft>
                          <a:spcPct val="0"/>
                        </a:spcAft>
                        <a:buClr>
                          <a:srgbClr val="FFFF00"/>
                        </a:buClr>
                        <a:buSzPct val="80000"/>
                        <a:buFont typeface="Wingdings" pitchFamily="2" charset="2"/>
                        <a:buNone/>
                        <a:tabLst/>
                      </a:pPr>
                      <a:r>
                        <a:rPr kumimoji="0" lang="ar-SA" sz="1800" b="0" i="0" u="none" strike="noStrike" cap="none" normalizeH="0" baseline="0" smtClean="0">
                          <a:ln>
                            <a:noFill/>
                          </a:ln>
                          <a:solidFill>
                            <a:schemeClr val="tx2"/>
                          </a:solidFill>
                          <a:effectLst/>
                          <a:latin typeface="Arial" charset="0"/>
                          <a:cs typeface="Times New Roman" pitchFamily="18" charset="0"/>
                        </a:rPr>
                        <a:t>وقت الدراسة</a:t>
                      </a:r>
                      <a:endParaRPr kumimoji="0" lang="en-US" sz="1800" b="0" i="0" u="none" strike="noStrike" cap="none" normalizeH="0" baseline="0" smtClean="0">
                        <a:ln>
                          <a:noFill/>
                        </a:ln>
                        <a:solidFill>
                          <a:schemeClr val="tx2"/>
                        </a:solidFill>
                        <a:effectLst/>
                        <a:latin typeface="Arial" charset="0"/>
                        <a:cs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7675">
                <a:tc>
                  <a:txBody>
                    <a:bodyPr/>
                    <a:lstStyle/>
                    <a:p>
                      <a:pPr marL="0" marR="0" lvl="0" indent="0" algn="r" defTabSz="914400" rtl="1" eaLnBrk="1" fontAlgn="base" latinLnBrk="0" hangingPunct="1">
                        <a:lnSpc>
                          <a:spcPct val="100000"/>
                        </a:lnSpc>
                        <a:spcBef>
                          <a:spcPct val="20000"/>
                        </a:spcBef>
                        <a:spcAft>
                          <a:spcPct val="0"/>
                        </a:spcAft>
                        <a:buClr>
                          <a:srgbClr val="FFFF00"/>
                        </a:buClr>
                        <a:buSzPct val="80000"/>
                        <a:buFont typeface="Wingdings" pitchFamily="2" charset="2"/>
                        <a:buNone/>
                        <a:tabLst/>
                      </a:pPr>
                      <a:endParaRPr kumimoji="0" lang="en-US" sz="1800" b="0" i="0" u="none" strike="noStrike" cap="none" normalizeH="0" baseline="0" smtClean="0">
                        <a:ln>
                          <a:noFill/>
                        </a:ln>
                        <a:solidFill>
                          <a:schemeClr val="tx1"/>
                        </a:solidFill>
                        <a:effectLst/>
                        <a:latin typeface="Arial" charset="0"/>
                        <a:cs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1" eaLnBrk="1" fontAlgn="base" latinLnBrk="0" hangingPunct="1">
                        <a:lnSpc>
                          <a:spcPct val="100000"/>
                        </a:lnSpc>
                        <a:spcBef>
                          <a:spcPct val="20000"/>
                        </a:spcBef>
                        <a:spcAft>
                          <a:spcPct val="0"/>
                        </a:spcAft>
                        <a:buClr>
                          <a:srgbClr val="FFFF00"/>
                        </a:buClr>
                        <a:buSzPct val="80000"/>
                        <a:buFont typeface="Wingdings" pitchFamily="2" charset="2"/>
                        <a:buNone/>
                        <a:tabLst/>
                      </a:pPr>
                      <a:endParaRPr kumimoji="0" lang="en-US" sz="1800" b="0" i="0" u="none" strike="noStrike" cap="none" normalizeH="0" baseline="0" smtClean="0">
                        <a:ln>
                          <a:noFill/>
                        </a:ln>
                        <a:solidFill>
                          <a:schemeClr val="tx1"/>
                        </a:solidFill>
                        <a:effectLst/>
                        <a:latin typeface="Arial" charset="0"/>
                        <a:cs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1" eaLnBrk="1" fontAlgn="base" latinLnBrk="0" hangingPunct="1">
                        <a:lnSpc>
                          <a:spcPct val="100000"/>
                        </a:lnSpc>
                        <a:spcBef>
                          <a:spcPct val="20000"/>
                        </a:spcBef>
                        <a:spcAft>
                          <a:spcPct val="0"/>
                        </a:spcAft>
                        <a:buClr>
                          <a:srgbClr val="FFFF00"/>
                        </a:buClr>
                        <a:buSzPct val="80000"/>
                        <a:buFont typeface="Wingdings" pitchFamily="2" charset="2"/>
                        <a:buNone/>
                        <a:tabLst/>
                      </a:pPr>
                      <a:r>
                        <a:rPr kumimoji="0" lang="ar-SA" sz="1800" b="0" i="0" u="none" strike="noStrike" cap="none" normalizeH="0" baseline="0" smtClean="0">
                          <a:ln>
                            <a:noFill/>
                          </a:ln>
                          <a:solidFill>
                            <a:schemeClr val="tx2"/>
                          </a:solidFill>
                          <a:effectLst/>
                          <a:latin typeface="Arial" charset="0"/>
                          <a:cs typeface="Times New Roman" pitchFamily="18" charset="0"/>
                        </a:rPr>
                        <a:t>مكان الدراسة</a:t>
                      </a:r>
                      <a:endParaRPr kumimoji="0" lang="en-US" sz="1800" b="0" i="0" u="none" strike="noStrike" cap="none" normalizeH="0" baseline="0" smtClean="0">
                        <a:ln>
                          <a:noFill/>
                        </a:ln>
                        <a:solidFill>
                          <a:schemeClr val="tx2"/>
                        </a:solidFill>
                        <a:effectLst/>
                        <a:latin typeface="Arial" charset="0"/>
                        <a:cs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2438">
                <a:tc>
                  <a:txBody>
                    <a:bodyPr/>
                    <a:lstStyle/>
                    <a:p>
                      <a:pPr marL="0" marR="0" lvl="0" indent="0" algn="r" defTabSz="914400" rtl="1" eaLnBrk="1" fontAlgn="base" latinLnBrk="0" hangingPunct="1">
                        <a:lnSpc>
                          <a:spcPct val="100000"/>
                        </a:lnSpc>
                        <a:spcBef>
                          <a:spcPct val="20000"/>
                        </a:spcBef>
                        <a:spcAft>
                          <a:spcPct val="0"/>
                        </a:spcAft>
                        <a:buClr>
                          <a:srgbClr val="FFFF00"/>
                        </a:buClr>
                        <a:buSzPct val="80000"/>
                        <a:buFont typeface="Wingdings" pitchFamily="2" charset="2"/>
                        <a:buNone/>
                        <a:tabLst/>
                      </a:pPr>
                      <a:endParaRPr kumimoji="0" lang="en-US" sz="1800" b="0" i="0" u="none" strike="noStrike" cap="none" normalizeH="0" baseline="0" smtClean="0">
                        <a:ln>
                          <a:noFill/>
                        </a:ln>
                        <a:solidFill>
                          <a:schemeClr val="tx1"/>
                        </a:solidFill>
                        <a:effectLst/>
                        <a:latin typeface="Arial" charset="0"/>
                        <a:cs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1" eaLnBrk="1" fontAlgn="base" latinLnBrk="0" hangingPunct="1">
                        <a:lnSpc>
                          <a:spcPct val="100000"/>
                        </a:lnSpc>
                        <a:spcBef>
                          <a:spcPct val="20000"/>
                        </a:spcBef>
                        <a:spcAft>
                          <a:spcPct val="0"/>
                        </a:spcAft>
                        <a:buClr>
                          <a:srgbClr val="FFFF00"/>
                        </a:buClr>
                        <a:buSzPct val="80000"/>
                        <a:buFont typeface="Wingdings" pitchFamily="2" charset="2"/>
                        <a:buNone/>
                        <a:tabLst/>
                      </a:pPr>
                      <a:endParaRPr kumimoji="0" lang="en-US" sz="1800" b="0" i="0" u="none" strike="noStrike" cap="none" normalizeH="0" baseline="0" smtClean="0">
                        <a:ln>
                          <a:noFill/>
                        </a:ln>
                        <a:solidFill>
                          <a:schemeClr val="tx1"/>
                        </a:solidFill>
                        <a:effectLst/>
                        <a:latin typeface="Arial" charset="0"/>
                        <a:cs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1" eaLnBrk="1" fontAlgn="base" latinLnBrk="0" hangingPunct="1">
                        <a:lnSpc>
                          <a:spcPct val="100000"/>
                        </a:lnSpc>
                        <a:spcBef>
                          <a:spcPct val="20000"/>
                        </a:spcBef>
                        <a:spcAft>
                          <a:spcPct val="0"/>
                        </a:spcAft>
                        <a:buClr>
                          <a:srgbClr val="FFFF00"/>
                        </a:buClr>
                        <a:buSzPct val="80000"/>
                        <a:buFont typeface="Wingdings" pitchFamily="2" charset="2"/>
                        <a:buNone/>
                        <a:tabLst/>
                      </a:pPr>
                      <a:r>
                        <a:rPr kumimoji="0" lang="ar-SA" sz="1800" b="0" i="0" u="none" strike="noStrike" cap="none" normalizeH="0" baseline="0" smtClean="0">
                          <a:ln>
                            <a:noFill/>
                          </a:ln>
                          <a:solidFill>
                            <a:schemeClr val="tx2"/>
                          </a:solidFill>
                          <a:effectLst/>
                          <a:latin typeface="Arial" charset="0"/>
                          <a:cs typeface="Times New Roman" pitchFamily="18" charset="0"/>
                        </a:rPr>
                        <a:t>المدرسون</a:t>
                      </a:r>
                      <a:endParaRPr kumimoji="0" lang="en-US" sz="1800" b="0" i="0" u="none" strike="noStrike" cap="none" normalizeH="0" baseline="0" smtClean="0">
                        <a:ln>
                          <a:noFill/>
                        </a:ln>
                        <a:solidFill>
                          <a:schemeClr val="tx2"/>
                        </a:solidFill>
                        <a:effectLst/>
                        <a:latin typeface="Arial" charset="0"/>
                        <a:cs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4025">
                <a:tc>
                  <a:txBody>
                    <a:bodyPr/>
                    <a:lstStyle/>
                    <a:p>
                      <a:pPr marL="0" marR="0" lvl="0" indent="0" algn="r" defTabSz="914400" rtl="1" eaLnBrk="1" fontAlgn="base" latinLnBrk="0" hangingPunct="1">
                        <a:lnSpc>
                          <a:spcPct val="100000"/>
                        </a:lnSpc>
                        <a:spcBef>
                          <a:spcPct val="20000"/>
                        </a:spcBef>
                        <a:spcAft>
                          <a:spcPct val="0"/>
                        </a:spcAft>
                        <a:buClr>
                          <a:srgbClr val="FFFF00"/>
                        </a:buClr>
                        <a:buSzPct val="80000"/>
                        <a:buFont typeface="Wingdings" pitchFamily="2" charset="2"/>
                        <a:buNone/>
                        <a:tabLst/>
                      </a:pPr>
                      <a:endParaRPr kumimoji="0" lang="en-US" sz="1800" b="0" i="0" u="none" strike="noStrike" cap="none" normalizeH="0" baseline="0" smtClean="0">
                        <a:ln>
                          <a:noFill/>
                        </a:ln>
                        <a:solidFill>
                          <a:schemeClr val="tx1"/>
                        </a:solidFill>
                        <a:effectLst/>
                        <a:latin typeface="Arial" charset="0"/>
                        <a:cs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1" eaLnBrk="1" fontAlgn="base" latinLnBrk="0" hangingPunct="1">
                        <a:lnSpc>
                          <a:spcPct val="100000"/>
                        </a:lnSpc>
                        <a:spcBef>
                          <a:spcPct val="20000"/>
                        </a:spcBef>
                        <a:spcAft>
                          <a:spcPct val="0"/>
                        </a:spcAft>
                        <a:buClr>
                          <a:srgbClr val="FFFF00"/>
                        </a:buClr>
                        <a:buSzPct val="80000"/>
                        <a:buFont typeface="Wingdings" pitchFamily="2" charset="2"/>
                        <a:buNone/>
                        <a:tabLst/>
                      </a:pPr>
                      <a:endParaRPr kumimoji="0" lang="en-US" sz="1800" b="0" i="0" u="none" strike="noStrike" cap="none" normalizeH="0" baseline="0" smtClean="0">
                        <a:ln>
                          <a:noFill/>
                        </a:ln>
                        <a:solidFill>
                          <a:schemeClr val="tx1"/>
                        </a:solidFill>
                        <a:effectLst/>
                        <a:latin typeface="Arial" charset="0"/>
                        <a:cs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1" eaLnBrk="1" fontAlgn="base" latinLnBrk="0" hangingPunct="1">
                        <a:lnSpc>
                          <a:spcPct val="100000"/>
                        </a:lnSpc>
                        <a:spcBef>
                          <a:spcPct val="20000"/>
                        </a:spcBef>
                        <a:spcAft>
                          <a:spcPct val="0"/>
                        </a:spcAft>
                        <a:buClr>
                          <a:srgbClr val="FFFF00"/>
                        </a:buClr>
                        <a:buSzPct val="80000"/>
                        <a:buFont typeface="Wingdings" pitchFamily="2" charset="2"/>
                        <a:buNone/>
                        <a:tabLst/>
                      </a:pPr>
                      <a:r>
                        <a:rPr kumimoji="0" lang="ar-SA" sz="1800" b="0" i="0" u="none" strike="noStrike" cap="none" normalizeH="0" baseline="0" smtClean="0">
                          <a:ln>
                            <a:noFill/>
                          </a:ln>
                          <a:solidFill>
                            <a:schemeClr val="tx2"/>
                          </a:solidFill>
                          <a:effectLst/>
                          <a:latin typeface="Arial" charset="0"/>
                          <a:cs typeface="Times New Roman" pitchFamily="18" charset="0"/>
                        </a:rPr>
                        <a:t>المحتوى</a:t>
                      </a:r>
                      <a:endParaRPr kumimoji="0" lang="en-US" sz="1800" b="0" i="0" u="none" strike="noStrike" cap="none" normalizeH="0" baseline="0" smtClean="0">
                        <a:ln>
                          <a:noFill/>
                        </a:ln>
                        <a:solidFill>
                          <a:schemeClr val="tx2"/>
                        </a:solidFill>
                        <a:effectLst/>
                        <a:latin typeface="Arial" charset="0"/>
                        <a:cs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6088">
                <a:tc>
                  <a:txBody>
                    <a:bodyPr/>
                    <a:lstStyle/>
                    <a:p>
                      <a:pPr marL="0" marR="0" lvl="0" indent="0" algn="r" defTabSz="914400" rtl="1" eaLnBrk="1" fontAlgn="base" latinLnBrk="0" hangingPunct="1">
                        <a:lnSpc>
                          <a:spcPct val="100000"/>
                        </a:lnSpc>
                        <a:spcBef>
                          <a:spcPct val="20000"/>
                        </a:spcBef>
                        <a:spcAft>
                          <a:spcPct val="0"/>
                        </a:spcAft>
                        <a:buClr>
                          <a:srgbClr val="FFFF00"/>
                        </a:buClr>
                        <a:buSzPct val="80000"/>
                        <a:buFont typeface="Wingdings" pitchFamily="2" charset="2"/>
                        <a:buNone/>
                        <a:tabLst/>
                      </a:pPr>
                      <a:endParaRPr kumimoji="0" lang="en-US" sz="1800" b="0" i="0" u="none" strike="noStrike" cap="none" normalizeH="0" baseline="0" smtClean="0">
                        <a:ln>
                          <a:noFill/>
                        </a:ln>
                        <a:solidFill>
                          <a:schemeClr val="tx1"/>
                        </a:solidFill>
                        <a:effectLst/>
                        <a:latin typeface="Arial" charset="0"/>
                        <a:cs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1" eaLnBrk="1" fontAlgn="base" latinLnBrk="0" hangingPunct="1">
                        <a:lnSpc>
                          <a:spcPct val="100000"/>
                        </a:lnSpc>
                        <a:spcBef>
                          <a:spcPct val="20000"/>
                        </a:spcBef>
                        <a:spcAft>
                          <a:spcPct val="0"/>
                        </a:spcAft>
                        <a:buClr>
                          <a:srgbClr val="FFFF00"/>
                        </a:buClr>
                        <a:buSzPct val="80000"/>
                        <a:buFont typeface="Wingdings" pitchFamily="2" charset="2"/>
                        <a:buNone/>
                        <a:tabLst/>
                      </a:pPr>
                      <a:endParaRPr kumimoji="0" lang="en-US" sz="1800" b="0" i="0" u="none" strike="noStrike" cap="none" normalizeH="0" baseline="0" smtClean="0">
                        <a:ln>
                          <a:noFill/>
                        </a:ln>
                        <a:solidFill>
                          <a:schemeClr val="tx1"/>
                        </a:solidFill>
                        <a:effectLst/>
                        <a:latin typeface="Arial" charset="0"/>
                        <a:cs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1" eaLnBrk="1" fontAlgn="base" latinLnBrk="0" hangingPunct="1">
                        <a:lnSpc>
                          <a:spcPct val="100000"/>
                        </a:lnSpc>
                        <a:spcBef>
                          <a:spcPct val="20000"/>
                        </a:spcBef>
                        <a:spcAft>
                          <a:spcPct val="0"/>
                        </a:spcAft>
                        <a:buClr>
                          <a:srgbClr val="FFFF00"/>
                        </a:buClr>
                        <a:buSzPct val="80000"/>
                        <a:buFont typeface="Wingdings" pitchFamily="2" charset="2"/>
                        <a:buNone/>
                        <a:tabLst/>
                      </a:pPr>
                      <a:r>
                        <a:rPr kumimoji="0" lang="ar-SA" sz="1800" b="0" i="0" u="none" strike="noStrike" cap="none" normalizeH="0" baseline="0" smtClean="0">
                          <a:ln>
                            <a:noFill/>
                          </a:ln>
                          <a:solidFill>
                            <a:schemeClr val="tx2"/>
                          </a:solidFill>
                          <a:effectLst/>
                          <a:latin typeface="Arial" charset="0"/>
                          <a:cs typeface="Times New Roman" pitchFamily="18" charset="0"/>
                        </a:rPr>
                        <a:t>المتابعة</a:t>
                      </a:r>
                      <a:endParaRPr kumimoji="0" lang="en-US" sz="1800" b="0" i="0" u="none" strike="noStrike" cap="none" normalizeH="0" baseline="0" smtClean="0">
                        <a:ln>
                          <a:noFill/>
                        </a:ln>
                        <a:solidFill>
                          <a:schemeClr val="tx2"/>
                        </a:solidFill>
                        <a:effectLst/>
                        <a:latin typeface="Arial" charset="0"/>
                        <a:cs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31800">
                <a:tc>
                  <a:txBody>
                    <a:bodyPr/>
                    <a:lstStyle/>
                    <a:p>
                      <a:pPr marL="0" marR="0" lvl="0" indent="0" algn="r" defTabSz="914400" rtl="1" eaLnBrk="1" fontAlgn="base" latinLnBrk="0" hangingPunct="1">
                        <a:lnSpc>
                          <a:spcPct val="100000"/>
                        </a:lnSpc>
                        <a:spcBef>
                          <a:spcPct val="20000"/>
                        </a:spcBef>
                        <a:spcAft>
                          <a:spcPct val="0"/>
                        </a:spcAft>
                        <a:buClr>
                          <a:srgbClr val="FFFF00"/>
                        </a:buClr>
                        <a:buSzPct val="80000"/>
                        <a:buFont typeface="Wingdings" pitchFamily="2" charset="2"/>
                        <a:buNone/>
                        <a:tabLst/>
                      </a:pPr>
                      <a:endParaRPr kumimoji="0" lang="en-US" sz="1800" b="0" i="0" u="none" strike="noStrike" cap="none" normalizeH="0" baseline="0" smtClean="0">
                        <a:ln>
                          <a:noFill/>
                        </a:ln>
                        <a:solidFill>
                          <a:schemeClr val="tx1"/>
                        </a:solidFill>
                        <a:effectLst/>
                        <a:latin typeface="Arial" charset="0"/>
                        <a:cs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1" eaLnBrk="1" fontAlgn="base" latinLnBrk="0" hangingPunct="1">
                        <a:lnSpc>
                          <a:spcPct val="100000"/>
                        </a:lnSpc>
                        <a:spcBef>
                          <a:spcPct val="20000"/>
                        </a:spcBef>
                        <a:spcAft>
                          <a:spcPct val="0"/>
                        </a:spcAft>
                        <a:buClr>
                          <a:srgbClr val="FFFF00"/>
                        </a:buClr>
                        <a:buSzPct val="80000"/>
                        <a:buFont typeface="Wingdings" pitchFamily="2" charset="2"/>
                        <a:buNone/>
                        <a:tabLst/>
                      </a:pPr>
                      <a:endParaRPr kumimoji="0" lang="en-US" sz="1800" b="0" i="0" u="none" strike="noStrike" cap="none" normalizeH="0" baseline="0" smtClean="0">
                        <a:ln>
                          <a:noFill/>
                        </a:ln>
                        <a:solidFill>
                          <a:schemeClr val="tx1"/>
                        </a:solidFill>
                        <a:effectLst/>
                        <a:latin typeface="Arial" charset="0"/>
                        <a:cs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1" eaLnBrk="1" fontAlgn="base" latinLnBrk="0" hangingPunct="1">
                        <a:lnSpc>
                          <a:spcPct val="100000"/>
                        </a:lnSpc>
                        <a:spcBef>
                          <a:spcPct val="20000"/>
                        </a:spcBef>
                        <a:spcAft>
                          <a:spcPct val="0"/>
                        </a:spcAft>
                        <a:buClr>
                          <a:srgbClr val="FFFF00"/>
                        </a:buClr>
                        <a:buSzPct val="80000"/>
                        <a:buFont typeface="Wingdings" pitchFamily="2" charset="2"/>
                        <a:buNone/>
                        <a:tabLst/>
                      </a:pPr>
                      <a:r>
                        <a:rPr kumimoji="0" lang="ar-SA" sz="1800" b="0" i="0" u="none" strike="noStrike" cap="none" normalizeH="0" baseline="0" smtClean="0">
                          <a:ln>
                            <a:noFill/>
                          </a:ln>
                          <a:solidFill>
                            <a:schemeClr val="tx2"/>
                          </a:solidFill>
                          <a:effectLst/>
                          <a:latin typeface="Arial" charset="0"/>
                          <a:cs typeface="Times New Roman" pitchFamily="18" charset="0"/>
                        </a:rPr>
                        <a:t>عدد الطلاب</a:t>
                      </a:r>
                      <a:endParaRPr kumimoji="0" lang="en-US" sz="1800" b="0" i="0" u="none" strike="noStrike" cap="none" normalizeH="0" baseline="0" smtClean="0">
                        <a:ln>
                          <a:noFill/>
                        </a:ln>
                        <a:solidFill>
                          <a:schemeClr val="tx2"/>
                        </a:solidFill>
                        <a:effectLst/>
                        <a:latin typeface="Arial" charset="0"/>
                        <a:cs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70" name="Slide Number Placeholder 5"/>
          <p:cNvSpPr>
            <a:spLocks noGrp="1"/>
          </p:cNvSpPr>
          <p:nvPr>
            <p:ph type="sldNum" sz="quarter" idx="12"/>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defRPr/>
            </a:pPr>
            <a:fld id="{6E29418D-2C09-4D64-A21E-C5C73A9BC12D}" type="slidenum">
              <a:rPr lang="en-US"/>
              <a:pPr>
                <a:defRPr/>
              </a:pPr>
              <a:t>7</a:t>
            </a:fld>
            <a:endParaRPr lang="en-US"/>
          </a:p>
        </p:txBody>
      </p:sp>
      <p:sp>
        <p:nvSpPr>
          <p:cNvPr id="312381" name="Text Box 61"/>
          <p:cNvSpPr txBox="1">
            <a:spLocks noChangeArrowheads="1"/>
          </p:cNvSpPr>
          <p:nvPr/>
        </p:nvSpPr>
        <p:spPr bwMode="auto">
          <a:xfrm>
            <a:off x="4356100" y="2349500"/>
            <a:ext cx="2736850" cy="396875"/>
          </a:xfrm>
          <a:prstGeom prst="rect">
            <a:avLst/>
          </a:prstGeom>
          <a:noFill/>
          <a:ln w="9525" algn="ctr">
            <a:noFill/>
            <a:miter lim="800000"/>
            <a:headEnd/>
            <a:tailEnd/>
          </a:ln>
          <a:effectLst>
            <a:outerShdw dist="107763" dir="2700000" algn="ctr" rotWithShape="0">
              <a:schemeClr val="bg2">
                <a:alpha val="50000"/>
              </a:schemeClr>
            </a:outerShdw>
          </a:effectLst>
        </p:spPr>
        <p:txBody>
          <a:bodyPr>
            <a:spAutoFit/>
          </a:bodyPr>
          <a:lstStyle/>
          <a:p>
            <a:pPr algn="r" rtl="1">
              <a:spcBef>
                <a:spcPct val="20000"/>
              </a:spcBef>
              <a:buClr>
                <a:srgbClr val="FFFF00"/>
              </a:buClr>
              <a:buSzPct val="80000"/>
              <a:buFont typeface="Wingdings" pitchFamily="2" charset="2"/>
              <a:buNone/>
            </a:pPr>
            <a:r>
              <a:rPr kumimoji="0" lang="ar-SA" sz="2000"/>
              <a:t>موجه ومشرف</a:t>
            </a:r>
            <a:endParaRPr kumimoji="0" lang="en-US" sz="2000"/>
          </a:p>
        </p:txBody>
      </p:sp>
      <p:sp>
        <p:nvSpPr>
          <p:cNvPr id="13363" name="Text Box 62"/>
          <p:cNvSpPr txBox="1">
            <a:spLocks noChangeArrowheads="1"/>
          </p:cNvSpPr>
          <p:nvPr/>
        </p:nvSpPr>
        <p:spPr bwMode="auto">
          <a:xfrm>
            <a:off x="1476375" y="2349500"/>
            <a:ext cx="2808288" cy="457200"/>
          </a:xfrm>
          <a:prstGeom prst="rect">
            <a:avLst/>
          </a:prstGeom>
          <a:noFill/>
          <a:ln w="9525" algn="ctr">
            <a:noFill/>
            <a:miter lim="800000"/>
            <a:headEnd/>
            <a:tailEnd/>
          </a:ln>
          <a:effectLst>
            <a:outerShdw dist="107763" dir="2700000" algn="ctr" rotWithShape="0">
              <a:schemeClr val="bg2">
                <a:alpha val="50000"/>
              </a:schemeClr>
            </a:outerShdw>
          </a:effectLst>
        </p:spPr>
        <p:txBody>
          <a:bodyPr>
            <a:spAutoFit/>
          </a:bodyPr>
          <a:lstStyle/>
          <a:p>
            <a:pPr>
              <a:spcBef>
                <a:spcPct val="50000"/>
              </a:spcBef>
            </a:pPr>
            <a:endParaRPr lang="ar-SA"/>
          </a:p>
        </p:txBody>
      </p:sp>
      <p:sp>
        <p:nvSpPr>
          <p:cNvPr id="312383" name="Text Box 63"/>
          <p:cNvSpPr txBox="1">
            <a:spLocks noChangeArrowheads="1"/>
          </p:cNvSpPr>
          <p:nvPr/>
        </p:nvSpPr>
        <p:spPr bwMode="auto">
          <a:xfrm>
            <a:off x="1403350" y="2349500"/>
            <a:ext cx="2952750" cy="396875"/>
          </a:xfrm>
          <a:prstGeom prst="rect">
            <a:avLst/>
          </a:prstGeom>
          <a:noFill/>
          <a:ln w="9525" algn="ctr">
            <a:noFill/>
            <a:miter lim="800000"/>
            <a:headEnd/>
            <a:tailEnd/>
          </a:ln>
          <a:effectLst>
            <a:outerShdw dist="107763" dir="2700000" algn="ctr" rotWithShape="0">
              <a:schemeClr val="bg2">
                <a:alpha val="50000"/>
              </a:schemeClr>
            </a:outerShdw>
          </a:effectLst>
        </p:spPr>
        <p:txBody>
          <a:bodyPr>
            <a:spAutoFit/>
          </a:bodyPr>
          <a:lstStyle/>
          <a:p>
            <a:pPr algn="just" rtl="1">
              <a:spcBef>
                <a:spcPct val="50000"/>
              </a:spcBef>
            </a:pPr>
            <a:r>
              <a:rPr lang="ar-SA" sz="2000"/>
              <a:t>مصدر للمعلومات</a:t>
            </a:r>
            <a:endParaRPr lang="en-US" sz="2000"/>
          </a:p>
        </p:txBody>
      </p:sp>
      <p:sp>
        <p:nvSpPr>
          <p:cNvPr id="312474" name="Text Box 154"/>
          <p:cNvSpPr txBox="1">
            <a:spLocks noChangeArrowheads="1"/>
          </p:cNvSpPr>
          <p:nvPr/>
        </p:nvSpPr>
        <p:spPr bwMode="auto">
          <a:xfrm>
            <a:off x="4356100" y="2781300"/>
            <a:ext cx="2736850" cy="396875"/>
          </a:xfrm>
          <a:prstGeom prst="rect">
            <a:avLst/>
          </a:prstGeom>
          <a:noFill/>
          <a:ln w="9525" algn="ctr">
            <a:noFill/>
            <a:miter lim="800000"/>
            <a:headEnd/>
            <a:tailEnd/>
          </a:ln>
          <a:effectLst>
            <a:outerShdw dist="107763" dir="2700000" algn="ctr" rotWithShape="0">
              <a:schemeClr val="bg2">
                <a:alpha val="50000"/>
              </a:schemeClr>
            </a:outerShdw>
          </a:effectLst>
        </p:spPr>
        <p:txBody>
          <a:bodyPr>
            <a:spAutoFit/>
          </a:bodyPr>
          <a:lstStyle/>
          <a:p>
            <a:pPr algn="r" rtl="1">
              <a:spcBef>
                <a:spcPct val="20000"/>
              </a:spcBef>
              <a:buClr>
                <a:srgbClr val="FFFF00"/>
              </a:buClr>
              <a:buSzPct val="80000"/>
              <a:buFont typeface="Wingdings" pitchFamily="2" charset="2"/>
              <a:buNone/>
            </a:pPr>
            <a:r>
              <a:rPr kumimoji="0" lang="ar-SA" sz="2000"/>
              <a:t>فاعل ونشط</a:t>
            </a:r>
            <a:endParaRPr kumimoji="0" lang="en-US" sz="2000"/>
          </a:p>
        </p:txBody>
      </p:sp>
      <p:sp>
        <p:nvSpPr>
          <p:cNvPr id="312475" name="Text Box 155"/>
          <p:cNvSpPr txBox="1">
            <a:spLocks noChangeArrowheads="1"/>
          </p:cNvSpPr>
          <p:nvPr/>
        </p:nvSpPr>
        <p:spPr bwMode="auto">
          <a:xfrm>
            <a:off x="1403350" y="2781300"/>
            <a:ext cx="2952750" cy="396875"/>
          </a:xfrm>
          <a:prstGeom prst="rect">
            <a:avLst/>
          </a:prstGeom>
          <a:noFill/>
          <a:ln w="9525" algn="ctr">
            <a:noFill/>
            <a:miter lim="800000"/>
            <a:headEnd/>
            <a:tailEnd/>
          </a:ln>
          <a:effectLst>
            <a:outerShdw dist="107763" dir="2700000" algn="ctr" rotWithShape="0">
              <a:schemeClr val="bg2">
                <a:alpha val="50000"/>
              </a:schemeClr>
            </a:outerShdw>
          </a:effectLst>
        </p:spPr>
        <p:txBody>
          <a:bodyPr>
            <a:spAutoFit/>
          </a:bodyPr>
          <a:lstStyle/>
          <a:p>
            <a:pPr algn="just" rtl="1">
              <a:spcBef>
                <a:spcPct val="50000"/>
              </a:spcBef>
            </a:pPr>
            <a:r>
              <a:rPr lang="ar-SA" sz="2000"/>
              <a:t>متلقي</a:t>
            </a:r>
            <a:endParaRPr lang="en-US" sz="2000"/>
          </a:p>
        </p:txBody>
      </p:sp>
      <p:sp>
        <p:nvSpPr>
          <p:cNvPr id="312476" name="Text Box 156"/>
          <p:cNvSpPr txBox="1">
            <a:spLocks noChangeArrowheads="1"/>
          </p:cNvSpPr>
          <p:nvPr/>
        </p:nvSpPr>
        <p:spPr bwMode="auto">
          <a:xfrm>
            <a:off x="4356100" y="3259138"/>
            <a:ext cx="2736850" cy="396875"/>
          </a:xfrm>
          <a:prstGeom prst="rect">
            <a:avLst/>
          </a:prstGeom>
          <a:noFill/>
          <a:ln w="9525" algn="ctr">
            <a:noFill/>
            <a:miter lim="800000"/>
            <a:headEnd/>
            <a:tailEnd/>
          </a:ln>
          <a:effectLst>
            <a:outerShdw dist="107763" dir="2700000" algn="ctr" rotWithShape="0">
              <a:schemeClr val="bg2">
                <a:alpha val="50000"/>
              </a:schemeClr>
            </a:outerShdw>
          </a:effectLst>
        </p:spPr>
        <p:txBody>
          <a:bodyPr>
            <a:spAutoFit/>
          </a:bodyPr>
          <a:lstStyle/>
          <a:p>
            <a:pPr algn="r" rtl="1">
              <a:spcBef>
                <a:spcPct val="20000"/>
              </a:spcBef>
              <a:buClr>
                <a:srgbClr val="FFFF00"/>
              </a:buClr>
              <a:buSzPct val="80000"/>
              <a:buFont typeface="Wingdings" pitchFamily="2" charset="2"/>
              <a:buNone/>
            </a:pPr>
            <a:r>
              <a:rPr kumimoji="0" lang="ar-SA" sz="2000"/>
              <a:t>من أي مكان</a:t>
            </a:r>
            <a:endParaRPr kumimoji="0" lang="en-US" sz="2000"/>
          </a:p>
        </p:txBody>
      </p:sp>
      <p:sp>
        <p:nvSpPr>
          <p:cNvPr id="312477" name="Text Box 157"/>
          <p:cNvSpPr txBox="1">
            <a:spLocks noChangeArrowheads="1"/>
          </p:cNvSpPr>
          <p:nvPr/>
        </p:nvSpPr>
        <p:spPr bwMode="auto">
          <a:xfrm>
            <a:off x="1403350" y="3259138"/>
            <a:ext cx="2952750" cy="396875"/>
          </a:xfrm>
          <a:prstGeom prst="rect">
            <a:avLst/>
          </a:prstGeom>
          <a:noFill/>
          <a:ln w="9525" algn="ctr">
            <a:noFill/>
            <a:miter lim="800000"/>
            <a:headEnd/>
            <a:tailEnd/>
          </a:ln>
          <a:effectLst>
            <a:outerShdw dist="107763" dir="2700000" algn="ctr" rotWithShape="0">
              <a:schemeClr val="bg2">
                <a:alpha val="50000"/>
              </a:schemeClr>
            </a:outerShdw>
          </a:effectLst>
        </p:spPr>
        <p:txBody>
          <a:bodyPr>
            <a:spAutoFit/>
          </a:bodyPr>
          <a:lstStyle/>
          <a:p>
            <a:pPr algn="just" rtl="1">
              <a:spcBef>
                <a:spcPct val="50000"/>
              </a:spcBef>
            </a:pPr>
            <a:r>
              <a:rPr lang="ar-SA" sz="2000"/>
              <a:t>من حي واحد</a:t>
            </a:r>
            <a:endParaRPr lang="en-US" sz="2000"/>
          </a:p>
        </p:txBody>
      </p:sp>
      <p:sp>
        <p:nvSpPr>
          <p:cNvPr id="312478" name="Text Box 158"/>
          <p:cNvSpPr txBox="1">
            <a:spLocks noChangeArrowheads="1"/>
          </p:cNvSpPr>
          <p:nvPr/>
        </p:nvSpPr>
        <p:spPr bwMode="auto">
          <a:xfrm>
            <a:off x="4356100" y="3692525"/>
            <a:ext cx="2736850" cy="396875"/>
          </a:xfrm>
          <a:prstGeom prst="rect">
            <a:avLst/>
          </a:prstGeom>
          <a:noFill/>
          <a:ln w="9525" algn="ctr">
            <a:noFill/>
            <a:miter lim="800000"/>
            <a:headEnd/>
            <a:tailEnd/>
          </a:ln>
          <a:effectLst>
            <a:outerShdw dist="107763" dir="2700000" algn="ctr" rotWithShape="0">
              <a:schemeClr val="bg2">
                <a:alpha val="50000"/>
              </a:schemeClr>
            </a:outerShdw>
          </a:effectLst>
        </p:spPr>
        <p:txBody>
          <a:bodyPr>
            <a:spAutoFit/>
          </a:bodyPr>
          <a:lstStyle/>
          <a:p>
            <a:pPr algn="r" rtl="1">
              <a:spcBef>
                <a:spcPct val="20000"/>
              </a:spcBef>
              <a:buClr>
                <a:srgbClr val="FFFF00"/>
              </a:buClr>
              <a:buSzPct val="80000"/>
              <a:buFont typeface="Wingdings" pitchFamily="2" charset="2"/>
              <a:buNone/>
            </a:pPr>
            <a:r>
              <a:rPr kumimoji="0" lang="ar-SA" sz="2000"/>
              <a:t>في أي وقت</a:t>
            </a:r>
            <a:endParaRPr kumimoji="0" lang="en-US" sz="2000"/>
          </a:p>
        </p:txBody>
      </p:sp>
      <p:sp>
        <p:nvSpPr>
          <p:cNvPr id="312479" name="Text Box 159"/>
          <p:cNvSpPr txBox="1">
            <a:spLocks noChangeArrowheads="1"/>
          </p:cNvSpPr>
          <p:nvPr/>
        </p:nvSpPr>
        <p:spPr bwMode="auto">
          <a:xfrm>
            <a:off x="1403350" y="3692525"/>
            <a:ext cx="2952750" cy="396875"/>
          </a:xfrm>
          <a:prstGeom prst="rect">
            <a:avLst/>
          </a:prstGeom>
          <a:noFill/>
          <a:ln w="9525" algn="ctr">
            <a:noFill/>
            <a:miter lim="800000"/>
            <a:headEnd/>
            <a:tailEnd/>
          </a:ln>
          <a:effectLst>
            <a:outerShdw dist="107763" dir="2700000" algn="ctr" rotWithShape="0">
              <a:schemeClr val="bg2">
                <a:alpha val="50000"/>
              </a:schemeClr>
            </a:outerShdw>
          </a:effectLst>
        </p:spPr>
        <p:txBody>
          <a:bodyPr>
            <a:spAutoFit/>
          </a:bodyPr>
          <a:lstStyle/>
          <a:p>
            <a:pPr algn="just" rtl="1">
              <a:spcBef>
                <a:spcPct val="50000"/>
              </a:spcBef>
            </a:pPr>
            <a:r>
              <a:rPr lang="ar-SA" sz="2000"/>
              <a:t>محدد</a:t>
            </a:r>
            <a:endParaRPr lang="en-US" sz="2000"/>
          </a:p>
        </p:txBody>
      </p:sp>
      <p:sp>
        <p:nvSpPr>
          <p:cNvPr id="312480" name="Text Box 160"/>
          <p:cNvSpPr txBox="1">
            <a:spLocks noChangeArrowheads="1"/>
          </p:cNvSpPr>
          <p:nvPr/>
        </p:nvSpPr>
        <p:spPr bwMode="auto">
          <a:xfrm>
            <a:off x="4356100" y="4124325"/>
            <a:ext cx="2736850" cy="396875"/>
          </a:xfrm>
          <a:prstGeom prst="rect">
            <a:avLst/>
          </a:prstGeom>
          <a:noFill/>
          <a:ln w="9525" algn="ctr">
            <a:noFill/>
            <a:miter lim="800000"/>
            <a:headEnd/>
            <a:tailEnd/>
          </a:ln>
          <a:effectLst>
            <a:outerShdw dist="107763" dir="2700000" algn="ctr" rotWithShape="0">
              <a:schemeClr val="bg2">
                <a:alpha val="50000"/>
              </a:schemeClr>
            </a:outerShdw>
          </a:effectLst>
        </p:spPr>
        <p:txBody>
          <a:bodyPr>
            <a:spAutoFit/>
          </a:bodyPr>
          <a:lstStyle/>
          <a:p>
            <a:pPr algn="just" rtl="1">
              <a:spcBef>
                <a:spcPct val="50000"/>
              </a:spcBef>
            </a:pPr>
            <a:r>
              <a:rPr lang="ar-SA" sz="2000"/>
              <a:t>في أي مكان</a:t>
            </a:r>
            <a:endParaRPr lang="en-US" sz="2000"/>
          </a:p>
        </p:txBody>
      </p:sp>
      <p:sp>
        <p:nvSpPr>
          <p:cNvPr id="312481" name="Text Box 161"/>
          <p:cNvSpPr txBox="1">
            <a:spLocks noChangeArrowheads="1"/>
          </p:cNvSpPr>
          <p:nvPr/>
        </p:nvSpPr>
        <p:spPr bwMode="auto">
          <a:xfrm>
            <a:off x="1403350" y="4124325"/>
            <a:ext cx="2952750" cy="396875"/>
          </a:xfrm>
          <a:prstGeom prst="rect">
            <a:avLst/>
          </a:prstGeom>
          <a:noFill/>
          <a:ln w="9525" algn="ctr">
            <a:noFill/>
            <a:miter lim="800000"/>
            <a:headEnd/>
            <a:tailEnd/>
          </a:ln>
          <a:effectLst>
            <a:outerShdw dist="107763" dir="2700000" algn="ctr" rotWithShape="0">
              <a:schemeClr val="bg2">
                <a:alpha val="50000"/>
              </a:schemeClr>
            </a:outerShdw>
          </a:effectLst>
        </p:spPr>
        <p:txBody>
          <a:bodyPr>
            <a:spAutoFit/>
          </a:bodyPr>
          <a:lstStyle/>
          <a:p>
            <a:pPr algn="just" rtl="1">
              <a:spcBef>
                <a:spcPct val="50000"/>
              </a:spcBef>
            </a:pPr>
            <a:r>
              <a:rPr lang="ar-SA" sz="2000"/>
              <a:t>محدد</a:t>
            </a:r>
            <a:endParaRPr lang="en-US" sz="2000"/>
          </a:p>
        </p:txBody>
      </p:sp>
      <p:sp>
        <p:nvSpPr>
          <p:cNvPr id="312482" name="Text Box 162"/>
          <p:cNvSpPr txBox="1">
            <a:spLocks noChangeArrowheads="1"/>
          </p:cNvSpPr>
          <p:nvPr/>
        </p:nvSpPr>
        <p:spPr bwMode="auto">
          <a:xfrm>
            <a:off x="4356100" y="4616450"/>
            <a:ext cx="2736850" cy="396875"/>
          </a:xfrm>
          <a:prstGeom prst="rect">
            <a:avLst/>
          </a:prstGeom>
          <a:noFill/>
          <a:ln w="9525" algn="ctr">
            <a:noFill/>
            <a:miter lim="800000"/>
            <a:headEnd/>
            <a:tailEnd/>
          </a:ln>
          <a:effectLst>
            <a:outerShdw dist="107763" dir="2700000" algn="ctr" rotWithShape="0">
              <a:schemeClr val="bg2">
                <a:alpha val="50000"/>
              </a:schemeClr>
            </a:outerShdw>
          </a:effectLst>
        </p:spPr>
        <p:txBody>
          <a:bodyPr>
            <a:spAutoFit/>
          </a:bodyPr>
          <a:lstStyle/>
          <a:p>
            <a:pPr algn="r" rtl="1">
              <a:spcBef>
                <a:spcPct val="20000"/>
              </a:spcBef>
              <a:buClr>
                <a:srgbClr val="FFFF00"/>
              </a:buClr>
              <a:buSzPct val="80000"/>
              <a:buFont typeface="Wingdings" pitchFamily="2" charset="2"/>
              <a:buNone/>
            </a:pPr>
            <a:r>
              <a:rPr kumimoji="0" lang="ar-SA" sz="2000"/>
              <a:t>النظام / من أي مكان</a:t>
            </a:r>
            <a:endParaRPr kumimoji="0" lang="en-US" sz="2000"/>
          </a:p>
        </p:txBody>
      </p:sp>
      <p:sp>
        <p:nvSpPr>
          <p:cNvPr id="312483" name="Text Box 163"/>
          <p:cNvSpPr txBox="1">
            <a:spLocks noChangeArrowheads="1"/>
          </p:cNvSpPr>
          <p:nvPr/>
        </p:nvSpPr>
        <p:spPr bwMode="auto">
          <a:xfrm>
            <a:off x="1403350" y="4616450"/>
            <a:ext cx="2952750" cy="396875"/>
          </a:xfrm>
          <a:prstGeom prst="rect">
            <a:avLst/>
          </a:prstGeom>
          <a:noFill/>
          <a:ln w="9525" algn="ctr">
            <a:noFill/>
            <a:miter lim="800000"/>
            <a:headEnd/>
            <a:tailEnd/>
          </a:ln>
          <a:effectLst>
            <a:outerShdw dist="107763" dir="2700000" algn="ctr" rotWithShape="0">
              <a:schemeClr val="bg2">
                <a:alpha val="50000"/>
              </a:schemeClr>
            </a:outerShdw>
          </a:effectLst>
        </p:spPr>
        <p:txBody>
          <a:bodyPr>
            <a:spAutoFit/>
          </a:bodyPr>
          <a:lstStyle/>
          <a:p>
            <a:pPr algn="just" rtl="1">
              <a:spcBef>
                <a:spcPct val="50000"/>
              </a:spcBef>
            </a:pPr>
            <a:r>
              <a:rPr lang="ar-SA" sz="2000"/>
              <a:t>المدرس / في مكان محدد</a:t>
            </a:r>
            <a:endParaRPr lang="en-US" sz="2000"/>
          </a:p>
        </p:txBody>
      </p:sp>
      <p:sp>
        <p:nvSpPr>
          <p:cNvPr id="312484" name="Text Box 164"/>
          <p:cNvSpPr txBox="1">
            <a:spLocks noChangeArrowheads="1"/>
          </p:cNvSpPr>
          <p:nvPr/>
        </p:nvSpPr>
        <p:spPr bwMode="auto">
          <a:xfrm>
            <a:off x="4356100" y="5059363"/>
            <a:ext cx="2736850" cy="396875"/>
          </a:xfrm>
          <a:prstGeom prst="rect">
            <a:avLst/>
          </a:prstGeom>
          <a:noFill/>
          <a:ln w="9525" algn="ctr">
            <a:noFill/>
            <a:miter lim="800000"/>
            <a:headEnd/>
            <a:tailEnd/>
          </a:ln>
          <a:effectLst>
            <a:outerShdw dist="107763" dir="2700000" algn="ctr" rotWithShape="0">
              <a:schemeClr val="bg2">
                <a:alpha val="50000"/>
              </a:schemeClr>
            </a:outerShdw>
          </a:effectLst>
        </p:spPr>
        <p:txBody>
          <a:bodyPr>
            <a:spAutoFit/>
          </a:bodyPr>
          <a:lstStyle/>
          <a:p>
            <a:pPr algn="r" rtl="1">
              <a:spcBef>
                <a:spcPct val="20000"/>
              </a:spcBef>
              <a:buClr>
                <a:srgbClr val="FFFF00"/>
              </a:buClr>
              <a:buSzPct val="80000"/>
              <a:buFont typeface="Wingdings" pitchFamily="2" charset="2"/>
              <a:buNone/>
            </a:pPr>
            <a:r>
              <a:rPr kumimoji="0" lang="ar-SA" sz="2000"/>
              <a:t>مقرر حاسوبي / كتاب إلكتروني</a:t>
            </a:r>
            <a:endParaRPr kumimoji="0" lang="en-US" sz="2000"/>
          </a:p>
        </p:txBody>
      </p:sp>
      <p:sp>
        <p:nvSpPr>
          <p:cNvPr id="312485" name="Text Box 165"/>
          <p:cNvSpPr txBox="1">
            <a:spLocks noChangeArrowheads="1"/>
          </p:cNvSpPr>
          <p:nvPr/>
        </p:nvSpPr>
        <p:spPr bwMode="auto">
          <a:xfrm>
            <a:off x="1403350" y="5059363"/>
            <a:ext cx="2952750" cy="396875"/>
          </a:xfrm>
          <a:prstGeom prst="rect">
            <a:avLst/>
          </a:prstGeom>
          <a:noFill/>
          <a:ln w="9525" algn="ctr">
            <a:noFill/>
            <a:miter lim="800000"/>
            <a:headEnd/>
            <a:tailEnd/>
          </a:ln>
          <a:effectLst>
            <a:outerShdw dist="107763" dir="2700000" algn="ctr" rotWithShape="0">
              <a:schemeClr val="bg2">
                <a:alpha val="50000"/>
              </a:schemeClr>
            </a:outerShdw>
          </a:effectLst>
        </p:spPr>
        <p:txBody>
          <a:bodyPr>
            <a:spAutoFit/>
          </a:bodyPr>
          <a:lstStyle/>
          <a:p>
            <a:pPr algn="just" rtl="1">
              <a:spcBef>
                <a:spcPct val="50000"/>
              </a:spcBef>
            </a:pPr>
            <a:r>
              <a:rPr lang="ar-SA" sz="2000"/>
              <a:t>كتاب مطبوع</a:t>
            </a:r>
            <a:endParaRPr lang="en-US" sz="2000"/>
          </a:p>
        </p:txBody>
      </p:sp>
      <p:sp>
        <p:nvSpPr>
          <p:cNvPr id="312486" name="Text Box 166"/>
          <p:cNvSpPr txBox="1">
            <a:spLocks noChangeArrowheads="1"/>
          </p:cNvSpPr>
          <p:nvPr/>
        </p:nvSpPr>
        <p:spPr bwMode="auto">
          <a:xfrm>
            <a:off x="4356100" y="5553075"/>
            <a:ext cx="2736850" cy="396875"/>
          </a:xfrm>
          <a:prstGeom prst="rect">
            <a:avLst/>
          </a:prstGeom>
          <a:noFill/>
          <a:ln w="9525" algn="ctr">
            <a:noFill/>
            <a:miter lim="800000"/>
            <a:headEnd/>
            <a:tailEnd/>
          </a:ln>
          <a:effectLst>
            <a:outerShdw dist="107763" dir="2700000" algn="ctr" rotWithShape="0">
              <a:schemeClr val="bg2">
                <a:alpha val="50000"/>
              </a:schemeClr>
            </a:outerShdw>
          </a:effectLst>
        </p:spPr>
        <p:txBody>
          <a:bodyPr>
            <a:spAutoFit/>
          </a:bodyPr>
          <a:lstStyle/>
          <a:p>
            <a:pPr algn="r" rtl="1">
              <a:spcBef>
                <a:spcPct val="20000"/>
              </a:spcBef>
              <a:buClr>
                <a:srgbClr val="FFFF00"/>
              </a:buClr>
              <a:buSzPct val="80000"/>
              <a:buFont typeface="Wingdings" pitchFamily="2" charset="2"/>
              <a:buNone/>
            </a:pPr>
            <a:r>
              <a:rPr kumimoji="0" lang="ar-SA" sz="2000"/>
              <a:t>إلكترونية</a:t>
            </a:r>
            <a:endParaRPr kumimoji="0" lang="en-US" sz="2000"/>
          </a:p>
        </p:txBody>
      </p:sp>
      <p:sp>
        <p:nvSpPr>
          <p:cNvPr id="312487" name="Text Box 167"/>
          <p:cNvSpPr txBox="1">
            <a:spLocks noChangeArrowheads="1"/>
          </p:cNvSpPr>
          <p:nvPr/>
        </p:nvSpPr>
        <p:spPr bwMode="auto">
          <a:xfrm>
            <a:off x="1403350" y="5492750"/>
            <a:ext cx="2952750" cy="396875"/>
          </a:xfrm>
          <a:prstGeom prst="rect">
            <a:avLst/>
          </a:prstGeom>
          <a:noFill/>
          <a:ln w="9525" algn="ctr">
            <a:noFill/>
            <a:miter lim="800000"/>
            <a:headEnd/>
            <a:tailEnd/>
          </a:ln>
          <a:effectLst>
            <a:outerShdw dist="107763" dir="2700000" algn="ctr" rotWithShape="0">
              <a:schemeClr val="bg2">
                <a:alpha val="50000"/>
              </a:schemeClr>
            </a:outerShdw>
          </a:effectLst>
        </p:spPr>
        <p:txBody>
          <a:bodyPr>
            <a:spAutoFit/>
          </a:bodyPr>
          <a:lstStyle/>
          <a:p>
            <a:pPr algn="just" rtl="1">
              <a:spcBef>
                <a:spcPct val="50000"/>
              </a:spcBef>
            </a:pPr>
            <a:r>
              <a:rPr lang="ar-SA" sz="2000"/>
              <a:t>بشرية</a:t>
            </a:r>
            <a:endParaRPr lang="en-US" sz="2000"/>
          </a:p>
        </p:txBody>
      </p:sp>
      <p:sp>
        <p:nvSpPr>
          <p:cNvPr id="312520" name="Text Box 200"/>
          <p:cNvSpPr txBox="1">
            <a:spLocks noChangeArrowheads="1"/>
          </p:cNvSpPr>
          <p:nvPr/>
        </p:nvSpPr>
        <p:spPr bwMode="auto">
          <a:xfrm>
            <a:off x="4356100" y="5949950"/>
            <a:ext cx="2736850" cy="396875"/>
          </a:xfrm>
          <a:prstGeom prst="rect">
            <a:avLst/>
          </a:prstGeom>
          <a:noFill/>
          <a:ln w="9525" algn="ctr">
            <a:noFill/>
            <a:miter lim="800000"/>
            <a:headEnd/>
            <a:tailEnd/>
          </a:ln>
          <a:effectLst>
            <a:outerShdw dist="107763" dir="2700000" algn="ctr" rotWithShape="0">
              <a:schemeClr val="bg2">
                <a:alpha val="50000"/>
              </a:schemeClr>
            </a:outerShdw>
          </a:effectLst>
        </p:spPr>
        <p:txBody>
          <a:bodyPr>
            <a:spAutoFit/>
          </a:bodyPr>
          <a:lstStyle/>
          <a:p>
            <a:pPr algn="r" rtl="1">
              <a:spcBef>
                <a:spcPct val="20000"/>
              </a:spcBef>
              <a:buClr>
                <a:srgbClr val="FFFF00"/>
              </a:buClr>
              <a:buSzPct val="80000"/>
              <a:buFont typeface="Wingdings" pitchFamily="2" charset="2"/>
              <a:buNone/>
            </a:pPr>
            <a:r>
              <a:rPr kumimoji="0" lang="ar-SA" sz="2000"/>
              <a:t>غير محدود</a:t>
            </a:r>
            <a:endParaRPr kumimoji="0" lang="en-US" sz="2000"/>
          </a:p>
        </p:txBody>
      </p:sp>
      <p:sp>
        <p:nvSpPr>
          <p:cNvPr id="312521" name="Text Box 201"/>
          <p:cNvSpPr txBox="1">
            <a:spLocks noChangeArrowheads="1"/>
          </p:cNvSpPr>
          <p:nvPr/>
        </p:nvSpPr>
        <p:spPr bwMode="auto">
          <a:xfrm>
            <a:off x="1403350" y="5924550"/>
            <a:ext cx="2952750" cy="396875"/>
          </a:xfrm>
          <a:prstGeom prst="rect">
            <a:avLst/>
          </a:prstGeom>
          <a:noFill/>
          <a:ln w="9525" algn="ctr">
            <a:noFill/>
            <a:miter lim="800000"/>
            <a:headEnd/>
            <a:tailEnd/>
          </a:ln>
          <a:effectLst>
            <a:outerShdw dist="107763" dir="2700000" algn="ctr" rotWithShape="0">
              <a:schemeClr val="bg2">
                <a:alpha val="50000"/>
              </a:schemeClr>
            </a:outerShdw>
          </a:effectLst>
        </p:spPr>
        <p:txBody>
          <a:bodyPr>
            <a:spAutoFit/>
          </a:bodyPr>
          <a:lstStyle/>
          <a:p>
            <a:pPr algn="just" rtl="1">
              <a:spcBef>
                <a:spcPct val="50000"/>
              </a:spcBef>
            </a:pPr>
            <a:r>
              <a:rPr lang="ar-SA" sz="2000"/>
              <a:t>محدود</a:t>
            </a:r>
            <a:endParaRPr lang="en-US" sz="20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12381"/>
                                        </p:tgtEl>
                                        <p:attrNameLst>
                                          <p:attrName>style.visibility</p:attrName>
                                        </p:attrNameLst>
                                      </p:cBhvr>
                                      <p:to>
                                        <p:strVal val="visible"/>
                                      </p:to>
                                    </p:set>
                                    <p:anim calcmode="lin" valueType="num">
                                      <p:cBhvr additive="base">
                                        <p:cTn id="7" dur="500" fill="hold"/>
                                        <p:tgtEl>
                                          <p:spTgt spid="312381"/>
                                        </p:tgtEl>
                                        <p:attrNameLst>
                                          <p:attrName>ppt_x</p:attrName>
                                        </p:attrNameLst>
                                      </p:cBhvr>
                                      <p:tavLst>
                                        <p:tav tm="0">
                                          <p:val>
                                            <p:strVal val="#ppt_x"/>
                                          </p:val>
                                        </p:tav>
                                        <p:tav tm="100000">
                                          <p:val>
                                            <p:strVal val="#ppt_x"/>
                                          </p:val>
                                        </p:tav>
                                      </p:tavLst>
                                    </p:anim>
                                    <p:anim calcmode="lin" valueType="num">
                                      <p:cBhvr additive="base">
                                        <p:cTn id="8" dur="500" fill="hold"/>
                                        <p:tgtEl>
                                          <p:spTgt spid="312381"/>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12383"/>
                                        </p:tgtEl>
                                        <p:attrNameLst>
                                          <p:attrName>style.visibility</p:attrName>
                                        </p:attrNameLst>
                                      </p:cBhvr>
                                      <p:to>
                                        <p:strVal val="visible"/>
                                      </p:to>
                                    </p:set>
                                    <p:anim calcmode="lin" valueType="num">
                                      <p:cBhvr additive="base">
                                        <p:cTn id="11" dur="500" fill="hold"/>
                                        <p:tgtEl>
                                          <p:spTgt spid="312383"/>
                                        </p:tgtEl>
                                        <p:attrNameLst>
                                          <p:attrName>ppt_x</p:attrName>
                                        </p:attrNameLst>
                                      </p:cBhvr>
                                      <p:tavLst>
                                        <p:tav tm="0">
                                          <p:val>
                                            <p:strVal val="#ppt_x"/>
                                          </p:val>
                                        </p:tav>
                                        <p:tav tm="100000">
                                          <p:val>
                                            <p:strVal val="#ppt_x"/>
                                          </p:val>
                                        </p:tav>
                                      </p:tavLst>
                                    </p:anim>
                                    <p:anim calcmode="lin" valueType="num">
                                      <p:cBhvr additive="base">
                                        <p:cTn id="12" dur="500" fill="hold"/>
                                        <p:tgtEl>
                                          <p:spTgt spid="312383"/>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12474"/>
                                        </p:tgtEl>
                                        <p:attrNameLst>
                                          <p:attrName>style.visibility</p:attrName>
                                        </p:attrNameLst>
                                      </p:cBhvr>
                                      <p:to>
                                        <p:strVal val="visible"/>
                                      </p:to>
                                    </p:set>
                                    <p:anim calcmode="lin" valueType="num">
                                      <p:cBhvr additive="base">
                                        <p:cTn id="17" dur="500" fill="hold"/>
                                        <p:tgtEl>
                                          <p:spTgt spid="312474"/>
                                        </p:tgtEl>
                                        <p:attrNameLst>
                                          <p:attrName>ppt_x</p:attrName>
                                        </p:attrNameLst>
                                      </p:cBhvr>
                                      <p:tavLst>
                                        <p:tav tm="0">
                                          <p:val>
                                            <p:strVal val="#ppt_x"/>
                                          </p:val>
                                        </p:tav>
                                        <p:tav tm="100000">
                                          <p:val>
                                            <p:strVal val="#ppt_x"/>
                                          </p:val>
                                        </p:tav>
                                      </p:tavLst>
                                    </p:anim>
                                    <p:anim calcmode="lin" valueType="num">
                                      <p:cBhvr additive="base">
                                        <p:cTn id="18" dur="500" fill="hold"/>
                                        <p:tgtEl>
                                          <p:spTgt spid="312474"/>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12475"/>
                                        </p:tgtEl>
                                        <p:attrNameLst>
                                          <p:attrName>style.visibility</p:attrName>
                                        </p:attrNameLst>
                                      </p:cBhvr>
                                      <p:to>
                                        <p:strVal val="visible"/>
                                      </p:to>
                                    </p:set>
                                    <p:anim calcmode="lin" valueType="num">
                                      <p:cBhvr additive="base">
                                        <p:cTn id="21" dur="500" fill="hold"/>
                                        <p:tgtEl>
                                          <p:spTgt spid="312475"/>
                                        </p:tgtEl>
                                        <p:attrNameLst>
                                          <p:attrName>ppt_x</p:attrName>
                                        </p:attrNameLst>
                                      </p:cBhvr>
                                      <p:tavLst>
                                        <p:tav tm="0">
                                          <p:val>
                                            <p:strVal val="#ppt_x"/>
                                          </p:val>
                                        </p:tav>
                                        <p:tav tm="100000">
                                          <p:val>
                                            <p:strVal val="#ppt_x"/>
                                          </p:val>
                                        </p:tav>
                                      </p:tavLst>
                                    </p:anim>
                                    <p:anim calcmode="lin" valueType="num">
                                      <p:cBhvr additive="base">
                                        <p:cTn id="22" dur="500" fill="hold"/>
                                        <p:tgtEl>
                                          <p:spTgt spid="312475"/>
                                        </p:tgtEl>
                                        <p:attrNameLst>
                                          <p:attrName>ppt_y</p:attrName>
                                        </p:attrNameLst>
                                      </p:cBhvr>
                                      <p:tavLst>
                                        <p:tav tm="0">
                                          <p:val>
                                            <p:strVal val="1+#ppt_h/2"/>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312476"/>
                                        </p:tgtEl>
                                        <p:attrNameLst>
                                          <p:attrName>style.visibility</p:attrName>
                                        </p:attrNameLst>
                                      </p:cBhvr>
                                      <p:to>
                                        <p:strVal val="visible"/>
                                      </p:to>
                                    </p:set>
                                    <p:anim calcmode="lin" valueType="num">
                                      <p:cBhvr additive="base">
                                        <p:cTn id="27" dur="500" fill="hold"/>
                                        <p:tgtEl>
                                          <p:spTgt spid="312476"/>
                                        </p:tgtEl>
                                        <p:attrNameLst>
                                          <p:attrName>ppt_x</p:attrName>
                                        </p:attrNameLst>
                                      </p:cBhvr>
                                      <p:tavLst>
                                        <p:tav tm="0">
                                          <p:val>
                                            <p:strVal val="#ppt_x"/>
                                          </p:val>
                                        </p:tav>
                                        <p:tav tm="100000">
                                          <p:val>
                                            <p:strVal val="#ppt_x"/>
                                          </p:val>
                                        </p:tav>
                                      </p:tavLst>
                                    </p:anim>
                                    <p:anim calcmode="lin" valueType="num">
                                      <p:cBhvr additive="base">
                                        <p:cTn id="28" dur="500" fill="hold"/>
                                        <p:tgtEl>
                                          <p:spTgt spid="312476"/>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312477"/>
                                        </p:tgtEl>
                                        <p:attrNameLst>
                                          <p:attrName>style.visibility</p:attrName>
                                        </p:attrNameLst>
                                      </p:cBhvr>
                                      <p:to>
                                        <p:strVal val="visible"/>
                                      </p:to>
                                    </p:set>
                                    <p:anim calcmode="lin" valueType="num">
                                      <p:cBhvr additive="base">
                                        <p:cTn id="31" dur="500" fill="hold"/>
                                        <p:tgtEl>
                                          <p:spTgt spid="312477"/>
                                        </p:tgtEl>
                                        <p:attrNameLst>
                                          <p:attrName>ppt_x</p:attrName>
                                        </p:attrNameLst>
                                      </p:cBhvr>
                                      <p:tavLst>
                                        <p:tav tm="0">
                                          <p:val>
                                            <p:strVal val="#ppt_x"/>
                                          </p:val>
                                        </p:tav>
                                        <p:tav tm="100000">
                                          <p:val>
                                            <p:strVal val="#ppt_x"/>
                                          </p:val>
                                        </p:tav>
                                      </p:tavLst>
                                    </p:anim>
                                    <p:anim calcmode="lin" valueType="num">
                                      <p:cBhvr additive="base">
                                        <p:cTn id="32" dur="500" fill="hold"/>
                                        <p:tgtEl>
                                          <p:spTgt spid="312477"/>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12478"/>
                                        </p:tgtEl>
                                        <p:attrNameLst>
                                          <p:attrName>style.visibility</p:attrName>
                                        </p:attrNameLst>
                                      </p:cBhvr>
                                      <p:to>
                                        <p:strVal val="visible"/>
                                      </p:to>
                                    </p:set>
                                    <p:anim calcmode="lin" valueType="num">
                                      <p:cBhvr additive="base">
                                        <p:cTn id="37" dur="500" fill="hold"/>
                                        <p:tgtEl>
                                          <p:spTgt spid="312478"/>
                                        </p:tgtEl>
                                        <p:attrNameLst>
                                          <p:attrName>ppt_x</p:attrName>
                                        </p:attrNameLst>
                                      </p:cBhvr>
                                      <p:tavLst>
                                        <p:tav tm="0">
                                          <p:val>
                                            <p:strVal val="#ppt_x"/>
                                          </p:val>
                                        </p:tav>
                                        <p:tav tm="100000">
                                          <p:val>
                                            <p:strVal val="#ppt_x"/>
                                          </p:val>
                                        </p:tav>
                                      </p:tavLst>
                                    </p:anim>
                                    <p:anim calcmode="lin" valueType="num">
                                      <p:cBhvr additive="base">
                                        <p:cTn id="38" dur="500" fill="hold"/>
                                        <p:tgtEl>
                                          <p:spTgt spid="312478"/>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312479"/>
                                        </p:tgtEl>
                                        <p:attrNameLst>
                                          <p:attrName>style.visibility</p:attrName>
                                        </p:attrNameLst>
                                      </p:cBhvr>
                                      <p:to>
                                        <p:strVal val="visible"/>
                                      </p:to>
                                    </p:set>
                                    <p:anim calcmode="lin" valueType="num">
                                      <p:cBhvr additive="base">
                                        <p:cTn id="41" dur="500" fill="hold"/>
                                        <p:tgtEl>
                                          <p:spTgt spid="312479"/>
                                        </p:tgtEl>
                                        <p:attrNameLst>
                                          <p:attrName>ppt_x</p:attrName>
                                        </p:attrNameLst>
                                      </p:cBhvr>
                                      <p:tavLst>
                                        <p:tav tm="0">
                                          <p:val>
                                            <p:strVal val="#ppt_x"/>
                                          </p:val>
                                        </p:tav>
                                        <p:tav tm="100000">
                                          <p:val>
                                            <p:strVal val="#ppt_x"/>
                                          </p:val>
                                        </p:tav>
                                      </p:tavLst>
                                    </p:anim>
                                    <p:anim calcmode="lin" valueType="num">
                                      <p:cBhvr additive="base">
                                        <p:cTn id="42" dur="500" fill="hold"/>
                                        <p:tgtEl>
                                          <p:spTgt spid="312479"/>
                                        </p:tgtEl>
                                        <p:attrNameLst>
                                          <p:attrName>ppt_y</p:attrName>
                                        </p:attrNameLst>
                                      </p:cBhvr>
                                      <p:tavLst>
                                        <p:tav tm="0">
                                          <p:val>
                                            <p:strVal val="1+#ppt_h/2"/>
                                          </p:val>
                                        </p:tav>
                                        <p:tav tm="100000">
                                          <p:val>
                                            <p:strVal val="#ppt_y"/>
                                          </p:val>
                                        </p:tav>
                                      </p:tavLst>
                                    </p:anim>
                                  </p:childTnLst>
                                </p:cTn>
                              </p:par>
                            </p:childTnLst>
                          </p:cTn>
                        </p:par>
                      </p:childTnLst>
                    </p:cTn>
                  </p:par>
                  <p:par>
                    <p:cTn id="43" fill="hold" nodeType="clickPar">
                      <p:stCondLst>
                        <p:cond delay="indefinite"/>
                      </p:stCondLst>
                      <p:childTnLst>
                        <p:par>
                          <p:cTn id="44" fill="hold" nodeType="withGroup">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312480"/>
                                        </p:tgtEl>
                                        <p:attrNameLst>
                                          <p:attrName>style.visibility</p:attrName>
                                        </p:attrNameLst>
                                      </p:cBhvr>
                                      <p:to>
                                        <p:strVal val="visible"/>
                                      </p:to>
                                    </p:set>
                                    <p:anim calcmode="lin" valueType="num">
                                      <p:cBhvr additive="base">
                                        <p:cTn id="47" dur="500" fill="hold"/>
                                        <p:tgtEl>
                                          <p:spTgt spid="312480"/>
                                        </p:tgtEl>
                                        <p:attrNameLst>
                                          <p:attrName>ppt_x</p:attrName>
                                        </p:attrNameLst>
                                      </p:cBhvr>
                                      <p:tavLst>
                                        <p:tav tm="0">
                                          <p:val>
                                            <p:strVal val="#ppt_x"/>
                                          </p:val>
                                        </p:tav>
                                        <p:tav tm="100000">
                                          <p:val>
                                            <p:strVal val="#ppt_x"/>
                                          </p:val>
                                        </p:tav>
                                      </p:tavLst>
                                    </p:anim>
                                    <p:anim calcmode="lin" valueType="num">
                                      <p:cBhvr additive="base">
                                        <p:cTn id="48" dur="500" fill="hold"/>
                                        <p:tgtEl>
                                          <p:spTgt spid="312480"/>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312481"/>
                                        </p:tgtEl>
                                        <p:attrNameLst>
                                          <p:attrName>style.visibility</p:attrName>
                                        </p:attrNameLst>
                                      </p:cBhvr>
                                      <p:to>
                                        <p:strVal val="visible"/>
                                      </p:to>
                                    </p:set>
                                    <p:anim calcmode="lin" valueType="num">
                                      <p:cBhvr additive="base">
                                        <p:cTn id="51" dur="500" fill="hold"/>
                                        <p:tgtEl>
                                          <p:spTgt spid="312481"/>
                                        </p:tgtEl>
                                        <p:attrNameLst>
                                          <p:attrName>ppt_x</p:attrName>
                                        </p:attrNameLst>
                                      </p:cBhvr>
                                      <p:tavLst>
                                        <p:tav tm="0">
                                          <p:val>
                                            <p:strVal val="#ppt_x"/>
                                          </p:val>
                                        </p:tav>
                                        <p:tav tm="100000">
                                          <p:val>
                                            <p:strVal val="#ppt_x"/>
                                          </p:val>
                                        </p:tav>
                                      </p:tavLst>
                                    </p:anim>
                                    <p:anim calcmode="lin" valueType="num">
                                      <p:cBhvr additive="base">
                                        <p:cTn id="52" dur="500" fill="hold"/>
                                        <p:tgtEl>
                                          <p:spTgt spid="312481"/>
                                        </p:tgtEl>
                                        <p:attrNameLst>
                                          <p:attrName>ppt_y</p:attrName>
                                        </p:attrNameLst>
                                      </p:cBhvr>
                                      <p:tavLst>
                                        <p:tav tm="0">
                                          <p:val>
                                            <p:strVal val="1+#ppt_h/2"/>
                                          </p:val>
                                        </p:tav>
                                        <p:tav tm="100000">
                                          <p:val>
                                            <p:strVal val="#ppt_y"/>
                                          </p:val>
                                        </p:tav>
                                      </p:tavLst>
                                    </p:anim>
                                  </p:childTnLst>
                                </p:cTn>
                              </p:par>
                            </p:childTnLst>
                          </p:cTn>
                        </p:par>
                      </p:childTnLst>
                    </p:cTn>
                  </p:par>
                  <p:par>
                    <p:cTn id="53" fill="hold" nodeType="clickPar">
                      <p:stCondLst>
                        <p:cond delay="indefinite"/>
                      </p:stCondLst>
                      <p:childTnLst>
                        <p:par>
                          <p:cTn id="54" fill="hold" nodeType="withGroup">
                            <p:stCondLst>
                              <p:cond delay="0"/>
                            </p:stCondLst>
                            <p:childTnLst>
                              <p:par>
                                <p:cTn id="55" presetID="2" presetClass="entr" presetSubtype="4" fill="hold" grpId="0" nodeType="clickEffect">
                                  <p:stCondLst>
                                    <p:cond delay="0"/>
                                  </p:stCondLst>
                                  <p:childTnLst>
                                    <p:set>
                                      <p:cBhvr>
                                        <p:cTn id="56" dur="1" fill="hold">
                                          <p:stCondLst>
                                            <p:cond delay="0"/>
                                          </p:stCondLst>
                                        </p:cTn>
                                        <p:tgtEl>
                                          <p:spTgt spid="312482"/>
                                        </p:tgtEl>
                                        <p:attrNameLst>
                                          <p:attrName>style.visibility</p:attrName>
                                        </p:attrNameLst>
                                      </p:cBhvr>
                                      <p:to>
                                        <p:strVal val="visible"/>
                                      </p:to>
                                    </p:set>
                                    <p:anim calcmode="lin" valueType="num">
                                      <p:cBhvr additive="base">
                                        <p:cTn id="57" dur="500" fill="hold"/>
                                        <p:tgtEl>
                                          <p:spTgt spid="312482"/>
                                        </p:tgtEl>
                                        <p:attrNameLst>
                                          <p:attrName>ppt_x</p:attrName>
                                        </p:attrNameLst>
                                      </p:cBhvr>
                                      <p:tavLst>
                                        <p:tav tm="0">
                                          <p:val>
                                            <p:strVal val="#ppt_x"/>
                                          </p:val>
                                        </p:tav>
                                        <p:tav tm="100000">
                                          <p:val>
                                            <p:strVal val="#ppt_x"/>
                                          </p:val>
                                        </p:tav>
                                      </p:tavLst>
                                    </p:anim>
                                    <p:anim calcmode="lin" valueType="num">
                                      <p:cBhvr additive="base">
                                        <p:cTn id="58" dur="500" fill="hold"/>
                                        <p:tgtEl>
                                          <p:spTgt spid="312482"/>
                                        </p:tgtEl>
                                        <p:attrNameLst>
                                          <p:attrName>ppt_y</p:attrName>
                                        </p:attrNameLst>
                                      </p:cBhvr>
                                      <p:tavLst>
                                        <p:tav tm="0">
                                          <p:val>
                                            <p:strVal val="1+#ppt_h/2"/>
                                          </p:val>
                                        </p:tav>
                                        <p:tav tm="100000">
                                          <p:val>
                                            <p:strVal val="#ppt_y"/>
                                          </p:val>
                                        </p:tav>
                                      </p:tavLst>
                                    </p:anim>
                                  </p:childTnLst>
                                </p:cTn>
                              </p:par>
                              <p:par>
                                <p:cTn id="59" presetID="2" presetClass="entr" presetSubtype="4" fill="hold" grpId="0" nodeType="withEffect">
                                  <p:stCondLst>
                                    <p:cond delay="0"/>
                                  </p:stCondLst>
                                  <p:childTnLst>
                                    <p:set>
                                      <p:cBhvr>
                                        <p:cTn id="60" dur="1" fill="hold">
                                          <p:stCondLst>
                                            <p:cond delay="0"/>
                                          </p:stCondLst>
                                        </p:cTn>
                                        <p:tgtEl>
                                          <p:spTgt spid="312483"/>
                                        </p:tgtEl>
                                        <p:attrNameLst>
                                          <p:attrName>style.visibility</p:attrName>
                                        </p:attrNameLst>
                                      </p:cBhvr>
                                      <p:to>
                                        <p:strVal val="visible"/>
                                      </p:to>
                                    </p:set>
                                    <p:anim calcmode="lin" valueType="num">
                                      <p:cBhvr additive="base">
                                        <p:cTn id="61" dur="500" fill="hold"/>
                                        <p:tgtEl>
                                          <p:spTgt spid="312483"/>
                                        </p:tgtEl>
                                        <p:attrNameLst>
                                          <p:attrName>ppt_x</p:attrName>
                                        </p:attrNameLst>
                                      </p:cBhvr>
                                      <p:tavLst>
                                        <p:tav tm="0">
                                          <p:val>
                                            <p:strVal val="#ppt_x"/>
                                          </p:val>
                                        </p:tav>
                                        <p:tav tm="100000">
                                          <p:val>
                                            <p:strVal val="#ppt_x"/>
                                          </p:val>
                                        </p:tav>
                                      </p:tavLst>
                                    </p:anim>
                                    <p:anim calcmode="lin" valueType="num">
                                      <p:cBhvr additive="base">
                                        <p:cTn id="62" dur="500" fill="hold"/>
                                        <p:tgtEl>
                                          <p:spTgt spid="312483"/>
                                        </p:tgtEl>
                                        <p:attrNameLst>
                                          <p:attrName>ppt_y</p:attrName>
                                        </p:attrNameLst>
                                      </p:cBhvr>
                                      <p:tavLst>
                                        <p:tav tm="0">
                                          <p:val>
                                            <p:strVal val="1+#ppt_h/2"/>
                                          </p:val>
                                        </p:tav>
                                        <p:tav tm="100000">
                                          <p:val>
                                            <p:strVal val="#ppt_y"/>
                                          </p:val>
                                        </p:tav>
                                      </p:tavLst>
                                    </p:anim>
                                  </p:childTnLst>
                                </p:cTn>
                              </p:par>
                            </p:childTnLst>
                          </p:cTn>
                        </p:par>
                      </p:childTnLst>
                    </p:cTn>
                  </p:par>
                  <p:par>
                    <p:cTn id="63" fill="hold" nodeType="clickPar">
                      <p:stCondLst>
                        <p:cond delay="indefinite"/>
                      </p:stCondLst>
                      <p:childTnLst>
                        <p:par>
                          <p:cTn id="64" fill="hold" nodeType="withGroup">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312484"/>
                                        </p:tgtEl>
                                        <p:attrNameLst>
                                          <p:attrName>style.visibility</p:attrName>
                                        </p:attrNameLst>
                                      </p:cBhvr>
                                      <p:to>
                                        <p:strVal val="visible"/>
                                      </p:to>
                                    </p:set>
                                    <p:anim calcmode="lin" valueType="num">
                                      <p:cBhvr additive="base">
                                        <p:cTn id="67" dur="500" fill="hold"/>
                                        <p:tgtEl>
                                          <p:spTgt spid="312484"/>
                                        </p:tgtEl>
                                        <p:attrNameLst>
                                          <p:attrName>ppt_x</p:attrName>
                                        </p:attrNameLst>
                                      </p:cBhvr>
                                      <p:tavLst>
                                        <p:tav tm="0">
                                          <p:val>
                                            <p:strVal val="#ppt_x"/>
                                          </p:val>
                                        </p:tav>
                                        <p:tav tm="100000">
                                          <p:val>
                                            <p:strVal val="#ppt_x"/>
                                          </p:val>
                                        </p:tav>
                                      </p:tavLst>
                                    </p:anim>
                                    <p:anim calcmode="lin" valueType="num">
                                      <p:cBhvr additive="base">
                                        <p:cTn id="68" dur="500" fill="hold"/>
                                        <p:tgtEl>
                                          <p:spTgt spid="312484"/>
                                        </p:tgtEl>
                                        <p:attrNameLst>
                                          <p:attrName>ppt_y</p:attrName>
                                        </p:attrNameLst>
                                      </p:cBhvr>
                                      <p:tavLst>
                                        <p:tav tm="0">
                                          <p:val>
                                            <p:strVal val="1+#ppt_h/2"/>
                                          </p:val>
                                        </p:tav>
                                        <p:tav tm="100000">
                                          <p:val>
                                            <p:strVal val="#ppt_y"/>
                                          </p:val>
                                        </p:tav>
                                      </p:tavLst>
                                    </p:anim>
                                  </p:childTnLst>
                                </p:cTn>
                              </p:par>
                              <p:par>
                                <p:cTn id="69" presetID="2" presetClass="entr" presetSubtype="4" fill="hold" grpId="0" nodeType="withEffect">
                                  <p:stCondLst>
                                    <p:cond delay="0"/>
                                  </p:stCondLst>
                                  <p:childTnLst>
                                    <p:set>
                                      <p:cBhvr>
                                        <p:cTn id="70" dur="1" fill="hold">
                                          <p:stCondLst>
                                            <p:cond delay="0"/>
                                          </p:stCondLst>
                                        </p:cTn>
                                        <p:tgtEl>
                                          <p:spTgt spid="312485"/>
                                        </p:tgtEl>
                                        <p:attrNameLst>
                                          <p:attrName>style.visibility</p:attrName>
                                        </p:attrNameLst>
                                      </p:cBhvr>
                                      <p:to>
                                        <p:strVal val="visible"/>
                                      </p:to>
                                    </p:set>
                                    <p:anim calcmode="lin" valueType="num">
                                      <p:cBhvr additive="base">
                                        <p:cTn id="71" dur="500" fill="hold"/>
                                        <p:tgtEl>
                                          <p:spTgt spid="312485"/>
                                        </p:tgtEl>
                                        <p:attrNameLst>
                                          <p:attrName>ppt_x</p:attrName>
                                        </p:attrNameLst>
                                      </p:cBhvr>
                                      <p:tavLst>
                                        <p:tav tm="0">
                                          <p:val>
                                            <p:strVal val="#ppt_x"/>
                                          </p:val>
                                        </p:tav>
                                        <p:tav tm="100000">
                                          <p:val>
                                            <p:strVal val="#ppt_x"/>
                                          </p:val>
                                        </p:tav>
                                      </p:tavLst>
                                    </p:anim>
                                    <p:anim calcmode="lin" valueType="num">
                                      <p:cBhvr additive="base">
                                        <p:cTn id="72" dur="500" fill="hold"/>
                                        <p:tgtEl>
                                          <p:spTgt spid="312485"/>
                                        </p:tgtEl>
                                        <p:attrNameLst>
                                          <p:attrName>ppt_y</p:attrName>
                                        </p:attrNameLst>
                                      </p:cBhvr>
                                      <p:tavLst>
                                        <p:tav tm="0">
                                          <p:val>
                                            <p:strVal val="1+#ppt_h/2"/>
                                          </p:val>
                                        </p:tav>
                                        <p:tav tm="100000">
                                          <p:val>
                                            <p:strVal val="#ppt_y"/>
                                          </p:val>
                                        </p:tav>
                                      </p:tavLst>
                                    </p:anim>
                                  </p:childTnLst>
                                </p:cTn>
                              </p:par>
                            </p:childTnLst>
                          </p:cTn>
                        </p:par>
                      </p:childTnLst>
                    </p:cTn>
                  </p:par>
                  <p:par>
                    <p:cTn id="73" fill="hold" nodeType="clickPar">
                      <p:stCondLst>
                        <p:cond delay="indefinite"/>
                      </p:stCondLst>
                      <p:childTnLst>
                        <p:par>
                          <p:cTn id="74" fill="hold" nodeType="withGroup">
                            <p:stCondLst>
                              <p:cond delay="0"/>
                            </p:stCondLst>
                            <p:childTnLst>
                              <p:par>
                                <p:cTn id="75" presetID="2" presetClass="entr" presetSubtype="4" fill="hold" grpId="0" nodeType="clickEffect">
                                  <p:stCondLst>
                                    <p:cond delay="0"/>
                                  </p:stCondLst>
                                  <p:childTnLst>
                                    <p:set>
                                      <p:cBhvr>
                                        <p:cTn id="76" dur="1" fill="hold">
                                          <p:stCondLst>
                                            <p:cond delay="0"/>
                                          </p:stCondLst>
                                        </p:cTn>
                                        <p:tgtEl>
                                          <p:spTgt spid="312486"/>
                                        </p:tgtEl>
                                        <p:attrNameLst>
                                          <p:attrName>style.visibility</p:attrName>
                                        </p:attrNameLst>
                                      </p:cBhvr>
                                      <p:to>
                                        <p:strVal val="visible"/>
                                      </p:to>
                                    </p:set>
                                    <p:anim calcmode="lin" valueType="num">
                                      <p:cBhvr additive="base">
                                        <p:cTn id="77" dur="500" fill="hold"/>
                                        <p:tgtEl>
                                          <p:spTgt spid="312486"/>
                                        </p:tgtEl>
                                        <p:attrNameLst>
                                          <p:attrName>ppt_x</p:attrName>
                                        </p:attrNameLst>
                                      </p:cBhvr>
                                      <p:tavLst>
                                        <p:tav tm="0">
                                          <p:val>
                                            <p:strVal val="#ppt_x"/>
                                          </p:val>
                                        </p:tav>
                                        <p:tav tm="100000">
                                          <p:val>
                                            <p:strVal val="#ppt_x"/>
                                          </p:val>
                                        </p:tav>
                                      </p:tavLst>
                                    </p:anim>
                                    <p:anim calcmode="lin" valueType="num">
                                      <p:cBhvr additive="base">
                                        <p:cTn id="78" dur="500" fill="hold"/>
                                        <p:tgtEl>
                                          <p:spTgt spid="312486"/>
                                        </p:tgtEl>
                                        <p:attrNameLst>
                                          <p:attrName>ppt_y</p:attrName>
                                        </p:attrNameLst>
                                      </p:cBhvr>
                                      <p:tavLst>
                                        <p:tav tm="0">
                                          <p:val>
                                            <p:strVal val="1+#ppt_h/2"/>
                                          </p:val>
                                        </p:tav>
                                        <p:tav tm="100000">
                                          <p:val>
                                            <p:strVal val="#ppt_y"/>
                                          </p:val>
                                        </p:tav>
                                      </p:tavLst>
                                    </p:anim>
                                  </p:childTnLst>
                                </p:cTn>
                              </p:par>
                              <p:par>
                                <p:cTn id="79" presetID="2" presetClass="entr" presetSubtype="4" fill="hold" grpId="0" nodeType="withEffect">
                                  <p:stCondLst>
                                    <p:cond delay="0"/>
                                  </p:stCondLst>
                                  <p:childTnLst>
                                    <p:set>
                                      <p:cBhvr>
                                        <p:cTn id="80" dur="1" fill="hold">
                                          <p:stCondLst>
                                            <p:cond delay="0"/>
                                          </p:stCondLst>
                                        </p:cTn>
                                        <p:tgtEl>
                                          <p:spTgt spid="312487"/>
                                        </p:tgtEl>
                                        <p:attrNameLst>
                                          <p:attrName>style.visibility</p:attrName>
                                        </p:attrNameLst>
                                      </p:cBhvr>
                                      <p:to>
                                        <p:strVal val="visible"/>
                                      </p:to>
                                    </p:set>
                                    <p:anim calcmode="lin" valueType="num">
                                      <p:cBhvr additive="base">
                                        <p:cTn id="81" dur="500" fill="hold"/>
                                        <p:tgtEl>
                                          <p:spTgt spid="312487"/>
                                        </p:tgtEl>
                                        <p:attrNameLst>
                                          <p:attrName>ppt_x</p:attrName>
                                        </p:attrNameLst>
                                      </p:cBhvr>
                                      <p:tavLst>
                                        <p:tav tm="0">
                                          <p:val>
                                            <p:strVal val="#ppt_x"/>
                                          </p:val>
                                        </p:tav>
                                        <p:tav tm="100000">
                                          <p:val>
                                            <p:strVal val="#ppt_x"/>
                                          </p:val>
                                        </p:tav>
                                      </p:tavLst>
                                    </p:anim>
                                    <p:anim calcmode="lin" valueType="num">
                                      <p:cBhvr additive="base">
                                        <p:cTn id="82" dur="500" fill="hold"/>
                                        <p:tgtEl>
                                          <p:spTgt spid="312487"/>
                                        </p:tgtEl>
                                        <p:attrNameLst>
                                          <p:attrName>ppt_y</p:attrName>
                                        </p:attrNameLst>
                                      </p:cBhvr>
                                      <p:tavLst>
                                        <p:tav tm="0">
                                          <p:val>
                                            <p:strVal val="1+#ppt_h/2"/>
                                          </p:val>
                                        </p:tav>
                                        <p:tav tm="100000">
                                          <p:val>
                                            <p:strVal val="#ppt_y"/>
                                          </p:val>
                                        </p:tav>
                                      </p:tavLst>
                                    </p:anim>
                                  </p:childTnLst>
                                </p:cTn>
                              </p:par>
                            </p:childTnLst>
                          </p:cTn>
                        </p:par>
                      </p:childTnLst>
                    </p:cTn>
                  </p:par>
                  <p:par>
                    <p:cTn id="83" fill="hold" nodeType="clickPar">
                      <p:stCondLst>
                        <p:cond delay="indefinite"/>
                      </p:stCondLst>
                      <p:childTnLst>
                        <p:par>
                          <p:cTn id="84" fill="hold" nodeType="withGroup">
                            <p:stCondLst>
                              <p:cond delay="0"/>
                            </p:stCondLst>
                            <p:childTnLst>
                              <p:par>
                                <p:cTn id="85" presetID="2" presetClass="entr" presetSubtype="4" fill="hold" grpId="0" nodeType="clickEffect">
                                  <p:stCondLst>
                                    <p:cond delay="0"/>
                                  </p:stCondLst>
                                  <p:childTnLst>
                                    <p:set>
                                      <p:cBhvr>
                                        <p:cTn id="86" dur="1" fill="hold">
                                          <p:stCondLst>
                                            <p:cond delay="0"/>
                                          </p:stCondLst>
                                        </p:cTn>
                                        <p:tgtEl>
                                          <p:spTgt spid="312520"/>
                                        </p:tgtEl>
                                        <p:attrNameLst>
                                          <p:attrName>style.visibility</p:attrName>
                                        </p:attrNameLst>
                                      </p:cBhvr>
                                      <p:to>
                                        <p:strVal val="visible"/>
                                      </p:to>
                                    </p:set>
                                    <p:anim calcmode="lin" valueType="num">
                                      <p:cBhvr additive="base">
                                        <p:cTn id="87" dur="500" fill="hold"/>
                                        <p:tgtEl>
                                          <p:spTgt spid="312520"/>
                                        </p:tgtEl>
                                        <p:attrNameLst>
                                          <p:attrName>ppt_x</p:attrName>
                                        </p:attrNameLst>
                                      </p:cBhvr>
                                      <p:tavLst>
                                        <p:tav tm="0">
                                          <p:val>
                                            <p:strVal val="#ppt_x"/>
                                          </p:val>
                                        </p:tav>
                                        <p:tav tm="100000">
                                          <p:val>
                                            <p:strVal val="#ppt_x"/>
                                          </p:val>
                                        </p:tav>
                                      </p:tavLst>
                                    </p:anim>
                                    <p:anim calcmode="lin" valueType="num">
                                      <p:cBhvr additive="base">
                                        <p:cTn id="88" dur="500" fill="hold"/>
                                        <p:tgtEl>
                                          <p:spTgt spid="312520"/>
                                        </p:tgtEl>
                                        <p:attrNameLst>
                                          <p:attrName>ppt_y</p:attrName>
                                        </p:attrNameLst>
                                      </p:cBhvr>
                                      <p:tavLst>
                                        <p:tav tm="0">
                                          <p:val>
                                            <p:strVal val="1+#ppt_h/2"/>
                                          </p:val>
                                        </p:tav>
                                        <p:tav tm="100000">
                                          <p:val>
                                            <p:strVal val="#ppt_y"/>
                                          </p:val>
                                        </p:tav>
                                      </p:tavLst>
                                    </p:anim>
                                  </p:childTnLst>
                                </p:cTn>
                              </p:par>
                              <p:par>
                                <p:cTn id="89" presetID="2" presetClass="entr" presetSubtype="4" fill="hold" grpId="0" nodeType="withEffect">
                                  <p:stCondLst>
                                    <p:cond delay="0"/>
                                  </p:stCondLst>
                                  <p:childTnLst>
                                    <p:set>
                                      <p:cBhvr>
                                        <p:cTn id="90" dur="1" fill="hold">
                                          <p:stCondLst>
                                            <p:cond delay="0"/>
                                          </p:stCondLst>
                                        </p:cTn>
                                        <p:tgtEl>
                                          <p:spTgt spid="312521"/>
                                        </p:tgtEl>
                                        <p:attrNameLst>
                                          <p:attrName>style.visibility</p:attrName>
                                        </p:attrNameLst>
                                      </p:cBhvr>
                                      <p:to>
                                        <p:strVal val="visible"/>
                                      </p:to>
                                    </p:set>
                                    <p:anim calcmode="lin" valueType="num">
                                      <p:cBhvr additive="base">
                                        <p:cTn id="91" dur="500" fill="hold"/>
                                        <p:tgtEl>
                                          <p:spTgt spid="312521"/>
                                        </p:tgtEl>
                                        <p:attrNameLst>
                                          <p:attrName>ppt_x</p:attrName>
                                        </p:attrNameLst>
                                      </p:cBhvr>
                                      <p:tavLst>
                                        <p:tav tm="0">
                                          <p:val>
                                            <p:strVal val="#ppt_x"/>
                                          </p:val>
                                        </p:tav>
                                        <p:tav tm="100000">
                                          <p:val>
                                            <p:strVal val="#ppt_x"/>
                                          </p:val>
                                        </p:tav>
                                      </p:tavLst>
                                    </p:anim>
                                    <p:anim calcmode="lin" valueType="num">
                                      <p:cBhvr additive="base">
                                        <p:cTn id="92" dur="500" fill="hold"/>
                                        <p:tgtEl>
                                          <p:spTgt spid="3125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2381" grpId="0"/>
      <p:bldP spid="312383" grpId="0"/>
      <p:bldP spid="312474" grpId="0"/>
      <p:bldP spid="312475" grpId="0"/>
      <p:bldP spid="312476" grpId="0"/>
      <p:bldP spid="312477" grpId="0"/>
      <p:bldP spid="312478" grpId="0"/>
      <p:bldP spid="312479" grpId="0"/>
      <p:bldP spid="312480" grpId="0"/>
      <p:bldP spid="312481" grpId="0"/>
      <p:bldP spid="312482" grpId="0"/>
      <p:bldP spid="312483" grpId="0"/>
      <p:bldP spid="312484" grpId="0"/>
      <p:bldP spid="312485" grpId="0"/>
      <p:bldP spid="312486" grpId="0"/>
      <p:bldP spid="312487" grpId="0"/>
      <p:bldP spid="312520" grpId="0"/>
      <p:bldP spid="31252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p:txBody>
          <a:bodyPr/>
          <a:lstStyle/>
          <a:p>
            <a:pPr algn="ctr" eaLnBrk="1" hangingPunct="1"/>
            <a:r>
              <a:rPr lang="ar-SA" smtClean="0"/>
              <a:t>نموذج التعليم الإلكتروني</a:t>
            </a:r>
            <a:endParaRPr lang="en-US" smtClean="0"/>
          </a:p>
        </p:txBody>
      </p:sp>
      <p:sp>
        <p:nvSpPr>
          <p:cNvPr id="17" name="Slide Number Placeholder 5"/>
          <p:cNvSpPr>
            <a:spLocks noGrp="1"/>
          </p:cNvSpPr>
          <p:nvPr>
            <p:ph type="sldNum" sz="quarter" idx="12"/>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a:defRPr/>
            </a:pPr>
            <a:fld id="{C0DCCC4E-3B36-4768-B574-6817FC31486D}" type="slidenum">
              <a:rPr lang="en-US"/>
              <a:pPr>
                <a:defRPr/>
              </a:pPr>
              <a:t>8</a:t>
            </a:fld>
            <a:endParaRPr lang="en-US"/>
          </a:p>
        </p:txBody>
      </p:sp>
      <p:sp>
        <p:nvSpPr>
          <p:cNvPr id="15364" name="AutoShape 5"/>
          <p:cNvSpPr>
            <a:spLocks noChangeArrowheads="1"/>
          </p:cNvSpPr>
          <p:nvPr/>
        </p:nvSpPr>
        <p:spPr bwMode="auto">
          <a:xfrm>
            <a:off x="6948488" y="3500438"/>
            <a:ext cx="1655762" cy="1008062"/>
          </a:xfrm>
          <a:prstGeom prst="foldedCorner">
            <a:avLst>
              <a:gd name="adj" fmla="val 12500"/>
            </a:avLst>
          </a:prstGeom>
          <a:noFill/>
          <a:ln w="9525" algn="ctr">
            <a:solidFill>
              <a:schemeClr val="tx1"/>
            </a:solidFill>
            <a:round/>
            <a:headEnd/>
            <a:tailEnd/>
          </a:ln>
          <a:effectLst>
            <a:outerShdw dist="107763" dir="2700000" algn="ctr" rotWithShape="0">
              <a:schemeClr val="bg2">
                <a:alpha val="50000"/>
              </a:schemeClr>
            </a:outerShdw>
          </a:effectLst>
        </p:spPr>
        <p:txBody>
          <a:bodyPr wrap="none" anchor="ctr"/>
          <a:lstStyle/>
          <a:p>
            <a:endParaRPr lang="ar-SA"/>
          </a:p>
        </p:txBody>
      </p:sp>
      <p:sp>
        <p:nvSpPr>
          <p:cNvPr id="15365" name="AutoShape 6"/>
          <p:cNvSpPr>
            <a:spLocks noChangeArrowheads="1"/>
          </p:cNvSpPr>
          <p:nvPr/>
        </p:nvSpPr>
        <p:spPr bwMode="auto">
          <a:xfrm>
            <a:off x="1547813" y="3500438"/>
            <a:ext cx="1655762" cy="1008062"/>
          </a:xfrm>
          <a:prstGeom prst="foldedCorner">
            <a:avLst>
              <a:gd name="adj" fmla="val 12500"/>
            </a:avLst>
          </a:prstGeom>
          <a:noFill/>
          <a:ln w="9525" algn="ctr">
            <a:solidFill>
              <a:schemeClr val="tx1"/>
            </a:solidFill>
            <a:round/>
            <a:headEnd/>
            <a:tailEnd/>
          </a:ln>
          <a:effectLst>
            <a:outerShdw dist="107763" dir="2700000" algn="ctr" rotWithShape="0">
              <a:schemeClr val="bg2">
                <a:alpha val="50000"/>
              </a:schemeClr>
            </a:outerShdw>
          </a:effectLst>
        </p:spPr>
        <p:txBody>
          <a:bodyPr wrap="none" anchor="ctr"/>
          <a:lstStyle/>
          <a:p>
            <a:endParaRPr lang="ar-SA"/>
          </a:p>
        </p:txBody>
      </p:sp>
      <p:sp>
        <p:nvSpPr>
          <p:cNvPr id="15366" name="AutoShape 7"/>
          <p:cNvSpPr>
            <a:spLocks noChangeArrowheads="1"/>
          </p:cNvSpPr>
          <p:nvPr/>
        </p:nvSpPr>
        <p:spPr bwMode="auto">
          <a:xfrm>
            <a:off x="3348038" y="3500438"/>
            <a:ext cx="1655762" cy="1008062"/>
          </a:xfrm>
          <a:prstGeom prst="foldedCorner">
            <a:avLst>
              <a:gd name="adj" fmla="val 12500"/>
            </a:avLst>
          </a:prstGeom>
          <a:noFill/>
          <a:ln w="9525" algn="ctr">
            <a:solidFill>
              <a:schemeClr val="tx1"/>
            </a:solidFill>
            <a:round/>
            <a:headEnd/>
            <a:tailEnd/>
          </a:ln>
          <a:effectLst>
            <a:outerShdw dist="107763" dir="2700000" algn="ctr" rotWithShape="0">
              <a:schemeClr val="bg2">
                <a:alpha val="50000"/>
              </a:schemeClr>
            </a:outerShdw>
          </a:effectLst>
        </p:spPr>
        <p:txBody>
          <a:bodyPr wrap="none" anchor="ctr"/>
          <a:lstStyle/>
          <a:p>
            <a:endParaRPr lang="ar-SA"/>
          </a:p>
        </p:txBody>
      </p:sp>
      <p:sp>
        <p:nvSpPr>
          <p:cNvPr id="15367" name="AutoShape 8"/>
          <p:cNvSpPr>
            <a:spLocks noChangeArrowheads="1"/>
          </p:cNvSpPr>
          <p:nvPr/>
        </p:nvSpPr>
        <p:spPr bwMode="auto">
          <a:xfrm>
            <a:off x="5148263" y="3500438"/>
            <a:ext cx="1655762" cy="1008062"/>
          </a:xfrm>
          <a:prstGeom prst="foldedCorner">
            <a:avLst>
              <a:gd name="adj" fmla="val 12500"/>
            </a:avLst>
          </a:prstGeom>
          <a:noFill/>
          <a:ln w="9525" algn="ctr">
            <a:solidFill>
              <a:schemeClr val="tx1"/>
            </a:solidFill>
            <a:round/>
            <a:headEnd/>
            <a:tailEnd/>
          </a:ln>
          <a:effectLst>
            <a:outerShdw dist="107763" dir="2700000" algn="ctr" rotWithShape="0">
              <a:schemeClr val="bg2">
                <a:alpha val="50000"/>
              </a:schemeClr>
            </a:outerShdw>
          </a:effectLst>
        </p:spPr>
        <p:txBody>
          <a:bodyPr wrap="none" anchor="ctr"/>
          <a:lstStyle/>
          <a:p>
            <a:endParaRPr lang="ar-SA"/>
          </a:p>
        </p:txBody>
      </p:sp>
      <p:sp>
        <p:nvSpPr>
          <p:cNvPr id="15368" name="Line 10"/>
          <p:cNvSpPr>
            <a:spLocks noChangeShapeType="1"/>
          </p:cNvSpPr>
          <p:nvPr/>
        </p:nvSpPr>
        <p:spPr bwMode="auto">
          <a:xfrm flipH="1">
            <a:off x="2484438" y="1700213"/>
            <a:ext cx="2663825" cy="1800225"/>
          </a:xfrm>
          <a:prstGeom prst="line">
            <a:avLst/>
          </a:prstGeom>
          <a:noFill/>
          <a:ln w="12700">
            <a:solidFill>
              <a:schemeClr val="tx1"/>
            </a:solidFill>
            <a:round/>
            <a:headEnd/>
            <a:tailEnd/>
          </a:ln>
          <a:effectLst>
            <a:outerShdw dist="107763" dir="2700000" algn="ctr" rotWithShape="0">
              <a:schemeClr val="bg2">
                <a:alpha val="50000"/>
              </a:schemeClr>
            </a:outerShdw>
          </a:effectLst>
        </p:spPr>
        <p:txBody>
          <a:bodyPr wrap="none" anchor="ctr"/>
          <a:lstStyle/>
          <a:p>
            <a:endParaRPr lang="ar-SA"/>
          </a:p>
        </p:txBody>
      </p:sp>
      <p:sp>
        <p:nvSpPr>
          <p:cNvPr id="15369" name="Line 11"/>
          <p:cNvSpPr>
            <a:spLocks noChangeShapeType="1"/>
          </p:cNvSpPr>
          <p:nvPr/>
        </p:nvSpPr>
        <p:spPr bwMode="auto">
          <a:xfrm>
            <a:off x="5148263" y="1700213"/>
            <a:ext cx="792162" cy="1800225"/>
          </a:xfrm>
          <a:prstGeom prst="line">
            <a:avLst/>
          </a:prstGeom>
          <a:noFill/>
          <a:ln w="12700">
            <a:solidFill>
              <a:schemeClr val="tx1"/>
            </a:solidFill>
            <a:round/>
            <a:headEnd/>
            <a:tailEnd/>
          </a:ln>
          <a:effectLst>
            <a:outerShdw dist="107763" dir="2700000" algn="ctr" rotWithShape="0">
              <a:schemeClr val="bg2">
                <a:alpha val="50000"/>
              </a:schemeClr>
            </a:outerShdw>
          </a:effectLst>
        </p:spPr>
        <p:txBody>
          <a:bodyPr wrap="none" anchor="ctr"/>
          <a:lstStyle/>
          <a:p>
            <a:endParaRPr lang="ar-SA"/>
          </a:p>
        </p:txBody>
      </p:sp>
      <p:sp>
        <p:nvSpPr>
          <p:cNvPr id="15370" name="Line 12"/>
          <p:cNvSpPr>
            <a:spLocks noChangeShapeType="1"/>
          </p:cNvSpPr>
          <p:nvPr/>
        </p:nvSpPr>
        <p:spPr bwMode="auto">
          <a:xfrm flipH="1">
            <a:off x="4211638" y="1700213"/>
            <a:ext cx="935037" cy="1800225"/>
          </a:xfrm>
          <a:prstGeom prst="line">
            <a:avLst/>
          </a:prstGeom>
          <a:noFill/>
          <a:ln w="12700">
            <a:solidFill>
              <a:schemeClr val="tx1"/>
            </a:solidFill>
            <a:round/>
            <a:headEnd/>
            <a:tailEnd/>
          </a:ln>
          <a:effectLst>
            <a:outerShdw dist="107763" dir="2700000" algn="ctr" rotWithShape="0">
              <a:schemeClr val="bg2">
                <a:alpha val="50000"/>
              </a:schemeClr>
            </a:outerShdw>
          </a:effectLst>
        </p:spPr>
        <p:txBody>
          <a:bodyPr wrap="none" anchor="ctr"/>
          <a:lstStyle/>
          <a:p>
            <a:endParaRPr lang="ar-SA"/>
          </a:p>
        </p:txBody>
      </p:sp>
      <p:sp>
        <p:nvSpPr>
          <p:cNvPr id="15371" name="Line 13"/>
          <p:cNvSpPr>
            <a:spLocks noChangeShapeType="1"/>
          </p:cNvSpPr>
          <p:nvPr/>
        </p:nvSpPr>
        <p:spPr bwMode="auto">
          <a:xfrm>
            <a:off x="5148263" y="1700213"/>
            <a:ext cx="2663825" cy="1800225"/>
          </a:xfrm>
          <a:prstGeom prst="line">
            <a:avLst/>
          </a:prstGeom>
          <a:noFill/>
          <a:ln w="12700">
            <a:solidFill>
              <a:schemeClr val="tx1"/>
            </a:solidFill>
            <a:round/>
            <a:headEnd/>
            <a:tailEnd/>
          </a:ln>
          <a:effectLst>
            <a:outerShdw dist="107763" dir="2700000" algn="ctr" rotWithShape="0">
              <a:schemeClr val="bg2">
                <a:alpha val="50000"/>
              </a:schemeClr>
            </a:outerShdw>
          </a:effectLst>
        </p:spPr>
        <p:txBody>
          <a:bodyPr wrap="none" anchor="ctr"/>
          <a:lstStyle/>
          <a:p>
            <a:endParaRPr lang="ar-SA"/>
          </a:p>
        </p:txBody>
      </p:sp>
      <p:sp>
        <p:nvSpPr>
          <p:cNvPr id="15372" name="Text Box 14"/>
          <p:cNvSpPr txBox="1">
            <a:spLocks noChangeArrowheads="1"/>
          </p:cNvSpPr>
          <p:nvPr/>
        </p:nvSpPr>
        <p:spPr bwMode="auto">
          <a:xfrm>
            <a:off x="7019925" y="3594100"/>
            <a:ext cx="1584325" cy="336550"/>
          </a:xfrm>
          <a:prstGeom prst="rect">
            <a:avLst/>
          </a:prstGeom>
          <a:noFill/>
          <a:ln w="9525" algn="ctr">
            <a:noFill/>
            <a:miter lim="800000"/>
            <a:headEnd/>
            <a:tailEnd/>
          </a:ln>
          <a:effectLst>
            <a:outerShdw dist="107763" dir="2700000" algn="ctr" rotWithShape="0">
              <a:schemeClr val="bg2">
                <a:alpha val="50000"/>
              </a:schemeClr>
            </a:outerShdw>
          </a:effectLst>
        </p:spPr>
        <p:txBody>
          <a:bodyPr>
            <a:spAutoFit/>
          </a:bodyPr>
          <a:lstStyle/>
          <a:p>
            <a:pPr algn="r" rtl="1">
              <a:lnSpc>
                <a:spcPct val="80000"/>
              </a:lnSpc>
              <a:spcBef>
                <a:spcPct val="20000"/>
              </a:spcBef>
              <a:buClr>
                <a:srgbClr val="FFFF00"/>
              </a:buClr>
              <a:buSzPct val="80000"/>
              <a:buFont typeface="Wingdings" pitchFamily="2" charset="2"/>
              <a:buNone/>
            </a:pPr>
            <a:r>
              <a:rPr kumimoji="0" lang="ar-SA" sz="2000"/>
              <a:t>المحتوى التعليمي</a:t>
            </a:r>
            <a:endParaRPr lang="en-US" sz="2000"/>
          </a:p>
        </p:txBody>
      </p:sp>
      <p:sp>
        <p:nvSpPr>
          <p:cNvPr id="15373" name="Text Box 15"/>
          <p:cNvSpPr txBox="1">
            <a:spLocks noChangeArrowheads="1"/>
          </p:cNvSpPr>
          <p:nvPr/>
        </p:nvSpPr>
        <p:spPr bwMode="auto">
          <a:xfrm>
            <a:off x="5148263" y="3573463"/>
            <a:ext cx="1584325" cy="762000"/>
          </a:xfrm>
          <a:prstGeom prst="rect">
            <a:avLst/>
          </a:prstGeom>
          <a:noFill/>
          <a:ln w="9525" algn="ctr">
            <a:noFill/>
            <a:miter lim="800000"/>
            <a:headEnd/>
            <a:tailEnd/>
          </a:ln>
          <a:effectLst>
            <a:outerShdw dist="107763" dir="2700000" algn="ctr" rotWithShape="0">
              <a:schemeClr val="bg2">
                <a:alpha val="50000"/>
              </a:schemeClr>
            </a:outerShdw>
          </a:effectLst>
        </p:spPr>
        <p:txBody>
          <a:bodyPr>
            <a:spAutoFit/>
          </a:bodyPr>
          <a:lstStyle/>
          <a:p>
            <a:r>
              <a:rPr kumimoji="0" lang="ar-SA" sz="2000"/>
              <a:t>الخدمات</a:t>
            </a:r>
          </a:p>
          <a:p>
            <a:endParaRPr lang="en-US"/>
          </a:p>
        </p:txBody>
      </p:sp>
      <p:sp>
        <p:nvSpPr>
          <p:cNvPr id="15374" name="Text Box 16"/>
          <p:cNvSpPr txBox="1">
            <a:spLocks noChangeArrowheads="1"/>
          </p:cNvSpPr>
          <p:nvPr/>
        </p:nvSpPr>
        <p:spPr bwMode="auto">
          <a:xfrm>
            <a:off x="3348038" y="3573463"/>
            <a:ext cx="1655762" cy="396875"/>
          </a:xfrm>
          <a:prstGeom prst="rect">
            <a:avLst/>
          </a:prstGeom>
          <a:noFill/>
          <a:ln w="9525" algn="ctr">
            <a:noFill/>
            <a:miter lim="800000"/>
            <a:headEnd/>
            <a:tailEnd/>
          </a:ln>
          <a:effectLst>
            <a:outerShdw dist="107763" dir="2700000" algn="ctr" rotWithShape="0">
              <a:schemeClr val="bg2">
                <a:alpha val="50000"/>
              </a:schemeClr>
            </a:outerShdw>
          </a:effectLst>
        </p:spPr>
        <p:txBody>
          <a:bodyPr>
            <a:spAutoFit/>
          </a:bodyPr>
          <a:lstStyle/>
          <a:p>
            <a:r>
              <a:rPr kumimoji="0" lang="ar-SA" sz="2000"/>
              <a:t>التقنية والأدوات</a:t>
            </a:r>
            <a:endParaRPr lang="en-US" sz="2000"/>
          </a:p>
        </p:txBody>
      </p:sp>
      <p:sp>
        <p:nvSpPr>
          <p:cNvPr id="15375" name="Text Box 17"/>
          <p:cNvSpPr txBox="1">
            <a:spLocks noChangeArrowheads="1"/>
          </p:cNvSpPr>
          <p:nvPr/>
        </p:nvSpPr>
        <p:spPr bwMode="auto">
          <a:xfrm>
            <a:off x="1547813" y="3548063"/>
            <a:ext cx="1571625" cy="396875"/>
          </a:xfrm>
          <a:prstGeom prst="rect">
            <a:avLst/>
          </a:prstGeom>
          <a:noFill/>
          <a:ln w="9525" algn="ctr">
            <a:noFill/>
            <a:miter lim="800000"/>
            <a:headEnd/>
            <a:tailEnd/>
          </a:ln>
          <a:effectLst>
            <a:outerShdw dist="107763" dir="2700000" algn="ctr" rotWithShape="0">
              <a:schemeClr val="bg2">
                <a:alpha val="50000"/>
              </a:schemeClr>
            </a:outerShdw>
          </a:effectLst>
        </p:spPr>
        <p:txBody>
          <a:bodyPr>
            <a:spAutoFit/>
          </a:bodyPr>
          <a:lstStyle/>
          <a:p>
            <a:pPr algn="r" rtl="1">
              <a:spcBef>
                <a:spcPct val="20000"/>
              </a:spcBef>
              <a:buClr>
                <a:srgbClr val="FFFF00"/>
              </a:buClr>
              <a:buSzPct val="80000"/>
              <a:buFont typeface="Wingdings" pitchFamily="2" charset="2"/>
              <a:buNone/>
            </a:pPr>
            <a:r>
              <a:rPr kumimoji="0" lang="ar-SA" sz="2000"/>
              <a:t>نظام إدارة التعلم</a:t>
            </a:r>
            <a:endParaRPr lang="en-US" sz="200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7" name="Rectangle 2"/>
          <p:cNvSpPr>
            <a:spLocks noGrp="1" noChangeArrowheads="1"/>
          </p:cNvSpPr>
          <p:nvPr>
            <p:ph type="title" sz="quarter"/>
          </p:nvPr>
        </p:nvSpPr>
        <p:spPr/>
        <p:style>
          <a:lnRef idx="2">
            <a:schemeClr val="accent2">
              <a:shade val="50000"/>
            </a:schemeClr>
          </a:lnRef>
          <a:fillRef idx="1">
            <a:schemeClr val="accent2"/>
          </a:fillRef>
          <a:effectRef idx="0">
            <a:schemeClr val="accent2"/>
          </a:effectRef>
          <a:fontRef idx="minor">
            <a:schemeClr val="lt1"/>
          </a:fontRef>
        </p:style>
        <p:txBody>
          <a:bodyPr/>
          <a:lstStyle/>
          <a:p>
            <a:pPr algn="ctr" rtl="1" eaLnBrk="1" hangingPunct="1"/>
            <a:r>
              <a:rPr lang="ar-SA" dirty="0" smtClean="0"/>
              <a:t>خصائص التعليم الإلكتروني </a:t>
            </a:r>
            <a:endParaRPr lang="en-US" dirty="0" smtClean="0"/>
          </a:p>
        </p:txBody>
      </p:sp>
      <p:pic>
        <p:nvPicPr>
          <p:cNvPr id="270391" name="Picture 55" descr="j0229385"/>
          <p:cNvPicPr>
            <a:picLocks noGrp="1" noChangeAspect="1" noChangeArrowheads="1"/>
          </p:cNvPicPr>
          <p:nvPr>
            <p:ph sz="quarter" idx="1"/>
          </p:nvPr>
        </p:nvPicPr>
        <p:blipFill>
          <a:blip r:embed="rId2"/>
          <a:srcRect/>
          <a:stretch>
            <a:fillRect/>
          </a:stretch>
        </p:blipFill>
        <p:spPr>
          <a:xfrm>
            <a:off x="1189038" y="2036763"/>
            <a:ext cx="1825625" cy="1260475"/>
          </a:xfrm>
        </p:spPr>
        <p:style>
          <a:lnRef idx="2">
            <a:schemeClr val="accent2">
              <a:shade val="50000"/>
            </a:schemeClr>
          </a:lnRef>
          <a:fillRef idx="1">
            <a:schemeClr val="accent2"/>
          </a:fillRef>
          <a:effectRef idx="0">
            <a:schemeClr val="accent2"/>
          </a:effectRef>
          <a:fontRef idx="minor">
            <a:schemeClr val="lt1"/>
          </a:fontRef>
        </p:style>
      </p:pic>
      <p:pic>
        <p:nvPicPr>
          <p:cNvPr id="270390" name="Picture 54" descr="j0229385"/>
          <p:cNvPicPr>
            <a:picLocks noGrp="1" noChangeAspect="1" noChangeArrowheads="1"/>
          </p:cNvPicPr>
          <p:nvPr>
            <p:ph sz="quarter" idx="2"/>
          </p:nvPr>
        </p:nvPicPr>
        <p:blipFill>
          <a:blip r:embed="rId2"/>
          <a:srcRect/>
          <a:stretch>
            <a:fillRect/>
          </a:stretch>
        </p:blipFill>
        <p:spPr>
          <a:xfrm>
            <a:off x="5078413" y="1916113"/>
            <a:ext cx="1825625" cy="1260475"/>
          </a:xfrm>
        </p:spPr>
        <p:style>
          <a:lnRef idx="2">
            <a:schemeClr val="accent2">
              <a:shade val="50000"/>
            </a:schemeClr>
          </a:lnRef>
          <a:fillRef idx="1">
            <a:schemeClr val="accent2"/>
          </a:fillRef>
          <a:effectRef idx="0">
            <a:schemeClr val="accent2"/>
          </a:effectRef>
          <a:fontRef idx="minor">
            <a:schemeClr val="lt1"/>
          </a:fontRef>
        </p:style>
      </p:pic>
      <p:pic>
        <p:nvPicPr>
          <p:cNvPr id="270393" name="Picture 57" descr="j0229385"/>
          <p:cNvPicPr>
            <a:picLocks noGrp="1" noChangeAspect="1" noChangeArrowheads="1"/>
          </p:cNvPicPr>
          <p:nvPr>
            <p:ph sz="quarter" idx="3"/>
          </p:nvPr>
        </p:nvPicPr>
        <p:blipFill>
          <a:blip r:embed="rId2"/>
          <a:srcRect/>
          <a:stretch>
            <a:fillRect/>
          </a:stretch>
        </p:blipFill>
        <p:spPr>
          <a:xfrm>
            <a:off x="900113" y="3429000"/>
            <a:ext cx="1825625" cy="1260475"/>
          </a:xfrm>
        </p:spPr>
        <p:style>
          <a:lnRef idx="2">
            <a:schemeClr val="accent2">
              <a:shade val="50000"/>
            </a:schemeClr>
          </a:lnRef>
          <a:fillRef idx="1">
            <a:schemeClr val="accent2"/>
          </a:fillRef>
          <a:effectRef idx="0">
            <a:schemeClr val="accent2"/>
          </a:effectRef>
          <a:fontRef idx="minor">
            <a:schemeClr val="lt1"/>
          </a:fontRef>
        </p:style>
      </p:pic>
      <p:pic>
        <p:nvPicPr>
          <p:cNvPr id="270395" name="Picture 59" descr="j0229385"/>
          <p:cNvPicPr>
            <a:picLocks noGrp="1" noChangeAspect="1" noChangeArrowheads="1"/>
          </p:cNvPicPr>
          <p:nvPr>
            <p:ph sz="quarter" idx="4"/>
          </p:nvPr>
        </p:nvPicPr>
        <p:blipFill>
          <a:blip r:embed="rId2"/>
          <a:srcRect/>
          <a:stretch>
            <a:fillRect/>
          </a:stretch>
        </p:blipFill>
        <p:spPr>
          <a:xfrm>
            <a:off x="4860925" y="3429000"/>
            <a:ext cx="1825625" cy="1260475"/>
          </a:xfrm>
        </p:spPr>
        <p:style>
          <a:lnRef idx="2">
            <a:schemeClr val="accent2">
              <a:shade val="50000"/>
            </a:schemeClr>
          </a:lnRef>
          <a:fillRef idx="1">
            <a:schemeClr val="accent2"/>
          </a:fillRef>
          <a:effectRef idx="0">
            <a:schemeClr val="accent2"/>
          </a:effectRef>
          <a:fontRef idx="minor">
            <a:schemeClr val="lt1"/>
          </a:fontRef>
        </p:style>
      </p:pic>
      <p:sp>
        <p:nvSpPr>
          <p:cNvPr id="29" name="Slide Number Placeholder 8"/>
          <p:cNvSpPr>
            <a:spLocks noGrp="1"/>
          </p:cNvSpPr>
          <p:nvPr>
            <p:ph type="sldNum" sz="quarter" idx="12"/>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style>
          <a:lnRef idx="2">
            <a:schemeClr val="accent2">
              <a:shade val="50000"/>
            </a:schemeClr>
          </a:lnRef>
          <a:fillRef idx="1">
            <a:schemeClr val="accent2"/>
          </a:fillRef>
          <a:effectRef idx="0">
            <a:schemeClr val="accent2"/>
          </a:effectRef>
          <a:fontRef idx="minor">
            <a:schemeClr val="lt1"/>
          </a:fontRef>
        </p:style>
        <p:txBody>
          <a:bodyPr/>
          <a:lstStyle/>
          <a:p>
            <a:pPr>
              <a:defRPr/>
            </a:pPr>
            <a:fld id="{C90718DA-F5F1-46F8-8E2A-2574BDD012CE}" type="slidenum">
              <a:rPr lang="en-US"/>
              <a:pPr>
                <a:defRPr/>
              </a:pPr>
              <a:t>9</a:t>
            </a:fld>
            <a:endParaRPr lang="en-US"/>
          </a:p>
        </p:txBody>
      </p:sp>
      <p:pic>
        <p:nvPicPr>
          <p:cNvPr id="270400" name="Picture 64" descr="j0229385"/>
          <p:cNvPicPr>
            <a:picLocks noChangeAspect="1" noChangeArrowheads="1"/>
          </p:cNvPicPr>
          <p:nvPr/>
        </p:nvPicPr>
        <p:blipFill>
          <a:blip r:embed="rId2"/>
          <a:srcRect/>
          <a:stretch>
            <a:fillRect/>
          </a:stretch>
        </p:blipFill>
        <p:spPr bwMode="auto">
          <a:xfrm>
            <a:off x="3133725" y="2024063"/>
            <a:ext cx="1825625" cy="1260475"/>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pic>
      <p:pic>
        <p:nvPicPr>
          <p:cNvPr id="270401" name="Picture 65" descr="j0229385"/>
          <p:cNvPicPr>
            <a:picLocks noChangeAspect="1" noChangeArrowheads="1"/>
          </p:cNvPicPr>
          <p:nvPr/>
        </p:nvPicPr>
        <p:blipFill>
          <a:blip r:embed="rId2"/>
          <a:srcRect/>
          <a:stretch>
            <a:fillRect/>
          </a:stretch>
        </p:blipFill>
        <p:spPr bwMode="auto">
          <a:xfrm>
            <a:off x="2916238" y="3502025"/>
            <a:ext cx="1825625" cy="1260475"/>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pic>
      <p:pic>
        <p:nvPicPr>
          <p:cNvPr id="270402" name="Picture 66" descr="j0229385"/>
          <p:cNvPicPr>
            <a:picLocks noChangeAspect="1" noChangeArrowheads="1"/>
          </p:cNvPicPr>
          <p:nvPr/>
        </p:nvPicPr>
        <p:blipFill>
          <a:blip r:embed="rId2"/>
          <a:srcRect/>
          <a:stretch>
            <a:fillRect/>
          </a:stretch>
        </p:blipFill>
        <p:spPr bwMode="auto">
          <a:xfrm>
            <a:off x="3060700" y="5121275"/>
            <a:ext cx="1825625" cy="1260475"/>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pic>
      <p:pic>
        <p:nvPicPr>
          <p:cNvPr id="270403" name="Picture 67" descr="j0229385"/>
          <p:cNvPicPr>
            <a:picLocks noChangeAspect="1" noChangeArrowheads="1"/>
          </p:cNvPicPr>
          <p:nvPr/>
        </p:nvPicPr>
        <p:blipFill>
          <a:blip r:embed="rId2"/>
          <a:srcRect/>
          <a:stretch>
            <a:fillRect/>
          </a:stretch>
        </p:blipFill>
        <p:spPr bwMode="auto">
          <a:xfrm>
            <a:off x="5076825" y="4976813"/>
            <a:ext cx="1825625" cy="1260475"/>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pic>
      <p:pic>
        <p:nvPicPr>
          <p:cNvPr id="270404" name="Picture 68" descr="j0229385"/>
          <p:cNvPicPr>
            <a:picLocks noChangeAspect="1" noChangeArrowheads="1"/>
          </p:cNvPicPr>
          <p:nvPr/>
        </p:nvPicPr>
        <p:blipFill>
          <a:blip r:embed="rId2"/>
          <a:srcRect/>
          <a:stretch>
            <a:fillRect/>
          </a:stretch>
        </p:blipFill>
        <p:spPr bwMode="auto">
          <a:xfrm>
            <a:off x="1163638" y="5049838"/>
            <a:ext cx="1825625" cy="1260475"/>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pic>
      <p:sp>
        <p:nvSpPr>
          <p:cNvPr id="16397" name="Text Box 69"/>
          <p:cNvSpPr txBox="1">
            <a:spLocks noChangeArrowheads="1"/>
          </p:cNvSpPr>
          <p:nvPr/>
        </p:nvSpPr>
        <p:spPr bwMode="auto">
          <a:xfrm>
            <a:off x="5148263" y="2297113"/>
            <a:ext cx="1497012" cy="369332"/>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a:spAutoFit/>
          </a:bodyPr>
          <a:lstStyle/>
          <a:p>
            <a:r>
              <a:rPr lang="ar-SA" dirty="0"/>
              <a:t>التعاونية</a:t>
            </a:r>
            <a:endParaRPr lang="en-US" dirty="0"/>
          </a:p>
        </p:txBody>
      </p:sp>
      <p:sp>
        <p:nvSpPr>
          <p:cNvPr id="16398" name="Text Box 70"/>
          <p:cNvSpPr txBox="1">
            <a:spLocks noChangeArrowheads="1"/>
          </p:cNvSpPr>
          <p:nvPr/>
        </p:nvSpPr>
        <p:spPr bwMode="auto">
          <a:xfrm>
            <a:off x="3348038" y="2395538"/>
            <a:ext cx="1441450" cy="369332"/>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a:spAutoFit/>
          </a:bodyPr>
          <a:lstStyle/>
          <a:p>
            <a:r>
              <a:rPr lang="ar-SA" dirty="0"/>
              <a:t>المرونة</a:t>
            </a:r>
            <a:endParaRPr lang="en-US" dirty="0"/>
          </a:p>
        </p:txBody>
      </p:sp>
      <p:sp>
        <p:nvSpPr>
          <p:cNvPr id="16399" name="Text Box 72"/>
          <p:cNvSpPr txBox="1">
            <a:spLocks noChangeArrowheads="1"/>
          </p:cNvSpPr>
          <p:nvPr/>
        </p:nvSpPr>
        <p:spPr bwMode="auto">
          <a:xfrm>
            <a:off x="1527175" y="5199063"/>
            <a:ext cx="1030288" cy="646331"/>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a:spAutoFit/>
          </a:bodyPr>
          <a:lstStyle/>
          <a:p>
            <a:r>
              <a:rPr lang="ar-SA" dirty="0"/>
              <a:t>المتابعة</a:t>
            </a:r>
          </a:p>
          <a:p>
            <a:r>
              <a:rPr lang="ar-SA" dirty="0"/>
              <a:t> التعليمية</a:t>
            </a:r>
            <a:endParaRPr lang="en-US" dirty="0"/>
          </a:p>
        </p:txBody>
      </p:sp>
      <p:sp>
        <p:nvSpPr>
          <p:cNvPr id="16400" name="Text Box 73"/>
          <p:cNvSpPr txBox="1">
            <a:spLocks noChangeArrowheads="1"/>
          </p:cNvSpPr>
          <p:nvPr/>
        </p:nvSpPr>
        <p:spPr bwMode="auto">
          <a:xfrm>
            <a:off x="3291780" y="3759200"/>
            <a:ext cx="1188146" cy="646331"/>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wrap="none">
            <a:spAutoFit/>
          </a:bodyPr>
          <a:lstStyle/>
          <a:p>
            <a:r>
              <a:rPr lang="ar-SA" dirty="0"/>
              <a:t>خفض التكلفة </a:t>
            </a:r>
          </a:p>
          <a:p>
            <a:r>
              <a:rPr lang="ar-SA" dirty="0"/>
              <a:t>الاقتصادية</a:t>
            </a:r>
            <a:endParaRPr lang="en-US" dirty="0"/>
          </a:p>
        </p:txBody>
      </p:sp>
      <p:sp>
        <p:nvSpPr>
          <p:cNvPr id="16401" name="Text Box 74"/>
          <p:cNvSpPr txBox="1">
            <a:spLocks noChangeArrowheads="1"/>
          </p:cNvSpPr>
          <p:nvPr/>
        </p:nvSpPr>
        <p:spPr bwMode="auto">
          <a:xfrm>
            <a:off x="1744622" y="2205038"/>
            <a:ext cx="792204" cy="646331"/>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wrap="none">
            <a:spAutoFit/>
          </a:bodyPr>
          <a:lstStyle/>
          <a:p>
            <a:r>
              <a:rPr lang="ar-SA" dirty="0" smtClean="0"/>
              <a:t>المواءمة</a:t>
            </a:r>
            <a:endParaRPr lang="ar-SA" dirty="0"/>
          </a:p>
          <a:p>
            <a:r>
              <a:rPr lang="ar-SA" dirty="0"/>
              <a:t> الزمنية</a:t>
            </a:r>
            <a:endParaRPr lang="en-US" dirty="0"/>
          </a:p>
        </p:txBody>
      </p:sp>
      <p:sp>
        <p:nvSpPr>
          <p:cNvPr id="16402" name="Text Box 75"/>
          <p:cNvSpPr txBox="1">
            <a:spLocks noChangeArrowheads="1"/>
          </p:cNvSpPr>
          <p:nvPr/>
        </p:nvSpPr>
        <p:spPr bwMode="auto">
          <a:xfrm>
            <a:off x="1258888" y="3717925"/>
            <a:ext cx="1101725" cy="646331"/>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a:spAutoFit/>
          </a:bodyPr>
          <a:lstStyle/>
          <a:p>
            <a:pPr rtl="1"/>
            <a:r>
              <a:rPr lang="ar-SA" dirty="0"/>
              <a:t>التفاعلية</a:t>
            </a:r>
          </a:p>
          <a:p>
            <a:pPr rtl="1"/>
            <a:r>
              <a:rPr lang="ar-SA" dirty="0"/>
              <a:t>والمتعة</a:t>
            </a:r>
            <a:endParaRPr lang="en-US" dirty="0"/>
          </a:p>
        </p:txBody>
      </p:sp>
      <p:sp>
        <p:nvSpPr>
          <p:cNvPr id="16403" name="Text Box 76"/>
          <p:cNvSpPr txBox="1">
            <a:spLocks noChangeArrowheads="1"/>
          </p:cNvSpPr>
          <p:nvPr/>
        </p:nvSpPr>
        <p:spPr bwMode="auto">
          <a:xfrm>
            <a:off x="5210730" y="3687763"/>
            <a:ext cx="1039259" cy="646331"/>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wrap="none">
            <a:spAutoFit/>
          </a:bodyPr>
          <a:lstStyle/>
          <a:p>
            <a:r>
              <a:rPr lang="ar-SA" dirty="0"/>
              <a:t>المواءمة</a:t>
            </a:r>
          </a:p>
          <a:p>
            <a:pPr algn="l"/>
            <a:r>
              <a:rPr lang="ar-SA" dirty="0"/>
              <a:t> التعليمية</a:t>
            </a:r>
            <a:endParaRPr lang="en-US" dirty="0"/>
          </a:p>
        </p:txBody>
      </p:sp>
      <p:sp>
        <p:nvSpPr>
          <p:cNvPr id="16404" name="Text Box 77"/>
          <p:cNvSpPr txBox="1">
            <a:spLocks noChangeArrowheads="1"/>
          </p:cNvSpPr>
          <p:nvPr/>
        </p:nvSpPr>
        <p:spPr bwMode="auto">
          <a:xfrm>
            <a:off x="5587664" y="5121275"/>
            <a:ext cx="822661" cy="646331"/>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wrap="none">
            <a:spAutoFit/>
          </a:bodyPr>
          <a:lstStyle/>
          <a:p>
            <a:r>
              <a:rPr lang="ar-SA" dirty="0"/>
              <a:t>سهولة</a:t>
            </a:r>
          </a:p>
          <a:p>
            <a:r>
              <a:rPr lang="ar-SA" dirty="0"/>
              <a:t> التحديث</a:t>
            </a:r>
            <a:endParaRPr lang="en-US" dirty="0"/>
          </a:p>
        </p:txBody>
      </p:sp>
      <p:sp>
        <p:nvSpPr>
          <p:cNvPr id="16405" name="Text Box 78"/>
          <p:cNvSpPr txBox="1">
            <a:spLocks noChangeArrowheads="1"/>
          </p:cNvSpPr>
          <p:nvPr/>
        </p:nvSpPr>
        <p:spPr bwMode="auto">
          <a:xfrm>
            <a:off x="3649352" y="5408613"/>
            <a:ext cx="655949" cy="646331"/>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wrap="none">
            <a:spAutoFit/>
          </a:bodyPr>
          <a:lstStyle/>
          <a:p>
            <a:r>
              <a:rPr lang="ar-SA" dirty="0"/>
              <a:t>البيئة</a:t>
            </a:r>
          </a:p>
          <a:p>
            <a:r>
              <a:rPr lang="ar-SA" dirty="0"/>
              <a:t> الآمنة</a:t>
            </a:r>
            <a:endParaRPr lang="en-US" dirty="0"/>
          </a:p>
        </p:txBody>
      </p:sp>
      <p:pic>
        <p:nvPicPr>
          <p:cNvPr id="270415" name="Picture 79" descr="j0229385"/>
          <p:cNvPicPr>
            <a:picLocks noChangeAspect="1" noChangeArrowheads="1"/>
          </p:cNvPicPr>
          <p:nvPr/>
        </p:nvPicPr>
        <p:blipFill>
          <a:blip r:embed="rId2"/>
          <a:srcRect/>
          <a:stretch>
            <a:fillRect/>
          </a:stretch>
        </p:blipFill>
        <p:spPr bwMode="auto">
          <a:xfrm>
            <a:off x="6734175" y="3502025"/>
            <a:ext cx="1825625" cy="1260475"/>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pic>
      <p:sp>
        <p:nvSpPr>
          <p:cNvPr id="16407" name="Text Box 80"/>
          <p:cNvSpPr txBox="1">
            <a:spLocks noChangeArrowheads="1"/>
          </p:cNvSpPr>
          <p:nvPr/>
        </p:nvSpPr>
        <p:spPr bwMode="auto">
          <a:xfrm>
            <a:off x="6805613" y="3717925"/>
            <a:ext cx="1481137" cy="646331"/>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a:spAutoFit/>
          </a:bodyPr>
          <a:lstStyle/>
          <a:p>
            <a:r>
              <a:rPr lang="ar-SA" dirty="0"/>
              <a:t>التعلم </a:t>
            </a:r>
          </a:p>
          <a:p>
            <a:r>
              <a:rPr lang="ar-SA" dirty="0"/>
              <a:t>المستمر</a:t>
            </a:r>
            <a:endParaRPr lang="en-US" dirty="0"/>
          </a:p>
        </p:txBody>
      </p:sp>
      <p:pic>
        <p:nvPicPr>
          <p:cNvPr id="270418" name="Picture 82" descr="j0229385"/>
          <p:cNvPicPr>
            <a:picLocks noChangeAspect="1" noChangeArrowheads="1"/>
          </p:cNvPicPr>
          <p:nvPr/>
        </p:nvPicPr>
        <p:blipFill>
          <a:blip r:embed="rId2"/>
          <a:srcRect/>
          <a:stretch>
            <a:fillRect/>
          </a:stretch>
        </p:blipFill>
        <p:spPr bwMode="auto">
          <a:xfrm>
            <a:off x="6996113" y="2060575"/>
            <a:ext cx="1825625" cy="1260475"/>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pic>
      <p:pic>
        <p:nvPicPr>
          <p:cNvPr id="270419" name="Picture 83" descr="j0229385"/>
          <p:cNvPicPr>
            <a:picLocks noChangeAspect="1" noChangeArrowheads="1"/>
          </p:cNvPicPr>
          <p:nvPr/>
        </p:nvPicPr>
        <p:blipFill>
          <a:blip r:embed="rId2"/>
          <a:srcRect/>
          <a:stretch>
            <a:fillRect/>
          </a:stretch>
        </p:blipFill>
        <p:spPr bwMode="auto">
          <a:xfrm>
            <a:off x="7067550" y="5013325"/>
            <a:ext cx="1825625" cy="1260475"/>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pic>
      <p:sp>
        <p:nvSpPr>
          <p:cNvPr id="16410" name="Text Box 84"/>
          <p:cNvSpPr txBox="1">
            <a:spLocks noChangeArrowheads="1"/>
          </p:cNvSpPr>
          <p:nvPr/>
        </p:nvSpPr>
        <p:spPr bwMode="auto">
          <a:xfrm>
            <a:off x="7468756" y="2466975"/>
            <a:ext cx="1160894" cy="369332"/>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wrap="none">
            <a:spAutoFit/>
          </a:bodyPr>
          <a:lstStyle/>
          <a:p>
            <a:r>
              <a:rPr lang="ar-SA" dirty="0" smtClean="0"/>
              <a:t>القابلية للقياس</a:t>
            </a:r>
            <a:endParaRPr lang="en-US" dirty="0"/>
          </a:p>
        </p:txBody>
      </p:sp>
      <p:sp>
        <p:nvSpPr>
          <p:cNvPr id="16411" name="Text Box 85"/>
          <p:cNvSpPr txBox="1">
            <a:spLocks noChangeArrowheads="1"/>
          </p:cNvSpPr>
          <p:nvPr/>
        </p:nvSpPr>
        <p:spPr bwMode="auto">
          <a:xfrm>
            <a:off x="7501669" y="5419725"/>
            <a:ext cx="1040670" cy="369332"/>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wrap="none">
            <a:spAutoFit/>
          </a:bodyPr>
          <a:lstStyle/>
          <a:p>
            <a:r>
              <a:rPr lang="ar-SA" dirty="0"/>
              <a:t>ثبات الجودة</a:t>
            </a:r>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70390"/>
                                        </p:tgtEl>
                                        <p:attrNameLst>
                                          <p:attrName>style.visibility</p:attrName>
                                        </p:attrNameLst>
                                      </p:cBhvr>
                                      <p:to>
                                        <p:strVal val="visible"/>
                                      </p:to>
                                    </p:set>
                                    <p:anim calcmode="lin" valueType="num">
                                      <p:cBhvr additive="base">
                                        <p:cTn id="7" dur="500" fill="hold"/>
                                        <p:tgtEl>
                                          <p:spTgt spid="270390"/>
                                        </p:tgtEl>
                                        <p:attrNameLst>
                                          <p:attrName>ppt_x</p:attrName>
                                        </p:attrNameLst>
                                      </p:cBhvr>
                                      <p:tavLst>
                                        <p:tav tm="0">
                                          <p:val>
                                            <p:strVal val="#ppt_x"/>
                                          </p:val>
                                        </p:tav>
                                        <p:tav tm="100000">
                                          <p:val>
                                            <p:strVal val="#ppt_x"/>
                                          </p:val>
                                        </p:tav>
                                      </p:tavLst>
                                    </p:anim>
                                    <p:anim calcmode="lin" valueType="num">
                                      <p:cBhvr additive="base">
                                        <p:cTn id="8" dur="500" fill="hold"/>
                                        <p:tgtEl>
                                          <p:spTgt spid="270390"/>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270400"/>
                                        </p:tgtEl>
                                        <p:attrNameLst>
                                          <p:attrName>style.visibility</p:attrName>
                                        </p:attrNameLst>
                                      </p:cBhvr>
                                      <p:to>
                                        <p:strVal val="visible"/>
                                      </p:to>
                                    </p:set>
                                    <p:anim calcmode="lin" valueType="num">
                                      <p:cBhvr additive="base">
                                        <p:cTn id="13" dur="500" fill="hold"/>
                                        <p:tgtEl>
                                          <p:spTgt spid="270400"/>
                                        </p:tgtEl>
                                        <p:attrNameLst>
                                          <p:attrName>ppt_x</p:attrName>
                                        </p:attrNameLst>
                                      </p:cBhvr>
                                      <p:tavLst>
                                        <p:tav tm="0">
                                          <p:val>
                                            <p:strVal val="#ppt_x"/>
                                          </p:val>
                                        </p:tav>
                                        <p:tav tm="100000">
                                          <p:val>
                                            <p:strVal val="#ppt_x"/>
                                          </p:val>
                                        </p:tav>
                                      </p:tavLst>
                                    </p:anim>
                                    <p:anim calcmode="lin" valueType="num">
                                      <p:cBhvr additive="base">
                                        <p:cTn id="14" dur="500" fill="hold"/>
                                        <p:tgtEl>
                                          <p:spTgt spid="270400"/>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270391"/>
                                        </p:tgtEl>
                                        <p:attrNameLst>
                                          <p:attrName>style.visibility</p:attrName>
                                        </p:attrNameLst>
                                      </p:cBhvr>
                                      <p:to>
                                        <p:strVal val="visible"/>
                                      </p:to>
                                    </p:set>
                                    <p:anim calcmode="lin" valueType="num">
                                      <p:cBhvr additive="base">
                                        <p:cTn id="19" dur="500" fill="hold"/>
                                        <p:tgtEl>
                                          <p:spTgt spid="270391"/>
                                        </p:tgtEl>
                                        <p:attrNameLst>
                                          <p:attrName>ppt_x</p:attrName>
                                        </p:attrNameLst>
                                      </p:cBhvr>
                                      <p:tavLst>
                                        <p:tav tm="0">
                                          <p:val>
                                            <p:strVal val="#ppt_x"/>
                                          </p:val>
                                        </p:tav>
                                        <p:tav tm="100000">
                                          <p:val>
                                            <p:strVal val="#ppt_x"/>
                                          </p:val>
                                        </p:tav>
                                      </p:tavLst>
                                    </p:anim>
                                    <p:anim calcmode="lin" valueType="num">
                                      <p:cBhvr additive="base">
                                        <p:cTn id="20" dur="500" fill="hold"/>
                                        <p:tgtEl>
                                          <p:spTgt spid="270391"/>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270395"/>
                                        </p:tgtEl>
                                        <p:attrNameLst>
                                          <p:attrName>style.visibility</p:attrName>
                                        </p:attrNameLst>
                                      </p:cBhvr>
                                      <p:to>
                                        <p:strVal val="visible"/>
                                      </p:to>
                                    </p:set>
                                    <p:anim calcmode="lin" valueType="num">
                                      <p:cBhvr additive="base">
                                        <p:cTn id="25" dur="500" fill="hold"/>
                                        <p:tgtEl>
                                          <p:spTgt spid="270395"/>
                                        </p:tgtEl>
                                        <p:attrNameLst>
                                          <p:attrName>ppt_x</p:attrName>
                                        </p:attrNameLst>
                                      </p:cBhvr>
                                      <p:tavLst>
                                        <p:tav tm="0">
                                          <p:val>
                                            <p:strVal val="#ppt_x"/>
                                          </p:val>
                                        </p:tav>
                                        <p:tav tm="100000">
                                          <p:val>
                                            <p:strVal val="#ppt_x"/>
                                          </p:val>
                                        </p:tav>
                                      </p:tavLst>
                                    </p:anim>
                                    <p:anim calcmode="lin" valueType="num">
                                      <p:cBhvr additive="base">
                                        <p:cTn id="26" dur="500" fill="hold"/>
                                        <p:tgtEl>
                                          <p:spTgt spid="270395"/>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270393"/>
                                        </p:tgtEl>
                                        <p:attrNameLst>
                                          <p:attrName>style.visibility</p:attrName>
                                        </p:attrNameLst>
                                      </p:cBhvr>
                                      <p:to>
                                        <p:strVal val="visible"/>
                                      </p:to>
                                    </p:set>
                                    <p:anim calcmode="lin" valueType="num">
                                      <p:cBhvr additive="base">
                                        <p:cTn id="31" dur="500" fill="hold"/>
                                        <p:tgtEl>
                                          <p:spTgt spid="270393"/>
                                        </p:tgtEl>
                                        <p:attrNameLst>
                                          <p:attrName>ppt_x</p:attrName>
                                        </p:attrNameLst>
                                      </p:cBhvr>
                                      <p:tavLst>
                                        <p:tav tm="0">
                                          <p:val>
                                            <p:strVal val="#ppt_x"/>
                                          </p:val>
                                        </p:tav>
                                        <p:tav tm="100000">
                                          <p:val>
                                            <p:strVal val="#ppt_x"/>
                                          </p:val>
                                        </p:tav>
                                      </p:tavLst>
                                    </p:anim>
                                    <p:anim calcmode="lin" valueType="num">
                                      <p:cBhvr additive="base">
                                        <p:cTn id="32" dur="500" fill="hold"/>
                                        <p:tgtEl>
                                          <p:spTgt spid="270393"/>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nodeType="clickEffect">
                                  <p:stCondLst>
                                    <p:cond delay="0"/>
                                  </p:stCondLst>
                                  <p:childTnLst>
                                    <p:set>
                                      <p:cBhvr>
                                        <p:cTn id="36" dur="1" fill="hold">
                                          <p:stCondLst>
                                            <p:cond delay="0"/>
                                          </p:stCondLst>
                                        </p:cTn>
                                        <p:tgtEl>
                                          <p:spTgt spid="270404"/>
                                        </p:tgtEl>
                                        <p:attrNameLst>
                                          <p:attrName>style.visibility</p:attrName>
                                        </p:attrNameLst>
                                      </p:cBhvr>
                                      <p:to>
                                        <p:strVal val="visible"/>
                                      </p:to>
                                    </p:set>
                                    <p:anim calcmode="lin" valueType="num">
                                      <p:cBhvr additive="base">
                                        <p:cTn id="37" dur="500" fill="hold"/>
                                        <p:tgtEl>
                                          <p:spTgt spid="270404"/>
                                        </p:tgtEl>
                                        <p:attrNameLst>
                                          <p:attrName>ppt_x</p:attrName>
                                        </p:attrNameLst>
                                      </p:cBhvr>
                                      <p:tavLst>
                                        <p:tav tm="0">
                                          <p:val>
                                            <p:strVal val="#ppt_x"/>
                                          </p:val>
                                        </p:tav>
                                        <p:tav tm="100000">
                                          <p:val>
                                            <p:strVal val="#ppt_x"/>
                                          </p:val>
                                        </p:tav>
                                      </p:tavLst>
                                    </p:anim>
                                    <p:anim calcmode="lin" valueType="num">
                                      <p:cBhvr additive="base">
                                        <p:cTn id="38" dur="500" fill="hold"/>
                                        <p:tgtEl>
                                          <p:spTgt spid="270404"/>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nodeType="clickEffect">
                                  <p:stCondLst>
                                    <p:cond delay="0"/>
                                  </p:stCondLst>
                                  <p:childTnLst>
                                    <p:set>
                                      <p:cBhvr>
                                        <p:cTn id="42" dur="1" fill="hold">
                                          <p:stCondLst>
                                            <p:cond delay="0"/>
                                          </p:stCondLst>
                                        </p:cTn>
                                        <p:tgtEl>
                                          <p:spTgt spid="270402"/>
                                        </p:tgtEl>
                                        <p:attrNameLst>
                                          <p:attrName>style.visibility</p:attrName>
                                        </p:attrNameLst>
                                      </p:cBhvr>
                                      <p:to>
                                        <p:strVal val="visible"/>
                                      </p:to>
                                    </p:set>
                                    <p:anim calcmode="lin" valueType="num">
                                      <p:cBhvr additive="base">
                                        <p:cTn id="43" dur="500" fill="hold"/>
                                        <p:tgtEl>
                                          <p:spTgt spid="270402"/>
                                        </p:tgtEl>
                                        <p:attrNameLst>
                                          <p:attrName>ppt_x</p:attrName>
                                        </p:attrNameLst>
                                      </p:cBhvr>
                                      <p:tavLst>
                                        <p:tav tm="0">
                                          <p:val>
                                            <p:strVal val="#ppt_x"/>
                                          </p:val>
                                        </p:tav>
                                        <p:tav tm="100000">
                                          <p:val>
                                            <p:strVal val="#ppt_x"/>
                                          </p:val>
                                        </p:tav>
                                      </p:tavLst>
                                    </p:anim>
                                    <p:anim calcmode="lin" valueType="num">
                                      <p:cBhvr additive="base">
                                        <p:cTn id="44" dur="500" fill="hold"/>
                                        <p:tgtEl>
                                          <p:spTgt spid="270402"/>
                                        </p:tgtEl>
                                        <p:attrNameLst>
                                          <p:attrName>ppt_y</p:attrName>
                                        </p:attrNameLst>
                                      </p:cBhvr>
                                      <p:tavLst>
                                        <p:tav tm="0">
                                          <p:val>
                                            <p:strVal val="1+#ppt_h/2"/>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4" fill="hold" nodeType="clickEffect">
                                  <p:stCondLst>
                                    <p:cond delay="0"/>
                                  </p:stCondLst>
                                  <p:childTnLst>
                                    <p:set>
                                      <p:cBhvr>
                                        <p:cTn id="48" dur="1" fill="hold">
                                          <p:stCondLst>
                                            <p:cond delay="0"/>
                                          </p:stCondLst>
                                        </p:cTn>
                                        <p:tgtEl>
                                          <p:spTgt spid="270403"/>
                                        </p:tgtEl>
                                        <p:attrNameLst>
                                          <p:attrName>style.visibility</p:attrName>
                                        </p:attrNameLst>
                                      </p:cBhvr>
                                      <p:to>
                                        <p:strVal val="visible"/>
                                      </p:to>
                                    </p:set>
                                    <p:anim calcmode="lin" valueType="num">
                                      <p:cBhvr additive="base">
                                        <p:cTn id="49" dur="500" fill="hold"/>
                                        <p:tgtEl>
                                          <p:spTgt spid="270403"/>
                                        </p:tgtEl>
                                        <p:attrNameLst>
                                          <p:attrName>ppt_x</p:attrName>
                                        </p:attrNameLst>
                                      </p:cBhvr>
                                      <p:tavLst>
                                        <p:tav tm="0">
                                          <p:val>
                                            <p:strVal val="#ppt_x"/>
                                          </p:val>
                                        </p:tav>
                                        <p:tav tm="100000">
                                          <p:val>
                                            <p:strVal val="#ppt_x"/>
                                          </p:val>
                                        </p:tav>
                                      </p:tavLst>
                                    </p:anim>
                                    <p:anim calcmode="lin" valueType="num">
                                      <p:cBhvr additive="base">
                                        <p:cTn id="50" dur="500" fill="hold"/>
                                        <p:tgtEl>
                                          <p:spTgt spid="270403"/>
                                        </p:tgtEl>
                                        <p:attrNameLst>
                                          <p:attrName>ppt_y</p:attrName>
                                        </p:attrNameLst>
                                      </p:cBhvr>
                                      <p:tavLst>
                                        <p:tav tm="0">
                                          <p:val>
                                            <p:strVal val="1+#ppt_h/2"/>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4" fill="hold" nodeType="clickEffect">
                                  <p:stCondLst>
                                    <p:cond delay="0"/>
                                  </p:stCondLst>
                                  <p:childTnLst>
                                    <p:set>
                                      <p:cBhvr>
                                        <p:cTn id="54" dur="1" fill="hold">
                                          <p:stCondLst>
                                            <p:cond delay="0"/>
                                          </p:stCondLst>
                                        </p:cTn>
                                        <p:tgtEl>
                                          <p:spTgt spid="270415"/>
                                        </p:tgtEl>
                                        <p:attrNameLst>
                                          <p:attrName>style.visibility</p:attrName>
                                        </p:attrNameLst>
                                      </p:cBhvr>
                                      <p:to>
                                        <p:strVal val="visible"/>
                                      </p:to>
                                    </p:set>
                                    <p:anim calcmode="lin" valueType="num">
                                      <p:cBhvr additive="base">
                                        <p:cTn id="55" dur="500" fill="hold"/>
                                        <p:tgtEl>
                                          <p:spTgt spid="270415"/>
                                        </p:tgtEl>
                                        <p:attrNameLst>
                                          <p:attrName>ppt_x</p:attrName>
                                        </p:attrNameLst>
                                      </p:cBhvr>
                                      <p:tavLst>
                                        <p:tav tm="0">
                                          <p:val>
                                            <p:strVal val="#ppt_x"/>
                                          </p:val>
                                        </p:tav>
                                        <p:tav tm="100000">
                                          <p:val>
                                            <p:strVal val="#ppt_x"/>
                                          </p:val>
                                        </p:tav>
                                      </p:tavLst>
                                    </p:anim>
                                    <p:anim calcmode="lin" valueType="num">
                                      <p:cBhvr additive="base">
                                        <p:cTn id="56" dur="500" fill="hold"/>
                                        <p:tgtEl>
                                          <p:spTgt spid="270415"/>
                                        </p:tgtEl>
                                        <p:attrNameLst>
                                          <p:attrName>ppt_y</p:attrName>
                                        </p:attrNameLst>
                                      </p:cBhvr>
                                      <p:tavLst>
                                        <p:tav tm="0">
                                          <p:val>
                                            <p:strVal val="1+#ppt_h/2"/>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4" fill="hold" nodeType="clickEffect">
                                  <p:stCondLst>
                                    <p:cond delay="0"/>
                                  </p:stCondLst>
                                  <p:childTnLst>
                                    <p:set>
                                      <p:cBhvr>
                                        <p:cTn id="60" dur="1" fill="hold">
                                          <p:stCondLst>
                                            <p:cond delay="0"/>
                                          </p:stCondLst>
                                        </p:cTn>
                                        <p:tgtEl>
                                          <p:spTgt spid="270401"/>
                                        </p:tgtEl>
                                        <p:attrNameLst>
                                          <p:attrName>style.visibility</p:attrName>
                                        </p:attrNameLst>
                                      </p:cBhvr>
                                      <p:to>
                                        <p:strVal val="visible"/>
                                      </p:to>
                                    </p:set>
                                    <p:anim calcmode="lin" valueType="num">
                                      <p:cBhvr additive="base">
                                        <p:cTn id="61" dur="500" fill="hold"/>
                                        <p:tgtEl>
                                          <p:spTgt spid="270401"/>
                                        </p:tgtEl>
                                        <p:attrNameLst>
                                          <p:attrName>ppt_x</p:attrName>
                                        </p:attrNameLst>
                                      </p:cBhvr>
                                      <p:tavLst>
                                        <p:tav tm="0">
                                          <p:val>
                                            <p:strVal val="#ppt_x"/>
                                          </p:val>
                                        </p:tav>
                                        <p:tav tm="100000">
                                          <p:val>
                                            <p:strVal val="#ppt_x"/>
                                          </p:val>
                                        </p:tav>
                                      </p:tavLst>
                                    </p:anim>
                                    <p:anim calcmode="lin" valueType="num">
                                      <p:cBhvr additive="base">
                                        <p:cTn id="62" dur="500" fill="hold"/>
                                        <p:tgtEl>
                                          <p:spTgt spid="270401"/>
                                        </p:tgtEl>
                                        <p:attrNameLst>
                                          <p:attrName>ppt_y</p:attrName>
                                        </p:attrNameLst>
                                      </p:cBhvr>
                                      <p:tavLst>
                                        <p:tav tm="0">
                                          <p:val>
                                            <p:strVal val="1+#ppt_h/2"/>
                                          </p:val>
                                        </p:tav>
                                        <p:tav tm="100000">
                                          <p:val>
                                            <p:strVal val="#ppt_y"/>
                                          </p:val>
                                        </p:tav>
                                      </p:tavLst>
                                    </p:anim>
                                  </p:childTnLst>
                                </p:cTn>
                              </p:par>
                            </p:childTnLst>
                          </p:cTn>
                        </p:par>
                      </p:childTnLst>
                    </p:cTn>
                  </p:par>
                  <p:par>
                    <p:cTn id="63" fill="hold" nodeType="clickPar">
                      <p:stCondLst>
                        <p:cond delay="indefinite"/>
                      </p:stCondLst>
                      <p:childTnLst>
                        <p:par>
                          <p:cTn id="64" fill="hold" nodeType="withGroup">
                            <p:stCondLst>
                              <p:cond delay="0"/>
                            </p:stCondLst>
                            <p:childTnLst>
                              <p:par>
                                <p:cTn id="65" presetID="2" presetClass="entr" presetSubtype="4" fill="hold" nodeType="clickEffect">
                                  <p:stCondLst>
                                    <p:cond delay="0"/>
                                  </p:stCondLst>
                                  <p:childTnLst>
                                    <p:set>
                                      <p:cBhvr>
                                        <p:cTn id="66" dur="1" fill="hold">
                                          <p:stCondLst>
                                            <p:cond delay="0"/>
                                          </p:stCondLst>
                                        </p:cTn>
                                        <p:tgtEl>
                                          <p:spTgt spid="270418"/>
                                        </p:tgtEl>
                                        <p:attrNameLst>
                                          <p:attrName>style.visibility</p:attrName>
                                        </p:attrNameLst>
                                      </p:cBhvr>
                                      <p:to>
                                        <p:strVal val="visible"/>
                                      </p:to>
                                    </p:set>
                                    <p:anim calcmode="lin" valueType="num">
                                      <p:cBhvr additive="base">
                                        <p:cTn id="67" dur="500" fill="hold"/>
                                        <p:tgtEl>
                                          <p:spTgt spid="270418"/>
                                        </p:tgtEl>
                                        <p:attrNameLst>
                                          <p:attrName>ppt_x</p:attrName>
                                        </p:attrNameLst>
                                      </p:cBhvr>
                                      <p:tavLst>
                                        <p:tav tm="0">
                                          <p:val>
                                            <p:strVal val="#ppt_x"/>
                                          </p:val>
                                        </p:tav>
                                        <p:tav tm="100000">
                                          <p:val>
                                            <p:strVal val="#ppt_x"/>
                                          </p:val>
                                        </p:tav>
                                      </p:tavLst>
                                    </p:anim>
                                    <p:anim calcmode="lin" valueType="num">
                                      <p:cBhvr additive="base">
                                        <p:cTn id="68" dur="500" fill="hold"/>
                                        <p:tgtEl>
                                          <p:spTgt spid="270418"/>
                                        </p:tgtEl>
                                        <p:attrNameLst>
                                          <p:attrName>ppt_y</p:attrName>
                                        </p:attrNameLst>
                                      </p:cBhvr>
                                      <p:tavLst>
                                        <p:tav tm="0">
                                          <p:val>
                                            <p:strVal val="1+#ppt_h/2"/>
                                          </p:val>
                                        </p:tav>
                                        <p:tav tm="100000">
                                          <p:val>
                                            <p:strVal val="#ppt_y"/>
                                          </p:val>
                                        </p:tav>
                                      </p:tavLst>
                                    </p:anim>
                                  </p:childTnLst>
                                </p:cTn>
                              </p:par>
                            </p:childTnLst>
                          </p:cTn>
                        </p:par>
                      </p:childTnLst>
                    </p:cTn>
                  </p:par>
                  <p:par>
                    <p:cTn id="69" fill="hold" nodeType="clickPar">
                      <p:stCondLst>
                        <p:cond delay="indefinite"/>
                      </p:stCondLst>
                      <p:childTnLst>
                        <p:par>
                          <p:cTn id="70" fill="hold" nodeType="withGroup">
                            <p:stCondLst>
                              <p:cond delay="0"/>
                            </p:stCondLst>
                            <p:childTnLst>
                              <p:par>
                                <p:cTn id="71" presetID="2" presetClass="entr" presetSubtype="4" fill="hold" nodeType="clickEffect">
                                  <p:stCondLst>
                                    <p:cond delay="0"/>
                                  </p:stCondLst>
                                  <p:childTnLst>
                                    <p:set>
                                      <p:cBhvr>
                                        <p:cTn id="72" dur="1" fill="hold">
                                          <p:stCondLst>
                                            <p:cond delay="0"/>
                                          </p:stCondLst>
                                        </p:cTn>
                                        <p:tgtEl>
                                          <p:spTgt spid="270419"/>
                                        </p:tgtEl>
                                        <p:attrNameLst>
                                          <p:attrName>style.visibility</p:attrName>
                                        </p:attrNameLst>
                                      </p:cBhvr>
                                      <p:to>
                                        <p:strVal val="visible"/>
                                      </p:to>
                                    </p:set>
                                    <p:anim calcmode="lin" valueType="num">
                                      <p:cBhvr additive="base">
                                        <p:cTn id="73" dur="500" fill="hold"/>
                                        <p:tgtEl>
                                          <p:spTgt spid="270419"/>
                                        </p:tgtEl>
                                        <p:attrNameLst>
                                          <p:attrName>ppt_x</p:attrName>
                                        </p:attrNameLst>
                                      </p:cBhvr>
                                      <p:tavLst>
                                        <p:tav tm="0">
                                          <p:val>
                                            <p:strVal val="#ppt_x"/>
                                          </p:val>
                                        </p:tav>
                                        <p:tav tm="100000">
                                          <p:val>
                                            <p:strVal val="#ppt_x"/>
                                          </p:val>
                                        </p:tav>
                                      </p:tavLst>
                                    </p:anim>
                                    <p:anim calcmode="lin" valueType="num">
                                      <p:cBhvr additive="base">
                                        <p:cTn id="74" dur="500" fill="hold"/>
                                        <p:tgtEl>
                                          <p:spTgt spid="2704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تدفق">
  <a:themeElements>
    <a:clrScheme name="تدفق">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تدفق">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تدفق">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سمة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سمة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33</TotalTime>
  <Words>1524</Words>
  <Application>Microsoft Office PowerPoint</Application>
  <PresentationFormat>عرض على الشاشة (3:4)‏</PresentationFormat>
  <Paragraphs>289</Paragraphs>
  <Slides>28</Slides>
  <Notes>3</Notes>
  <HiddenSlides>5</HiddenSlides>
  <MMClips>0</MMClips>
  <ScaleCrop>false</ScaleCrop>
  <HeadingPairs>
    <vt:vector size="4" baseType="variant">
      <vt:variant>
        <vt:lpstr>سمة</vt:lpstr>
      </vt:variant>
      <vt:variant>
        <vt:i4>1</vt:i4>
      </vt:variant>
      <vt:variant>
        <vt:lpstr>عناوين الشرائح</vt:lpstr>
      </vt:variant>
      <vt:variant>
        <vt:i4>28</vt:i4>
      </vt:variant>
    </vt:vector>
  </HeadingPairs>
  <TitlesOfParts>
    <vt:vector size="29" baseType="lpstr">
      <vt:lpstr>تدفق</vt:lpstr>
      <vt:lpstr>تطبيقات الحاسوب في ادارة التعليم الإلكتروني</vt:lpstr>
      <vt:lpstr>الشريحة 2</vt:lpstr>
      <vt:lpstr>مع تطور تطبيقات الإنترنت في التعليم بدأت تلوح في الأفق ملامح طريقة جديدة في التعليم .. هي التعليم الإلكتروني .. نشهد الآن بداياتها .. وسوف تكون أكثر تطوراً في السنوات القادمة إن شاء الله  التعلم في المستقبل = التعلم الإلكتروني</vt:lpstr>
      <vt:lpstr>تعريف التعليم الإلكتروني</vt:lpstr>
      <vt:lpstr>الشريحة 5</vt:lpstr>
      <vt:lpstr>من حقائق التعريف </vt:lpstr>
      <vt:lpstr>بين التعليم الإلكتروني والتعليم الصفي</vt:lpstr>
      <vt:lpstr>نموذج التعليم الإلكتروني</vt:lpstr>
      <vt:lpstr>خصائص التعليم الإلكتروني </vt:lpstr>
      <vt:lpstr>عقبات التعليم الإلكتروني </vt:lpstr>
      <vt:lpstr>التوجهات الكبرى في التعليم الإلكتروني</vt:lpstr>
      <vt:lpstr>دوافع الاهتمام بالتعليم الإلكتروني</vt:lpstr>
      <vt:lpstr>دوافع الاهتمام بالتعليم الإلكتروني</vt:lpstr>
      <vt:lpstr>مستقبل التعليم الإلكتروني </vt:lpstr>
      <vt:lpstr>مستقبل التعليم الإلكتروني </vt:lpstr>
      <vt:lpstr>مستقبل التعليم الإلكتروني </vt:lpstr>
      <vt:lpstr>نظام إدارة التعليم الإلكتروني</vt:lpstr>
      <vt:lpstr>نظام إدارة التعليم الإلكتروني</vt:lpstr>
      <vt:lpstr>مكونات نظام إدارة التعليم الإلكتروني</vt:lpstr>
      <vt:lpstr>القبول والتسجيل</vt:lpstr>
      <vt:lpstr>المقررات الحاسوبية</vt:lpstr>
      <vt:lpstr>الفصول الافتراضية / التعلم المباشر</vt:lpstr>
      <vt:lpstr>الاختبارات الإلكترونية</vt:lpstr>
      <vt:lpstr>الواجبات الإلكترونية</vt:lpstr>
      <vt:lpstr>منتديات النقاش التعليمية</vt:lpstr>
      <vt:lpstr>البريد الإلكتروني</vt:lpstr>
      <vt:lpstr>المتابعة الإلكترونية</vt:lpstr>
      <vt:lpstr>مقترحات نحو تعليم إلكتروني أفضل</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تطبيقات الحاسوب  التعليم الإلكتروني</dc:title>
  <dc:creator>ADEL</dc:creator>
  <cp:lastModifiedBy>ADEL</cp:lastModifiedBy>
  <cp:revision>5</cp:revision>
  <dcterms:created xsi:type="dcterms:W3CDTF">2014-12-22T17:37:40Z</dcterms:created>
  <dcterms:modified xsi:type="dcterms:W3CDTF">2015-01-05T06:59:57Z</dcterms:modified>
</cp:coreProperties>
</file>