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7"/>
  </p:notesMasterIdLst>
  <p:handoutMasterIdLst>
    <p:handoutMasterId r:id="rId8"/>
  </p:handoutMasterIdLst>
  <p:sldIdLst>
    <p:sldId id="270" r:id="rId2"/>
    <p:sldId id="308" r:id="rId3"/>
    <p:sldId id="314" r:id="rId4"/>
    <p:sldId id="315" r:id="rId5"/>
    <p:sldId id="316" r:id="rId6"/>
  </p:sldIdLst>
  <p:sldSz cx="12192000" cy="6858000"/>
  <p:notesSz cx="7045325" cy="9345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782"/>
    <a:srgbClr val="134567"/>
    <a:srgbClr val="3333CC"/>
    <a:srgbClr val="1C6194"/>
    <a:srgbClr val="FF3300"/>
    <a:srgbClr val="FF0066"/>
    <a:srgbClr val="FF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0721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>
              <a:defRPr sz="1200"/>
            </a:lvl1pPr>
          </a:lstStyle>
          <a:p>
            <a:fld id="{F2824E2C-52B6-43F5-B357-888C14D046A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0721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r">
              <a:defRPr sz="1200"/>
            </a:lvl1pPr>
          </a:lstStyle>
          <a:p>
            <a:fld id="{4BCACC4F-041C-406E-8D4F-0E78EA26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72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0975" y="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840449E-7180-4FEA-8474-273900E403E5}" type="datetimeFigureOut">
              <a:rPr lang="ar-SA" smtClean="0"/>
              <a:t>26/08/1446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8400"/>
            <a:ext cx="5607050" cy="3154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497388"/>
            <a:ext cx="5635625" cy="3679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7730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0975" y="887730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ED2EC9E-D0C4-447B-A596-3A3FBB980A7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617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9518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4936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9278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7559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56A10F-E258-4FFF-A164-9FC390D15C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4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4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7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3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2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56A10F-E258-4FFF-A164-9FC390D15C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4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C3F3AE3B-2F32-47ED-8022-CF171A76CF7E}"/>
              </a:ext>
            </a:extLst>
          </p:cNvPr>
          <p:cNvSpPr/>
          <p:nvPr/>
        </p:nvSpPr>
        <p:spPr>
          <a:xfrm>
            <a:off x="-667657" y="-189119"/>
            <a:ext cx="9908442" cy="7047119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63C9E801-58FA-43B2-9AD5-195FF8A173D9}"/>
              </a:ext>
            </a:extLst>
          </p:cNvPr>
          <p:cNvSpPr/>
          <p:nvPr/>
        </p:nvSpPr>
        <p:spPr>
          <a:xfrm>
            <a:off x="8937059" y="2869809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7F5DB1D-6709-458A-8E7F-E78066B3A119}"/>
              </a:ext>
            </a:extLst>
          </p:cNvPr>
          <p:cNvSpPr/>
          <p:nvPr/>
        </p:nvSpPr>
        <p:spPr>
          <a:xfrm>
            <a:off x="7663933" y="-213360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F528A-7E40-4422-A142-C81E3054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631830" y="1674564"/>
            <a:ext cx="3750137" cy="3508871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solidFill>
            <a:srgbClr val="5B92FF"/>
          </a:solidFill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25400" dir="13800000" sx="102000" sy="102000" rotWithShape="0">
              <a:schemeClr val="tx1"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2D6C1D-6130-4865-9DE6-DD539775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837531" y="1885075"/>
            <a:ext cx="3315211" cy="3101926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BA6366-E2D1-42B2-B6CC-59FFD296D2AF}"/>
              </a:ext>
            </a:extLst>
          </p:cNvPr>
          <p:cNvSpPr txBox="1"/>
          <p:nvPr/>
        </p:nvSpPr>
        <p:spPr>
          <a:xfrm>
            <a:off x="935982" y="863059"/>
            <a:ext cx="6621762" cy="30387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جامعة دنقلا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كلية علوم الحاسوب والتنمية البشرية</a:t>
            </a:r>
          </a:p>
          <a:p>
            <a:pPr algn="ctr">
              <a:lnSpc>
                <a:spcPct val="150000"/>
              </a:lnSpc>
            </a:pPr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أساليب البرمجة |||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</a:rPr>
              <a:t>Programming Methods (3)</a:t>
            </a:r>
            <a:endParaRPr lang="en-US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88E8847F-4DEE-4D69-BD9C-CD6C998D932A}"/>
              </a:ext>
            </a:extLst>
          </p:cNvPr>
          <p:cNvSpPr/>
          <p:nvPr/>
        </p:nvSpPr>
        <p:spPr>
          <a:xfrm>
            <a:off x="10245385" y="1954124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C6FD2D44-4A91-4A84-A785-088CC8D3F73E}"/>
              </a:ext>
            </a:extLst>
          </p:cNvPr>
          <p:cNvSpPr/>
          <p:nvPr/>
        </p:nvSpPr>
        <p:spPr>
          <a:xfrm>
            <a:off x="10218392" y="574938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F5742C-219F-4135-B479-A0BFD75B441A}"/>
              </a:ext>
            </a:extLst>
          </p:cNvPr>
          <p:cNvSpPr txBox="1"/>
          <p:nvPr/>
        </p:nvSpPr>
        <p:spPr>
          <a:xfrm>
            <a:off x="1199586" y="4308226"/>
            <a:ext cx="58493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تابع واجهة المستخدم الرسومية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C7050-EFA4-4C24-A16B-8174EF387FA3}"/>
              </a:ext>
            </a:extLst>
          </p:cNvPr>
          <p:cNvSpPr txBox="1"/>
          <p:nvPr/>
        </p:nvSpPr>
        <p:spPr>
          <a:xfrm>
            <a:off x="782476" y="5230589"/>
            <a:ext cx="42390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2800" dirty="0"/>
              <a:t>أ. لينا الأمين</a:t>
            </a:r>
          </a:p>
        </p:txBody>
      </p:sp>
      <p:sp>
        <p:nvSpPr>
          <p:cNvPr id="19" name="Oval 18" descr="icon new">
            <a:extLst>
              <a:ext uri="{FF2B5EF4-FFF2-40B4-BE49-F238E27FC236}">
                <a16:creationId xmlns:a16="http://schemas.microsoft.com/office/drawing/2014/main" id="{04E883CF-90E5-472D-AABC-BE82054C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527" y="325396"/>
            <a:ext cx="2080770" cy="1889861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ar-S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01AC8C-3DB8-4061-9A62-558E8BAF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340" y="3584281"/>
            <a:ext cx="2416846" cy="2169528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70CBF82-A046-4207-99AE-8FEF289E1977}"/>
              </a:ext>
            </a:extLst>
          </p:cNvPr>
          <p:cNvSpPr/>
          <p:nvPr/>
        </p:nvSpPr>
        <p:spPr>
          <a:xfrm>
            <a:off x="-430917" y="314929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F1F4E-0A54-44A9-BD71-6F469F7125AB}"/>
              </a:ext>
            </a:extLst>
          </p:cNvPr>
          <p:cNvSpPr txBox="1"/>
          <p:nvPr/>
        </p:nvSpPr>
        <p:spPr>
          <a:xfrm>
            <a:off x="339789" y="3787284"/>
            <a:ext cx="51244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3200" b="1" dirty="0"/>
              <a:t>المحاضرة الثامنة</a:t>
            </a:r>
          </a:p>
        </p:txBody>
      </p:sp>
    </p:spTree>
    <p:extLst>
      <p:ext uri="{BB962C8B-B14F-4D97-AF65-F5344CB8AC3E}">
        <p14:creationId xmlns:p14="http://schemas.microsoft.com/office/powerpoint/2010/main" val="4966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3" grpId="0"/>
      <p:bldP spid="14" grpId="0" animBg="1"/>
      <p:bldP spid="15" grpId="0" animBg="1"/>
      <p:bldP spid="17" grpId="0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C8F06D0-8ED8-41A1-8B3A-93F3FF49115E}"/>
              </a:ext>
            </a:extLst>
          </p:cNvPr>
          <p:cNvSpPr/>
          <p:nvPr/>
        </p:nvSpPr>
        <p:spPr>
          <a:xfrm>
            <a:off x="761501" y="369781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مثال برنامج لرسم الشكلين التاليين:</a:t>
            </a:r>
            <a:endParaRPr lang="ar-S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-Bold"/>
            </a:endParaRP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F9B3BD10-48D8-4BC1-92C8-E26C0E7E4EA9}"/>
              </a:ext>
            </a:extLst>
          </p:cNvPr>
          <p:cNvSpPr/>
          <p:nvPr/>
        </p:nvSpPr>
        <p:spPr>
          <a:xfrm>
            <a:off x="412508" y="147431"/>
            <a:ext cx="1126246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800" dirty="0">
                <a:latin typeface="RobotoMono-Regular"/>
              </a:rPr>
              <a:t>from </a:t>
            </a:r>
            <a:r>
              <a:rPr lang="en-US" sz="2800" dirty="0" err="1">
                <a:latin typeface="RobotoMono-Regular"/>
              </a:rPr>
              <a:t>tkinter</a:t>
            </a:r>
            <a:r>
              <a:rPr lang="en-US" sz="2800" dirty="0">
                <a:latin typeface="RobotoMono-Regular"/>
              </a:rPr>
              <a:t> import *</a:t>
            </a:r>
          </a:p>
          <a:p>
            <a:pPr rtl="1"/>
            <a:r>
              <a:rPr lang="en-US" sz="2800" dirty="0">
                <a:latin typeface="RobotoMono-Regular"/>
              </a:rPr>
              <a:t>def </a:t>
            </a:r>
            <a:r>
              <a:rPr lang="en-US" sz="2800" dirty="0" err="1">
                <a:latin typeface="RobotoMono-Regular"/>
              </a:rPr>
              <a:t>cercle</a:t>
            </a:r>
            <a:r>
              <a:rPr lang="en-US" sz="2800" dirty="0">
                <a:latin typeface="RobotoMono-Regular"/>
              </a:rPr>
              <a:t>(x, y, r, </a:t>
            </a:r>
            <a:r>
              <a:rPr lang="en-US" sz="2800" dirty="0" err="1">
                <a:latin typeface="RobotoMono-Regular"/>
              </a:rPr>
              <a:t>coul</a:t>
            </a:r>
            <a:r>
              <a:rPr lang="en-US" sz="2800" dirty="0">
                <a:latin typeface="RobotoMono-Regular"/>
              </a:rPr>
              <a:t> ='black’):</a:t>
            </a:r>
          </a:p>
          <a:p>
            <a:pPr rtl="1"/>
            <a:r>
              <a:rPr lang="en-US" sz="2800" dirty="0">
                <a:latin typeface="RobotoMono-Regular"/>
              </a:rPr>
              <a:t>      </a:t>
            </a:r>
            <a:r>
              <a:rPr lang="en-US" sz="2800" dirty="0" err="1">
                <a:latin typeface="RobotoMono-Regular"/>
              </a:rPr>
              <a:t>can.create_oval</a:t>
            </a:r>
            <a:r>
              <a:rPr lang="en-US" sz="2800" dirty="0">
                <a:latin typeface="RobotoMono-Regular"/>
              </a:rPr>
              <a:t>(x-r, y-r, </a:t>
            </a:r>
            <a:r>
              <a:rPr lang="en-US" sz="2800" dirty="0" err="1">
                <a:latin typeface="RobotoMono-Regular"/>
              </a:rPr>
              <a:t>x+r</a:t>
            </a:r>
            <a:r>
              <a:rPr lang="en-US" sz="2800" dirty="0">
                <a:latin typeface="RobotoMono-Regular"/>
              </a:rPr>
              <a:t>, </a:t>
            </a:r>
            <a:r>
              <a:rPr lang="en-US" sz="2800" dirty="0" err="1">
                <a:latin typeface="RobotoMono-Regular"/>
              </a:rPr>
              <a:t>y+r</a:t>
            </a:r>
            <a:r>
              <a:rPr lang="en-US" sz="2800" dirty="0">
                <a:latin typeface="RobotoMono-Regular"/>
              </a:rPr>
              <a:t>, outline=</a:t>
            </a:r>
            <a:r>
              <a:rPr lang="en-US" sz="2800" dirty="0" err="1">
                <a:latin typeface="RobotoMono-Regular"/>
              </a:rPr>
              <a:t>coul</a:t>
            </a:r>
            <a:r>
              <a:rPr lang="en-US" sz="2800" dirty="0">
                <a:latin typeface="RobotoMono-Regular"/>
              </a:rPr>
              <a:t>)</a:t>
            </a:r>
          </a:p>
          <a:p>
            <a:pPr rtl="1"/>
            <a:r>
              <a:rPr lang="en-US" sz="2800" dirty="0">
                <a:latin typeface="RobotoMono-Regular"/>
              </a:rPr>
              <a:t>def figure_1():</a:t>
            </a:r>
          </a:p>
          <a:p>
            <a:pPr rtl="1"/>
            <a:r>
              <a:rPr lang="en-US" sz="2800" dirty="0">
                <a:latin typeface="RobotoMono-Regular"/>
              </a:rPr>
              <a:t>   "</a:t>
            </a:r>
            <a:r>
              <a:rPr lang="en-US" sz="2800" dirty="0" err="1">
                <a:latin typeface="RobotoMono-Regular"/>
              </a:rPr>
              <a:t>dessiner</a:t>
            </a:r>
            <a:r>
              <a:rPr lang="en-US" sz="2800" dirty="0">
                <a:latin typeface="RobotoMono-Regular"/>
              </a:rPr>
              <a:t> </a:t>
            </a:r>
            <a:r>
              <a:rPr lang="en-US" sz="2800" dirty="0" err="1">
                <a:latin typeface="RobotoMono-Regular"/>
              </a:rPr>
              <a:t>une</a:t>
            </a:r>
            <a:r>
              <a:rPr lang="en-US" sz="2800" dirty="0">
                <a:latin typeface="RobotoMono-Regular"/>
              </a:rPr>
              <a:t> </a:t>
            </a:r>
            <a:r>
              <a:rPr lang="en-US" sz="2800" dirty="0" err="1">
                <a:latin typeface="RobotoMono-Regular"/>
              </a:rPr>
              <a:t>cible</a:t>
            </a:r>
            <a:r>
              <a:rPr lang="en-US" sz="2800" dirty="0">
                <a:latin typeface="RobotoMono-Regular"/>
              </a:rPr>
              <a:t>"   </a:t>
            </a:r>
            <a:r>
              <a:rPr lang="ar-SA" sz="2800" dirty="0">
                <a:latin typeface="RobotoMono-Regular"/>
              </a:rPr>
              <a:t>أحذف أولا أي رسم سابق</a:t>
            </a:r>
            <a:r>
              <a:rPr lang="en-US" sz="2800" dirty="0">
                <a:latin typeface="RobotoMono-Regular"/>
              </a:rPr>
              <a:t>     #  </a:t>
            </a:r>
            <a:r>
              <a:rPr lang="ar-SA" sz="2800" dirty="0">
                <a:latin typeface="RobotoMono-Regular"/>
              </a:rPr>
              <a:t> </a:t>
            </a:r>
          </a:p>
          <a:p>
            <a:pPr rtl="1"/>
            <a:r>
              <a:rPr lang="ar-SA" sz="2800" dirty="0">
                <a:latin typeface="RobotoMono-Regular"/>
              </a:rPr>
              <a:t>   </a:t>
            </a:r>
            <a:r>
              <a:rPr lang="en-US" sz="2800" dirty="0">
                <a:latin typeface="RobotoMono-Regular"/>
              </a:rPr>
              <a:t>     </a:t>
            </a:r>
            <a:r>
              <a:rPr lang="en-US" sz="2800" dirty="0" err="1">
                <a:latin typeface="RobotoMono-Regular"/>
              </a:rPr>
              <a:t>can.delete</a:t>
            </a:r>
            <a:r>
              <a:rPr lang="en-US" sz="2800" dirty="0">
                <a:latin typeface="RobotoMono-Regular"/>
              </a:rPr>
              <a:t>(ALL)</a:t>
            </a:r>
          </a:p>
          <a:p>
            <a:pPr rtl="1"/>
            <a:r>
              <a:rPr lang="ar-SA" sz="2800" dirty="0">
                <a:latin typeface="RobotoMono-Regular"/>
              </a:rPr>
              <a:t>أرسم خطين (أفقي وعمودي) </a:t>
            </a:r>
            <a:r>
              <a:rPr lang="en-US" sz="2800" dirty="0">
                <a:latin typeface="RobotoMono-Regular"/>
              </a:rPr>
              <a:t>    #</a:t>
            </a:r>
            <a:endParaRPr lang="ar-SA" sz="2800" dirty="0">
              <a:latin typeface="RobotoMono-Regular"/>
            </a:endParaRPr>
          </a:p>
          <a:p>
            <a:pPr rtl="1"/>
            <a:r>
              <a:rPr lang="ar-SA" sz="2800" dirty="0">
                <a:latin typeface="RobotoMono-Regular"/>
              </a:rPr>
              <a:t>   </a:t>
            </a:r>
            <a:r>
              <a:rPr lang="en-US" sz="2800" dirty="0">
                <a:latin typeface="RobotoMono-Regular"/>
              </a:rPr>
              <a:t>    </a:t>
            </a:r>
            <a:r>
              <a:rPr lang="en-US" sz="2800" dirty="0" err="1">
                <a:latin typeface="RobotoMono-Regular"/>
              </a:rPr>
              <a:t>can.create_line</a:t>
            </a:r>
            <a:r>
              <a:rPr lang="en-US" sz="2800" dirty="0">
                <a:latin typeface="RobotoMono-Regular"/>
              </a:rPr>
              <a:t>(100, 0, 100, 200, fill ='blue')</a:t>
            </a:r>
          </a:p>
          <a:p>
            <a:pPr rtl="1"/>
            <a:r>
              <a:rPr lang="en-US" sz="2800" dirty="0">
                <a:latin typeface="RobotoMono-Regular"/>
              </a:rPr>
              <a:t>    </a:t>
            </a:r>
            <a:r>
              <a:rPr lang="en-US" sz="2800" dirty="0" err="1">
                <a:latin typeface="RobotoMono-Regular"/>
              </a:rPr>
              <a:t>can.create_line</a:t>
            </a:r>
            <a:r>
              <a:rPr lang="en-US" sz="2800" dirty="0">
                <a:latin typeface="RobotoMono-Regular"/>
              </a:rPr>
              <a:t>(0, 100, 200, 100, fill ='blue')</a:t>
            </a:r>
          </a:p>
          <a:p>
            <a:pPr rtl="1"/>
            <a:r>
              <a:rPr lang="ar-SA" sz="2800" dirty="0">
                <a:latin typeface="RobotoMono-Regular"/>
              </a:rPr>
              <a:t>أرسم عدة دوائر متحدة المركز</a:t>
            </a:r>
            <a:r>
              <a:rPr lang="en-US" sz="2800" dirty="0">
                <a:latin typeface="RobotoMono-Regular"/>
              </a:rPr>
              <a:t>    #</a:t>
            </a:r>
            <a:r>
              <a:rPr lang="ar-SA" sz="2800" dirty="0">
                <a:latin typeface="RobotoMono-Regular"/>
              </a:rPr>
              <a:t> </a:t>
            </a:r>
          </a:p>
          <a:p>
            <a:pPr rtl="1"/>
            <a:r>
              <a:rPr lang="ar-SA" sz="2800" dirty="0">
                <a:latin typeface="RobotoMono-Regular"/>
              </a:rPr>
              <a:t>   </a:t>
            </a:r>
            <a:r>
              <a:rPr lang="en-US" sz="2800" dirty="0">
                <a:latin typeface="RobotoMono-Regular"/>
              </a:rPr>
              <a:t>    rayon = 15</a:t>
            </a:r>
          </a:p>
          <a:p>
            <a:pPr rtl="1"/>
            <a:r>
              <a:rPr lang="en-US" sz="2800" dirty="0">
                <a:latin typeface="RobotoMono-Regular"/>
              </a:rPr>
              <a:t>    while rayon &lt; 100:</a:t>
            </a:r>
          </a:p>
          <a:p>
            <a:pPr rtl="1"/>
            <a:r>
              <a:rPr lang="en-US" sz="2800" dirty="0">
                <a:latin typeface="RobotoMono-Regular"/>
              </a:rPr>
              <a:t>           </a:t>
            </a:r>
            <a:r>
              <a:rPr lang="en-US" sz="2800" dirty="0" err="1">
                <a:latin typeface="RobotoMono-Regular"/>
              </a:rPr>
              <a:t>cercle</a:t>
            </a:r>
            <a:r>
              <a:rPr lang="en-US" sz="2800" dirty="0">
                <a:latin typeface="RobotoMono-Regular"/>
              </a:rPr>
              <a:t>(100, 100, rayon)</a:t>
            </a:r>
          </a:p>
          <a:p>
            <a:pPr rtl="1"/>
            <a:r>
              <a:rPr lang="en-US" sz="2800" dirty="0">
                <a:latin typeface="RobotoMono-Regular"/>
              </a:rPr>
              <a:t>           rayon += 15</a:t>
            </a:r>
            <a:endParaRPr lang="en-US" sz="2400" dirty="0">
              <a:latin typeface="Roboto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83208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CD1B499-A8D9-4668-982E-F9492888D837}"/>
              </a:ext>
            </a:extLst>
          </p:cNvPr>
          <p:cNvSpPr/>
          <p:nvPr/>
        </p:nvSpPr>
        <p:spPr>
          <a:xfrm>
            <a:off x="497921" y="288243"/>
            <a:ext cx="1087211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def figure_2():</a:t>
            </a:r>
          </a:p>
          <a:p>
            <a:r>
              <a:rPr lang="en-US" sz="2400" dirty="0"/>
              <a:t>  "</a:t>
            </a:r>
            <a:r>
              <a:rPr lang="en-US" sz="2400" dirty="0" err="1"/>
              <a:t>dessiner</a:t>
            </a:r>
            <a:r>
              <a:rPr lang="en-US" sz="2400" dirty="0"/>
              <a:t> un visage </a:t>
            </a:r>
            <a:r>
              <a:rPr lang="en-US" sz="2400" dirty="0" err="1"/>
              <a:t>simplifié</a:t>
            </a:r>
            <a:r>
              <a:rPr lang="en-US" sz="2400" dirty="0"/>
              <a:t>“   # </a:t>
            </a:r>
            <a:r>
              <a:rPr lang="en-US" sz="2400" dirty="0" err="1"/>
              <a:t>أحذف</a:t>
            </a:r>
            <a:r>
              <a:rPr lang="en-US" sz="2400" dirty="0"/>
              <a:t> </a:t>
            </a:r>
            <a:r>
              <a:rPr lang="en-US" sz="2400" dirty="0" err="1"/>
              <a:t>أولا</a:t>
            </a:r>
            <a:r>
              <a:rPr lang="en-US" sz="2400" dirty="0"/>
              <a:t> </a:t>
            </a:r>
            <a:r>
              <a:rPr lang="en-US" sz="2400" dirty="0" err="1"/>
              <a:t>أي</a:t>
            </a:r>
            <a:r>
              <a:rPr lang="en-US" sz="2400" dirty="0"/>
              <a:t> </a:t>
            </a:r>
            <a:r>
              <a:rPr lang="en-US" sz="2400" dirty="0" err="1"/>
              <a:t>رسم</a:t>
            </a:r>
            <a:r>
              <a:rPr lang="en-US" sz="2400" dirty="0"/>
              <a:t> </a:t>
            </a:r>
            <a:r>
              <a:rPr lang="en-US" sz="2400" dirty="0" err="1"/>
              <a:t>سابق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can.delete</a:t>
            </a:r>
            <a:r>
              <a:rPr lang="en-US" sz="2400" dirty="0"/>
              <a:t>(ALL)               #</a:t>
            </a:r>
            <a:r>
              <a:rPr lang="en-US" sz="2400" dirty="0" err="1"/>
              <a:t>خصائص</a:t>
            </a:r>
            <a:r>
              <a:rPr lang="en-US" sz="2400" dirty="0"/>
              <a:t> </a:t>
            </a:r>
            <a:r>
              <a:rPr lang="en-US" sz="2400" dirty="0" err="1"/>
              <a:t>كل</a:t>
            </a:r>
            <a:r>
              <a:rPr lang="en-US" sz="2400" dirty="0"/>
              <a:t> </a:t>
            </a:r>
            <a:r>
              <a:rPr lang="en-US" sz="2400" dirty="0" err="1"/>
              <a:t>دائرة</a:t>
            </a:r>
            <a:r>
              <a:rPr lang="en-US" sz="2400" dirty="0"/>
              <a:t>  </a:t>
            </a:r>
            <a:r>
              <a:rPr lang="en-US" sz="2400" dirty="0" err="1"/>
              <a:t>موضوعة</a:t>
            </a:r>
            <a:r>
              <a:rPr lang="en-US" sz="2400" dirty="0"/>
              <a:t> </a:t>
            </a:r>
            <a:r>
              <a:rPr lang="en-US" sz="2400" dirty="0" err="1"/>
              <a:t>في</a:t>
            </a:r>
            <a:r>
              <a:rPr lang="en-US" sz="2400" dirty="0"/>
              <a:t> </a:t>
            </a:r>
            <a:r>
              <a:rPr lang="en-US" sz="2400" dirty="0" err="1"/>
              <a:t>قائمة</a:t>
            </a:r>
            <a:r>
              <a:rPr lang="en-US" sz="2400" dirty="0"/>
              <a:t> </a:t>
            </a:r>
            <a:r>
              <a:rPr lang="en-US" sz="2400" dirty="0" err="1"/>
              <a:t>من</a:t>
            </a:r>
            <a:r>
              <a:rPr lang="en-US" sz="2400" dirty="0"/>
              <a:t> </a:t>
            </a:r>
            <a:r>
              <a:rPr lang="en-US" sz="2400" dirty="0" err="1"/>
              <a:t>القوائم</a:t>
            </a:r>
            <a:r>
              <a:rPr lang="en-US" sz="2400" dirty="0"/>
              <a:t> </a:t>
            </a:r>
          </a:p>
          <a:p>
            <a:r>
              <a:rPr lang="en-US" sz="2400" dirty="0"/>
              <a:t>  cc =[[100, 100, 80, 'red'], # </a:t>
            </a:r>
            <a:r>
              <a:rPr lang="en-US" sz="2400" dirty="0" err="1"/>
              <a:t>الوجع</a:t>
            </a:r>
            <a:endParaRPr lang="en-US" sz="2400" dirty="0"/>
          </a:p>
          <a:p>
            <a:r>
              <a:rPr lang="en-US" sz="2400" dirty="0"/>
              <a:t>  [70, 70, 15, 'blue'], # </a:t>
            </a:r>
            <a:r>
              <a:rPr lang="en-US" sz="2400" dirty="0" err="1"/>
              <a:t>العينان</a:t>
            </a:r>
            <a:endParaRPr lang="en-US" sz="2400" dirty="0"/>
          </a:p>
          <a:p>
            <a:r>
              <a:rPr lang="en-US" sz="2400" dirty="0"/>
              <a:t>  [130, 70, 15, 'blue'],</a:t>
            </a:r>
          </a:p>
          <a:p>
            <a:r>
              <a:rPr lang="en-US" sz="2400" dirty="0"/>
              <a:t>  [70, 70, 5, 'black'],</a:t>
            </a:r>
          </a:p>
          <a:p>
            <a:r>
              <a:rPr lang="en-US" sz="2400" dirty="0"/>
              <a:t>  [130, 70, 5, 'black'],</a:t>
            </a:r>
          </a:p>
          <a:p>
            <a:r>
              <a:rPr lang="en-US" sz="2400" dirty="0"/>
              <a:t>  [44, 115, 20, 'red'], # </a:t>
            </a:r>
            <a:r>
              <a:rPr lang="en-US" sz="2400" dirty="0" err="1"/>
              <a:t>الخدان</a:t>
            </a:r>
            <a:endParaRPr lang="en-US" sz="2400" dirty="0"/>
          </a:p>
          <a:p>
            <a:r>
              <a:rPr lang="en-US" sz="2400" dirty="0"/>
              <a:t>  [156, 115, 20, 'red'],</a:t>
            </a:r>
          </a:p>
          <a:p>
            <a:r>
              <a:rPr lang="en-US" sz="2400" dirty="0"/>
              <a:t>  [100, 95, 15, 'purple'], # </a:t>
            </a:r>
            <a:r>
              <a:rPr lang="en-US" sz="2400" dirty="0" err="1"/>
              <a:t>النف</a:t>
            </a:r>
            <a:endParaRPr lang="en-US" sz="2400" dirty="0"/>
          </a:p>
          <a:p>
            <a:r>
              <a:rPr lang="en-US" sz="2400" dirty="0"/>
              <a:t>  [100, 145, 30, 'purple']] # </a:t>
            </a:r>
            <a:r>
              <a:rPr lang="en-US" sz="2400" dirty="0" err="1"/>
              <a:t>الفم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=0                         # </a:t>
            </a:r>
            <a:r>
              <a:rPr lang="en-US" sz="2400" dirty="0" err="1"/>
              <a:t>يتم</a:t>
            </a:r>
            <a:r>
              <a:rPr lang="en-US" sz="2400" dirty="0"/>
              <a:t> </a:t>
            </a:r>
            <a:r>
              <a:rPr lang="en-US" sz="2400" dirty="0" err="1"/>
              <a:t>رسم</a:t>
            </a:r>
            <a:r>
              <a:rPr lang="en-US" sz="2400" dirty="0"/>
              <a:t> </a:t>
            </a:r>
            <a:r>
              <a:rPr lang="en-US" sz="2400" dirty="0" err="1"/>
              <a:t>جميع</a:t>
            </a:r>
            <a:r>
              <a:rPr lang="en-US" sz="2400" dirty="0"/>
              <a:t> </a:t>
            </a:r>
            <a:r>
              <a:rPr lang="en-US" sz="2400" dirty="0" err="1"/>
              <a:t>الدوائر</a:t>
            </a:r>
            <a:r>
              <a:rPr lang="en-US" sz="2400" dirty="0"/>
              <a:t> </a:t>
            </a:r>
            <a:r>
              <a:rPr lang="en-US" sz="2400" dirty="0" err="1"/>
              <a:t>بمساعدة</a:t>
            </a:r>
            <a:r>
              <a:rPr lang="en-US" sz="2400" dirty="0"/>
              <a:t> </a:t>
            </a:r>
            <a:r>
              <a:rPr lang="en-US" sz="2400" dirty="0" err="1"/>
              <a:t>حلقة</a:t>
            </a:r>
            <a:r>
              <a:rPr lang="en-US" sz="2400" dirty="0"/>
              <a:t> </a:t>
            </a:r>
          </a:p>
          <a:p>
            <a:r>
              <a:rPr lang="en-US" sz="2400" dirty="0"/>
              <a:t>  while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len</a:t>
            </a:r>
            <a:r>
              <a:rPr lang="en-US" sz="2400" dirty="0"/>
              <a:t>(cc):        # </a:t>
            </a:r>
            <a:r>
              <a:rPr lang="en-US" sz="2400" dirty="0" err="1"/>
              <a:t>تدوير</a:t>
            </a:r>
            <a:r>
              <a:rPr lang="en-US" sz="2400" dirty="0"/>
              <a:t> </a:t>
            </a:r>
            <a:r>
              <a:rPr lang="en-US" sz="2400" dirty="0" err="1"/>
              <a:t>الحلقة</a:t>
            </a:r>
            <a:endParaRPr lang="en-US" sz="2400" dirty="0"/>
          </a:p>
          <a:p>
            <a:r>
              <a:rPr lang="en-US" sz="2400" dirty="0"/>
              <a:t>     el = cc[</a:t>
            </a:r>
            <a:r>
              <a:rPr lang="en-US" sz="2400" dirty="0" err="1"/>
              <a:t>i</a:t>
            </a:r>
            <a:r>
              <a:rPr lang="en-US" sz="2400" dirty="0"/>
              <a:t>]                 # </a:t>
            </a:r>
            <a:r>
              <a:rPr lang="en-US" sz="2400" dirty="0" err="1"/>
              <a:t>كل</a:t>
            </a:r>
            <a:r>
              <a:rPr lang="en-US" sz="2400" dirty="0"/>
              <a:t> </a:t>
            </a:r>
            <a:r>
              <a:rPr lang="en-US" sz="2400" dirty="0" err="1"/>
              <a:t>عنصر</a:t>
            </a:r>
            <a:r>
              <a:rPr lang="en-US" sz="2400" dirty="0"/>
              <a:t> </a:t>
            </a:r>
            <a:r>
              <a:rPr lang="en-US" sz="2400" dirty="0" err="1"/>
              <a:t>هو</a:t>
            </a:r>
            <a:r>
              <a:rPr lang="en-US" sz="2400" dirty="0"/>
              <a:t> </a:t>
            </a:r>
            <a:r>
              <a:rPr lang="en-US" sz="2400" dirty="0" err="1"/>
              <a:t>في</a:t>
            </a:r>
            <a:r>
              <a:rPr lang="en-US" sz="2400" dirty="0"/>
              <a:t> </a:t>
            </a:r>
            <a:r>
              <a:rPr lang="en-US" sz="2400" dirty="0" err="1"/>
              <a:t>حد</a:t>
            </a:r>
            <a:r>
              <a:rPr lang="en-US" sz="2400" dirty="0"/>
              <a:t> </a:t>
            </a:r>
            <a:r>
              <a:rPr lang="en-US" sz="2400" dirty="0" err="1"/>
              <a:t>ذاته</a:t>
            </a:r>
            <a:r>
              <a:rPr lang="en-US" sz="2400" dirty="0"/>
              <a:t> </a:t>
            </a:r>
            <a:r>
              <a:rPr lang="en-US" sz="2400" dirty="0" err="1"/>
              <a:t>قائمة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dirty="0" err="1"/>
              <a:t>cercle</a:t>
            </a:r>
            <a:r>
              <a:rPr lang="en-US" sz="2400" dirty="0"/>
              <a:t>(el[0], el[1], el[2], el[3])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309597121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CD1B499-A8D9-4668-982E-F9492888D837}"/>
              </a:ext>
            </a:extLst>
          </p:cNvPr>
          <p:cNvSpPr/>
          <p:nvPr/>
        </p:nvSpPr>
        <p:spPr>
          <a:xfrm>
            <a:off x="497921" y="288243"/>
            <a:ext cx="108721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800" dirty="0"/>
              <a:t>############ : البرنامج الرئيسي #####</a:t>
            </a:r>
          </a:p>
          <a:p>
            <a:r>
              <a:rPr lang="en-US" sz="2800" dirty="0"/>
              <a:t>fen = Tk()</a:t>
            </a:r>
          </a:p>
          <a:p>
            <a:r>
              <a:rPr lang="en-US" sz="2800" dirty="0"/>
              <a:t>can = Canvas(fen, width =200, height =200, </a:t>
            </a:r>
            <a:r>
              <a:rPr lang="en-US" sz="2800" dirty="0" err="1"/>
              <a:t>bg</a:t>
            </a:r>
            <a:r>
              <a:rPr lang="en-US" sz="2800" dirty="0"/>
              <a:t> ='ivory')</a:t>
            </a:r>
          </a:p>
          <a:p>
            <a:r>
              <a:rPr lang="en-US" sz="2800" dirty="0" err="1"/>
              <a:t>can.pack</a:t>
            </a:r>
            <a:r>
              <a:rPr lang="en-US" sz="2800" dirty="0"/>
              <a:t>(side =TOP, </a:t>
            </a:r>
            <a:r>
              <a:rPr lang="en-US" sz="2800" dirty="0" err="1"/>
              <a:t>padx</a:t>
            </a:r>
            <a:r>
              <a:rPr lang="en-US" sz="2800" dirty="0"/>
              <a:t> =5, </a:t>
            </a:r>
            <a:r>
              <a:rPr lang="en-US" sz="2800" dirty="0" err="1"/>
              <a:t>pady</a:t>
            </a:r>
            <a:r>
              <a:rPr lang="en-US" sz="2800" dirty="0"/>
              <a:t> =5)</a:t>
            </a:r>
          </a:p>
          <a:p>
            <a:r>
              <a:rPr lang="en-US" sz="2800" dirty="0"/>
              <a:t>b1 = Button(fen, text ='dessin 1', command =figure_1)</a:t>
            </a:r>
          </a:p>
          <a:p>
            <a:r>
              <a:rPr lang="en-US" sz="2800" dirty="0"/>
              <a:t>b1.pack(side =LEFT, </a:t>
            </a:r>
            <a:r>
              <a:rPr lang="en-US" sz="2800" dirty="0" err="1"/>
              <a:t>padx</a:t>
            </a:r>
            <a:r>
              <a:rPr lang="en-US" sz="2800" dirty="0"/>
              <a:t> =3, </a:t>
            </a:r>
            <a:r>
              <a:rPr lang="en-US" sz="2800" dirty="0" err="1"/>
              <a:t>pady</a:t>
            </a:r>
            <a:r>
              <a:rPr lang="en-US" sz="2800" dirty="0"/>
              <a:t> =3)</a:t>
            </a:r>
          </a:p>
          <a:p>
            <a:r>
              <a:rPr lang="en-US" sz="2800" dirty="0"/>
              <a:t>b2 = Button(fen, text ='dessin 2', command =figure_2)</a:t>
            </a:r>
          </a:p>
          <a:p>
            <a:r>
              <a:rPr lang="en-US" sz="2800" dirty="0"/>
              <a:t>b2.pack(side =RIGHT, </a:t>
            </a:r>
            <a:r>
              <a:rPr lang="en-US" sz="2800" dirty="0" err="1"/>
              <a:t>padx</a:t>
            </a:r>
            <a:r>
              <a:rPr lang="en-US" sz="2800" dirty="0"/>
              <a:t> =3, </a:t>
            </a:r>
            <a:r>
              <a:rPr lang="en-US" sz="2800" dirty="0" err="1"/>
              <a:t>pady</a:t>
            </a:r>
            <a:r>
              <a:rPr lang="en-US" sz="2800" dirty="0"/>
              <a:t> =3)</a:t>
            </a:r>
          </a:p>
          <a:p>
            <a:r>
              <a:rPr lang="en-US" sz="2800" dirty="0" err="1"/>
              <a:t>fen.mainloop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497852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06EA024-8A1C-48EB-BD6B-280E16CF4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22" y="420599"/>
            <a:ext cx="4217931" cy="51360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4AA29E-469D-4BA9-AE79-EF8B72F50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152" y="420599"/>
            <a:ext cx="4217930" cy="5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78385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43693</TotalTime>
  <Words>483</Words>
  <Application>Microsoft Office PowerPoint</Application>
  <PresentationFormat>Widescreen</PresentationFormat>
  <Paragraphs>59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Quicksand-Bold</vt:lpstr>
      <vt:lpstr>RobotoMono-Regular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0912322780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ALMOIZ OSHI </dc:creator>
  <cp:lastModifiedBy>hamim</cp:lastModifiedBy>
  <cp:revision>354</cp:revision>
  <cp:lastPrinted>2019-11-11T08:06:52Z</cp:lastPrinted>
  <dcterms:created xsi:type="dcterms:W3CDTF">2019-10-05T18:29:37Z</dcterms:created>
  <dcterms:modified xsi:type="dcterms:W3CDTF">2025-02-24T05:56:29Z</dcterms:modified>
</cp:coreProperties>
</file>