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15/11/1443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4626"/>
          </a:xfrm>
        </p:spPr>
        <p:txBody>
          <a:bodyPr>
            <a:normAutofit/>
          </a:bodyPr>
          <a:lstStyle/>
          <a:p>
            <a:r>
              <a:rPr lang="ar-SA" dirty="0"/>
              <a:t>بسم الله الرحمن الرحيم</a:t>
            </a:r>
            <a:br>
              <a:rPr lang="ar-SA" dirty="0"/>
            </a:br>
            <a:br>
              <a:rPr lang="en-US" dirty="0"/>
            </a:br>
            <a:r>
              <a:rPr lang="ar-SA" dirty="0"/>
              <a:t>معمل </a:t>
            </a:r>
            <a:r>
              <a:rPr lang="en-US" dirty="0"/>
              <a:t>SQL 2</a:t>
            </a:r>
            <a:br>
              <a:rPr lang="en-US" dirty="0"/>
            </a:br>
            <a:br>
              <a:rPr lang="en-US" dirty="0"/>
            </a:br>
            <a:r>
              <a:rPr lang="ar-SA" b="1" u="sng" dirty="0"/>
              <a:t>حصر وترتيب البيانات</a:t>
            </a:r>
            <a:r>
              <a:rPr lang="en-US" b="1" u="sng" dirty="0"/>
              <a:t> </a:t>
            </a:r>
            <a:br>
              <a:rPr lang="ar-SA" dirty="0"/>
            </a:b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285720" y="214290"/>
            <a:ext cx="8722799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214282" y="214291"/>
            <a:ext cx="8643998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500042"/>
            <a:ext cx="857256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8858280" cy="621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5728"/>
            <a:ext cx="9144000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85818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4297370"/>
          </a:xfrm>
        </p:spPr>
        <p:txBody>
          <a:bodyPr/>
          <a:lstStyle/>
          <a:p>
            <a:pPr algn="just"/>
            <a:r>
              <a:rPr lang="ar-SA" b="1" dirty="0"/>
              <a:t>*   اكتب جملة استعلام لعرض بيانات الموظفين الذين يعملون في وظيفة </a:t>
            </a:r>
            <a:r>
              <a:rPr lang="en-US" b="1" dirty="0"/>
              <a:t>CLERK</a:t>
            </a:r>
            <a:br>
              <a:rPr lang="en-US" b="1" dirty="0"/>
            </a:br>
            <a:br>
              <a:rPr lang="ar-SA" b="1" dirty="0"/>
            </a:br>
            <a:r>
              <a:rPr lang="ar-SA" b="1" dirty="0"/>
              <a:t>*   اكتب جملة استعلام لعرض بيانات الموظفين الذين يعملون في الإدارة رقم 10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358246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2852"/>
            <a:ext cx="885828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3"/>
            <a:ext cx="8429684" cy="535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000108"/>
            <a:ext cx="780097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87717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496"/>
            <a:ext cx="761047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770572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642918"/>
            <a:ext cx="787717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857232"/>
            <a:ext cx="828680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857232"/>
            <a:ext cx="768667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429683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ar-SA" sz="3600" u="sng" dirty="0"/>
              <a:t>الصيغة العامة لجملة </a:t>
            </a:r>
            <a:r>
              <a:rPr lang="en-US" sz="3600" u="sng" dirty="0"/>
              <a:t>Order By</a:t>
            </a:r>
            <a:r>
              <a:rPr lang="ar-SA" sz="3600" u="sng" dirty="0"/>
              <a:t> :</a:t>
            </a:r>
            <a:endParaRPr lang="en-US" sz="3600" u="sng" dirty="0"/>
          </a:p>
          <a:p>
            <a:pPr>
              <a:buNone/>
            </a:pPr>
            <a:endParaRPr lang="ar-SA" sz="3600" u="sng" dirty="0"/>
          </a:p>
          <a:p>
            <a:pPr algn="l">
              <a:buNone/>
            </a:pPr>
            <a:r>
              <a:rPr lang="en-US" sz="4000" b="1" dirty="0"/>
              <a:t>Select filed1, filed 2</a:t>
            </a:r>
          </a:p>
          <a:p>
            <a:pPr algn="l">
              <a:buNone/>
            </a:pPr>
            <a:r>
              <a:rPr lang="en-US" sz="4000" b="1" dirty="0"/>
              <a:t>From </a:t>
            </a:r>
            <a:r>
              <a:rPr lang="en-US" sz="4000" b="1" dirty="0" err="1"/>
              <a:t>TableName</a:t>
            </a:r>
            <a:endParaRPr lang="en-US" sz="4000" b="1" dirty="0"/>
          </a:p>
          <a:p>
            <a:pPr algn="l">
              <a:buNone/>
            </a:pPr>
            <a:r>
              <a:rPr lang="en-US" sz="4000" b="1" dirty="0"/>
              <a:t>Order by filed </a:t>
            </a:r>
            <a:r>
              <a:rPr lang="en-US" sz="4000" b="1" dirty="0" err="1"/>
              <a:t>Asc</a:t>
            </a:r>
            <a:r>
              <a:rPr lang="en-US" sz="4000" b="1" dirty="0"/>
              <a:t> , filed </a:t>
            </a:r>
            <a:r>
              <a:rPr lang="en-US" sz="4000" b="1" dirty="0" err="1"/>
              <a:t>Desc</a:t>
            </a:r>
            <a:r>
              <a:rPr lang="en-US" sz="4000" b="1" dirty="0"/>
              <a:t> 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ar-SA" sz="3600" b="1" dirty="0"/>
              <a:t>مثـــال :</a:t>
            </a:r>
          </a:p>
          <a:p>
            <a:pPr algn="l" rtl="0">
              <a:buNone/>
            </a:pPr>
            <a:r>
              <a:rPr lang="en-US" sz="3600" b="1" dirty="0"/>
              <a:t>Select </a:t>
            </a:r>
            <a:r>
              <a:rPr lang="ar-SA" sz="3600" b="1" dirty="0"/>
              <a:t> </a:t>
            </a:r>
            <a:r>
              <a:rPr lang="en-US" sz="3600" b="1" dirty="0" err="1"/>
              <a:t>ename</a:t>
            </a:r>
            <a:r>
              <a:rPr lang="en-US" sz="3600" b="1" dirty="0"/>
              <a:t> , </a:t>
            </a:r>
            <a:r>
              <a:rPr lang="en-US" sz="3600" b="1" dirty="0" err="1"/>
              <a:t>deptno</a:t>
            </a:r>
            <a:r>
              <a:rPr lang="en-US" sz="3600" b="1" dirty="0"/>
              <a:t> , </a:t>
            </a:r>
            <a:r>
              <a:rPr lang="en-US" sz="3600" b="1" dirty="0" err="1"/>
              <a:t>sal</a:t>
            </a:r>
            <a:endParaRPr lang="en-US" sz="3600" b="1" dirty="0"/>
          </a:p>
          <a:p>
            <a:pPr algn="l" rtl="0">
              <a:buNone/>
            </a:pPr>
            <a:r>
              <a:rPr lang="en-US" sz="3600" b="1" dirty="0"/>
              <a:t>From </a:t>
            </a:r>
            <a:r>
              <a:rPr lang="en-US" sz="3600" b="1" dirty="0" err="1"/>
              <a:t>emp</a:t>
            </a:r>
            <a:endParaRPr lang="en-US" sz="3600" b="1" dirty="0"/>
          </a:p>
          <a:p>
            <a:pPr algn="l" rtl="0">
              <a:buNone/>
            </a:pPr>
            <a:r>
              <a:rPr lang="en-US" sz="3600" b="1" dirty="0"/>
              <a:t>Order By </a:t>
            </a:r>
            <a:r>
              <a:rPr lang="en-US" sz="3600" b="1" dirty="0" err="1"/>
              <a:t>deptno</a:t>
            </a:r>
            <a:r>
              <a:rPr lang="en-US" sz="3600" b="1" dirty="0"/>
              <a:t> </a:t>
            </a:r>
            <a:r>
              <a:rPr lang="en-US" sz="3600" b="1" dirty="0" err="1"/>
              <a:t>Asc</a:t>
            </a:r>
            <a:r>
              <a:rPr lang="en-US" sz="3600" b="1" dirty="0"/>
              <a:t> ;</a:t>
            </a:r>
          </a:p>
          <a:p>
            <a:pPr algn="l">
              <a:buNone/>
            </a:pPr>
            <a:endParaRPr lang="en-US" sz="3600" b="1" dirty="0"/>
          </a:p>
          <a:p>
            <a:pPr algn="l" rtl="0">
              <a:buNone/>
            </a:pPr>
            <a:r>
              <a:rPr lang="en-US" sz="3600" b="1" dirty="0"/>
              <a:t>Select </a:t>
            </a:r>
            <a:r>
              <a:rPr lang="ar-SA" sz="3600" b="1" dirty="0"/>
              <a:t> </a:t>
            </a:r>
            <a:r>
              <a:rPr lang="en-US" sz="3600" b="1" dirty="0" err="1"/>
              <a:t>ename</a:t>
            </a:r>
            <a:r>
              <a:rPr lang="en-US" sz="3600" b="1" dirty="0"/>
              <a:t> , </a:t>
            </a:r>
            <a:r>
              <a:rPr lang="en-US" sz="3600" b="1" dirty="0" err="1"/>
              <a:t>deptno</a:t>
            </a:r>
            <a:r>
              <a:rPr lang="en-US" sz="3600" b="1" dirty="0"/>
              <a:t> , </a:t>
            </a:r>
            <a:r>
              <a:rPr lang="en-US" sz="3600" b="1" dirty="0" err="1"/>
              <a:t>sal</a:t>
            </a:r>
            <a:endParaRPr lang="en-US" sz="3600" b="1" dirty="0"/>
          </a:p>
          <a:p>
            <a:pPr algn="l" rtl="0">
              <a:buNone/>
            </a:pPr>
            <a:r>
              <a:rPr lang="en-US" sz="3600" b="1" dirty="0"/>
              <a:t>From </a:t>
            </a:r>
            <a:r>
              <a:rPr lang="en-US" sz="3600" b="1" dirty="0" err="1"/>
              <a:t>emp</a:t>
            </a:r>
            <a:endParaRPr lang="en-US" sz="3600" b="1" dirty="0"/>
          </a:p>
          <a:p>
            <a:pPr algn="l" rtl="0">
              <a:buNone/>
            </a:pPr>
            <a:r>
              <a:rPr lang="en-US" sz="3600" b="1" dirty="0"/>
              <a:t>Order By </a:t>
            </a:r>
            <a:r>
              <a:rPr lang="en-US" sz="3600" b="1" dirty="0" err="1"/>
              <a:t>deptno</a:t>
            </a:r>
            <a:r>
              <a:rPr lang="en-US" sz="3600" b="1" dirty="0"/>
              <a:t> </a:t>
            </a:r>
            <a:r>
              <a:rPr lang="en-US" sz="3600" b="1" dirty="0" err="1"/>
              <a:t>Desc</a:t>
            </a:r>
            <a:r>
              <a:rPr lang="en-US" sz="3600" b="1" dirty="0"/>
              <a:t>;</a:t>
            </a:r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99403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pPr>
              <a:buNone/>
            </a:pPr>
            <a:r>
              <a:rPr lang="ar-SA" sz="3600" b="1" dirty="0"/>
              <a:t>مثال للترتيب بأكثر من حقل :</a:t>
            </a:r>
          </a:p>
          <a:p>
            <a:pPr>
              <a:buNone/>
            </a:pPr>
            <a:endParaRPr lang="ar-SA" dirty="0"/>
          </a:p>
          <a:p>
            <a:pPr algn="l" rtl="0">
              <a:buNone/>
            </a:pPr>
            <a:r>
              <a:rPr lang="en-US" b="1" dirty="0"/>
              <a:t>Select </a:t>
            </a:r>
            <a:r>
              <a:rPr lang="ar-SA" b="1" dirty="0"/>
              <a:t> </a:t>
            </a:r>
            <a:r>
              <a:rPr lang="en-US" b="1" dirty="0" err="1"/>
              <a:t>ename</a:t>
            </a:r>
            <a:r>
              <a:rPr lang="en-US" b="1" dirty="0"/>
              <a:t> , </a:t>
            </a:r>
            <a:r>
              <a:rPr lang="en-US" b="1" dirty="0" err="1"/>
              <a:t>deptno</a:t>
            </a:r>
            <a:r>
              <a:rPr lang="en-US" b="1" dirty="0"/>
              <a:t> , </a:t>
            </a:r>
            <a:r>
              <a:rPr lang="en-US" b="1" dirty="0" err="1"/>
              <a:t>sal</a:t>
            </a:r>
            <a:endParaRPr lang="en-US" b="1" dirty="0"/>
          </a:p>
          <a:p>
            <a:pPr algn="l" rtl="0">
              <a:buNone/>
            </a:pPr>
            <a:r>
              <a:rPr lang="en-US" b="1" dirty="0"/>
              <a:t>From </a:t>
            </a:r>
            <a:r>
              <a:rPr lang="en-US" b="1" dirty="0" err="1"/>
              <a:t>emp</a:t>
            </a:r>
            <a:endParaRPr lang="en-US" b="1" dirty="0"/>
          </a:p>
          <a:p>
            <a:pPr algn="l" rtl="0">
              <a:buNone/>
            </a:pPr>
            <a:r>
              <a:rPr lang="en-US" b="1" dirty="0"/>
              <a:t>Order By </a:t>
            </a:r>
            <a:r>
              <a:rPr lang="en-US" b="1" dirty="0" err="1"/>
              <a:t>deptno</a:t>
            </a:r>
            <a:r>
              <a:rPr lang="en-US" b="1" dirty="0"/>
              <a:t> </a:t>
            </a:r>
            <a:r>
              <a:rPr lang="en-US" b="1" dirty="0" err="1"/>
              <a:t>Desc</a:t>
            </a:r>
            <a:r>
              <a:rPr lang="ar-SA" b="1" dirty="0"/>
              <a:t> </a:t>
            </a:r>
            <a:r>
              <a:rPr lang="en-US" b="1" dirty="0"/>
              <a:t> , </a:t>
            </a:r>
            <a:r>
              <a:rPr lang="en-US" b="1" dirty="0" err="1"/>
              <a:t>sal</a:t>
            </a:r>
            <a:r>
              <a:rPr lang="en-US" b="1" dirty="0"/>
              <a:t> </a:t>
            </a:r>
            <a:r>
              <a:rPr lang="en-US" b="1" dirty="0" err="1"/>
              <a:t>Asc</a:t>
            </a:r>
            <a:r>
              <a:rPr lang="en-US" b="1" dirty="0"/>
              <a:t> ;</a:t>
            </a:r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92971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98258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664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501122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71472" y="1785926"/>
            <a:ext cx="8229600" cy="1428760"/>
          </a:xfrm>
        </p:spPr>
        <p:txBody>
          <a:bodyPr>
            <a:normAutofit fontScale="90000"/>
          </a:bodyPr>
          <a:lstStyle/>
          <a:p>
            <a:r>
              <a:rPr lang="ar-SA" b="1" dirty="0"/>
              <a:t>حصر وترتيب البيانات</a:t>
            </a:r>
            <a:br>
              <a:rPr lang="ar-SA" b="1" dirty="0"/>
            </a:br>
            <a:r>
              <a:rPr lang="ar-SA" b="1" dirty="0"/>
              <a:t>الأهداف:							</a:t>
            </a:r>
            <a:br>
              <a:rPr lang="ar-SA" b="1" dirty="0"/>
            </a:br>
            <a:br>
              <a:rPr lang="ar-SA" b="1" dirty="0"/>
            </a:br>
            <a:br>
              <a:rPr lang="ar-SA" b="1" dirty="0"/>
            </a:br>
            <a:br>
              <a:rPr lang="ar-SA" b="1" dirty="0"/>
            </a:br>
            <a:r>
              <a:rPr lang="ar-SA" b="1" dirty="0"/>
              <a:t>							</a:t>
            </a:r>
            <a:br>
              <a:rPr lang="ar-SA" b="1" dirty="0"/>
            </a:b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71472" y="1500174"/>
            <a:ext cx="785818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214282" y="285728"/>
            <a:ext cx="8434393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139</Words>
  <Application>Microsoft Office PowerPoint</Application>
  <PresentationFormat>On-screen Show (4:3)</PresentationFormat>
  <Paragraphs>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سمة Office</vt:lpstr>
      <vt:lpstr>بسم الله الرحمن الرحيم  معمل SQL 2  حصر وترتيب البيانات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حصر وترتيب البيانات الأهداف: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   اكتب جملة استعلام لعرض بيانات الموظفين الذين يعملون في وظيفة CLERK  *   اكتب جملة استعلام لعرض بيانات الموظفين الذين يعملون في الإدارة رقم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dongolas</dc:creator>
  <cp:lastModifiedBy>Windows User</cp:lastModifiedBy>
  <cp:revision>25</cp:revision>
  <dcterms:created xsi:type="dcterms:W3CDTF">2016-04-06T22:13:40Z</dcterms:created>
  <dcterms:modified xsi:type="dcterms:W3CDTF">2022-06-14T07:25:34Z</dcterms:modified>
</cp:coreProperties>
</file>