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12/11/1437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511288"/>
          </a:xfrm>
        </p:spPr>
        <p:txBody>
          <a:bodyPr>
            <a:normAutofit/>
          </a:bodyPr>
          <a:lstStyle/>
          <a:p>
            <a:r>
              <a:rPr lang="ar-SA" dirty="0" smtClean="0">
                <a:latin typeface="Andalus" pitchFamily="18" charset="-78"/>
                <a:cs typeface="Andalus" pitchFamily="18" charset="-78"/>
              </a:rPr>
              <a:t>بسم الله الرحمن الرحيم</a:t>
            </a:r>
            <a:br>
              <a:rPr lang="ar-SA" dirty="0" smtClean="0">
                <a:latin typeface="Andalus" pitchFamily="18" charset="-78"/>
                <a:cs typeface="Andalus" pitchFamily="18" charset="-78"/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SQL 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ar-SA" sz="3600" b="1" dirty="0" smtClean="0"/>
          </a:p>
          <a:p>
            <a:pPr algn="ctr">
              <a:buNone/>
            </a:pPr>
            <a:r>
              <a:rPr lang="ar-SA" sz="3600" b="1" dirty="0" smtClean="0"/>
              <a:t>المعاملات المنطقية في جملة الشرط </a:t>
            </a:r>
            <a:r>
              <a:rPr lang="en-US" sz="3600" b="1" dirty="0" smtClean="0"/>
              <a:t>Where</a:t>
            </a:r>
            <a:endParaRPr lang="ar-SA" sz="3600" b="1" dirty="0" smtClean="0"/>
          </a:p>
          <a:p>
            <a:pPr algn="ctr">
              <a:buNone/>
            </a:pPr>
            <a:r>
              <a:rPr lang="ar-SA" sz="3600" b="1" dirty="0" smtClean="0"/>
              <a:t>الدوال التجميعية</a:t>
            </a:r>
            <a:endParaRPr 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17859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496"/>
            <a:ext cx="9144000" cy="11715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0504"/>
            <a:ext cx="9144000" cy="10715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143512"/>
            <a:ext cx="9144000" cy="10715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شكل بيضاوي 7"/>
          <p:cNvSpPr/>
          <p:nvPr/>
        </p:nvSpPr>
        <p:spPr>
          <a:xfrm>
            <a:off x="6500826" y="285728"/>
            <a:ext cx="2286016" cy="78581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600" b="1" dirty="0" smtClean="0"/>
              <a:t>تدريب:</a:t>
            </a:r>
            <a:endParaRPr lang="en-US"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1" cy="580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40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6058"/>
            <a:ext cx="916305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28"/>
            <a:ext cx="91440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مستطيل مستدير الزوايا 2"/>
          <p:cNvSpPr/>
          <p:nvPr/>
        </p:nvSpPr>
        <p:spPr>
          <a:xfrm>
            <a:off x="2643174" y="4857760"/>
            <a:ext cx="4714908" cy="1428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600" b="1" dirty="0" smtClean="0"/>
              <a:t>أعد كتابة المثال بشكل صحيح </a:t>
            </a:r>
            <a:endParaRPr lang="en-US" sz="3600" b="1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572396" y="4886986"/>
          <a:ext cx="479419" cy="1256658"/>
        </p:xfrm>
        <a:graphic>
          <a:graphicData uri="http://schemas.openxmlformats.org/presentationml/2006/ole">
            <p:oleObj spid="_x0000_s21508" r:id="rId4" imgW="1295640" imgH="3934080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مستطيل مستدير الزوايا 2"/>
          <p:cNvSpPr/>
          <p:nvPr/>
        </p:nvSpPr>
        <p:spPr>
          <a:xfrm>
            <a:off x="2714612" y="4714884"/>
            <a:ext cx="4714908" cy="1428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600" b="1" dirty="0" smtClean="0"/>
              <a:t>أعد كتابة المثال بشكل صحيح </a:t>
            </a:r>
            <a:endParaRPr lang="en-US" sz="3600" b="1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643834" y="4744110"/>
          <a:ext cx="479419" cy="1256658"/>
        </p:xfrm>
        <a:graphic>
          <a:graphicData uri="http://schemas.openxmlformats.org/presentationml/2006/ole">
            <p:oleObj spid="_x0000_s22531" r:id="rId4" imgW="1295640" imgH="3934080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0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928803"/>
            <a:ext cx="914400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57233"/>
            <a:ext cx="9144000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شكل بيضاوي 3"/>
          <p:cNvSpPr/>
          <p:nvPr/>
        </p:nvSpPr>
        <p:spPr>
          <a:xfrm>
            <a:off x="6500826" y="71414"/>
            <a:ext cx="2286016" cy="78581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600" b="1" dirty="0" smtClean="0"/>
              <a:t>تدريب: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567" y="0"/>
            <a:ext cx="9158568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</Words>
  <PresentationFormat>On-screen Show (4:3)</PresentationFormat>
  <Paragraphs>8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سمة Office</vt:lpstr>
      <vt:lpstr>بسم الله الرحمن الرحيم SQL (3)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لرحيم SQL (3)</dc:title>
  <dc:creator>dongolas</dc:creator>
  <cp:lastModifiedBy>mobesher</cp:lastModifiedBy>
  <cp:revision>19</cp:revision>
  <dcterms:created xsi:type="dcterms:W3CDTF">2016-04-16T00:13:07Z</dcterms:created>
  <dcterms:modified xsi:type="dcterms:W3CDTF">2016-08-15T15:51:06Z</dcterms:modified>
</cp:coreProperties>
</file>