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8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6" r:id="rId5"/>
    <p:sldId id="257" r:id="rId6"/>
    <p:sldId id="270" r:id="rId7"/>
    <p:sldId id="285" r:id="rId8"/>
    <p:sldId id="271" r:id="rId9"/>
    <p:sldId id="281" r:id="rId10"/>
    <p:sldId id="282" r:id="rId11"/>
    <p:sldId id="283" r:id="rId12"/>
    <p:sldId id="284" r:id="rId13"/>
    <p:sldId id="272" r:id="rId14"/>
    <p:sldId id="27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D1EB5-E060-4E13-B7A2-BFBD3DEA2927}" type="doc">
      <dgm:prSet loTypeId="urn:microsoft.com/office/officeart/2009/3/layout/Descending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986AB73-CFB9-4C4A-8084-86E79EAC0CF4}">
      <dgm:prSet phldrT="[Texte]"/>
      <dgm:spPr/>
      <dgm:t>
        <a:bodyPr/>
        <a:lstStyle/>
        <a:p>
          <a:r>
            <a:rPr lang="fr-FR" dirty="0" smtClean="0"/>
            <a:t>Analyse des besoins</a:t>
          </a:r>
          <a:endParaRPr lang="fr-FR" dirty="0"/>
        </a:p>
      </dgm:t>
    </dgm:pt>
    <dgm:pt modelId="{921B56A0-3257-4EB5-9693-37CCFE4163EA}" type="parTrans" cxnId="{7DDE61AA-8B4B-417D-8CF4-F9EFFE0DCDC7}">
      <dgm:prSet/>
      <dgm:spPr/>
      <dgm:t>
        <a:bodyPr/>
        <a:lstStyle/>
        <a:p>
          <a:endParaRPr lang="fr-FR"/>
        </a:p>
      </dgm:t>
    </dgm:pt>
    <dgm:pt modelId="{86774751-26D2-486B-B267-2DCDF9917545}" type="sibTrans" cxnId="{7DDE61AA-8B4B-417D-8CF4-F9EFFE0DCDC7}">
      <dgm:prSet/>
      <dgm:spPr/>
      <dgm:t>
        <a:bodyPr/>
        <a:lstStyle/>
        <a:p>
          <a:endParaRPr lang="fr-FR"/>
        </a:p>
      </dgm:t>
    </dgm:pt>
    <dgm:pt modelId="{9D807735-4834-4BDC-919D-FD2FBAA6ED98}">
      <dgm:prSet phldrT="[Texte]"/>
      <dgm:spPr/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61A71732-F98D-4211-AC2F-8DBA0C3F3134}" type="parTrans" cxnId="{7BF16250-36AF-406C-9769-B49A399135BB}">
      <dgm:prSet/>
      <dgm:spPr/>
      <dgm:t>
        <a:bodyPr/>
        <a:lstStyle/>
        <a:p>
          <a:endParaRPr lang="fr-FR"/>
        </a:p>
      </dgm:t>
    </dgm:pt>
    <dgm:pt modelId="{1034612C-EC0E-4F0C-9D67-761F629008CE}" type="sibTrans" cxnId="{7BF16250-36AF-406C-9769-B49A399135BB}">
      <dgm:prSet/>
      <dgm:spPr/>
      <dgm:t>
        <a:bodyPr/>
        <a:lstStyle/>
        <a:p>
          <a:endParaRPr lang="fr-FR"/>
        </a:p>
      </dgm:t>
    </dgm:pt>
    <dgm:pt modelId="{438FB229-5366-45EB-917D-4094591EA4F0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4DFE9AD4-5FE8-474F-A271-1DCC16CA6A50}" type="parTrans" cxnId="{461DB89C-B3AB-40F2-A638-AEA3ADCF5D82}">
      <dgm:prSet/>
      <dgm:spPr/>
      <dgm:t>
        <a:bodyPr/>
        <a:lstStyle/>
        <a:p>
          <a:endParaRPr lang="fr-FR"/>
        </a:p>
      </dgm:t>
    </dgm:pt>
    <dgm:pt modelId="{69B16B5A-B86A-4C4A-86A7-B2BD2C96A586}" type="sibTrans" cxnId="{461DB89C-B3AB-40F2-A638-AEA3ADCF5D82}">
      <dgm:prSet/>
      <dgm:spPr/>
      <dgm:t>
        <a:bodyPr/>
        <a:lstStyle/>
        <a:p>
          <a:endParaRPr lang="fr-FR"/>
        </a:p>
      </dgm:t>
    </dgm:pt>
    <dgm:pt modelId="{21CFF471-E8D8-4762-9C4F-33E3ADC03EDC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884BDB2D-A150-4CC0-96BF-34437852A747}" type="parTrans" cxnId="{FC5C1570-BC1D-4B54-A83E-FDA203B06DD8}">
      <dgm:prSet/>
      <dgm:spPr/>
      <dgm:t>
        <a:bodyPr/>
        <a:lstStyle/>
        <a:p>
          <a:endParaRPr lang="fr-FR"/>
        </a:p>
      </dgm:t>
    </dgm:pt>
    <dgm:pt modelId="{5779F02F-E4D7-4056-AB26-37183CE6EA9F}" type="sibTrans" cxnId="{FC5C1570-BC1D-4B54-A83E-FDA203B06DD8}">
      <dgm:prSet/>
      <dgm:spPr/>
      <dgm:t>
        <a:bodyPr/>
        <a:lstStyle/>
        <a:p>
          <a:endParaRPr lang="fr-FR"/>
        </a:p>
      </dgm:t>
    </dgm:pt>
    <dgm:pt modelId="{ECBC9937-1986-4B78-9BA0-7FC6B9C3E0E4}">
      <dgm:prSet phldrT="[Texte]"/>
      <dgm:spPr/>
      <dgm:t>
        <a:bodyPr/>
        <a:lstStyle/>
        <a:p>
          <a:r>
            <a:rPr lang="fr-FR" dirty="0" smtClean="0"/>
            <a:t>Validation</a:t>
          </a:r>
          <a:endParaRPr lang="fr-FR" dirty="0"/>
        </a:p>
      </dgm:t>
    </dgm:pt>
    <dgm:pt modelId="{9AE8D906-DD95-48AF-A100-E2FC5F822FC8}" type="parTrans" cxnId="{814F6411-C43F-46A1-8D13-F590729AFC70}">
      <dgm:prSet/>
      <dgm:spPr/>
      <dgm:t>
        <a:bodyPr/>
        <a:lstStyle/>
        <a:p>
          <a:endParaRPr lang="fr-FR"/>
        </a:p>
      </dgm:t>
    </dgm:pt>
    <dgm:pt modelId="{81897B7C-D9F2-41BD-8E2E-101E7F641A6B}" type="sibTrans" cxnId="{814F6411-C43F-46A1-8D13-F590729AFC70}">
      <dgm:prSet/>
      <dgm:spPr/>
      <dgm:t>
        <a:bodyPr/>
        <a:lstStyle/>
        <a:p>
          <a:endParaRPr lang="fr-FR"/>
        </a:p>
      </dgm:t>
    </dgm:pt>
    <dgm:pt modelId="{CA69F4A1-C546-4EB1-9E15-2BBCD24A6FD2}">
      <dgm:prSet phldrT="[Texte]"/>
      <dgm:spPr/>
      <dgm:t>
        <a:bodyPr/>
        <a:lstStyle/>
        <a:p>
          <a:r>
            <a:rPr lang="fr-FR" dirty="0" smtClean="0"/>
            <a:t>Maintenance</a:t>
          </a:r>
          <a:endParaRPr lang="fr-FR" dirty="0"/>
        </a:p>
      </dgm:t>
    </dgm:pt>
    <dgm:pt modelId="{97B9EDF3-886B-493A-8F09-85A1429CD6DA}" type="parTrans" cxnId="{0C6D260D-5129-4E74-91B4-55097011B547}">
      <dgm:prSet/>
      <dgm:spPr/>
      <dgm:t>
        <a:bodyPr/>
        <a:lstStyle/>
        <a:p>
          <a:endParaRPr lang="fr-FR"/>
        </a:p>
      </dgm:t>
    </dgm:pt>
    <dgm:pt modelId="{5827B2CF-F96A-4CEE-9534-A580EBAA8F5D}" type="sibTrans" cxnId="{0C6D260D-5129-4E74-91B4-55097011B547}">
      <dgm:prSet/>
      <dgm:spPr/>
      <dgm:t>
        <a:bodyPr/>
        <a:lstStyle/>
        <a:p>
          <a:endParaRPr lang="fr-FR"/>
        </a:p>
      </dgm:t>
    </dgm:pt>
    <dgm:pt modelId="{03A501FD-8071-453A-974C-A56428100713}" type="pres">
      <dgm:prSet presAssocID="{E21D1EB5-E060-4E13-B7A2-BFBD3DEA292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4B607860-67DB-4569-8328-0B7701C3C233}" type="pres">
      <dgm:prSet presAssocID="{E21D1EB5-E060-4E13-B7A2-BFBD3DEA2927}" presName="arrowNode" presStyleLbl="node1" presStyleIdx="0" presStyleCnt="1" custLinFactNeighborX="-543" custLinFactNeighborY="625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0C810D18-0E74-4F76-9B52-4F6FC88E7B2F}" type="pres">
      <dgm:prSet presAssocID="{E986AB73-CFB9-4C4A-8084-86E79EAC0CF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44C6C1-BD44-43B0-AEE4-777F7F87A92C}" type="pres">
      <dgm:prSet presAssocID="{9D807735-4834-4BDC-919D-FD2FBAA6ED98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E6F6E3-BC28-4D0B-A32B-DDD6BA944BB9}" type="pres">
      <dgm:prSet presAssocID="{1034612C-EC0E-4F0C-9D67-761F629008CE}" presName="dotNode2" presStyleCnt="0"/>
      <dgm:spPr/>
      <dgm:t>
        <a:bodyPr/>
        <a:lstStyle/>
        <a:p>
          <a:endParaRPr lang="fr-FR"/>
        </a:p>
      </dgm:t>
    </dgm:pt>
    <dgm:pt modelId="{D0B537B9-9EA1-4B49-BFC0-D552EC9E0C1B}" type="pres">
      <dgm:prSet presAssocID="{1034612C-EC0E-4F0C-9D67-761F629008CE}" presName="dotRepeatNode" presStyleLbl="fgShp" presStyleIdx="0" presStyleCnt="4"/>
      <dgm:spPr/>
      <dgm:t>
        <a:bodyPr/>
        <a:lstStyle/>
        <a:p>
          <a:endParaRPr lang="fr-FR"/>
        </a:p>
      </dgm:t>
    </dgm:pt>
    <dgm:pt modelId="{B7F0F4E8-8392-4A4C-8602-E3854DFFA5AE}" type="pres">
      <dgm:prSet presAssocID="{438FB229-5366-45EB-917D-4094591EA4F0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EC8FCC-392C-4543-8491-B1973A433A2A}" type="pres">
      <dgm:prSet presAssocID="{69B16B5A-B86A-4C4A-86A7-B2BD2C96A586}" presName="dotNode3" presStyleCnt="0"/>
      <dgm:spPr/>
      <dgm:t>
        <a:bodyPr/>
        <a:lstStyle/>
        <a:p>
          <a:endParaRPr lang="fr-FR"/>
        </a:p>
      </dgm:t>
    </dgm:pt>
    <dgm:pt modelId="{C99AFE4B-EBE9-473E-AE88-02B153D25B36}" type="pres">
      <dgm:prSet presAssocID="{69B16B5A-B86A-4C4A-86A7-B2BD2C96A586}" presName="dotRepeatNode" presStyleLbl="fgShp" presStyleIdx="1" presStyleCnt="4"/>
      <dgm:spPr/>
      <dgm:t>
        <a:bodyPr/>
        <a:lstStyle/>
        <a:p>
          <a:endParaRPr lang="fr-FR"/>
        </a:p>
      </dgm:t>
    </dgm:pt>
    <dgm:pt modelId="{6238EA22-DE82-4581-8BEE-EAE8763BE80F}" type="pres">
      <dgm:prSet presAssocID="{21CFF471-E8D8-4762-9C4F-33E3ADC03EDC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55EE98-6AFE-4267-87CF-9AF8685B7BFB}" type="pres">
      <dgm:prSet presAssocID="{5779F02F-E4D7-4056-AB26-37183CE6EA9F}" presName="dotNode4" presStyleCnt="0"/>
      <dgm:spPr/>
      <dgm:t>
        <a:bodyPr/>
        <a:lstStyle/>
        <a:p>
          <a:endParaRPr lang="fr-FR"/>
        </a:p>
      </dgm:t>
    </dgm:pt>
    <dgm:pt modelId="{E3A4C0E8-5945-4E58-8E5F-822A9CC88BA4}" type="pres">
      <dgm:prSet presAssocID="{5779F02F-E4D7-4056-AB26-37183CE6EA9F}" presName="dotRepeatNode" presStyleLbl="fgShp" presStyleIdx="2" presStyleCnt="4"/>
      <dgm:spPr/>
      <dgm:t>
        <a:bodyPr/>
        <a:lstStyle/>
        <a:p>
          <a:endParaRPr lang="fr-FR"/>
        </a:p>
      </dgm:t>
    </dgm:pt>
    <dgm:pt modelId="{268686E8-1A91-4CF7-9E5B-0532131AFCAA}" type="pres">
      <dgm:prSet presAssocID="{ECBC9937-1986-4B78-9BA0-7FC6B9C3E0E4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BD477B-FA71-439F-8420-B63325B9350A}" type="pres">
      <dgm:prSet presAssocID="{81897B7C-D9F2-41BD-8E2E-101E7F641A6B}" presName="dotNode5" presStyleCnt="0"/>
      <dgm:spPr/>
      <dgm:t>
        <a:bodyPr/>
        <a:lstStyle/>
        <a:p>
          <a:endParaRPr lang="fr-FR"/>
        </a:p>
      </dgm:t>
    </dgm:pt>
    <dgm:pt modelId="{B7338635-BAC2-4BE2-8B3E-321637E10234}" type="pres">
      <dgm:prSet presAssocID="{81897B7C-D9F2-41BD-8E2E-101E7F641A6B}" presName="dotRepeatNode" presStyleLbl="fgShp" presStyleIdx="3" presStyleCnt="4"/>
      <dgm:spPr/>
      <dgm:t>
        <a:bodyPr/>
        <a:lstStyle/>
        <a:p>
          <a:endParaRPr lang="fr-FR"/>
        </a:p>
      </dgm:t>
    </dgm:pt>
    <dgm:pt modelId="{9ADA5618-3179-4F50-B13A-8603978C9F67}" type="pres">
      <dgm:prSet presAssocID="{CA69F4A1-C546-4EB1-9E15-2BBCD24A6FD2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DE3F7EF-A766-42F2-9402-9CB58F2780D4}" type="presOf" srcId="{69B16B5A-B86A-4C4A-86A7-B2BD2C96A586}" destId="{C99AFE4B-EBE9-473E-AE88-02B153D25B36}" srcOrd="0" destOrd="0" presId="urn:microsoft.com/office/officeart/2009/3/layout/DescendingProcess"/>
    <dgm:cxn modelId="{22224D79-0956-493E-95D6-81F9F9B0D637}" type="presOf" srcId="{1034612C-EC0E-4F0C-9D67-761F629008CE}" destId="{D0B537B9-9EA1-4B49-BFC0-D552EC9E0C1B}" srcOrd="0" destOrd="0" presId="urn:microsoft.com/office/officeart/2009/3/layout/DescendingProcess"/>
    <dgm:cxn modelId="{A8D4A25D-7793-4496-B6C6-3B0DF30ED1D2}" type="presOf" srcId="{E21D1EB5-E060-4E13-B7A2-BFBD3DEA2927}" destId="{03A501FD-8071-453A-974C-A56428100713}" srcOrd="0" destOrd="0" presId="urn:microsoft.com/office/officeart/2009/3/layout/DescendingProcess"/>
    <dgm:cxn modelId="{814F6411-C43F-46A1-8D13-F590729AFC70}" srcId="{E21D1EB5-E060-4E13-B7A2-BFBD3DEA2927}" destId="{ECBC9937-1986-4B78-9BA0-7FC6B9C3E0E4}" srcOrd="4" destOrd="0" parTransId="{9AE8D906-DD95-48AF-A100-E2FC5F822FC8}" sibTransId="{81897B7C-D9F2-41BD-8E2E-101E7F641A6B}"/>
    <dgm:cxn modelId="{7BE4B3B2-C03F-4070-9130-6FF2FE625AC6}" type="presOf" srcId="{CA69F4A1-C546-4EB1-9E15-2BBCD24A6FD2}" destId="{9ADA5618-3179-4F50-B13A-8603978C9F67}" srcOrd="0" destOrd="0" presId="urn:microsoft.com/office/officeart/2009/3/layout/DescendingProcess"/>
    <dgm:cxn modelId="{FC5C1570-BC1D-4B54-A83E-FDA203B06DD8}" srcId="{E21D1EB5-E060-4E13-B7A2-BFBD3DEA2927}" destId="{21CFF471-E8D8-4762-9C4F-33E3ADC03EDC}" srcOrd="3" destOrd="0" parTransId="{884BDB2D-A150-4CC0-96BF-34437852A747}" sibTransId="{5779F02F-E4D7-4056-AB26-37183CE6EA9F}"/>
    <dgm:cxn modelId="{0AE22FE7-8019-43FA-A9F5-D4BF68ED1E88}" type="presOf" srcId="{ECBC9937-1986-4B78-9BA0-7FC6B9C3E0E4}" destId="{268686E8-1A91-4CF7-9E5B-0532131AFCAA}" srcOrd="0" destOrd="0" presId="urn:microsoft.com/office/officeart/2009/3/layout/DescendingProcess"/>
    <dgm:cxn modelId="{87892FD5-8340-4348-A93D-B428538BCA85}" type="presOf" srcId="{5779F02F-E4D7-4056-AB26-37183CE6EA9F}" destId="{E3A4C0E8-5945-4E58-8E5F-822A9CC88BA4}" srcOrd="0" destOrd="0" presId="urn:microsoft.com/office/officeart/2009/3/layout/DescendingProcess"/>
    <dgm:cxn modelId="{F046B4FF-18E8-4A33-BAA7-28CE17EC9F33}" type="presOf" srcId="{81897B7C-D9F2-41BD-8E2E-101E7F641A6B}" destId="{B7338635-BAC2-4BE2-8B3E-321637E10234}" srcOrd="0" destOrd="0" presId="urn:microsoft.com/office/officeart/2009/3/layout/DescendingProcess"/>
    <dgm:cxn modelId="{0C6D260D-5129-4E74-91B4-55097011B547}" srcId="{E21D1EB5-E060-4E13-B7A2-BFBD3DEA2927}" destId="{CA69F4A1-C546-4EB1-9E15-2BBCD24A6FD2}" srcOrd="5" destOrd="0" parTransId="{97B9EDF3-886B-493A-8F09-85A1429CD6DA}" sibTransId="{5827B2CF-F96A-4CEE-9534-A580EBAA8F5D}"/>
    <dgm:cxn modelId="{C4080D4E-4E66-4789-B508-7359FA5409CF}" type="presOf" srcId="{21CFF471-E8D8-4762-9C4F-33E3ADC03EDC}" destId="{6238EA22-DE82-4581-8BEE-EAE8763BE80F}" srcOrd="0" destOrd="0" presId="urn:microsoft.com/office/officeart/2009/3/layout/DescendingProcess"/>
    <dgm:cxn modelId="{BDFD292C-DFF0-47D4-A4FC-CEB3E61F6C32}" type="presOf" srcId="{E986AB73-CFB9-4C4A-8084-86E79EAC0CF4}" destId="{0C810D18-0E74-4F76-9B52-4F6FC88E7B2F}" srcOrd="0" destOrd="0" presId="urn:microsoft.com/office/officeart/2009/3/layout/DescendingProcess"/>
    <dgm:cxn modelId="{461DB89C-B3AB-40F2-A638-AEA3ADCF5D82}" srcId="{E21D1EB5-E060-4E13-B7A2-BFBD3DEA2927}" destId="{438FB229-5366-45EB-917D-4094591EA4F0}" srcOrd="2" destOrd="0" parTransId="{4DFE9AD4-5FE8-474F-A271-1DCC16CA6A50}" sibTransId="{69B16B5A-B86A-4C4A-86A7-B2BD2C96A586}"/>
    <dgm:cxn modelId="{373FA4A4-079C-4C03-A3EE-ED2302E23C86}" type="presOf" srcId="{9D807735-4834-4BDC-919D-FD2FBAA6ED98}" destId="{4A44C6C1-BD44-43B0-AEE4-777F7F87A92C}" srcOrd="0" destOrd="0" presId="urn:microsoft.com/office/officeart/2009/3/layout/DescendingProcess"/>
    <dgm:cxn modelId="{7BF16250-36AF-406C-9769-B49A399135BB}" srcId="{E21D1EB5-E060-4E13-B7A2-BFBD3DEA2927}" destId="{9D807735-4834-4BDC-919D-FD2FBAA6ED98}" srcOrd="1" destOrd="0" parTransId="{61A71732-F98D-4211-AC2F-8DBA0C3F3134}" sibTransId="{1034612C-EC0E-4F0C-9D67-761F629008CE}"/>
    <dgm:cxn modelId="{7DDE61AA-8B4B-417D-8CF4-F9EFFE0DCDC7}" srcId="{E21D1EB5-E060-4E13-B7A2-BFBD3DEA2927}" destId="{E986AB73-CFB9-4C4A-8084-86E79EAC0CF4}" srcOrd="0" destOrd="0" parTransId="{921B56A0-3257-4EB5-9693-37CCFE4163EA}" sibTransId="{86774751-26D2-486B-B267-2DCDF9917545}"/>
    <dgm:cxn modelId="{F7CA5454-DCF4-4337-8179-BD1B86DB22BE}" type="presOf" srcId="{438FB229-5366-45EB-917D-4094591EA4F0}" destId="{B7F0F4E8-8392-4A4C-8602-E3854DFFA5AE}" srcOrd="0" destOrd="0" presId="urn:microsoft.com/office/officeart/2009/3/layout/DescendingProcess"/>
    <dgm:cxn modelId="{2194708D-875E-4CFB-B133-D9336C028EF6}" type="presParOf" srcId="{03A501FD-8071-453A-974C-A56428100713}" destId="{4B607860-67DB-4569-8328-0B7701C3C233}" srcOrd="0" destOrd="0" presId="urn:microsoft.com/office/officeart/2009/3/layout/DescendingProcess"/>
    <dgm:cxn modelId="{BDB4AA00-3BAD-498F-8DD6-B48B6DA14BCF}" type="presParOf" srcId="{03A501FD-8071-453A-974C-A56428100713}" destId="{0C810D18-0E74-4F76-9B52-4F6FC88E7B2F}" srcOrd="1" destOrd="0" presId="urn:microsoft.com/office/officeart/2009/3/layout/DescendingProcess"/>
    <dgm:cxn modelId="{73F2AF92-60D9-496A-A0F4-D077C6D87075}" type="presParOf" srcId="{03A501FD-8071-453A-974C-A56428100713}" destId="{4A44C6C1-BD44-43B0-AEE4-777F7F87A92C}" srcOrd="2" destOrd="0" presId="urn:microsoft.com/office/officeart/2009/3/layout/DescendingProcess"/>
    <dgm:cxn modelId="{3BC89F90-6AC5-4D86-8F97-796EA0E3BA63}" type="presParOf" srcId="{03A501FD-8071-453A-974C-A56428100713}" destId="{01E6F6E3-BC28-4D0B-A32B-DDD6BA944BB9}" srcOrd="3" destOrd="0" presId="urn:microsoft.com/office/officeart/2009/3/layout/DescendingProcess"/>
    <dgm:cxn modelId="{16F35862-F693-4C58-BCC7-0FB897084072}" type="presParOf" srcId="{01E6F6E3-BC28-4D0B-A32B-DDD6BA944BB9}" destId="{D0B537B9-9EA1-4B49-BFC0-D552EC9E0C1B}" srcOrd="0" destOrd="0" presId="urn:microsoft.com/office/officeart/2009/3/layout/DescendingProcess"/>
    <dgm:cxn modelId="{FAAF0CBE-4696-4C37-94E1-6BB74D693B11}" type="presParOf" srcId="{03A501FD-8071-453A-974C-A56428100713}" destId="{B7F0F4E8-8392-4A4C-8602-E3854DFFA5AE}" srcOrd="4" destOrd="0" presId="urn:microsoft.com/office/officeart/2009/3/layout/DescendingProcess"/>
    <dgm:cxn modelId="{F88E4C38-C839-4697-B466-1D9B42028A58}" type="presParOf" srcId="{03A501FD-8071-453A-974C-A56428100713}" destId="{3AEC8FCC-392C-4543-8491-B1973A433A2A}" srcOrd="5" destOrd="0" presId="urn:microsoft.com/office/officeart/2009/3/layout/DescendingProcess"/>
    <dgm:cxn modelId="{F815A750-17B0-4C88-A2C2-6ED1FD2F313B}" type="presParOf" srcId="{3AEC8FCC-392C-4543-8491-B1973A433A2A}" destId="{C99AFE4B-EBE9-473E-AE88-02B153D25B36}" srcOrd="0" destOrd="0" presId="urn:microsoft.com/office/officeart/2009/3/layout/DescendingProcess"/>
    <dgm:cxn modelId="{D49BA97A-9C4D-4B72-A748-0080AE38164A}" type="presParOf" srcId="{03A501FD-8071-453A-974C-A56428100713}" destId="{6238EA22-DE82-4581-8BEE-EAE8763BE80F}" srcOrd="6" destOrd="0" presId="urn:microsoft.com/office/officeart/2009/3/layout/DescendingProcess"/>
    <dgm:cxn modelId="{A0D63352-6F1B-4F94-9BBB-8A57A4B91785}" type="presParOf" srcId="{03A501FD-8071-453A-974C-A56428100713}" destId="{9655EE98-6AFE-4267-87CF-9AF8685B7BFB}" srcOrd="7" destOrd="0" presId="urn:microsoft.com/office/officeart/2009/3/layout/DescendingProcess"/>
    <dgm:cxn modelId="{E0A24FB0-2742-4C6C-9D27-9F19B48F7FEF}" type="presParOf" srcId="{9655EE98-6AFE-4267-87CF-9AF8685B7BFB}" destId="{E3A4C0E8-5945-4E58-8E5F-822A9CC88BA4}" srcOrd="0" destOrd="0" presId="urn:microsoft.com/office/officeart/2009/3/layout/DescendingProcess"/>
    <dgm:cxn modelId="{D3752C58-7939-4C21-BEF4-D3957E4D7E2B}" type="presParOf" srcId="{03A501FD-8071-453A-974C-A56428100713}" destId="{268686E8-1A91-4CF7-9E5B-0532131AFCAA}" srcOrd="8" destOrd="0" presId="urn:microsoft.com/office/officeart/2009/3/layout/DescendingProcess"/>
    <dgm:cxn modelId="{B98E5C08-B4C8-428D-9CF9-4A76B56C1DC7}" type="presParOf" srcId="{03A501FD-8071-453A-974C-A56428100713}" destId="{FCBD477B-FA71-439F-8420-B63325B9350A}" srcOrd="9" destOrd="0" presId="urn:microsoft.com/office/officeart/2009/3/layout/DescendingProcess"/>
    <dgm:cxn modelId="{7482B2D7-0502-4555-9413-37B49E225028}" type="presParOf" srcId="{FCBD477B-FA71-439F-8420-B63325B9350A}" destId="{B7338635-BAC2-4BE2-8B3E-321637E10234}" srcOrd="0" destOrd="0" presId="urn:microsoft.com/office/officeart/2009/3/layout/DescendingProcess"/>
    <dgm:cxn modelId="{DB205481-273F-44E7-8AF2-8DA9F2C77DC1}" type="presParOf" srcId="{03A501FD-8071-453A-974C-A56428100713}" destId="{9ADA5618-3179-4F50-B13A-8603978C9F67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07860-67DB-4569-8328-0B7701C3C233}">
      <dsp:nvSpPr>
        <dsp:cNvPr id="0" name=""/>
        <dsp:cNvSpPr/>
      </dsp:nvSpPr>
      <dsp:spPr>
        <a:xfrm rot="4396374">
          <a:off x="1373039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D0B537B9-9EA1-4B49-BFC0-D552EC9E0C1B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AFE4B-EBE9-473E-AE88-02B153D25B36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4C0E8-5945-4E58-8E5F-822A9CC88BA4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0D18-0E74-4F76-9B52-4F6FC88E7B2F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b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Analyse des besoins</a:t>
          </a:r>
          <a:endParaRPr lang="fr-FR" sz="2900" kern="1200" dirty="0"/>
        </a:p>
      </dsp:txBody>
      <dsp:txXfrm>
        <a:off x="1083733" y="0"/>
        <a:ext cx="2205397" cy="866986"/>
      </dsp:txXfrm>
    </dsp:sp>
    <dsp:sp modelId="{4A44C6C1-BD44-43B0-AEE4-777F7F87A92C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Spécification</a:t>
          </a:r>
          <a:endParaRPr lang="fr-FR" sz="2900" kern="1200" dirty="0"/>
        </a:p>
      </dsp:txBody>
      <dsp:txXfrm>
        <a:off x="3765973" y="1025753"/>
        <a:ext cx="3278293" cy="866986"/>
      </dsp:txXfrm>
    </dsp:sp>
    <dsp:sp modelId="{B7F0F4E8-8392-4A4C-8602-E3854DFFA5AE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Conception</a:t>
          </a:r>
          <a:endParaRPr lang="fr-FR" sz="2900" kern="1200" dirty="0"/>
        </a:p>
      </dsp:txBody>
      <dsp:txXfrm>
        <a:off x="1083733" y="1537817"/>
        <a:ext cx="2205397" cy="866986"/>
      </dsp:txXfrm>
    </dsp:sp>
    <dsp:sp modelId="{B7338635-BAC2-4BE2-8B3E-321637E10234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8EA22-DE82-4581-8BEE-EAE8763BE80F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Réalisation</a:t>
          </a:r>
          <a:endParaRPr lang="fr-FR" sz="2900" kern="1200" dirty="0"/>
        </a:p>
      </dsp:txBody>
      <dsp:txXfrm>
        <a:off x="4838869" y="2137122"/>
        <a:ext cx="2205397" cy="866986"/>
      </dsp:txXfrm>
    </dsp:sp>
    <dsp:sp modelId="{268686E8-1A91-4CF7-9E5B-0532131AFCAA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Validation</a:t>
          </a:r>
          <a:endParaRPr lang="fr-FR" sz="2900" kern="1200" dirty="0"/>
        </a:p>
      </dsp:txBody>
      <dsp:txXfrm>
        <a:off x="1083733" y="2796574"/>
        <a:ext cx="3278293" cy="866986"/>
      </dsp:txXfrm>
    </dsp:sp>
    <dsp:sp modelId="{9ADA5618-3179-4F50-B13A-8603978C9F6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Maintenance</a:t>
          </a:r>
          <a:endParaRPr lang="fr-FR" sz="2900" kern="1200" dirty="0"/>
        </a:p>
      </dsp:txBody>
      <dsp:txXfrm>
        <a:off x="4064000" y="4551680"/>
        <a:ext cx="2980266" cy="86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38A2-74A4-43AD-8EC0-E7A8DEB762DC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FE88-8874-4599-BF85-CD2BF26831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617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61663-45F9-474A-8CB9-F71E7C749CB7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FFF95-03D3-4B3C-B0F8-4E85D04CD17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0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FF95-03D3-4B3C-B0F8-4E85D04CD17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FF95-03D3-4B3C-B0F8-4E85D04CD17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0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FF95-03D3-4B3C-B0F8-4E85D04CD17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B081-DAB8-45F3-9DD2-4FE6E3832607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31" y="-292264"/>
            <a:ext cx="4427161" cy="3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6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AD51-CD2D-417E-A111-EAF4BD3320AF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E21-444A-4F47-8514-19D366D20B0C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smtClean="0"/>
              <a:t>/13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1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C9A-0C77-4E75-9ACC-6E01D2FFCA87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2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21E5-CE31-47E6-A684-D45BDDBE8127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smtClean="0"/>
              <a:t>/13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29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DD4A-1048-4680-A234-AC4B9E460846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50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D775-9FEC-4591-86D1-4F38311FA31D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7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EA99-23CF-4A53-9B21-F7FA97D5C89E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6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7CB1-FB6C-43FE-B46F-9519E302484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4" y="303084"/>
            <a:ext cx="4480948" cy="894157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5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633-E8E6-49D6-8979-70490A5C316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‹N°›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986D-CA1C-42D2-ADFA-5AC6A71E846E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AF45-B196-435A-BB15-9011AD542F0C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CA8E-9445-47B7-A6BD-C8F194AC1B33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5A3-CE8C-4AAE-A795-A231D5BC3BBF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1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5971-DC7F-421D-BC06-1477E2A62D68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5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059-7952-4D8A-9B80-48BDA258503F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3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Yann SCHILL – Michael SOARES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6DD-8DCF-49AC-A7BA-0F57362EF936}" type="datetime1">
              <a:rPr lang="en-US" smtClean="0"/>
              <a:t>11/4/2015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55EA-BA2A-4BC5-990B-3A551DA14EC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custData r:id="rId19"/>
            </p:custDataLst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Romaric BOUFATIS – Yann SCHILL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smtClean="0"/>
              <a:t>/13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40" y="-185172"/>
            <a:ext cx="2687727" cy="19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3772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helpdev.f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Game Gag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Romaric BOUFATIS</a:t>
            </a:r>
          </a:p>
          <a:p>
            <a:r>
              <a:rPr lang="fr-FR" dirty="0" smtClean="0"/>
              <a:t>Yann SCHILL</a:t>
            </a:r>
          </a:p>
          <a:p>
            <a:r>
              <a:rPr lang="fr-FR" dirty="0" smtClean="0"/>
              <a:t>Michael SOARES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46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237158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ressources GANT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3" y="1820892"/>
            <a:ext cx="6655980" cy="2112264"/>
          </a:xfrm>
          <a:prstGeom prst="rect">
            <a:avLst/>
          </a:prstGeom>
        </p:spPr>
      </p:pic>
      <p:pic>
        <p:nvPicPr>
          <p:cNvPr id="7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80" y="2653775"/>
            <a:ext cx="6368251" cy="2112264"/>
          </a:xfrm>
          <a:prstGeom prst="rect">
            <a:avLst/>
          </a:prstGeom>
        </p:spPr>
      </p:pic>
      <p:pic>
        <p:nvPicPr>
          <p:cNvPr id="8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86" y="3986389"/>
            <a:ext cx="6381829" cy="211226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10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322166" y="1899184"/>
            <a:ext cx="3855420" cy="61320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Charge, 51 jours hommes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Coûts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90740"/>
              </p:ext>
            </p:extLst>
          </p:nvPr>
        </p:nvGraphicFramePr>
        <p:xfrm>
          <a:off x="830522" y="268669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11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8866" y="132740"/>
            <a:ext cx="8534400" cy="1507067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5"/>
            <a:ext cx="3855420" cy="61320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Cycle de développement</a:t>
            </a: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034586077"/>
              </p:ext>
            </p:extLst>
          </p:nvPr>
        </p:nvGraphicFramePr>
        <p:xfrm>
          <a:off x="4944893" y="6193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>
          <a:xfrm>
            <a:off x="684212" y="2017044"/>
            <a:ext cx="5620693" cy="963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Chef de projet : </a:t>
            </a:r>
          </a:p>
          <a:p>
            <a:pPr lvl="1"/>
            <a:r>
              <a:rPr lang="fr-FR" dirty="0" smtClean="0"/>
              <a:t>Yann </a:t>
            </a:r>
            <a:r>
              <a:rPr lang="fr-FR" dirty="0"/>
              <a:t>SCHILL</a:t>
            </a:r>
          </a:p>
          <a:p>
            <a:pPr lvl="1"/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7334" y="2696852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Développeurs :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1166809" y="3123357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Romaric BOUFATIS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95455" y="4770425"/>
            <a:ext cx="350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Développement en cascade</a:t>
            </a:r>
            <a:endParaRPr lang="fr-FR" b="1" u="sng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84211" y="3618326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Webdesigner/Dev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183313" y="4062504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Michael SOARES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12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351" y="0"/>
            <a:ext cx="8534400" cy="1507067"/>
          </a:xfrm>
        </p:spPr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3060574"/>
            <a:ext cx="5611392" cy="93990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Travail collaboratif et gestion des versions</a:t>
            </a:r>
          </a:p>
          <a:p>
            <a:pPr marL="742950" lvl="2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GIT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27" y="2725279"/>
            <a:ext cx="2124075" cy="832971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879971"/>
            <a:ext cx="5247250" cy="939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Environnement de développement</a:t>
            </a:r>
          </a:p>
          <a:p>
            <a:pPr lvl="1"/>
            <a:r>
              <a:rPr lang="fr-FR" dirty="0" smtClean="0"/>
              <a:t>Eclipse Mars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84213" y="4769586"/>
            <a:ext cx="5813692" cy="117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Système de gestion de base de données</a:t>
            </a:r>
          </a:p>
          <a:p>
            <a:pPr lvl="1"/>
            <a:r>
              <a:rPr lang="fr-FR" dirty="0" smtClean="0"/>
              <a:t>MYSQL</a:t>
            </a: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89" y="5078187"/>
            <a:ext cx="1856723" cy="963175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684212" y="1261676"/>
            <a:ext cx="5611392" cy="939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Langages</a:t>
            </a:r>
          </a:p>
          <a:p>
            <a:pPr lvl="1"/>
            <a:r>
              <a:rPr lang="fr-FR" dirty="0" smtClean="0"/>
              <a:t>JAVA </a:t>
            </a:r>
            <a:r>
              <a:rPr lang="fr-FR" dirty="0" smtClean="0"/>
              <a:t>,MYSQL</a:t>
            </a: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684212" y="2149418"/>
            <a:ext cx="5611392" cy="939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Librairies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, </a:t>
            </a:r>
            <a:r>
              <a:rPr lang="fr-FR" dirty="0" err="1" smtClean="0"/>
              <a:t>Spring</a:t>
            </a:r>
            <a:r>
              <a:rPr lang="fr-FR" dirty="0" smtClean="0"/>
              <a:t> , Facebook , Twitter</a:t>
            </a:r>
            <a:endParaRPr lang="fr-FR" dirty="0" smtClean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89" y="1273292"/>
            <a:ext cx="1444659" cy="1444659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Romaric BOUFATIS – Yann SCHILL – Michael SOARES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13</a:t>
            </a:fld>
            <a:r>
              <a:rPr lang="en-US" smtClean="0"/>
              <a:t>/13</a:t>
            </a:r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40" y="55080"/>
            <a:ext cx="1289050" cy="12890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57" y="3731397"/>
            <a:ext cx="1237050" cy="12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Merci pour votre attention !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14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612" y="0"/>
            <a:ext cx="8534400" cy="1507067"/>
          </a:xfrm>
        </p:spPr>
        <p:txBody>
          <a:bodyPr/>
          <a:lstStyle/>
          <a:p>
            <a:r>
              <a:rPr lang="fr-FR" dirty="0" smtClean="0"/>
              <a:t>Prestataire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2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1252241"/>
            <a:ext cx="8534400" cy="524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société RYM-IT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48948" y="3342258"/>
            <a:ext cx="4174836" cy="363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Fondateurs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3375" y="3683030"/>
            <a:ext cx="4174836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Martin </a:t>
            </a:r>
            <a:r>
              <a:rPr lang="fr-FR" dirty="0" err="1" smtClean="0"/>
              <a:t>Sournac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84212" y="4868455"/>
            <a:ext cx="8534400" cy="524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Fichier signalétique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02491"/>
              </p:ext>
            </p:extLst>
          </p:nvPr>
        </p:nvGraphicFramePr>
        <p:xfrm>
          <a:off x="4923784" y="4492266"/>
          <a:ext cx="5597740" cy="197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870"/>
                <a:gridCol w="2798870"/>
              </a:tblGrid>
              <a:tr h="252764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Fiche</a:t>
                      </a:r>
                      <a:r>
                        <a:rPr lang="fr-FR" sz="1100" baseline="0" dirty="0" smtClean="0"/>
                        <a:t> signalétique Help DEV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Type :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SARL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smtClean="0"/>
                        <a:t>SIRET 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25610222900018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442337">
                <a:tc>
                  <a:txBody>
                    <a:bodyPr/>
                    <a:lstStyle/>
                    <a:p>
                      <a:r>
                        <a:rPr lang="fr-FR" sz="1100" smtClean="0"/>
                        <a:t>Adresse &amp; Ville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12 Bd Jean Jaurès 92100 Boulogne Billancourt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Tél 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01.52.88.45.10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Fax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01.52.88.45.12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E-mail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hlinkClick r:id="rId3"/>
                        </a:rPr>
                        <a:t>contact@gameGaG.fr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843375" y="1776405"/>
            <a:ext cx="4174836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Créée en 2015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843374" y="2155876"/>
            <a:ext cx="6384637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/>
              <a:t>Spécialisée dans le développement informatique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843372" y="2553718"/>
            <a:ext cx="6384637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Partenariat avec des développeurs indépendants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285123"/>
            <a:ext cx="8534400" cy="1507067"/>
          </a:xfrm>
        </p:spPr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6"/>
            <a:ext cx="3070492" cy="548468"/>
          </a:xfrm>
        </p:spPr>
        <p:txBody>
          <a:bodyPr>
            <a:normAutofit/>
          </a:bodyPr>
          <a:lstStyle/>
          <a:p>
            <a:r>
              <a:rPr lang="fr-FR" dirty="0" smtClean="0"/>
              <a:t>Centre de formation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48" y="172679"/>
            <a:ext cx="1927964" cy="87590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095557" y="2072003"/>
            <a:ext cx="3070492" cy="5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Deux </a:t>
            </a:r>
            <a:r>
              <a:rPr lang="fr-FR" dirty="0" smtClean="0"/>
              <a:t>filiales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Romaric BOUFATIS 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3</a:t>
            </a:fld>
            <a:r>
              <a:rPr lang="en-US" smtClean="0"/>
              <a:t>/13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28" y="2065704"/>
            <a:ext cx="4021747" cy="265115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48" y="3668359"/>
            <a:ext cx="4010927" cy="264401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061527" y="3251084"/>
            <a:ext cx="483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Cette filiale est spécialisé dans la robotique et l’innovation.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61527" y="4916869"/>
            <a:ext cx="483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Cette filiale est spécialisé dans le domaine du jeux vidéo et du développement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3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13637"/>
            <a:ext cx="8534400" cy="1507067"/>
          </a:xfrm>
        </p:spPr>
        <p:txBody>
          <a:bodyPr/>
          <a:lstStyle/>
          <a:p>
            <a:r>
              <a:rPr lang="fr-FR" dirty="0" smtClean="0"/>
              <a:t>Besoin DU CLIENT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4212" y="1381713"/>
            <a:ext cx="8534400" cy="477982"/>
          </a:xfrm>
        </p:spPr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dirty="0" smtClean="0"/>
              <a:t>site de partage d’image</a:t>
            </a:r>
            <a:endParaRPr lang="fr-FR" dirty="0"/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1649412" y="1641437"/>
            <a:ext cx="8534400" cy="230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Application </a:t>
            </a:r>
            <a:r>
              <a:rPr lang="fr-FR" dirty="0"/>
              <a:t>Web </a:t>
            </a:r>
            <a:r>
              <a:rPr lang="fr-FR" dirty="0" smtClean="0"/>
              <a:t>Dynamique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Gestion d’une communauté de membres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Partage de photos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Possibilité de voté et de commenter les photos partagé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4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98536"/>
            <a:ext cx="8534400" cy="1507067"/>
          </a:xfrm>
        </p:spPr>
        <p:txBody>
          <a:bodyPr/>
          <a:lstStyle/>
          <a:p>
            <a:r>
              <a:rPr lang="fr-FR" dirty="0" smtClean="0"/>
              <a:t>Spécification Fonctionnelle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5"/>
            <a:ext cx="8534400" cy="3966370"/>
          </a:xfrm>
        </p:spPr>
        <p:txBody>
          <a:bodyPr>
            <a:normAutofit/>
          </a:bodyPr>
          <a:lstStyle/>
          <a:p>
            <a:r>
              <a:rPr lang="fr-FR" dirty="0" smtClean="0"/>
              <a:t>Authentification</a:t>
            </a:r>
          </a:p>
          <a:p>
            <a:r>
              <a:rPr lang="fr-FR" dirty="0" smtClean="0"/>
              <a:t>Recherche et filtre</a:t>
            </a:r>
          </a:p>
          <a:p>
            <a:r>
              <a:rPr lang="fr-FR" dirty="0" smtClean="0"/>
              <a:t>Ajout en favoris</a:t>
            </a:r>
          </a:p>
          <a:p>
            <a:r>
              <a:rPr lang="fr-FR" dirty="0" err="1" smtClean="0"/>
              <a:t>Like</a:t>
            </a:r>
            <a:endParaRPr lang="fr-FR" dirty="0" smtClean="0"/>
          </a:p>
          <a:p>
            <a:r>
              <a:rPr lang="fr-FR" dirty="0" err="1" smtClean="0"/>
              <a:t>Dislike</a:t>
            </a:r>
            <a:endParaRPr lang="fr-FR" dirty="0" smtClean="0"/>
          </a:p>
          <a:p>
            <a:r>
              <a:rPr lang="fr-FR" dirty="0" err="1" smtClean="0"/>
              <a:t>Upload</a:t>
            </a:r>
            <a:r>
              <a:rPr lang="fr-FR" dirty="0" smtClean="0"/>
              <a:t> image</a:t>
            </a:r>
            <a:endParaRPr lang="fr-FR" dirty="0" smtClean="0"/>
          </a:p>
          <a:p>
            <a:r>
              <a:rPr lang="fr-FR" dirty="0" smtClean="0"/>
              <a:t>Commentaire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2002466"/>
            <a:ext cx="1699914" cy="2921463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Romaric BOUFATIS – 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5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Accueil</a:t>
            </a:r>
          </a:p>
          <a:p>
            <a:r>
              <a:rPr lang="fr-FR" dirty="0" smtClean="0"/>
              <a:t>Login</a:t>
            </a:r>
          </a:p>
          <a:p>
            <a:r>
              <a:rPr lang="fr-FR" dirty="0" smtClean="0"/>
              <a:t>Gestion</a:t>
            </a:r>
          </a:p>
          <a:p>
            <a:r>
              <a:rPr lang="fr-FR" dirty="0" smtClean="0"/>
              <a:t>Détails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6</a:t>
            </a:fld>
            <a:r>
              <a:rPr lang="en-US" smtClean="0"/>
              <a:t>/13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12" y="1772651"/>
            <a:ext cx="7288227" cy="40385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12" y="1772651"/>
            <a:ext cx="7288227" cy="403852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12" y="1772650"/>
            <a:ext cx="7288228" cy="403852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11" y="1772650"/>
            <a:ext cx="7288228" cy="40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Conception Générale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</a:t>
            </a:r>
            <a:r>
              <a:rPr lang="fr-FR" dirty="0" smtClean="0"/>
              <a:t>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de cas d’utilisation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41" y="2003094"/>
            <a:ext cx="6256447" cy="370574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7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Conception Générale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utilisation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03" y="2079432"/>
            <a:ext cx="6208197" cy="3677163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8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21868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charge GANT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0" y="1826409"/>
            <a:ext cx="8927964" cy="418320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9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dc7dcf7-66ab-4bc8-bc99-c06e0c9c6647" Revision="1" Stencil="System.MyShapes" StencilVersion="1.0"/>
</Control>
</file>

<file path=customXml/itemProps1.xml><?xml version="1.0" encoding="utf-8"?>
<ds:datastoreItem xmlns:ds="http://schemas.openxmlformats.org/officeDocument/2006/customXml" ds:itemID="{4D551421-748E-4D17-A44F-EB4EB44DBF0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1113</TotalTime>
  <Words>347</Words>
  <Application>Microsoft Office PowerPoint</Application>
  <PresentationFormat>Grand écran</PresentationFormat>
  <Paragraphs>119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Facette</vt:lpstr>
      <vt:lpstr>Projet Game Gag</vt:lpstr>
      <vt:lpstr>Prestataire</vt:lpstr>
      <vt:lpstr>Client</vt:lpstr>
      <vt:lpstr>Besoin DU CLIENT</vt:lpstr>
      <vt:lpstr>Spécification Fonctionnelle</vt:lpstr>
      <vt:lpstr>Maquette</vt:lpstr>
      <vt:lpstr>Conception Générale</vt:lpstr>
      <vt:lpstr>Conception Générale</vt:lpstr>
      <vt:lpstr>Organisation</vt:lpstr>
      <vt:lpstr>Organisation</vt:lpstr>
      <vt:lpstr>Ressources</vt:lpstr>
      <vt:lpstr>Organisation</vt:lpstr>
      <vt:lpstr>Technologies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Planning Insta</dc:title>
  <dc:creator>Compte Microsoft</dc:creator>
  <cp:lastModifiedBy>Compte Microsoft</cp:lastModifiedBy>
  <cp:revision>77</cp:revision>
  <dcterms:created xsi:type="dcterms:W3CDTF">2014-12-17T13:36:28Z</dcterms:created>
  <dcterms:modified xsi:type="dcterms:W3CDTF">2015-11-04T15:30:54Z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