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5C0BD-B20F-49BD-824E-9BA2D777EA80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E333-E0E8-4E04-B207-786761E28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900C-C766-8833-5DC3-EFC10AC81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205C-3C50-E732-1B3C-2E9706287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D26D-0430-EBAF-142D-87521F06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F7B3-E5D3-4EC5-FCD3-6401BDEC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70D6-1E86-A409-D389-1F91CA34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E65F-9C63-375C-1CA3-E76384F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14142-209F-060F-8479-3B3A11BC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C8DEE-F9A9-4FB1-BCED-CC955C6A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3E19-0374-49A8-C50A-B841962C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3A9F-6CB4-CCB7-6114-BDBE3151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5F728-8767-4EEB-3669-EE254B16B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84D56-4C0E-3298-6891-4EC14496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E8DF-92D6-CE0B-BADF-BA472E47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DE74-69C9-F0BA-A8B8-F830EECA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11AA0-5479-36F7-7392-FBF186FD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B204-8957-542B-E0C2-DEA80FE5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5A75-75E2-C136-4E65-2B2633BA4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04D5-9B2E-197B-AD7B-EF0682D4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A8DF4-9445-9D4B-5872-0D9EE06C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F97F-EF12-28FE-545C-B8DF8D85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57B5-F9D7-B575-D310-7188FAA4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E8579-2787-005E-84DB-18E589D41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8E13-17E4-54F7-1AF9-3DA49E48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1413-AEA1-8094-34F0-8CC83A5F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BD22-616C-142F-4D27-BA8C7A2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4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4C1F-85FC-35C8-D88B-737DB3C4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4248-F984-A2C9-9FF0-CC08C3ED2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F4ED3-5E75-139A-5275-32319EEFA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360BA-3647-1AD8-BE71-5A35E0FB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E62B-7937-F1C7-CBDB-5DC1BB33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3D72-B171-E597-EE4D-7988E09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99D4-0B9A-7B5A-3D93-299884BB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20C33-3583-41E8-B07E-5A09104E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0548E-FF6F-3820-84F6-1E02C047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B435F-3FEC-A6FE-7CA9-6CBFBBF91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A1066-BCA9-354F-5B4D-6B56A1DA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660FE-76D0-F4FD-2DF1-D55DE186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DCA03-363F-FB13-58A0-78D21EDD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FD961-AEDC-BF17-8885-53ED4694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631-9E87-D310-9E24-02BCBC5A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4EB0CB-837E-DFCE-F057-177A3290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3BFFF-C88D-CB08-9F37-8FDC7ED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84A15-D26F-FAC3-6B2E-AC67C456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8A239-9B1C-8ECD-AB4F-044959B4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40FE-DE03-3E40-26E1-97598B30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353C-8860-F5DE-AB0D-71AD383D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4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E07A-2CE8-167D-2A09-02CF261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0418-E948-83AF-CF3A-FE2DCD80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F4DA0-9FB2-B409-1C7B-5B3B1736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80A-1228-6CC7-6FD5-7864987D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FA0A-6129-487E-436D-971C9101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503BE-CF20-9428-7F74-18429AA5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834-357D-7432-BD4E-C2BA175E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6A455-AB9A-C165-BFD1-6825A402C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F66CA-51E7-BCBA-2872-6D2245B3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0F04-1CD2-95E3-6727-F915FF66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6D5F5-BEBE-014F-84F4-508580CF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35C0D-D4A9-9E89-4FA3-BABFF4C0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803DC-DD27-C1B7-1906-4D0D0332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0031-A075-E637-2803-BD5B7B5E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57D5E-43A6-5FF2-6E5E-EB9776325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27DB-096D-4849-80AE-359224D44078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28802-3881-1A56-B5FE-CFF6623D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142A-49A9-A033-A885-F94713EE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257A-72B9-4B83-9A8F-C396CA744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5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11E2-20CD-4DE5-869D-0169811CD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i="1" u="sng" dirty="0">
                <a:latin typeface="Algerian" panose="04020705040A02060702" pitchFamily="82" charset="0"/>
              </a:rPr>
              <a:t>SMARTCITY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3CC23-5463-4B9D-AE44-874FB5EC7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1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4875-9FE7-412A-8C2B-47F1AD7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HOSPITAL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A12B-7D84-4962-9E1A-FAD97869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5497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C-T scan </a:t>
            </a:r>
          </a:p>
          <a:p>
            <a:r>
              <a:rPr lang="en-US" dirty="0"/>
              <a:t>Saline system </a:t>
            </a:r>
          </a:p>
          <a:p>
            <a:r>
              <a:rPr lang="en-US" dirty="0"/>
              <a:t>Automatic Door </a:t>
            </a:r>
          </a:p>
          <a:p>
            <a:r>
              <a:rPr lang="en-US" dirty="0"/>
              <a:t>Lift </a:t>
            </a:r>
          </a:p>
          <a:p>
            <a:r>
              <a:rPr lang="en-US" dirty="0"/>
              <a:t>LDR</a:t>
            </a:r>
          </a:p>
          <a:p>
            <a:r>
              <a:rPr lang="en-US" dirty="0"/>
              <a:t>Wi-Fi lights</a:t>
            </a:r>
          </a:p>
          <a:p>
            <a:r>
              <a:rPr lang="en-US" dirty="0" err="1"/>
              <a:t>Emergengy</a:t>
            </a:r>
            <a:r>
              <a:rPr lang="en-US" dirty="0"/>
              <a:t> pager</a:t>
            </a:r>
          </a:p>
        </p:txBody>
      </p:sp>
    </p:spTree>
    <p:extLst>
      <p:ext uri="{BB962C8B-B14F-4D97-AF65-F5344CB8AC3E}">
        <p14:creationId xmlns:p14="http://schemas.microsoft.com/office/powerpoint/2010/main" val="271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F6B2-8637-4378-9D18-37CD4831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SMART COLLEGE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BF94-E566-4595-9BCF-059A7FF0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 attendance  (Face detection)(teachers reception)(students class room)</a:t>
            </a:r>
          </a:p>
          <a:p>
            <a:r>
              <a:rPr lang="en-US" dirty="0"/>
              <a:t>Automatic door (main gate)(ultra sonic)</a:t>
            </a:r>
          </a:p>
          <a:p>
            <a:r>
              <a:rPr lang="en-US" dirty="0"/>
              <a:t>Flood Detection </a:t>
            </a:r>
          </a:p>
          <a:p>
            <a:r>
              <a:rPr lang="en-US" dirty="0"/>
              <a:t>Temperature sensing (</a:t>
            </a:r>
            <a:r>
              <a:rPr lang="en-US" dirty="0" err="1"/>
              <a:t>bahaaar</a:t>
            </a:r>
            <a:r>
              <a:rPr lang="en-US" dirty="0"/>
              <a:t>)</a:t>
            </a:r>
          </a:p>
          <a:p>
            <a:r>
              <a:rPr lang="en-US" dirty="0" err="1"/>
              <a:t>Arthorization</a:t>
            </a:r>
            <a:r>
              <a:rPr lang="en-US" dirty="0"/>
              <a:t> (Control room) </a:t>
            </a:r>
          </a:p>
          <a:p>
            <a:r>
              <a:rPr lang="en-US" dirty="0"/>
              <a:t>Automatic lights </a:t>
            </a:r>
          </a:p>
          <a:p>
            <a:r>
              <a:rPr lang="en-US" dirty="0"/>
              <a:t>Automatic door (</a:t>
            </a:r>
            <a:r>
              <a:rPr lang="en-US" dirty="0" err="1"/>
              <a:t>princi</a:t>
            </a:r>
            <a:r>
              <a:rPr lang="en-US" dirty="0"/>
              <a:t> control)(class room)</a:t>
            </a:r>
          </a:p>
          <a:p>
            <a:r>
              <a:rPr lang="en-US" dirty="0"/>
              <a:t>Gas sensor</a:t>
            </a:r>
          </a:p>
          <a:p>
            <a:r>
              <a:rPr lang="en-US" dirty="0"/>
              <a:t>Fire alarm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0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9F21-6725-4A04-89FB-4BA333CD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0B8E-8F43-4017-8DE0-1CE0C6FE1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lights</a:t>
            </a:r>
          </a:p>
          <a:p>
            <a:r>
              <a:rPr lang="en-US" dirty="0">
                <a:highlight>
                  <a:srgbClr val="FF0000"/>
                </a:highlight>
              </a:rPr>
              <a:t>Rain detection </a:t>
            </a:r>
          </a:p>
          <a:p>
            <a:r>
              <a:rPr lang="en-US" dirty="0"/>
              <a:t>WIFI lights </a:t>
            </a:r>
          </a:p>
          <a:p>
            <a:r>
              <a:rPr lang="en-US" dirty="0"/>
              <a:t>Smoke alarm </a:t>
            </a:r>
          </a:p>
          <a:p>
            <a:r>
              <a:rPr lang="en-US" dirty="0"/>
              <a:t>Face detection</a:t>
            </a:r>
          </a:p>
          <a:p>
            <a:r>
              <a:rPr lang="en-US" dirty="0"/>
              <a:t>Smart door, fan.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3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CDFE-E941-4A91-9220-71108FC9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6729-001F-4D02-B6D4-96BDC4C51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benches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0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64D2-43A5-AB73-961D-B1378839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AR-1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7F6-D7EC-0544-F203-CD7089FE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Door-server</a:t>
            </a:r>
          </a:p>
          <a:p>
            <a:r>
              <a:rPr lang="en-US" dirty="0"/>
              <a:t>Rain sensor</a:t>
            </a:r>
          </a:p>
          <a:p>
            <a:r>
              <a:rPr lang="en-US" dirty="0"/>
              <a:t>LDR light</a:t>
            </a:r>
          </a:p>
          <a:p>
            <a:r>
              <a:rPr lang="en-US" dirty="0"/>
              <a:t>Fire </a:t>
            </a:r>
            <a:r>
              <a:rPr lang="en-US" dirty="0" err="1"/>
              <a:t>Alram</a:t>
            </a:r>
            <a:r>
              <a:rPr lang="en-US" dirty="0"/>
              <a:t>/buzzer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Gas sensor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1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C2BE-C33A-3438-0780-EE59DB66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1BC24-71F0-6669-DEA4-379AF91B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Counter</a:t>
            </a:r>
          </a:p>
          <a:p>
            <a:r>
              <a:rPr lang="en-US" dirty="0"/>
              <a:t>Smart entry, exit</a:t>
            </a:r>
          </a:p>
          <a:p>
            <a:r>
              <a:rPr lang="en-US" dirty="0" err="1"/>
              <a:t>Rgb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2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111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SMARTCITY</vt:lpstr>
      <vt:lpstr>SMART HOSPITAL  </vt:lpstr>
      <vt:lpstr>SMART COLLEGE </vt:lpstr>
      <vt:lpstr>SMART HOME </vt:lpstr>
      <vt:lpstr>Park</vt:lpstr>
      <vt:lpstr>Arduino AR-1</vt:lpstr>
      <vt:lpstr>parking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Ayesha Akhter</dc:creator>
  <cp:lastModifiedBy>Ayesha Akhter</cp:lastModifiedBy>
  <cp:revision>6</cp:revision>
  <dcterms:created xsi:type="dcterms:W3CDTF">2024-06-08T06:57:45Z</dcterms:created>
  <dcterms:modified xsi:type="dcterms:W3CDTF">2024-07-01T17:42:58Z</dcterms:modified>
</cp:coreProperties>
</file>