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870363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1" userDrawn="1">
          <p15:clr>
            <a:srgbClr val="A4A3A4"/>
          </p15:clr>
        </p15:guide>
        <p15:guide id="2" pos="53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54" d="100"/>
          <a:sy n="54" d="100"/>
        </p:scale>
        <p:origin x="99" y="360"/>
      </p:cViewPr>
      <p:guideLst>
        <p:guide orient="horz" pos="2841"/>
        <p:guide pos="53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8796" y="1475959"/>
            <a:ext cx="12652772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8796" y="4736847"/>
            <a:ext cx="12652772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1D42-368E-49ED-A0F4-FE1E5C1F5580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5E7-2952-4202-A155-75D384F22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90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1D42-368E-49ED-A0F4-FE1E5C1F5580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5E7-2952-4202-A155-75D384F22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129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072854" y="480157"/>
            <a:ext cx="3637672" cy="76428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9837" y="480157"/>
            <a:ext cx="10702137" cy="76428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1D42-368E-49ED-A0F4-FE1E5C1F5580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5E7-2952-4202-A155-75D384F22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12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1D42-368E-49ED-A0F4-FE1E5C1F5580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5E7-2952-4202-A155-75D384F22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718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051" y="2248386"/>
            <a:ext cx="14550688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1051" y="6035358"/>
            <a:ext cx="14550688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>
                    <a:tint val="82000"/>
                  </a:schemeClr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82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82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1D42-368E-49ED-A0F4-FE1E5C1F5580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5E7-2952-4202-A155-75D384F22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20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9838" y="2400782"/>
            <a:ext cx="7169904" cy="5722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40621" y="2400782"/>
            <a:ext cx="7169904" cy="5722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1D42-368E-49ED-A0F4-FE1E5C1F5580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5E7-2952-4202-A155-75D384F22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817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35" y="480157"/>
            <a:ext cx="14550688" cy="1743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035" y="2210808"/>
            <a:ext cx="7136954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2035" y="3294290"/>
            <a:ext cx="7136954" cy="4845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40621" y="2210808"/>
            <a:ext cx="7172102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540621" y="3294290"/>
            <a:ext cx="7172102" cy="4845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1D42-368E-49ED-A0F4-FE1E5C1F5580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5E7-2952-4202-A155-75D384F22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20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1D42-368E-49ED-A0F4-FE1E5C1F5580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5E7-2952-4202-A155-75D384F22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43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1D42-368E-49ED-A0F4-FE1E5C1F5580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5E7-2952-4202-A155-75D384F22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131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35" y="601239"/>
            <a:ext cx="5441131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2102" y="1298510"/>
            <a:ext cx="8540621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2035" y="2705576"/>
            <a:ext cx="5441131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1D42-368E-49ED-A0F4-FE1E5C1F5580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5E7-2952-4202-A155-75D384F22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55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35" y="601239"/>
            <a:ext cx="5441131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72102" y="1298510"/>
            <a:ext cx="8540621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2035" y="2705576"/>
            <a:ext cx="5441131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1D42-368E-49ED-A0F4-FE1E5C1F5580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655E7-2952-4202-A155-75D384F22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59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9838" y="480157"/>
            <a:ext cx="14550688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9838" y="2400782"/>
            <a:ext cx="14550688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9837" y="8358896"/>
            <a:ext cx="3795832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8B1D42-368E-49ED-A0F4-FE1E5C1F5580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8308" y="8358896"/>
            <a:ext cx="5693748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914694" y="8358896"/>
            <a:ext cx="3795832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655E7-2952-4202-A155-75D384F226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97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12F2788-0936-399B-4034-710DCA8D5502}"/>
              </a:ext>
            </a:extLst>
          </p:cNvPr>
          <p:cNvGrpSpPr/>
          <p:nvPr/>
        </p:nvGrpSpPr>
        <p:grpSpPr>
          <a:xfrm>
            <a:off x="81280" y="376370"/>
            <a:ext cx="16615987" cy="8007330"/>
            <a:chOff x="72892" y="167484"/>
            <a:chExt cx="16615987" cy="80073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C85212-C9AA-C89A-DAFE-600F43D4870B}"/>
                </a:ext>
              </a:extLst>
            </p:cNvPr>
            <p:cNvSpPr/>
            <p:nvPr/>
          </p:nvSpPr>
          <p:spPr>
            <a:xfrm>
              <a:off x="72892" y="167484"/>
              <a:ext cx="16615987" cy="8007330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1001">
              <a:schemeClr val="lt1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25A26D-E70D-CC30-E6AC-89EEFF13B66E}"/>
                </a:ext>
              </a:extLst>
            </p:cNvPr>
            <p:cNvGrpSpPr/>
            <p:nvPr/>
          </p:nvGrpSpPr>
          <p:grpSpPr>
            <a:xfrm>
              <a:off x="164706" y="205493"/>
              <a:ext cx="16515681" cy="7928452"/>
              <a:chOff x="177341" y="386160"/>
              <a:chExt cx="16515681" cy="7928452"/>
            </a:xfrm>
            <a:solidFill>
              <a:schemeClr val="bg1"/>
            </a:solidFill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097A5C0-73CB-5729-D71D-73DD708E36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2" r="17746" b="-72"/>
              <a:stretch/>
            </p:blipFill>
            <p:spPr>
              <a:xfrm>
                <a:off x="7446710" y="389021"/>
                <a:ext cx="6764744" cy="396279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005B526-B57C-501F-9DFC-27C52BBF90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7458"/>
              <a:stretch/>
            </p:blipFill>
            <p:spPr>
              <a:xfrm>
                <a:off x="603449" y="390250"/>
                <a:ext cx="6764743" cy="396156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C4F04B4-70AE-D6E4-C48D-35EE36835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893" t="970" r="797" b="23300"/>
              <a:stretch/>
            </p:blipFill>
            <p:spPr>
              <a:xfrm>
                <a:off x="14385781" y="386160"/>
                <a:ext cx="2307241" cy="517861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D997F4-58C0-D485-5AD6-D1F588DDB34F}"/>
                  </a:ext>
                </a:extLst>
              </p:cNvPr>
              <p:cNvSpPr txBox="1"/>
              <p:nvPr/>
            </p:nvSpPr>
            <p:spPr>
              <a:xfrm rot="16200000">
                <a:off x="-500963" y="1811568"/>
                <a:ext cx="1801320" cy="42274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2147" b="1" dirty="0"/>
                  <a:t>Monona</a:t>
                </a:r>
                <a:r>
                  <a:rPr lang="en-CA" sz="2147" dirty="0"/>
                  <a:t> </a:t>
                </a:r>
                <a:r>
                  <a:rPr lang="en-CA" sz="2147" b="1" dirty="0"/>
                  <a:t>lake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3FB5A0-3F74-CEF1-9DD6-DA98AE33EE8E}"/>
                  </a:ext>
                </a:extLst>
              </p:cNvPr>
              <p:cNvSpPr txBox="1"/>
              <p:nvPr/>
            </p:nvSpPr>
            <p:spPr>
              <a:xfrm rot="16200000">
                <a:off x="-562767" y="5823956"/>
                <a:ext cx="1902960" cy="422744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2147" b="1" dirty="0"/>
                  <a:t>Mendota</a:t>
                </a:r>
                <a:r>
                  <a:rPr lang="en-CA" sz="2147" dirty="0"/>
                  <a:t> </a:t>
                </a:r>
                <a:r>
                  <a:rPr lang="en-CA" sz="2147" b="1" dirty="0"/>
                  <a:t>lake</a:t>
                </a:r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FBE4494-4E72-BA53-03A7-DEBB160563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68" t="31" r="17779" b="-31"/>
              <a:stretch/>
            </p:blipFill>
            <p:spPr>
              <a:xfrm>
                <a:off x="7441142" y="4351816"/>
                <a:ext cx="6764744" cy="396279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E2A7E2EC-2305-0778-B388-7917DB004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02" t="-31" r="17626" b="31"/>
              <a:stretch/>
            </p:blipFill>
            <p:spPr>
              <a:xfrm>
                <a:off x="597882" y="4351818"/>
                <a:ext cx="6764743" cy="396156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17869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Andrés Zambrano Luna</dc:creator>
  <cp:lastModifiedBy>Brian Andrés Zambrano Luna</cp:lastModifiedBy>
  <cp:revision>9</cp:revision>
  <dcterms:created xsi:type="dcterms:W3CDTF">2024-10-17T17:10:53Z</dcterms:created>
  <dcterms:modified xsi:type="dcterms:W3CDTF">2025-02-27T01:01:06Z</dcterms:modified>
</cp:coreProperties>
</file>