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7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iwXmkgk3dxf1rLOR4r89dDZt7b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다음은 진행상황입니다.</a:t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94c56aa3f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automatic</a:t>
            </a:r>
            <a:endParaRPr/>
          </a:p>
        </p:txBody>
      </p:sp>
      <p:sp>
        <p:nvSpPr>
          <p:cNvPr id="274" name="Google Shape;274;gd94c56aa3f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0917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94c56aa3f_2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0" name="Google Shape;290;gd94c56aa3f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94c56aa3f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98" name="Google Shape;298;gd94c56aa3f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94c56aa3f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5" name="Google Shape;305;gd94c56aa3f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94c56aa3f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6" name="Google Shape;316;gd94c56aa3f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94c56aa3f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5" name="Google Shape;325;gd94c56aa3f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94c56aa3f_2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34" name="Google Shape;334;gd94c56aa3f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94c56aa3f_2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2" name="Google Shape;342;gd94c56aa3f_2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dca77b7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3" name="Google Shape;93;gd7dca77b7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235ed3b9c_7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앞으로의 계획을 설명드리겠습니다.</a:t>
            </a:r>
            <a:endParaRPr/>
          </a:p>
        </p:txBody>
      </p:sp>
      <p:sp>
        <p:nvSpPr>
          <p:cNvPr id="350" name="Google Shape;350;gd235ed3b9c_7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dca77b7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automatic</a:t>
            </a:r>
            <a:endParaRPr/>
          </a:p>
        </p:txBody>
      </p:sp>
      <p:sp>
        <p:nvSpPr>
          <p:cNvPr id="99" name="Google Shape;99;gd7dca77b7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dca77b7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automatic</a:t>
            </a:r>
            <a:endParaRPr/>
          </a:p>
        </p:txBody>
      </p:sp>
      <p:sp>
        <p:nvSpPr>
          <p:cNvPr id="106" name="Google Shape;106;gd7dca77b7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4c56aa3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3" name="Google Shape;113;gd94c56aa3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4c56aa3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9" name="Google Shape;119;gd94c56aa3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4c56aa3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7" name="Google Shape;177;gd94c56aa3f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4c56aa3f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06" name="Google Shape;206;gd94c56aa3f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94c56aa3f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7" name="Google Shape;227;gd94c56aa3f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MHv6c6va89qFjqVxeosEw1wmnpblktTR/view" TargetMode="External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cghev9w9ZTJTUzF_yxnl3OgrDNoGdWM4/view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qjQpHplGCPVZDUl7MUhZg-O-A7iOwm8/view" TargetMode="External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jp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.jp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.jp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675" y="24620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mooDiffuser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85000" y="3429000"/>
            <a:ext cx="52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B.AB.O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김민진, 김소현, 방예지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381675" y="2919274"/>
            <a:ext cx="11072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94c56aa3f_0_374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94c56aa3f_0_374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Google Shape;278;gd94c56aa3f_0_374" title="Automati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750" y="1844213"/>
            <a:ext cx="5634802" cy="31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d94c56aa3f_0_374"/>
          <p:cNvSpPr txBox="1"/>
          <p:nvPr/>
        </p:nvSpPr>
        <p:spPr>
          <a:xfrm>
            <a:off x="7961700" y="4947750"/>
            <a:ext cx="9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use_case_1.mp4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162352" y="198875"/>
            <a:ext cx="46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2&amp;3</a:t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6" name="Google Shape;286;p7" title="IMG_091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>
            <a:off x="7310800" y="5086925"/>
            <a:ext cx="13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use_case_2&amp;3.MOV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94c56aa3f_2_71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94c56aa3f_2_71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Arduino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4" name="Google Shape;294;gd94c56aa3f_2_71" title="arduin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925" y="1570500"/>
            <a:ext cx="6884198" cy="387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d94c56aa3f_2_71"/>
          <p:cNvSpPr txBox="1"/>
          <p:nvPr/>
        </p:nvSpPr>
        <p:spPr>
          <a:xfrm>
            <a:off x="8865175" y="5357950"/>
            <a:ext cx="9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arduino.mp4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94c56aa3f_0_380"/>
          <p:cNvSpPr/>
          <p:nvPr/>
        </p:nvSpPr>
        <p:spPr>
          <a:xfrm>
            <a:off x="554254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d94c56aa3f_0_380"/>
          <p:cNvSpPr txBox="1"/>
          <p:nvPr/>
        </p:nvSpPr>
        <p:spPr>
          <a:xfrm>
            <a:off x="162349" y="198875"/>
            <a:ext cx="7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라즈베리파이 음성녹음&amp;텍스트화 확인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2" name="Google Shape;302;gd94c56aa3f_0_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98" y="837925"/>
            <a:ext cx="5786226" cy="533749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94c56aa3f_0_387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d94c56aa3f_0_387"/>
          <p:cNvSpPr txBox="1"/>
          <p:nvPr/>
        </p:nvSpPr>
        <p:spPr>
          <a:xfrm>
            <a:off x="162349" y="198875"/>
            <a:ext cx="77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aws s3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에 녹음파일(.wav)과 json파일 저장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9" name="Google Shape;309;gd94c56aa3f_0_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25" y="999850"/>
            <a:ext cx="4822025" cy="4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d94c56aa3f_0_3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490" y="999851"/>
            <a:ext cx="4887660" cy="48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d94c56aa3f_0_387"/>
          <p:cNvSpPr/>
          <p:nvPr/>
        </p:nvSpPr>
        <p:spPr>
          <a:xfrm>
            <a:off x="2489625" y="4146225"/>
            <a:ext cx="2359800" cy="7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d94c56aa3f_0_387"/>
          <p:cNvSpPr/>
          <p:nvPr/>
        </p:nvSpPr>
        <p:spPr>
          <a:xfrm>
            <a:off x="7917425" y="4020975"/>
            <a:ext cx="2359800" cy="7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gd94c56aa3f_0_387"/>
          <p:cNvCxnSpPr/>
          <p:nvPr/>
        </p:nvCxnSpPr>
        <p:spPr>
          <a:xfrm>
            <a:off x="5644800" y="4587575"/>
            <a:ext cx="902400" cy="4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94c56aa3f_2_36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d94c56aa3f_2_36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0" name="Google Shape;320;gd94c56aa3f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5" y="730925"/>
            <a:ext cx="10985251" cy="55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94c56aa3f_2_36"/>
          <p:cNvSpPr/>
          <p:nvPr/>
        </p:nvSpPr>
        <p:spPr>
          <a:xfrm>
            <a:off x="7349175" y="2613025"/>
            <a:ext cx="2952000" cy="199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d94c56aa3f_2_36"/>
          <p:cNvSpPr/>
          <p:nvPr/>
        </p:nvSpPr>
        <p:spPr>
          <a:xfrm>
            <a:off x="1164877" y="1628827"/>
            <a:ext cx="1375200" cy="44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94c56aa3f_2_46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d94c56aa3f_2_46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9" name="Google Shape;329;gd94c56aa3f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" y="730925"/>
            <a:ext cx="10980350" cy="55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d94c56aa3f_2_46"/>
          <p:cNvSpPr/>
          <p:nvPr/>
        </p:nvSpPr>
        <p:spPr>
          <a:xfrm>
            <a:off x="1125851" y="1562370"/>
            <a:ext cx="1610400" cy="4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94c56aa3f_2_46"/>
          <p:cNvSpPr/>
          <p:nvPr/>
        </p:nvSpPr>
        <p:spPr>
          <a:xfrm>
            <a:off x="7287753" y="5484024"/>
            <a:ext cx="1610400" cy="32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94c56aa3f_2_57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d94c56aa3f_2_57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2&amp;3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8" name="Google Shape;338;gd94c56aa3f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5" y="730925"/>
            <a:ext cx="10952026" cy="55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d94c56aa3f_2_57"/>
          <p:cNvSpPr/>
          <p:nvPr/>
        </p:nvSpPr>
        <p:spPr>
          <a:xfrm>
            <a:off x="7312709" y="5389982"/>
            <a:ext cx="3684600" cy="50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94c56aa3f_2_62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d94c56aa3f_2_62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usecase 2&amp;3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6" name="Google Shape;346;gd94c56aa3f_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5" y="773525"/>
            <a:ext cx="10952026" cy="55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d94c56aa3f_2_62"/>
          <p:cNvSpPr/>
          <p:nvPr/>
        </p:nvSpPr>
        <p:spPr>
          <a:xfrm>
            <a:off x="1134670" y="1638139"/>
            <a:ext cx="1772100" cy="95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dca77b76_0_0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d7dca77b76_0_0"/>
          <p:cNvSpPr txBox="1"/>
          <p:nvPr/>
        </p:nvSpPr>
        <p:spPr>
          <a:xfrm>
            <a:off x="381675" y="2919274"/>
            <a:ext cx="11072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Feedback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235ed3b9c_7_19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235ed3b9c_7_19"/>
          <p:cNvSpPr txBox="1"/>
          <p:nvPr/>
        </p:nvSpPr>
        <p:spPr>
          <a:xfrm>
            <a:off x="381675" y="2919274"/>
            <a:ext cx="11072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Plans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6"/>
          <p:cNvSpPr txBox="1"/>
          <p:nvPr/>
        </p:nvSpPr>
        <p:spPr>
          <a:xfrm>
            <a:off x="162344" y="198872"/>
            <a:ext cx="35247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Plans: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16"/>
          <p:cNvSpPr txBox="1"/>
          <p:nvPr/>
        </p:nvSpPr>
        <p:spPr>
          <a:xfrm>
            <a:off x="1120951" y="1531975"/>
            <a:ext cx="916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mic Sans MS"/>
              <a:buAutoNum type="arabicParenR"/>
            </a:pP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AWS-라즈베리파이 사이 소켓 통신 구축</a:t>
            </a:r>
            <a:endParaRPr b="1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1120951" y="3170650"/>
            <a:ext cx="916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감정 수 비교를 통해 case 구분 </a:t>
            </a:r>
            <a:endParaRPr b="1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120951" y="4772275"/>
            <a:ext cx="916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case 3 구현 </a:t>
            </a:r>
            <a:endParaRPr b="1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/>
        </p:nvSpPr>
        <p:spPr>
          <a:xfrm>
            <a:off x="381675" y="2919274"/>
            <a:ext cx="11072700" cy="1292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dca77b76_0_10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d7dca77b76_0_10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text-CNN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gd7dca77b7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113" y="1590805"/>
            <a:ext cx="8242425" cy="36764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dca77b76_0_18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d7dca77b76_0_18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CNN 모델 생성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0" name="Google Shape;110;gd7dca77b7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254023"/>
            <a:ext cx="76104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4c56aa3f_0_1"/>
          <p:cNvSpPr txBox="1"/>
          <p:nvPr/>
        </p:nvSpPr>
        <p:spPr>
          <a:xfrm>
            <a:off x="381675" y="2919274"/>
            <a:ext cx="11072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gd94c56aa3f_0_1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4c56aa3f_0_12"/>
          <p:cNvSpPr/>
          <p:nvPr/>
        </p:nvSpPr>
        <p:spPr>
          <a:xfrm>
            <a:off x="701891" y="8050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d94c56aa3f_0_12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3" name="Google Shape;123;gd94c56aa3f_0_12"/>
          <p:cNvGrpSpPr/>
          <p:nvPr/>
        </p:nvGrpSpPr>
        <p:grpSpPr>
          <a:xfrm>
            <a:off x="815065" y="879227"/>
            <a:ext cx="10857165" cy="5403096"/>
            <a:chOff x="469608" y="295150"/>
            <a:chExt cx="12014125" cy="5757775"/>
          </a:xfrm>
        </p:grpSpPr>
        <p:pic>
          <p:nvPicPr>
            <p:cNvPr id="124" name="Google Shape;124;gd94c56aa3f_0_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3982" y="971954"/>
              <a:ext cx="1372100" cy="798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gd94c56aa3f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608" y="2009050"/>
              <a:ext cx="641400" cy="459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gd94c56aa3f_0_12"/>
            <p:cNvPicPr preferRelativeResize="0"/>
            <p:nvPr/>
          </p:nvPicPr>
          <p:blipFill rotWithShape="1">
            <a:blip r:embed="rId5">
              <a:alphaModFix/>
            </a:blip>
            <a:srcRect b="0" l="11930" r="13313" t="0"/>
            <a:stretch/>
          </p:blipFill>
          <p:spPr>
            <a:xfrm>
              <a:off x="1090908" y="1459638"/>
              <a:ext cx="801850" cy="100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d94c56aa3f_0_12"/>
            <p:cNvPicPr preferRelativeResize="0"/>
            <p:nvPr/>
          </p:nvPicPr>
          <p:blipFill rotWithShape="1">
            <a:blip r:embed="rId6">
              <a:alphaModFix/>
            </a:blip>
            <a:srcRect b="18108" l="15743" r="8967" t="14970"/>
            <a:stretch/>
          </p:blipFill>
          <p:spPr>
            <a:xfrm>
              <a:off x="1996716" y="787279"/>
              <a:ext cx="1437150" cy="983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gd94c56aa3f_0_12"/>
            <p:cNvSpPr txBox="1"/>
            <p:nvPr/>
          </p:nvSpPr>
          <p:spPr>
            <a:xfrm>
              <a:off x="3348994" y="1357393"/>
              <a:ext cx="16362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pyaudio모듈</a:t>
              </a:r>
              <a:endParaRPr b="1" sz="1000"/>
            </a:p>
          </p:txBody>
        </p:sp>
        <p:pic>
          <p:nvPicPr>
            <p:cNvPr id="129" name="Google Shape;129;gd94c56aa3f_0_12"/>
            <p:cNvPicPr preferRelativeResize="0"/>
            <p:nvPr/>
          </p:nvPicPr>
          <p:blipFill rotWithShape="1">
            <a:blip r:embed="rId7">
              <a:alphaModFix/>
            </a:blip>
            <a:srcRect b="0" l="4095" r="0" t="1400"/>
            <a:stretch/>
          </p:blipFill>
          <p:spPr>
            <a:xfrm>
              <a:off x="4473018" y="971968"/>
              <a:ext cx="811078" cy="7985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Google Shape;130;gd94c56aa3f_0_12"/>
            <p:cNvCxnSpPr/>
            <p:nvPr/>
          </p:nvCxnSpPr>
          <p:spPr>
            <a:xfrm flipH="1" rot="10800000">
              <a:off x="3506464" y="1277574"/>
              <a:ext cx="641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gd94c56aa3f_0_12"/>
            <p:cNvSpPr txBox="1"/>
            <p:nvPr/>
          </p:nvSpPr>
          <p:spPr>
            <a:xfrm>
              <a:off x="5395650" y="1355709"/>
              <a:ext cx="7299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.</a:t>
              </a:r>
              <a:r>
                <a:rPr b="1" lang="en-US" sz="1000"/>
                <a:t>wav</a:t>
              </a:r>
              <a:endParaRPr b="1" sz="1000"/>
            </a:p>
          </p:txBody>
        </p:sp>
        <p:pic>
          <p:nvPicPr>
            <p:cNvPr id="132" name="Google Shape;132;gd94c56aa3f_0_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10948" y="295150"/>
              <a:ext cx="1437147" cy="602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d94c56aa3f_0_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829358" y="783272"/>
              <a:ext cx="1080883" cy="9916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gd94c56aa3f_0_12"/>
            <p:cNvCxnSpPr/>
            <p:nvPr/>
          </p:nvCxnSpPr>
          <p:spPr>
            <a:xfrm flipH="1" rot="10800000">
              <a:off x="6784767" y="636504"/>
              <a:ext cx="626100" cy="2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gd94c56aa3f_0_12"/>
            <p:cNvCxnSpPr/>
            <p:nvPr/>
          </p:nvCxnSpPr>
          <p:spPr>
            <a:xfrm rot="10800000">
              <a:off x="9970196" y="3171605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gd94c56aa3f_0_12"/>
            <p:cNvCxnSpPr/>
            <p:nvPr/>
          </p:nvCxnSpPr>
          <p:spPr>
            <a:xfrm flipH="1">
              <a:off x="6880609" y="787273"/>
              <a:ext cx="601200" cy="24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gd94c56aa3f_0_12"/>
            <p:cNvCxnSpPr/>
            <p:nvPr/>
          </p:nvCxnSpPr>
          <p:spPr>
            <a:xfrm flipH="1" rot="10800000">
              <a:off x="7226089" y="1369105"/>
              <a:ext cx="13872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gd94c56aa3f_0_12"/>
            <p:cNvSpPr txBox="1"/>
            <p:nvPr/>
          </p:nvSpPr>
          <p:spPr>
            <a:xfrm>
              <a:off x="8880508" y="2971500"/>
              <a:ext cx="9786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감정 결과</a:t>
              </a:r>
              <a:endParaRPr b="1" sz="1300"/>
            </a:p>
          </p:txBody>
        </p:sp>
        <p:sp>
          <p:nvSpPr>
            <p:cNvPr id="139" name="Google Shape;139;gd94c56aa3f_0_12"/>
            <p:cNvSpPr txBox="1"/>
            <p:nvPr/>
          </p:nvSpPr>
          <p:spPr>
            <a:xfrm>
              <a:off x="1996720" y="3299675"/>
              <a:ext cx="12777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socket 통신</a:t>
              </a:r>
              <a:endParaRPr b="1" sz="1300"/>
            </a:p>
          </p:txBody>
        </p:sp>
        <p:sp>
          <p:nvSpPr>
            <p:cNvPr id="140" name="Google Shape;140;gd94c56aa3f_0_12"/>
            <p:cNvSpPr txBox="1"/>
            <p:nvPr/>
          </p:nvSpPr>
          <p:spPr>
            <a:xfrm>
              <a:off x="10511533" y="2519125"/>
              <a:ext cx="19722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“무디야, oo해”</a:t>
              </a:r>
              <a:endParaRPr b="1" sz="1300"/>
            </a:p>
          </p:txBody>
        </p:sp>
        <p:pic>
          <p:nvPicPr>
            <p:cNvPr id="141" name="Google Shape;141;gd94c56aa3f_0_12"/>
            <p:cNvPicPr preferRelativeResize="0"/>
            <p:nvPr/>
          </p:nvPicPr>
          <p:blipFill rotWithShape="1">
            <a:blip r:embed="rId7">
              <a:alphaModFix/>
            </a:blip>
            <a:srcRect b="0" l="4095" r="0" t="1400"/>
            <a:stretch/>
          </p:blipFill>
          <p:spPr>
            <a:xfrm>
              <a:off x="697233" y="3171597"/>
              <a:ext cx="601200" cy="752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gd94c56aa3f_0_12"/>
            <p:cNvCxnSpPr/>
            <p:nvPr/>
          </p:nvCxnSpPr>
          <p:spPr>
            <a:xfrm flipH="1" rot="10800000">
              <a:off x="5391310" y="1369792"/>
              <a:ext cx="641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" name="Google Shape;143;gd94c56aa3f_0_12"/>
            <p:cNvSpPr txBox="1"/>
            <p:nvPr/>
          </p:nvSpPr>
          <p:spPr>
            <a:xfrm>
              <a:off x="1111002" y="2556875"/>
              <a:ext cx="16362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시리얼 통신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(1:뿌리고,0:안뿌리고)</a:t>
              </a:r>
              <a:endParaRPr b="1" sz="900"/>
            </a:p>
          </p:txBody>
        </p:sp>
        <p:sp>
          <p:nvSpPr>
            <p:cNvPr id="144" name="Google Shape;144;gd94c56aa3f_0_12"/>
            <p:cNvSpPr txBox="1"/>
            <p:nvPr/>
          </p:nvSpPr>
          <p:spPr>
            <a:xfrm>
              <a:off x="6704650" y="495834"/>
              <a:ext cx="7299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.</a:t>
              </a:r>
              <a:r>
                <a:rPr b="1" lang="en-US" sz="1000"/>
                <a:t>wav</a:t>
              </a:r>
              <a:endParaRPr b="1" sz="1000"/>
            </a:p>
          </p:txBody>
        </p:sp>
        <p:cxnSp>
          <p:nvCxnSpPr>
            <p:cNvPr id="145" name="Google Shape;145;gd94c56aa3f_0_12"/>
            <p:cNvCxnSpPr>
              <a:stCxn id="138" idx="1"/>
              <a:endCxn id="139" idx="3"/>
            </p:cNvCxnSpPr>
            <p:nvPr/>
          </p:nvCxnSpPr>
          <p:spPr>
            <a:xfrm flipH="1">
              <a:off x="3274408" y="3283200"/>
              <a:ext cx="5606100" cy="22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gd94c56aa3f_0_12"/>
            <p:cNvSpPr txBox="1"/>
            <p:nvPr/>
          </p:nvSpPr>
          <p:spPr>
            <a:xfrm>
              <a:off x="7077775" y="849834"/>
              <a:ext cx="7299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.</a:t>
              </a:r>
              <a:r>
                <a:rPr b="1" lang="en-US" sz="1000"/>
                <a:t>json</a:t>
              </a:r>
              <a:endParaRPr b="1" sz="1000"/>
            </a:p>
          </p:txBody>
        </p:sp>
        <p:sp>
          <p:nvSpPr>
            <p:cNvPr id="147" name="Google Shape;147;gd94c56aa3f_0_12"/>
            <p:cNvSpPr txBox="1"/>
            <p:nvPr/>
          </p:nvSpPr>
          <p:spPr>
            <a:xfrm>
              <a:off x="7230175" y="1369100"/>
              <a:ext cx="16362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.json의 ‘txt키의 값’</a:t>
              </a:r>
              <a:endParaRPr b="1" sz="1000"/>
            </a:p>
          </p:txBody>
        </p:sp>
        <p:cxnSp>
          <p:nvCxnSpPr>
            <p:cNvPr id="148" name="Google Shape;148;gd94c56aa3f_0_12"/>
            <p:cNvCxnSpPr/>
            <p:nvPr/>
          </p:nvCxnSpPr>
          <p:spPr>
            <a:xfrm rot="10800000">
              <a:off x="9970196" y="4795969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gd94c56aa3f_0_12"/>
            <p:cNvCxnSpPr/>
            <p:nvPr/>
          </p:nvCxnSpPr>
          <p:spPr>
            <a:xfrm flipH="1">
              <a:off x="10512900" y="1282975"/>
              <a:ext cx="12600" cy="351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gd94c56aa3f_0_12"/>
            <p:cNvSpPr txBox="1"/>
            <p:nvPr/>
          </p:nvSpPr>
          <p:spPr>
            <a:xfrm>
              <a:off x="10641158" y="4408326"/>
              <a:ext cx="12777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일상 대화</a:t>
              </a:r>
              <a:endParaRPr b="1" sz="1300"/>
            </a:p>
          </p:txBody>
        </p:sp>
        <p:sp>
          <p:nvSpPr>
            <p:cNvPr id="151" name="Google Shape;151;gd94c56aa3f_0_12"/>
            <p:cNvSpPr txBox="1"/>
            <p:nvPr/>
          </p:nvSpPr>
          <p:spPr>
            <a:xfrm>
              <a:off x="9210298" y="4471933"/>
              <a:ext cx="978600" cy="8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감정 결과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+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요일/시간 정보</a:t>
              </a:r>
              <a:endParaRPr b="1" sz="1000"/>
            </a:p>
          </p:txBody>
        </p:sp>
        <p:sp>
          <p:nvSpPr>
            <p:cNvPr id="152" name="Google Shape;152;gd94c56aa3f_0_12"/>
            <p:cNvSpPr txBox="1"/>
            <p:nvPr/>
          </p:nvSpPr>
          <p:spPr>
            <a:xfrm>
              <a:off x="8668373" y="4556533"/>
              <a:ext cx="978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지정 시간</a:t>
              </a:r>
              <a:endParaRPr b="1" sz="900"/>
            </a:p>
          </p:txBody>
        </p:sp>
        <p:sp>
          <p:nvSpPr>
            <p:cNvPr id="153" name="Google Shape;153;gd94c56aa3f_0_12"/>
            <p:cNvSpPr txBox="1"/>
            <p:nvPr/>
          </p:nvSpPr>
          <p:spPr>
            <a:xfrm>
              <a:off x="7272123" y="4480283"/>
              <a:ext cx="17148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지정 시간 동안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모아둔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감정 .json</a:t>
              </a:r>
              <a:endParaRPr b="1" sz="1000"/>
            </a:p>
          </p:txBody>
        </p:sp>
        <p:sp>
          <p:nvSpPr>
            <p:cNvPr id="154" name="Google Shape;154;gd94c56aa3f_0_12"/>
            <p:cNvSpPr txBox="1"/>
            <p:nvPr/>
          </p:nvSpPr>
          <p:spPr>
            <a:xfrm>
              <a:off x="5957798" y="4702783"/>
              <a:ext cx="12777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감정 수 비교</a:t>
              </a:r>
              <a:endParaRPr b="1" sz="1300"/>
            </a:p>
          </p:txBody>
        </p:sp>
        <p:sp>
          <p:nvSpPr>
            <p:cNvPr id="155" name="Google Shape;155;gd94c56aa3f_0_12"/>
            <p:cNvSpPr txBox="1"/>
            <p:nvPr/>
          </p:nvSpPr>
          <p:spPr>
            <a:xfrm>
              <a:off x="5110898" y="4000520"/>
              <a:ext cx="6414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120</a:t>
              </a:r>
              <a:r>
                <a:rPr b="1" lang="en-US" sz="1600"/>
                <a:t>↑</a:t>
              </a:r>
              <a:endParaRPr b="1" sz="1600"/>
            </a:p>
          </p:txBody>
        </p:sp>
        <p:sp>
          <p:nvSpPr>
            <p:cNvPr id="156" name="Google Shape;156;gd94c56aa3f_0_12"/>
            <p:cNvSpPr txBox="1"/>
            <p:nvPr/>
          </p:nvSpPr>
          <p:spPr>
            <a:xfrm>
              <a:off x="5042548" y="5359483"/>
              <a:ext cx="6414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120</a:t>
              </a:r>
              <a:r>
                <a:rPr b="1" lang="en-US" sz="1600"/>
                <a:t>↓</a:t>
              </a:r>
              <a:endParaRPr b="1" sz="1600"/>
            </a:p>
          </p:txBody>
        </p:sp>
        <p:sp>
          <p:nvSpPr>
            <p:cNvPr id="157" name="Google Shape;157;gd94c56aa3f_0_12"/>
            <p:cNvSpPr txBox="1"/>
            <p:nvPr/>
          </p:nvSpPr>
          <p:spPr>
            <a:xfrm>
              <a:off x="3790193" y="4069644"/>
              <a:ext cx="1080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최다 감정 추출</a:t>
              </a:r>
              <a:endParaRPr b="1" sz="900"/>
            </a:p>
          </p:txBody>
        </p:sp>
        <p:sp>
          <p:nvSpPr>
            <p:cNvPr id="158" name="Google Shape;158;gd94c56aa3f_0_12"/>
            <p:cNvSpPr txBox="1"/>
            <p:nvPr/>
          </p:nvSpPr>
          <p:spPr>
            <a:xfrm>
              <a:off x="4054497" y="5259425"/>
              <a:ext cx="801900" cy="6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사용자 과거 감정.json</a:t>
              </a:r>
              <a:endParaRPr b="1" sz="900"/>
            </a:p>
          </p:txBody>
        </p:sp>
        <p:sp>
          <p:nvSpPr>
            <p:cNvPr id="159" name="Google Shape;159;gd94c56aa3f_0_12"/>
            <p:cNvSpPr txBox="1"/>
            <p:nvPr/>
          </p:nvSpPr>
          <p:spPr>
            <a:xfrm>
              <a:off x="2216825" y="5413325"/>
              <a:ext cx="1479000" cy="6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같은 요일 및 시간의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최다 감정 추출 및 저장</a:t>
              </a:r>
              <a:endParaRPr b="1" sz="900"/>
            </a:p>
          </p:txBody>
        </p:sp>
        <p:cxnSp>
          <p:nvCxnSpPr>
            <p:cNvPr id="160" name="Google Shape;160;gd94c56aa3f_0_12"/>
            <p:cNvCxnSpPr>
              <a:stCxn id="154" idx="1"/>
              <a:endCxn id="155" idx="3"/>
            </p:cNvCxnSpPr>
            <p:nvPr/>
          </p:nvCxnSpPr>
          <p:spPr>
            <a:xfrm rot="10800000">
              <a:off x="5752298" y="4230133"/>
              <a:ext cx="205500" cy="67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gd94c56aa3f_0_12"/>
            <p:cNvCxnSpPr>
              <a:stCxn id="154" idx="1"/>
              <a:endCxn id="156" idx="3"/>
            </p:cNvCxnSpPr>
            <p:nvPr/>
          </p:nvCxnSpPr>
          <p:spPr>
            <a:xfrm flipH="1">
              <a:off x="5683898" y="4907833"/>
              <a:ext cx="273900" cy="68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gd94c56aa3f_0_12"/>
            <p:cNvCxnSpPr/>
            <p:nvPr/>
          </p:nvCxnSpPr>
          <p:spPr>
            <a:xfrm flipH="1">
              <a:off x="4751070" y="4234794"/>
              <a:ext cx="4239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gd94c56aa3f_0_12"/>
            <p:cNvCxnSpPr/>
            <p:nvPr/>
          </p:nvCxnSpPr>
          <p:spPr>
            <a:xfrm rot="10800000">
              <a:off x="7077774" y="4902876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gd94c56aa3f_0_12"/>
            <p:cNvCxnSpPr>
              <a:stCxn id="133" idx="3"/>
            </p:cNvCxnSpPr>
            <p:nvPr/>
          </p:nvCxnSpPr>
          <p:spPr>
            <a:xfrm>
              <a:off x="9910241" y="1279076"/>
              <a:ext cx="6267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gd94c56aa3f_0_12"/>
            <p:cNvCxnSpPr/>
            <p:nvPr/>
          </p:nvCxnSpPr>
          <p:spPr>
            <a:xfrm rot="10800000">
              <a:off x="8735396" y="4902880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gd94c56aa3f_0_12"/>
            <p:cNvCxnSpPr/>
            <p:nvPr/>
          </p:nvCxnSpPr>
          <p:spPr>
            <a:xfrm flipH="1">
              <a:off x="4684779" y="5589993"/>
              <a:ext cx="4239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gd94c56aa3f_0_12"/>
            <p:cNvCxnSpPr/>
            <p:nvPr/>
          </p:nvCxnSpPr>
          <p:spPr>
            <a:xfrm flipH="1">
              <a:off x="3615204" y="5624668"/>
              <a:ext cx="4239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gd94c56aa3f_0_12"/>
            <p:cNvCxnSpPr>
              <a:stCxn id="159" idx="0"/>
            </p:cNvCxnSpPr>
            <p:nvPr/>
          </p:nvCxnSpPr>
          <p:spPr>
            <a:xfrm rot="10800000">
              <a:off x="2801825" y="4004525"/>
              <a:ext cx="154500" cy="140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gd94c56aa3f_0_12"/>
            <p:cNvCxnSpPr>
              <a:stCxn id="157" idx="1"/>
            </p:cNvCxnSpPr>
            <p:nvPr/>
          </p:nvCxnSpPr>
          <p:spPr>
            <a:xfrm rot="10800000">
              <a:off x="3293993" y="3871044"/>
              <a:ext cx="496200" cy="3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gd94c56aa3f_0_12"/>
            <p:cNvCxnSpPr/>
            <p:nvPr/>
          </p:nvCxnSpPr>
          <p:spPr>
            <a:xfrm rot="10800000">
              <a:off x="1454024" y="3547776"/>
              <a:ext cx="54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gd94c56aa3f_0_12"/>
            <p:cNvCxnSpPr>
              <a:stCxn id="141" idx="0"/>
            </p:cNvCxnSpPr>
            <p:nvPr/>
          </p:nvCxnSpPr>
          <p:spPr>
            <a:xfrm rot="10800000">
              <a:off x="799833" y="2493897"/>
              <a:ext cx="198000" cy="67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" name="Google Shape;172;gd94c56aa3f_0_12"/>
            <p:cNvSpPr txBox="1"/>
            <p:nvPr/>
          </p:nvSpPr>
          <p:spPr>
            <a:xfrm>
              <a:off x="10641148" y="2130133"/>
              <a:ext cx="978600" cy="36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0000"/>
                  </a:solidFill>
                </a:rPr>
                <a:t>case 1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173" name="Google Shape;173;gd94c56aa3f_0_12"/>
            <p:cNvSpPr txBox="1"/>
            <p:nvPr/>
          </p:nvSpPr>
          <p:spPr>
            <a:xfrm>
              <a:off x="5870098" y="3800958"/>
              <a:ext cx="978600" cy="36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0000"/>
                  </a:solidFill>
                </a:rPr>
                <a:t>case 2</a:t>
              </a:r>
              <a:endParaRPr b="1" sz="1000">
                <a:solidFill>
                  <a:srgbClr val="FF0000"/>
                </a:solidFill>
              </a:endParaRPr>
            </a:p>
          </p:txBody>
        </p:sp>
        <p:sp>
          <p:nvSpPr>
            <p:cNvPr id="174" name="Google Shape;174;gd94c56aa3f_0_12"/>
            <p:cNvSpPr txBox="1"/>
            <p:nvPr/>
          </p:nvSpPr>
          <p:spPr>
            <a:xfrm>
              <a:off x="5870098" y="5582683"/>
              <a:ext cx="978600" cy="360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0000"/>
                  </a:solidFill>
                </a:rPr>
                <a:t>case 3</a:t>
              </a:r>
              <a:endParaRPr b="1" sz="1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94c56aa3f_0_127"/>
          <p:cNvSpPr/>
          <p:nvPr/>
        </p:nvSpPr>
        <p:spPr>
          <a:xfrm>
            <a:off x="665316" y="8050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d94c56aa3f_0_127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공통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gd94c56aa3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80" y="3576151"/>
            <a:ext cx="996825" cy="92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d94c56aa3f_0_127"/>
          <p:cNvPicPr preferRelativeResize="0"/>
          <p:nvPr/>
        </p:nvPicPr>
        <p:blipFill rotWithShape="1">
          <a:blip r:embed="rId4">
            <a:alphaModFix/>
          </a:blip>
          <a:srcRect b="18108" l="15743" r="8967" t="14970"/>
          <a:stretch/>
        </p:blipFill>
        <p:spPr>
          <a:xfrm>
            <a:off x="1049655" y="2985659"/>
            <a:ext cx="1563525" cy="169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d94c56aa3f_0_127"/>
          <p:cNvSpPr txBox="1"/>
          <p:nvPr/>
        </p:nvSpPr>
        <p:spPr>
          <a:xfrm>
            <a:off x="2613173" y="4031558"/>
            <a:ext cx="186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pyaudio모듈</a:t>
            </a:r>
            <a:endParaRPr b="1" sz="1300"/>
          </a:p>
        </p:txBody>
      </p:sp>
      <p:pic>
        <p:nvPicPr>
          <p:cNvPr id="184" name="Google Shape;184;gd94c56aa3f_0_127"/>
          <p:cNvPicPr preferRelativeResize="0"/>
          <p:nvPr/>
        </p:nvPicPr>
        <p:blipFill rotWithShape="1">
          <a:blip r:embed="rId5">
            <a:alphaModFix/>
          </a:blip>
          <a:srcRect b="0" l="4095" r="0" t="1400"/>
          <a:stretch/>
        </p:blipFill>
        <p:spPr>
          <a:xfrm>
            <a:off x="3976105" y="3615884"/>
            <a:ext cx="755463" cy="84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d94c56aa3f_0_127"/>
          <p:cNvCxnSpPr/>
          <p:nvPr/>
        </p:nvCxnSpPr>
        <p:spPr>
          <a:xfrm flipH="1" rot="10800000">
            <a:off x="2849555" y="4054292"/>
            <a:ext cx="730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d94c56aa3f_0_127"/>
          <p:cNvSpPr txBox="1"/>
          <p:nvPr/>
        </p:nvSpPr>
        <p:spPr>
          <a:xfrm>
            <a:off x="4944247" y="4028514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r>
              <a:rPr b="1" lang="en-US" sz="1300"/>
              <a:t>wav</a:t>
            </a:r>
            <a:endParaRPr b="1" sz="1300"/>
          </a:p>
        </p:txBody>
      </p:sp>
      <p:pic>
        <p:nvPicPr>
          <p:cNvPr id="187" name="Google Shape;187;gd94c56aa3f_0_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3531" y="2174091"/>
            <a:ext cx="1231100" cy="81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d94c56aa3f_0_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6630" y="3560771"/>
            <a:ext cx="831300" cy="951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d94c56aa3f_0_127"/>
          <p:cNvCxnSpPr/>
          <p:nvPr/>
        </p:nvCxnSpPr>
        <p:spPr>
          <a:xfrm flipH="1" rot="10800000">
            <a:off x="6526407" y="2728566"/>
            <a:ext cx="7131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d94c56aa3f_0_127"/>
          <p:cNvCxnSpPr/>
          <p:nvPr/>
        </p:nvCxnSpPr>
        <p:spPr>
          <a:xfrm flipH="1">
            <a:off x="6635415" y="3001031"/>
            <a:ext cx="6849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d94c56aa3f_0_127"/>
          <p:cNvCxnSpPr/>
          <p:nvPr/>
        </p:nvCxnSpPr>
        <p:spPr>
          <a:xfrm flipH="1" rot="10800000">
            <a:off x="7333858" y="4052820"/>
            <a:ext cx="1580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d94c56aa3f_0_127"/>
          <p:cNvCxnSpPr/>
          <p:nvPr/>
        </p:nvCxnSpPr>
        <p:spPr>
          <a:xfrm flipH="1" rot="10800000">
            <a:off x="4939304" y="4054292"/>
            <a:ext cx="730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d94c56aa3f_0_127"/>
          <p:cNvSpPr txBox="1"/>
          <p:nvPr/>
        </p:nvSpPr>
        <p:spPr>
          <a:xfrm>
            <a:off x="6435155" y="2474239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r>
              <a:rPr b="1" lang="en-US" sz="1300"/>
              <a:t>wav</a:t>
            </a:r>
            <a:endParaRPr b="1" sz="1300"/>
          </a:p>
        </p:txBody>
      </p:sp>
      <p:sp>
        <p:nvSpPr>
          <p:cNvPr id="194" name="Google Shape;194;gd94c56aa3f_0_127"/>
          <p:cNvSpPr txBox="1"/>
          <p:nvPr/>
        </p:nvSpPr>
        <p:spPr>
          <a:xfrm>
            <a:off x="6943433" y="3123365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.</a:t>
            </a:r>
            <a:r>
              <a:rPr b="1" lang="en-US" sz="1300"/>
              <a:t>json</a:t>
            </a:r>
            <a:endParaRPr b="1" sz="1300"/>
          </a:p>
        </p:txBody>
      </p:sp>
      <p:sp>
        <p:nvSpPr>
          <p:cNvPr id="195" name="Google Shape;195;gd94c56aa3f_0_127"/>
          <p:cNvSpPr txBox="1"/>
          <p:nvPr/>
        </p:nvSpPr>
        <p:spPr>
          <a:xfrm>
            <a:off x="7033712" y="4052719"/>
            <a:ext cx="186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.json의 ‘txt키의 값’</a:t>
            </a:r>
            <a:endParaRPr b="1" sz="1300"/>
          </a:p>
        </p:txBody>
      </p:sp>
      <p:cxnSp>
        <p:nvCxnSpPr>
          <p:cNvPr id="196" name="Google Shape;196;gd94c56aa3f_0_127"/>
          <p:cNvCxnSpPr/>
          <p:nvPr/>
        </p:nvCxnSpPr>
        <p:spPr>
          <a:xfrm>
            <a:off x="9739800" y="4056575"/>
            <a:ext cx="3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d94c56aa3f_0_127"/>
          <p:cNvCxnSpPr/>
          <p:nvPr/>
        </p:nvCxnSpPr>
        <p:spPr>
          <a:xfrm>
            <a:off x="10108075" y="3083850"/>
            <a:ext cx="3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d94c56aa3f_0_127"/>
          <p:cNvCxnSpPr/>
          <p:nvPr/>
        </p:nvCxnSpPr>
        <p:spPr>
          <a:xfrm>
            <a:off x="10108075" y="5207350"/>
            <a:ext cx="570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d94c56aa3f_0_127"/>
          <p:cNvCxnSpPr/>
          <p:nvPr/>
        </p:nvCxnSpPr>
        <p:spPr>
          <a:xfrm>
            <a:off x="10112475" y="3083225"/>
            <a:ext cx="4800" cy="21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gd94c56aa3f_0_127"/>
          <p:cNvSpPr txBox="1"/>
          <p:nvPr/>
        </p:nvSpPr>
        <p:spPr>
          <a:xfrm>
            <a:off x="10485465" y="2929155"/>
            <a:ext cx="17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“무디야, oo해”</a:t>
            </a:r>
            <a:endParaRPr b="1" sz="1300"/>
          </a:p>
        </p:txBody>
      </p:sp>
      <p:sp>
        <p:nvSpPr>
          <p:cNvPr id="201" name="Google Shape;201;gd94c56aa3f_0_127"/>
          <p:cNvSpPr txBox="1"/>
          <p:nvPr/>
        </p:nvSpPr>
        <p:spPr>
          <a:xfrm>
            <a:off x="10612565" y="5014905"/>
            <a:ext cx="17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일상대화</a:t>
            </a:r>
            <a:endParaRPr b="1" sz="1300"/>
          </a:p>
        </p:txBody>
      </p:sp>
      <p:sp>
        <p:nvSpPr>
          <p:cNvPr id="202" name="Google Shape;202;gd94c56aa3f_0_127"/>
          <p:cNvSpPr txBox="1"/>
          <p:nvPr/>
        </p:nvSpPr>
        <p:spPr>
          <a:xfrm>
            <a:off x="10112475" y="3071375"/>
            <a:ext cx="50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</a:rPr>
              <a:t>case 1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203" name="Google Shape;203;gd94c56aa3f_0_127"/>
          <p:cNvSpPr txBox="1"/>
          <p:nvPr/>
        </p:nvSpPr>
        <p:spPr>
          <a:xfrm>
            <a:off x="10108075" y="4908850"/>
            <a:ext cx="68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</a:rPr>
              <a:t>case 2&amp;3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94c56aa3f_0_186"/>
          <p:cNvSpPr/>
          <p:nvPr/>
        </p:nvSpPr>
        <p:spPr>
          <a:xfrm>
            <a:off x="817716" y="9574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d94c56aa3f_0_186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case1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0" name="Google Shape;210;gd94c56aa3f_0_186"/>
          <p:cNvGrpSpPr/>
          <p:nvPr/>
        </p:nvGrpSpPr>
        <p:grpSpPr>
          <a:xfrm>
            <a:off x="1200426" y="2578625"/>
            <a:ext cx="10494527" cy="2441134"/>
            <a:chOff x="902740" y="2413705"/>
            <a:chExt cx="10494527" cy="1997001"/>
          </a:xfrm>
        </p:grpSpPr>
        <p:pic>
          <p:nvPicPr>
            <p:cNvPr id="211" name="Google Shape;211;gd94c56aa3f_0_1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38953" y="3468525"/>
              <a:ext cx="579633" cy="431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gd94c56aa3f_0_186"/>
            <p:cNvPicPr preferRelativeResize="0"/>
            <p:nvPr/>
          </p:nvPicPr>
          <p:blipFill rotWithShape="1">
            <a:blip r:embed="rId4">
              <a:alphaModFix/>
            </a:blip>
            <a:srcRect b="0" l="11930" r="13313" t="0"/>
            <a:stretch/>
          </p:blipFill>
          <p:spPr>
            <a:xfrm>
              <a:off x="9900421" y="2952957"/>
              <a:ext cx="724631" cy="9470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gd94c56aa3f_0_186"/>
            <p:cNvCxnSpPr/>
            <p:nvPr/>
          </p:nvCxnSpPr>
          <p:spPr>
            <a:xfrm>
              <a:off x="4052797" y="3560893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" name="Google Shape;214;gd94c56aa3f_0_186"/>
            <p:cNvSpPr txBox="1"/>
            <p:nvPr/>
          </p:nvSpPr>
          <p:spPr>
            <a:xfrm>
              <a:off x="4718328" y="3318175"/>
              <a:ext cx="5796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감정 결과</a:t>
              </a:r>
              <a:endParaRPr b="1"/>
            </a:p>
          </p:txBody>
        </p:sp>
        <p:sp>
          <p:nvSpPr>
            <p:cNvPr id="215" name="Google Shape;215;gd94c56aa3f_0_186"/>
            <p:cNvSpPr txBox="1"/>
            <p:nvPr/>
          </p:nvSpPr>
          <p:spPr>
            <a:xfrm>
              <a:off x="6060642" y="3397249"/>
              <a:ext cx="11547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socket 통신</a:t>
              </a:r>
              <a:endParaRPr b="1"/>
            </a:p>
          </p:txBody>
        </p:sp>
        <p:sp>
          <p:nvSpPr>
            <p:cNvPr id="216" name="Google Shape;216;gd94c56aa3f_0_186"/>
            <p:cNvSpPr txBox="1"/>
            <p:nvPr/>
          </p:nvSpPr>
          <p:spPr>
            <a:xfrm>
              <a:off x="902740" y="2413705"/>
              <a:ext cx="17823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“무디야, oo해”</a:t>
              </a:r>
              <a:endParaRPr b="1"/>
            </a:p>
          </p:txBody>
        </p:sp>
        <p:pic>
          <p:nvPicPr>
            <p:cNvPr id="217" name="Google Shape;217;gd94c56aa3f_0_186"/>
            <p:cNvPicPr preferRelativeResize="0"/>
            <p:nvPr/>
          </p:nvPicPr>
          <p:blipFill rotWithShape="1">
            <a:blip r:embed="rId5">
              <a:alphaModFix/>
            </a:blip>
            <a:srcRect b="0" l="4095" r="0" t="1400"/>
            <a:stretch/>
          </p:blipFill>
          <p:spPr>
            <a:xfrm>
              <a:off x="7972632" y="3207897"/>
              <a:ext cx="543304" cy="706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gd94c56aa3f_0_186"/>
            <p:cNvSpPr txBox="1"/>
            <p:nvPr/>
          </p:nvSpPr>
          <p:spPr>
            <a:xfrm>
              <a:off x="9338967" y="3982606"/>
              <a:ext cx="20583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시리얼 통신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(1:뿌리고,0:안뿌리고)</a:t>
              </a:r>
              <a:endParaRPr b="1" sz="1100"/>
            </a:p>
          </p:txBody>
        </p:sp>
        <p:cxnSp>
          <p:nvCxnSpPr>
            <p:cNvPr id="219" name="Google Shape;219;gd94c56aa3f_0_186"/>
            <p:cNvCxnSpPr/>
            <p:nvPr/>
          </p:nvCxnSpPr>
          <p:spPr>
            <a:xfrm>
              <a:off x="5472958" y="3560891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20" name="Google Shape;220;gd94c56aa3f_0_186"/>
            <p:cNvPicPr preferRelativeResize="0"/>
            <p:nvPr/>
          </p:nvPicPr>
          <p:blipFill rotWithShape="1">
            <a:blip r:embed="rId6">
              <a:alphaModFix/>
            </a:blip>
            <a:srcRect b="18108" l="15743" r="8967" t="14970"/>
            <a:stretch/>
          </p:blipFill>
          <p:spPr>
            <a:xfrm>
              <a:off x="1071939" y="3044738"/>
              <a:ext cx="915875" cy="811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d94c56aa3f_0_18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44155" y="3034871"/>
              <a:ext cx="831300" cy="951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gd94c56aa3f_0_186"/>
            <p:cNvSpPr txBox="1"/>
            <p:nvPr/>
          </p:nvSpPr>
          <p:spPr>
            <a:xfrm>
              <a:off x="2101688" y="2952938"/>
              <a:ext cx="8844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700">
                  <a:latin typeface="Malgun Gothic"/>
                  <a:ea typeface="Malgun Gothic"/>
                  <a:cs typeface="Malgun Gothic"/>
                  <a:sym typeface="Malgun Gothic"/>
                </a:rPr>
                <a:t>~</a:t>
              </a:r>
              <a:endParaRPr b="1" sz="6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3" name="Google Shape;223;gd94c56aa3f_0_186"/>
            <p:cNvCxnSpPr/>
            <p:nvPr/>
          </p:nvCxnSpPr>
          <p:spPr>
            <a:xfrm>
              <a:off x="7312533" y="3560891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gd94c56aa3f_0_186"/>
            <p:cNvCxnSpPr/>
            <p:nvPr/>
          </p:nvCxnSpPr>
          <p:spPr>
            <a:xfrm>
              <a:off x="8705108" y="3560891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94c56aa3f_0_272"/>
          <p:cNvSpPr/>
          <p:nvPr/>
        </p:nvSpPr>
        <p:spPr>
          <a:xfrm>
            <a:off x="817716" y="9574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d94c56aa3f_0_272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case2 &amp; 3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1" name="Google Shape;231;gd94c56aa3f_0_272"/>
          <p:cNvCxnSpPr/>
          <p:nvPr/>
        </p:nvCxnSpPr>
        <p:spPr>
          <a:xfrm>
            <a:off x="5599300" y="4661600"/>
            <a:ext cx="902400" cy="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2" name="Google Shape;232;gd94c56aa3f_0_272"/>
          <p:cNvGrpSpPr/>
          <p:nvPr/>
        </p:nvGrpSpPr>
        <p:grpSpPr>
          <a:xfrm>
            <a:off x="1347777" y="3359722"/>
            <a:ext cx="4139465" cy="2687096"/>
            <a:chOff x="1136152" y="3378247"/>
            <a:chExt cx="4139465" cy="2687096"/>
          </a:xfrm>
        </p:grpSpPr>
        <p:grpSp>
          <p:nvGrpSpPr>
            <p:cNvPr id="233" name="Google Shape;233;gd94c56aa3f_0_272"/>
            <p:cNvGrpSpPr/>
            <p:nvPr/>
          </p:nvGrpSpPr>
          <p:grpSpPr>
            <a:xfrm>
              <a:off x="1136152" y="3378247"/>
              <a:ext cx="2451541" cy="969014"/>
              <a:chOff x="608576" y="3524977"/>
              <a:chExt cx="2525539" cy="1083423"/>
            </a:xfrm>
          </p:grpSpPr>
          <p:sp>
            <p:nvSpPr>
              <p:cNvPr id="234" name="Google Shape;234;gd94c56aa3f_0_272"/>
              <p:cNvSpPr txBox="1"/>
              <p:nvPr/>
            </p:nvSpPr>
            <p:spPr>
              <a:xfrm>
                <a:off x="913387" y="4025396"/>
                <a:ext cx="579600" cy="4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/>
                  <a:t>120</a:t>
                </a:r>
                <a:r>
                  <a:rPr b="1" lang="en-US" sz="1600"/>
                  <a:t>↑</a:t>
                </a:r>
                <a:endParaRPr b="1" sz="1600"/>
              </a:p>
            </p:txBody>
          </p:sp>
          <p:sp>
            <p:nvSpPr>
              <p:cNvPr id="235" name="Google Shape;235;gd94c56aa3f_0_272"/>
              <p:cNvSpPr txBox="1"/>
              <p:nvPr/>
            </p:nvSpPr>
            <p:spPr>
              <a:xfrm>
                <a:off x="2157315" y="4023400"/>
                <a:ext cx="9768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/>
                  <a:t>최다 감정 추출</a:t>
                </a:r>
                <a:endParaRPr b="1" sz="1100"/>
              </a:p>
            </p:txBody>
          </p:sp>
          <p:sp>
            <p:nvSpPr>
              <p:cNvPr id="236" name="Google Shape;236;gd94c56aa3f_0_272"/>
              <p:cNvSpPr txBox="1"/>
              <p:nvPr/>
            </p:nvSpPr>
            <p:spPr>
              <a:xfrm>
                <a:off x="608576" y="3524977"/>
                <a:ext cx="884400" cy="3786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FF0000"/>
                    </a:solidFill>
                  </a:rPr>
                  <a:t>case 2</a:t>
                </a:r>
                <a:endParaRPr b="1" sz="1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7" name="Google Shape;237;gd94c56aa3f_0_272"/>
              <p:cNvCxnSpPr/>
              <p:nvPr/>
            </p:nvCxnSpPr>
            <p:spPr>
              <a:xfrm>
                <a:off x="1492971" y="4285010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8" name="Google Shape;238;gd94c56aa3f_0_272"/>
            <p:cNvGrpSpPr/>
            <p:nvPr/>
          </p:nvGrpSpPr>
          <p:grpSpPr>
            <a:xfrm>
              <a:off x="1136152" y="4943744"/>
              <a:ext cx="4139465" cy="1121600"/>
              <a:chOff x="608576" y="5551797"/>
              <a:chExt cx="4264412" cy="1254025"/>
            </a:xfrm>
          </p:grpSpPr>
          <p:sp>
            <p:nvSpPr>
              <p:cNvPr id="239" name="Google Shape;239;gd94c56aa3f_0_272"/>
              <p:cNvSpPr txBox="1"/>
              <p:nvPr/>
            </p:nvSpPr>
            <p:spPr>
              <a:xfrm>
                <a:off x="913369" y="5973021"/>
                <a:ext cx="579600" cy="4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/>
                  <a:t>120</a:t>
                </a:r>
                <a:r>
                  <a:rPr b="1" lang="en-US" sz="1600"/>
                  <a:t>↓</a:t>
                </a:r>
                <a:endParaRPr b="1" sz="1600"/>
              </a:p>
            </p:txBody>
          </p:sp>
          <p:sp>
            <p:nvSpPr>
              <p:cNvPr id="240" name="Google Shape;240;gd94c56aa3f_0_272"/>
              <p:cNvSpPr txBox="1"/>
              <p:nvPr/>
            </p:nvSpPr>
            <p:spPr>
              <a:xfrm>
                <a:off x="2056991" y="5970225"/>
                <a:ext cx="1017300" cy="5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/>
                  <a:t>사용자 과거 감정.json</a:t>
                </a:r>
                <a:endParaRPr b="1" sz="1100"/>
              </a:p>
            </p:txBody>
          </p:sp>
          <p:sp>
            <p:nvSpPr>
              <p:cNvPr id="241" name="Google Shape;241;gd94c56aa3f_0_272"/>
              <p:cNvSpPr txBox="1"/>
              <p:nvPr/>
            </p:nvSpPr>
            <p:spPr>
              <a:xfrm>
                <a:off x="3536488" y="5842222"/>
                <a:ext cx="1336500" cy="9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/>
                  <a:t>같은 요일 및 시간의</a:t>
                </a:r>
                <a:endParaRPr b="1" sz="11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/>
                  <a:t>최다 감정 추출 및 저장</a:t>
                </a:r>
                <a:endParaRPr b="1" sz="1100"/>
              </a:p>
            </p:txBody>
          </p:sp>
          <p:sp>
            <p:nvSpPr>
              <p:cNvPr id="242" name="Google Shape;242;gd94c56aa3f_0_272"/>
              <p:cNvSpPr txBox="1"/>
              <p:nvPr/>
            </p:nvSpPr>
            <p:spPr>
              <a:xfrm>
                <a:off x="608576" y="5551797"/>
                <a:ext cx="884400" cy="3786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rgbClr val="FF0000"/>
                    </a:solidFill>
                  </a:rPr>
                  <a:t>case 3</a:t>
                </a:r>
                <a:endParaRPr b="1" sz="1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3" name="Google Shape;243;gd94c56aa3f_0_272"/>
              <p:cNvCxnSpPr/>
              <p:nvPr/>
            </p:nvCxnSpPr>
            <p:spPr>
              <a:xfrm>
                <a:off x="3003096" y="6273185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" name="Google Shape;244;gd94c56aa3f_0_272"/>
              <p:cNvCxnSpPr/>
              <p:nvPr/>
            </p:nvCxnSpPr>
            <p:spPr>
              <a:xfrm>
                <a:off x="1455146" y="6231835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45" name="Google Shape;245;gd94c56aa3f_0_272"/>
          <p:cNvGrpSpPr/>
          <p:nvPr/>
        </p:nvGrpSpPr>
        <p:grpSpPr>
          <a:xfrm>
            <a:off x="7087604" y="4232333"/>
            <a:ext cx="4250133" cy="863020"/>
            <a:chOff x="6791429" y="4589146"/>
            <a:chExt cx="4250133" cy="863020"/>
          </a:xfrm>
        </p:grpSpPr>
        <p:sp>
          <p:nvSpPr>
            <p:cNvPr id="246" name="Google Shape;246;gd94c56aa3f_0_272"/>
            <p:cNvSpPr txBox="1"/>
            <p:nvPr/>
          </p:nvSpPr>
          <p:spPr>
            <a:xfrm>
              <a:off x="6791429" y="4878635"/>
              <a:ext cx="1154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socket 통신</a:t>
              </a:r>
              <a:endParaRPr b="1" sz="1300"/>
            </a:p>
          </p:txBody>
        </p:sp>
        <p:pic>
          <p:nvPicPr>
            <p:cNvPr id="247" name="Google Shape;247;gd94c56aa3f_0_2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39163" y="4887934"/>
              <a:ext cx="401043" cy="378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d94c56aa3f_0_272"/>
            <p:cNvPicPr preferRelativeResize="0"/>
            <p:nvPr/>
          </p:nvPicPr>
          <p:blipFill rotWithShape="1">
            <a:blip r:embed="rId4">
              <a:alphaModFix/>
            </a:blip>
            <a:srcRect b="0" l="11930" r="13313" t="0"/>
            <a:stretch/>
          </p:blipFill>
          <p:spPr>
            <a:xfrm>
              <a:off x="10540196" y="4589152"/>
              <a:ext cx="501366" cy="83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d94c56aa3f_0_272"/>
            <p:cNvPicPr preferRelativeResize="0"/>
            <p:nvPr/>
          </p:nvPicPr>
          <p:blipFill rotWithShape="1">
            <a:blip r:embed="rId5">
              <a:alphaModFix/>
            </a:blip>
            <a:srcRect b="0" l="4095" r="0" t="1400"/>
            <a:stretch/>
          </p:blipFill>
          <p:spPr>
            <a:xfrm>
              <a:off x="8629631" y="4589146"/>
              <a:ext cx="543304" cy="8630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Google Shape;250;gd94c56aa3f_0_272"/>
            <p:cNvCxnSpPr/>
            <p:nvPr/>
          </p:nvCxnSpPr>
          <p:spPr>
            <a:xfrm>
              <a:off x="9372571" y="5071085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1" name="Google Shape;251;gd94c56aa3f_0_272"/>
            <p:cNvCxnSpPr/>
            <p:nvPr/>
          </p:nvCxnSpPr>
          <p:spPr>
            <a:xfrm>
              <a:off x="7995221" y="5071085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2" name="Google Shape;252;gd94c56aa3f_0_272"/>
          <p:cNvGrpSpPr/>
          <p:nvPr/>
        </p:nvGrpSpPr>
        <p:grpSpPr>
          <a:xfrm>
            <a:off x="1347778" y="1253754"/>
            <a:ext cx="8500924" cy="1527993"/>
            <a:chOff x="736953" y="1145329"/>
            <a:chExt cx="8500924" cy="1527993"/>
          </a:xfrm>
        </p:grpSpPr>
        <p:grpSp>
          <p:nvGrpSpPr>
            <p:cNvPr id="253" name="Google Shape;253;gd94c56aa3f_0_272"/>
            <p:cNvGrpSpPr/>
            <p:nvPr/>
          </p:nvGrpSpPr>
          <p:grpSpPr>
            <a:xfrm>
              <a:off x="736953" y="1145329"/>
              <a:ext cx="8045360" cy="1527993"/>
              <a:chOff x="660857" y="1333481"/>
              <a:chExt cx="7532404" cy="1380051"/>
            </a:xfrm>
          </p:grpSpPr>
          <p:sp>
            <p:nvSpPr>
              <p:cNvPr id="254" name="Google Shape;254;gd94c56aa3f_0_272"/>
              <p:cNvSpPr txBox="1"/>
              <p:nvPr/>
            </p:nvSpPr>
            <p:spPr>
              <a:xfrm>
                <a:off x="660857" y="1333481"/>
                <a:ext cx="11547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일상 대화</a:t>
                </a:r>
                <a:endParaRPr b="1" sz="1200"/>
              </a:p>
            </p:txBody>
          </p:sp>
          <p:sp>
            <p:nvSpPr>
              <p:cNvPr id="255" name="Google Shape;255;gd94c56aa3f_0_272"/>
              <p:cNvSpPr txBox="1"/>
              <p:nvPr/>
            </p:nvSpPr>
            <p:spPr>
              <a:xfrm>
                <a:off x="3779868" y="1731115"/>
                <a:ext cx="884400" cy="83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감정 결과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+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요일/시간 정보</a:t>
                </a:r>
                <a:endParaRPr b="1" sz="1200"/>
              </a:p>
            </p:txBody>
          </p:sp>
          <p:sp>
            <p:nvSpPr>
              <p:cNvPr id="256" name="Google Shape;256;gd94c56aa3f_0_272"/>
              <p:cNvSpPr txBox="1"/>
              <p:nvPr/>
            </p:nvSpPr>
            <p:spPr>
              <a:xfrm>
                <a:off x="4676527" y="1798033"/>
                <a:ext cx="884400" cy="30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/>
                  <a:t>지정 시간</a:t>
                </a:r>
                <a:endParaRPr b="1" sz="1000"/>
              </a:p>
            </p:txBody>
          </p:sp>
          <p:sp>
            <p:nvSpPr>
              <p:cNvPr id="257" name="Google Shape;257;gd94c56aa3f_0_272"/>
              <p:cNvSpPr txBox="1"/>
              <p:nvPr/>
            </p:nvSpPr>
            <p:spPr>
              <a:xfrm>
                <a:off x="5149448" y="1808730"/>
                <a:ext cx="1549800" cy="6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지정 시간 동안 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모아둔 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/>
                  <a:t>감정 .json</a:t>
                </a:r>
                <a:endParaRPr b="1" sz="1200"/>
              </a:p>
            </p:txBody>
          </p:sp>
          <p:sp>
            <p:nvSpPr>
              <p:cNvPr id="258" name="Google Shape;258;gd94c56aa3f_0_272"/>
              <p:cNvSpPr txBox="1"/>
              <p:nvPr/>
            </p:nvSpPr>
            <p:spPr>
              <a:xfrm>
                <a:off x="7038561" y="1958278"/>
                <a:ext cx="1154700" cy="3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/>
                  <a:t>감정 수 비교</a:t>
                </a:r>
                <a:endParaRPr b="1" sz="1300"/>
              </a:p>
            </p:txBody>
          </p:sp>
          <p:cxnSp>
            <p:nvCxnSpPr>
              <p:cNvPr id="259" name="Google Shape;259;gd94c56aa3f_0_272"/>
              <p:cNvCxnSpPr/>
              <p:nvPr/>
            </p:nvCxnSpPr>
            <p:spPr>
              <a:xfrm>
                <a:off x="6470332" y="2131983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260" name="Google Shape;260;gd94c56aa3f_0_272"/>
              <p:cNvPicPr preferRelativeResize="0"/>
              <p:nvPr/>
            </p:nvPicPr>
            <p:blipFill rotWithShape="1">
              <a:blip r:embed="rId6">
                <a:alphaModFix/>
              </a:blip>
              <a:srcRect b="18108" l="15743" r="8967" t="14970"/>
              <a:stretch/>
            </p:blipFill>
            <p:spPr>
              <a:xfrm>
                <a:off x="780263" y="1636187"/>
                <a:ext cx="915875" cy="991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gd94c56aa3f_0_27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367604" y="1550426"/>
                <a:ext cx="831300" cy="11631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2" name="Google Shape;262;gd94c56aa3f_0_272"/>
              <p:cNvSpPr txBox="1"/>
              <p:nvPr/>
            </p:nvSpPr>
            <p:spPr>
              <a:xfrm>
                <a:off x="1696161" y="1589896"/>
                <a:ext cx="884400" cy="109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700">
                    <a:latin typeface="Malgun Gothic"/>
                    <a:ea typeface="Malgun Gothic"/>
                    <a:cs typeface="Malgun Gothic"/>
                    <a:sym typeface="Malgun Gothic"/>
                  </a:rPr>
                  <a:t>~</a:t>
                </a:r>
                <a:endParaRPr b="1" sz="67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63" name="Google Shape;263;gd94c56aa3f_0_272"/>
              <p:cNvCxnSpPr/>
              <p:nvPr/>
            </p:nvCxnSpPr>
            <p:spPr>
              <a:xfrm>
                <a:off x="4815182" y="2131983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4" name="Google Shape;264;gd94c56aa3f_0_272"/>
              <p:cNvCxnSpPr/>
              <p:nvPr/>
            </p:nvCxnSpPr>
            <p:spPr>
              <a:xfrm>
                <a:off x="3289382" y="2131983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65" name="Google Shape;265;gd94c56aa3f_0_272"/>
            <p:cNvCxnSpPr/>
            <p:nvPr/>
          </p:nvCxnSpPr>
          <p:spPr>
            <a:xfrm>
              <a:off x="8714077" y="2024480"/>
              <a:ext cx="52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2021-04-13T13:07:50Z</dcterms:created>
  <dc:creator>DS</dc:creator>
</cp:coreProperties>
</file>