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+CIlMkFa7y6qquGL/uDepM3Dh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2d595f9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2d595f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image" Target="../media/image7.png"/><Relationship Id="rId10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2.png"/><Relationship Id="rId15" Type="http://schemas.openxmlformats.org/officeDocument/2006/relationships/image" Target="../media/image9.png"/><Relationship Id="rId14" Type="http://schemas.openxmlformats.org/officeDocument/2006/relationships/image" Target="../media/image5.png"/><Relationship Id="rId17" Type="http://schemas.openxmlformats.org/officeDocument/2006/relationships/image" Target="../media/image1.png"/><Relationship Id="rId16" Type="http://schemas.openxmlformats.org/officeDocument/2006/relationships/image" Target="../media/image3.png"/><Relationship Id="rId5" Type="http://schemas.openxmlformats.org/officeDocument/2006/relationships/image" Target="../media/image11.jpg"/><Relationship Id="rId19" Type="http://schemas.openxmlformats.org/officeDocument/2006/relationships/image" Target="../media/image16.png"/><Relationship Id="rId6" Type="http://schemas.openxmlformats.org/officeDocument/2006/relationships/image" Target="../media/image10.png"/><Relationship Id="rId18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4826" y="2178338"/>
            <a:ext cx="1171675" cy="62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1304" y="4056319"/>
            <a:ext cx="19526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00" y="2798195"/>
            <a:ext cx="1732357" cy="173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9886" y="2682048"/>
            <a:ext cx="1404936" cy="174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01455" y="2297440"/>
            <a:ext cx="12382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454983" y="2168815"/>
            <a:ext cx="73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MIC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16656" y="3103819"/>
            <a:ext cx="1974055" cy="14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96201" y="825887"/>
            <a:ext cx="1790700" cy="772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1683264" y="3484821"/>
            <a:ext cx="6174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4638855" y="3484821"/>
            <a:ext cx="6021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4" name="Google Shape;94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27878" y="3771900"/>
            <a:ext cx="1790700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"/>
          <p:cNvCxnSpPr/>
          <p:nvPr/>
        </p:nvCxnSpPr>
        <p:spPr>
          <a:xfrm>
            <a:off x="6346200" y="1868600"/>
            <a:ext cx="20100" cy="101550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"/>
          <p:cNvCxnSpPr/>
          <p:nvPr/>
        </p:nvCxnSpPr>
        <p:spPr>
          <a:xfrm flipH="1" rot="10800000">
            <a:off x="6096000" y="1813021"/>
            <a:ext cx="4500" cy="99510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"/>
          <p:cNvCxnSpPr/>
          <p:nvPr/>
        </p:nvCxnSpPr>
        <p:spPr>
          <a:xfrm>
            <a:off x="7368504" y="4029678"/>
            <a:ext cx="654000" cy="39990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1"/>
          <p:cNvCxnSpPr/>
          <p:nvPr/>
        </p:nvCxnSpPr>
        <p:spPr>
          <a:xfrm rot="10800000">
            <a:off x="7335245" y="4429500"/>
            <a:ext cx="687300" cy="40920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 rot="10800000">
            <a:off x="4565065" y="3886201"/>
            <a:ext cx="6480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"/>
          <p:cNvCxnSpPr/>
          <p:nvPr/>
        </p:nvCxnSpPr>
        <p:spPr>
          <a:xfrm rot="10800000">
            <a:off x="1591958" y="4029678"/>
            <a:ext cx="6480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1" name="Google Shape;10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2204879" y="3772550"/>
            <a:ext cx="981298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2456901" y="4762324"/>
            <a:ext cx="9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SCENT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99452" y="1526887"/>
            <a:ext cx="12382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9526692" y="1210083"/>
            <a:ext cx="7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912561" y="2030332"/>
            <a:ext cx="1077983" cy="107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888061" y="5239833"/>
            <a:ext cx="7711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310602" y="2392662"/>
            <a:ext cx="1268597" cy="4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"/>
          <p:cNvCxnSpPr/>
          <p:nvPr/>
        </p:nvCxnSpPr>
        <p:spPr>
          <a:xfrm flipH="1" rot="10800000">
            <a:off x="7459906" y="2488995"/>
            <a:ext cx="882600" cy="444600"/>
          </a:xfrm>
          <a:prstGeom prst="straightConnector1">
            <a:avLst/>
          </a:prstGeom>
          <a:noFill/>
          <a:ln cap="flat" cmpd="sng" w="571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1"/>
          <p:cNvCxnSpPr/>
          <p:nvPr/>
        </p:nvCxnSpPr>
        <p:spPr>
          <a:xfrm flipH="1">
            <a:off x="7500220" y="2793634"/>
            <a:ext cx="801900" cy="373200"/>
          </a:xfrm>
          <a:prstGeom prst="straightConnector1">
            <a:avLst/>
          </a:prstGeom>
          <a:noFill/>
          <a:ln cap="flat" cmpd="sng" w="571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1"/>
          <p:cNvCxnSpPr/>
          <p:nvPr/>
        </p:nvCxnSpPr>
        <p:spPr>
          <a:xfrm>
            <a:off x="483114" y="5790954"/>
            <a:ext cx="6174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1"/>
          <p:cNvSpPr txBox="1"/>
          <p:nvPr/>
        </p:nvSpPr>
        <p:spPr>
          <a:xfrm>
            <a:off x="1184752" y="5530088"/>
            <a:ext cx="3063398" cy="36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 Text화</a:t>
            </a:r>
            <a:endParaRPr/>
          </a:p>
        </p:txBody>
      </p:sp>
      <p:cxnSp>
        <p:nvCxnSpPr>
          <p:cNvPr id="112" name="Google Shape;112;p1"/>
          <p:cNvCxnSpPr/>
          <p:nvPr/>
        </p:nvCxnSpPr>
        <p:spPr>
          <a:xfrm>
            <a:off x="483114" y="6095754"/>
            <a:ext cx="617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1"/>
          <p:cNvSpPr txBox="1"/>
          <p:nvPr/>
        </p:nvSpPr>
        <p:spPr>
          <a:xfrm>
            <a:off x="1184752" y="5834888"/>
            <a:ext cx="3063398" cy="36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감정 판단 딥러닝</a:t>
            </a:r>
            <a:endParaRPr/>
          </a:p>
        </p:txBody>
      </p:sp>
      <p:cxnSp>
        <p:nvCxnSpPr>
          <p:cNvPr id="114" name="Google Shape;114;p1"/>
          <p:cNvCxnSpPr/>
          <p:nvPr/>
        </p:nvCxnSpPr>
        <p:spPr>
          <a:xfrm>
            <a:off x="483114" y="6324354"/>
            <a:ext cx="617493" cy="0"/>
          </a:xfrm>
          <a:prstGeom prst="straightConnector1">
            <a:avLst/>
          </a:prstGeom>
          <a:noFill/>
          <a:ln cap="flat" cmpd="sng" w="571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1"/>
          <p:cNvSpPr txBox="1"/>
          <p:nvPr/>
        </p:nvSpPr>
        <p:spPr>
          <a:xfrm>
            <a:off x="1184752" y="6139688"/>
            <a:ext cx="3063398" cy="36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앱</a:t>
            </a:r>
            <a:endParaRPr/>
          </a:p>
        </p:txBody>
      </p:sp>
      <p:grpSp>
        <p:nvGrpSpPr>
          <p:cNvPr id="116" name="Google Shape;116;p1"/>
          <p:cNvGrpSpPr/>
          <p:nvPr/>
        </p:nvGrpSpPr>
        <p:grpSpPr>
          <a:xfrm>
            <a:off x="4245211" y="806278"/>
            <a:ext cx="1854314" cy="777010"/>
            <a:chOff x="4151550" y="551788"/>
            <a:chExt cx="2131150" cy="1031612"/>
          </a:xfrm>
        </p:grpSpPr>
        <p:pic>
          <p:nvPicPr>
            <p:cNvPr id="117" name="Google Shape;117;p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783725" y="551788"/>
              <a:ext cx="866775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151550" y="1323298"/>
              <a:ext cx="2131150" cy="2601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" name="Google Shape;119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877375" y="5168900"/>
            <a:ext cx="981300" cy="9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310600" y="1899350"/>
            <a:ext cx="1466075" cy="4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0310600" y="1526875"/>
            <a:ext cx="1790700" cy="34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2d595f99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gf2d595f99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575" y="2375750"/>
            <a:ext cx="50577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2021-09-22T05:14:58Z</dcterms:created>
  <dc:creator>방 예지</dc:creator>
</cp:coreProperties>
</file>