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YUnaR4wBXqAq5kSPSJqReKRd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automatic</a:t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cbe5759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0917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2" name="Google Shape;152;gf2cbe5759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0917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cbe5759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0917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6" name="Google Shape;166;gf2cbe5759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7.jp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O-ZeYhTjCFVz1F2wu6QBzVErMFZaVIWi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jp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7p0lBWx2xUJSvHuM4NzgQt8_IdnbuW5J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i9IgbicSyze-nFcQFDoj4wQ2UNDG_Pl4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Mwt0haCdl7i2fYHEYqBQqy_lxF9qmQE4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81675" y="2462074"/>
            <a:ext cx="11072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mooDiffuser</a:t>
            </a:r>
            <a:endParaRPr b="1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185000" y="3429000"/>
            <a:ext cx="521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B.AB.O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김민진, 김소현, 방예지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i="0" sz="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381675" y="2919274"/>
            <a:ext cx="11072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endParaRPr b="0" i="0" sz="5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44541" y="7592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817716" y="9574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Fuction: case1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1200425" y="2578625"/>
            <a:ext cx="9722313" cy="1875202"/>
            <a:chOff x="902739" y="2413705"/>
            <a:chExt cx="9722313" cy="1534033"/>
          </a:xfrm>
        </p:grpSpPr>
        <p:pic>
          <p:nvPicPr>
            <p:cNvPr id="104" name="Google Shape;104;p3"/>
            <p:cNvPicPr preferRelativeResize="0"/>
            <p:nvPr/>
          </p:nvPicPr>
          <p:blipFill rotWithShape="1">
            <a:blip r:embed="rId3">
              <a:alphaModFix/>
            </a:blip>
            <a:srcRect b="0" l="11929" r="13313" t="0"/>
            <a:stretch/>
          </p:blipFill>
          <p:spPr>
            <a:xfrm>
              <a:off x="9900421" y="2952957"/>
              <a:ext cx="724631" cy="94700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" name="Google Shape;105;p3"/>
            <p:cNvCxnSpPr/>
            <p:nvPr/>
          </p:nvCxnSpPr>
          <p:spPr>
            <a:xfrm>
              <a:off x="5682418" y="3560891"/>
              <a:ext cx="49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6" name="Google Shape;106;p3"/>
            <p:cNvSpPr txBox="1"/>
            <p:nvPr/>
          </p:nvSpPr>
          <p:spPr>
            <a:xfrm>
              <a:off x="902739" y="2413705"/>
              <a:ext cx="2141415" cy="377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“디퓨저야, oo해”</a:t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07" name="Google Shape;107;p3"/>
            <p:cNvPicPr preferRelativeResize="0"/>
            <p:nvPr/>
          </p:nvPicPr>
          <p:blipFill rotWithShape="1">
            <a:blip r:embed="rId4">
              <a:alphaModFix/>
            </a:blip>
            <a:srcRect b="0" l="4094" r="0" t="1400"/>
            <a:stretch/>
          </p:blipFill>
          <p:spPr>
            <a:xfrm>
              <a:off x="7982418" y="3181226"/>
              <a:ext cx="543304" cy="706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/>
            <p:cNvPicPr preferRelativeResize="0"/>
            <p:nvPr/>
          </p:nvPicPr>
          <p:blipFill rotWithShape="1">
            <a:blip r:embed="rId5">
              <a:alphaModFix/>
            </a:blip>
            <a:srcRect b="18107" l="15742" r="8967" t="14970"/>
            <a:stretch/>
          </p:blipFill>
          <p:spPr>
            <a:xfrm>
              <a:off x="1065679" y="2911994"/>
              <a:ext cx="1215649" cy="892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3"/>
            <p:cNvSpPr txBox="1"/>
            <p:nvPr/>
          </p:nvSpPr>
          <p:spPr>
            <a:xfrm>
              <a:off x="2101688" y="2952938"/>
              <a:ext cx="884400" cy="9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700"/>
                <a:buFont typeface="Malgun Gothic"/>
                <a:buNone/>
              </a:pPr>
              <a:r>
                <a:rPr b="1" i="0" lang="en-US" sz="67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~</a:t>
              </a:r>
              <a:endParaRPr b="1" i="0" sz="6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Google Shape;110;p3"/>
            <p:cNvCxnSpPr/>
            <p:nvPr/>
          </p:nvCxnSpPr>
          <p:spPr>
            <a:xfrm>
              <a:off x="7312533" y="3560891"/>
              <a:ext cx="49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8827028" y="3571790"/>
              <a:ext cx="49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https://lh3.googleusercontent.com/QQhQVD-i3lh1GiaCk0DCSbxNb_FZSDfIWNrQ9tJC57RPfN5b1ObZ-n7z0CgrGkykjFBPNCs8WcFKGmYzmmToX3aPekfLh_BgwPacNOU_6L9vhK2cA2bYVL1-KK_tWnP6=s0" id="112" name="Google Shape;11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3774" y="3994268"/>
            <a:ext cx="24193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76Etj6cwJg9METbSAXeZTYp2l7ybKawOh0s6hed9xSAEB6I0wRKRXttGNqTMNnBJKaJaO0IQpDToEbt7klhRHZYUdlm5-ODRkwDxhqAGDhS9c-IOD3wAuh8HEzypT7VV=s0" id="113" name="Google Shape;11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67386" y="3237783"/>
            <a:ext cx="8667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9ncEWehp_cQT9_AkYVnSjp-dUOebmFXPKMgdiyQh95BYd7g3Qywdx1LrW8U4eRKE5jpVQ7_Ox4jodn5oHvqoc6BiX4ZZ7fkXL9L6bNLCiiqv-5ieevsHMSzjnXcdnwOq0g-T40=s0" id="114" name="Google Shape;11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99374" y="3024060"/>
            <a:ext cx="644326" cy="64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30145" y="3091592"/>
            <a:ext cx="1615874" cy="151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usecase 1 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2" name="Google Shape;122;p6" title="USE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125" y="1106625"/>
            <a:ext cx="9211800" cy="48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817716" y="9574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Fuction: case2 &amp; 3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>
            <a:off x="5702090" y="4730720"/>
            <a:ext cx="902400" cy="4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0" name="Google Shape;130;p4"/>
          <p:cNvGrpSpPr/>
          <p:nvPr/>
        </p:nvGrpSpPr>
        <p:grpSpPr>
          <a:xfrm>
            <a:off x="1265203" y="3805513"/>
            <a:ext cx="4134461" cy="2143146"/>
            <a:chOff x="1053578" y="3824038"/>
            <a:chExt cx="2534115" cy="2143146"/>
          </a:xfrm>
        </p:grpSpPr>
        <p:grpSp>
          <p:nvGrpSpPr>
            <p:cNvPr id="131" name="Google Shape;131;p4"/>
            <p:cNvGrpSpPr/>
            <p:nvPr/>
          </p:nvGrpSpPr>
          <p:grpSpPr>
            <a:xfrm>
              <a:off x="1150706" y="3824038"/>
              <a:ext cx="2436987" cy="619165"/>
              <a:chOff x="623569" y="4023400"/>
              <a:chExt cx="2510546" cy="692268"/>
            </a:xfrm>
          </p:grpSpPr>
          <p:sp>
            <p:nvSpPr>
              <p:cNvPr id="132" name="Google Shape;132;p4"/>
              <p:cNvSpPr txBox="1"/>
              <p:nvPr/>
            </p:nvSpPr>
            <p:spPr>
              <a:xfrm>
                <a:off x="623569" y="4061884"/>
                <a:ext cx="953258" cy="653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None/>
                </a:pPr>
                <a:r>
                  <a:rPr b="1" i="0" lang="en-US" sz="13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감정 개수 충족</a:t>
                </a:r>
                <a:endParaRPr b="1" i="0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133;p4"/>
              <p:cNvSpPr txBox="1"/>
              <p:nvPr/>
            </p:nvSpPr>
            <p:spPr>
              <a:xfrm>
                <a:off x="2157315" y="4023400"/>
                <a:ext cx="976800" cy="653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None/>
                </a:pPr>
                <a:r>
                  <a:rPr b="1" i="0" lang="en-US" sz="13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최다 감정 추출</a:t>
                </a:r>
                <a:endParaRPr b="1" i="0" sz="13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34" name="Google Shape;134;p4"/>
              <p:cNvCxnSpPr/>
              <p:nvPr/>
            </p:nvCxnSpPr>
            <p:spPr>
              <a:xfrm>
                <a:off x="1492971" y="4285010"/>
                <a:ext cx="49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35" name="Google Shape;135;p4"/>
            <p:cNvGrpSpPr/>
            <p:nvPr/>
          </p:nvGrpSpPr>
          <p:grpSpPr>
            <a:xfrm>
              <a:off x="1053578" y="5317984"/>
              <a:ext cx="2476044" cy="649200"/>
              <a:chOff x="523510" y="5970225"/>
              <a:chExt cx="2550781" cy="725850"/>
            </a:xfrm>
          </p:grpSpPr>
          <p:sp>
            <p:nvSpPr>
              <p:cNvPr id="136" name="Google Shape;136;p4"/>
              <p:cNvSpPr txBox="1"/>
              <p:nvPr/>
            </p:nvSpPr>
            <p:spPr>
              <a:xfrm>
                <a:off x="523510" y="6042290"/>
                <a:ext cx="1054532" cy="653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None/>
                </a:pPr>
                <a:r>
                  <a:rPr b="1" i="0" lang="en-US" sz="13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감정 개수 미충족</a:t>
                </a:r>
                <a:endParaRPr b="1" i="0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137;p4"/>
              <p:cNvSpPr txBox="1"/>
              <p:nvPr/>
            </p:nvSpPr>
            <p:spPr>
              <a:xfrm>
                <a:off x="2056991" y="5970225"/>
                <a:ext cx="1017300" cy="653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None/>
                </a:pPr>
                <a:r>
                  <a:rPr b="1" i="0" lang="en-US" sz="13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사용자 과거</a:t>
                </a:r>
                <a:endParaRPr b="1" i="0" sz="13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Malgun Gothic"/>
                  <a:buNone/>
                </a:pPr>
                <a:r>
                  <a:rPr b="1" i="0" lang="en-US" sz="13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감정.json</a:t>
                </a:r>
                <a:endParaRPr b="1" i="0" sz="13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38" name="Google Shape;138;p4"/>
              <p:cNvCxnSpPr/>
              <p:nvPr/>
            </p:nvCxnSpPr>
            <p:spPr>
              <a:xfrm>
                <a:off x="1455146" y="6231835"/>
                <a:ext cx="49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139" name="Google Shape;139;p4"/>
          <p:cNvGrpSpPr/>
          <p:nvPr/>
        </p:nvGrpSpPr>
        <p:grpSpPr>
          <a:xfrm>
            <a:off x="7349556" y="4142005"/>
            <a:ext cx="3652799" cy="1177429"/>
            <a:chOff x="8629631" y="4589146"/>
            <a:chExt cx="2411931" cy="863020"/>
          </a:xfrm>
        </p:grpSpPr>
        <p:pic>
          <p:nvPicPr>
            <p:cNvPr id="140" name="Google Shape;140;p4"/>
            <p:cNvPicPr preferRelativeResize="0"/>
            <p:nvPr/>
          </p:nvPicPr>
          <p:blipFill rotWithShape="1">
            <a:blip r:embed="rId3">
              <a:alphaModFix/>
            </a:blip>
            <a:srcRect b="0" l="11929" r="13313" t="0"/>
            <a:stretch/>
          </p:blipFill>
          <p:spPr>
            <a:xfrm>
              <a:off x="10540196" y="4589152"/>
              <a:ext cx="501366" cy="831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 b="0" l="4094" r="0" t="1400"/>
            <a:stretch/>
          </p:blipFill>
          <p:spPr>
            <a:xfrm>
              <a:off x="8629631" y="4589146"/>
              <a:ext cx="543304" cy="8630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2" name="Google Shape;142;p4"/>
            <p:cNvCxnSpPr/>
            <p:nvPr/>
          </p:nvCxnSpPr>
          <p:spPr>
            <a:xfrm>
              <a:off x="9372571" y="5071085"/>
              <a:ext cx="490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43" name="Google Shape;143;p4"/>
          <p:cNvSpPr txBox="1"/>
          <p:nvPr/>
        </p:nvSpPr>
        <p:spPr>
          <a:xfrm>
            <a:off x="2094521" y="1280597"/>
            <a:ext cx="1356669" cy="369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일상 대화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 b="18107" l="15742" r="8967" t="14970"/>
          <a:stretch/>
        </p:blipFill>
        <p:spPr>
          <a:xfrm>
            <a:off x="2329401" y="1723018"/>
            <a:ext cx="1287391" cy="109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4"/>
          <p:cNvCxnSpPr/>
          <p:nvPr/>
        </p:nvCxnSpPr>
        <p:spPr>
          <a:xfrm>
            <a:off x="7768545" y="2315244"/>
            <a:ext cx="576293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4"/>
          <p:cNvCxnSpPr/>
          <p:nvPr/>
        </p:nvCxnSpPr>
        <p:spPr>
          <a:xfrm>
            <a:off x="4160236" y="2271968"/>
            <a:ext cx="576293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https://lh6.googleusercontent.com/28qIFrJ9YIGffWxGNE0m_18lDHT3msZIfOtHTS3C0px88xj415QaKj0zQdDUeBfUHxfDfhExkkcSFGQdgErdAivkPdlwQvmwF85jYXc7Yb0PiyizuQzVZW2R4_ychv6MHn-WF14=s0" id="147" name="Google Shape;14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1826" y="1660129"/>
            <a:ext cx="2745105" cy="1183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9ncEWehp_cQT9_AkYVnSjp-dUOebmFXPKMgdiyQh95BYd7g3Qywdx1LrW8U4eRKE5jpVQ7_Ox4jodn5oHvqoc6BiX4ZZ7fkXL9L6bNLCiiqv-5ieevsHMSzjnXcdnwOq0g-T40=s0" id="148" name="Google Shape;14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06872" y="1638702"/>
            <a:ext cx="708759" cy="708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81095" y="1714792"/>
            <a:ext cx="1615873" cy="151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2cbe5759d_0_2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f2cbe5759d_0_2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예약 시간 설정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6" name="Google Shape;156;gf2cbe5759d_0_2" title="시간설정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425" y="876900"/>
            <a:ext cx="5978926" cy="52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162352" y="198875"/>
            <a:ext cx="46143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일상대화 수집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3" name="Google Shape;163;p7" title="일상대화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400" y="922425"/>
            <a:ext cx="7433000" cy="51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cbe5759d_0_10"/>
          <p:cNvSpPr/>
          <p:nvPr/>
        </p:nvSpPr>
        <p:spPr>
          <a:xfrm>
            <a:off x="544579" y="730929"/>
            <a:ext cx="11083500" cy="5551500"/>
          </a:xfrm>
          <a:prstGeom prst="rect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f2cbe5759d_0_10"/>
          <p:cNvSpPr txBox="1"/>
          <p:nvPr/>
        </p:nvSpPr>
        <p:spPr>
          <a:xfrm>
            <a:off x="162352" y="198875"/>
            <a:ext cx="4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progress: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예약 시간 </a:t>
            </a:r>
            <a:r>
              <a:rPr b="1" lang="en-US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분사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0" name="Google Shape;170;gf2cbe5759d_0_10" title="use2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275" y="910150"/>
            <a:ext cx="7068325" cy="53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/>
        </p:nvSpPr>
        <p:spPr>
          <a:xfrm>
            <a:off x="381675" y="2919274"/>
            <a:ext cx="11072700" cy="1292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you.</a:t>
            </a:r>
            <a:endParaRPr b="0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544541" y="759229"/>
            <a:ext cx="11083579" cy="5551551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2021-09-25T02:48:03Z</dcterms:created>
  <dc:creator>DS</dc:creator>
</cp:coreProperties>
</file>