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</p:sldIdLst>
  <p:sldSz cx="18288000" cy="10287000"/>
  <p:notesSz cx="6858000" cy="9144000"/>
  <p:embeddedFontLst>
    <p:embeddedFont>
      <p:font typeface="DM Sans" pitchFamily="2" charset="77"/>
      <p:regular r:id="rId10"/>
      <p:bold r:id="rId11"/>
      <p:italic r:id="rId12"/>
      <p:boldItalic r:id="rId13"/>
    </p:embeddedFont>
    <p:embeddedFont>
      <p:font typeface="Poppins" pitchFamily="2" charset="77"/>
      <p:regular r:id="rId14"/>
      <p:bold r:id="rId15"/>
      <p:italic r:id="rId16"/>
      <p:boldItalic r:id="rId17"/>
    </p:embeddedFont>
    <p:embeddedFont>
      <p:font typeface="Poppins Bold" pitchFamily="2" charset="77"/>
      <p:regular r:id="rId18"/>
      <p:bold r:id="rId19"/>
    </p:embeddedFont>
    <p:embeddedFont>
      <p:font typeface="Poppins Light" panose="020B0604020202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0.100.16.79:3001/" TargetMode="External"/><Relationship Id="rId5" Type="http://schemas.openxmlformats.org/officeDocument/2006/relationships/hyperlink" Target="https://10.100.16.79:3000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magine 6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E0DEA962-B470-AE20-A50E-566E4327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b="675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76563" y="676063"/>
            <a:ext cx="8934874" cy="8934874"/>
          </a:xfrm>
          <a:custGeom>
            <a:avLst/>
            <a:gdLst/>
            <a:ahLst/>
            <a:cxnLst/>
            <a:rect l="l" t="t" r="r" b="b"/>
            <a:pathLst>
              <a:path w="8934874" h="8934874">
                <a:moveTo>
                  <a:pt x="0" y="0"/>
                </a:moveTo>
                <a:lnTo>
                  <a:pt x="8934874" y="0"/>
                </a:lnTo>
                <a:lnTo>
                  <a:pt x="8934874" y="8934874"/>
                </a:lnTo>
                <a:lnTo>
                  <a:pt x="0" y="8934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7919889" y="8932227"/>
            <a:ext cx="2892326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pitdagosti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2437" y="9044516"/>
            <a:ext cx="2430204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FrigaZzz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65359" y="8932227"/>
            <a:ext cx="3243325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davmacario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r="-226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-1846604" y="4383002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-514350" y="-314584"/>
            <a:ext cx="7454365" cy="10601584"/>
            <a:chOff x="0" y="0"/>
            <a:chExt cx="1963290" cy="2792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FFF9EB">
                <a:alpha val="55686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136175" y="4335377"/>
            <a:ext cx="11151825" cy="575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</a:t>
            </a: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mild dehydration can reduce concentration and increase irritability</a:t>
            </a:r>
          </a:p>
          <a:p>
            <a:pPr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Proper hydration lowers cortisol spikes and improves physical and mental well-being</a:t>
            </a:r>
          </a:p>
          <a:p>
            <a:pPr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Effects of dehydration: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Fatigue, confusion, reduced performance 🪫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risk for elderly 🧑‍🦳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Amplifies stress response 💹</a:t>
            </a:r>
          </a:p>
          <a:p>
            <a:pPr marL="0" lvl="0" indent="0"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103104" y="4405049"/>
            <a:ext cx="507036" cy="507038"/>
            <a:chOff x="0" y="0"/>
            <a:chExt cx="115386" cy="1153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15937" y="935538"/>
            <a:ext cx="11077926" cy="246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940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Why Hydration </a:t>
            </a:r>
          </a:p>
          <a:p>
            <a:pPr algn="ctr">
              <a:lnSpc>
                <a:spcPts val="9119"/>
              </a:lnSpc>
            </a:pPr>
            <a:r>
              <a:rPr lang="en-US" sz="940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Matters 💧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103104" y="7535670"/>
            <a:ext cx="507036" cy="507038"/>
            <a:chOff x="0" y="0"/>
            <a:chExt cx="115386" cy="11538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03104" y="5970359"/>
            <a:ext cx="507036" cy="507038"/>
            <a:chOff x="0" y="0"/>
            <a:chExt cx="115386" cy="1153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6217" y="542531"/>
            <a:ext cx="8112704" cy="2527960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06217" y="3591145"/>
            <a:ext cx="8112704" cy="2527960"/>
            <a:chOff x="0" y="0"/>
            <a:chExt cx="2286638" cy="7125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06217" y="6794985"/>
            <a:ext cx="8112704" cy="2527960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11723298" y="1444142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AutoShape 12"/>
          <p:cNvSpPr/>
          <p:nvPr/>
        </p:nvSpPr>
        <p:spPr>
          <a:xfrm flipV="1">
            <a:off x="11723298" y="4416398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AutoShape 13"/>
          <p:cNvSpPr/>
          <p:nvPr/>
        </p:nvSpPr>
        <p:spPr>
          <a:xfrm flipV="1">
            <a:off x="11745923" y="7696595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3873009" y="6314116"/>
            <a:ext cx="2505233" cy="2944184"/>
          </a:xfrm>
          <a:custGeom>
            <a:avLst/>
            <a:gdLst/>
            <a:ahLst/>
            <a:cxnLst/>
            <a:rect l="l" t="t" r="r" b="b"/>
            <a:pathLst>
              <a:path w="2505233" h="2944184">
                <a:moveTo>
                  <a:pt x="0" y="0"/>
                </a:moveTo>
                <a:lnTo>
                  <a:pt x="2505232" y="0"/>
                </a:lnTo>
                <a:lnTo>
                  <a:pt x="2505232" y="2944184"/>
                </a:lnTo>
                <a:lnTo>
                  <a:pt x="0" y="294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9628460" y="1009417"/>
            <a:ext cx="1833416" cy="1363395"/>
          </a:xfrm>
          <a:custGeom>
            <a:avLst/>
            <a:gdLst/>
            <a:ahLst/>
            <a:cxnLst/>
            <a:rect l="l" t="t" r="r" b="b"/>
            <a:pathLst>
              <a:path w="1833416" h="1363395">
                <a:moveTo>
                  <a:pt x="0" y="0"/>
                </a:moveTo>
                <a:lnTo>
                  <a:pt x="1833416" y="0"/>
                </a:lnTo>
                <a:lnTo>
                  <a:pt x="1833416" y="1363395"/>
                </a:lnTo>
                <a:lnTo>
                  <a:pt x="0" y="136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Freeform 16"/>
          <p:cNvSpPr/>
          <p:nvPr/>
        </p:nvSpPr>
        <p:spPr>
          <a:xfrm>
            <a:off x="10237876" y="3872340"/>
            <a:ext cx="614584" cy="1953880"/>
          </a:xfrm>
          <a:custGeom>
            <a:avLst/>
            <a:gdLst/>
            <a:ahLst/>
            <a:cxnLst/>
            <a:rect l="l" t="t" r="r" b="b"/>
            <a:pathLst>
              <a:path w="614584" h="1953880">
                <a:moveTo>
                  <a:pt x="0" y="0"/>
                </a:moveTo>
                <a:lnTo>
                  <a:pt x="614584" y="0"/>
                </a:lnTo>
                <a:lnTo>
                  <a:pt x="614584" y="1953880"/>
                </a:lnTo>
                <a:lnTo>
                  <a:pt x="0" y="19538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9465838" y="7077801"/>
            <a:ext cx="2158659" cy="2139035"/>
          </a:xfrm>
          <a:custGeom>
            <a:avLst/>
            <a:gdLst/>
            <a:ahLst/>
            <a:cxnLst/>
            <a:rect l="l" t="t" r="r" b="b"/>
            <a:pathLst>
              <a:path w="2158659" h="2139035">
                <a:moveTo>
                  <a:pt x="0" y="0"/>
                </a:moveTo>
                <a:lnTo>
                  <a:pt x="2158659" y="0"/>
                </a:lnTo>
                <a:lnTo>
                  <a:pt x="2158659" y="2139035"/>
                </a:lnTo>
                <a:lnTo>
                  <a:pt x="0" y="21390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530615" y="2079928"/>
            <a:ext cx="8537476" cy="2541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vision and mission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4522" y="5048250"/>
            <a:ext cx="7582207" cy="6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41"/>
              </a:lnSpc>
              <a:spcBef>
                <a:spcPct val="0"/>
              </a:spcBef>
            </a:pPr>
            <a:r>
              <a:rPr lang="en-US" sz="3882" spc="23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timer for your well-being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983489" y="957607"/>
            <a:ext cx="5173248" cy="172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85"/>
              </a:lnSpc>
              <a:spcBef>
                <a:spcPct val="0"/>
              </a:spcBef>
            </a:pPr>
            <a:r>
              <a:rPr lang="en-US" sz="2507" spc="4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The Nicla Vision will watch you and see your mood. Stressed, tired or sad? Nothing that a sip of water will not fix!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14699" y="3815190"/>
            <a:ext cx="4910828" cy="204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5"/>
              </a:lnSpc>
              <a:spcBef>
                <a:spcPct val="0"/>
              </a:spcBef>
            </a:pPr>
            <a:r>
              <a:rPr lang="en-US" sz="2389" spc="3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You’re not only the hot thing here! In these times where the temperatures are rising.. tha same will happen to  the level of your thirst!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14699" y="7405281"/>
            <a:ext cx="4910828" cy="123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5"/>
              </a:lnSpc>
              <a:spcBef>
                <a:spcPct val="0"/>
              </a:spcBef>
            </a:pPr>
            <a:r>
              <a:rPr lang="en-US" sz="2389" spc="3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Damn calm down don’t drown! The longer you drink, the longer you’ll have to wait...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2120" y="1463089"/>
            <a:ext cx="15897180" cy="8681620"/>
          </a:xfrm>
          <a:custGeom>
            <a:avLst/>
            <a:gdLst/>
            <a:ahLst/>
            <a:cxnLst/>
            <a:rect l="l" t="t" r="r" b="b"/>
            <a:pathLst>
              <a:path w="15897180" h="8681620">
                <a:moveTo>
                  <a:pt x="0" y="0"/>
                </a:moveTo>
                <a:lnTo>
                  <a:pt x="15897180" y="0"/>
                </a:lnTo>
                <a:lnTo>
                  <a:pt x="15897180" y="8681620"/>
                </a:lnTo>
                <a:lnTo>
                  <a:pt x="0" y="8681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1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400232" y="468752"/>
            <a:ext cx="11487536" cy="99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4"/>
              </a:lnSpc>
            </a:pPr>
            <a:r>
              <a:rPr lang="en-US" sz="716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1202" y="1554996"/>
            <a:ext cx="10465597" cy="8626275"/>
          </a:xfrm>
          <a:custGeom>
            <a:avLst/>
            <a:gdLst/>
            <a:ahLst/>
            <a:cxnLst/>
            <a:rect l="l" t="t" r="r" b="b"/>
            <a:pathLst>
              <a:path w="10465597" h="8626275">
                <a:moveTo>
                  <a:pt x="0" y="0"/>
                </a:moveTo>
                <a:lnTo>
                  <a:pt x="10465596" y="0"/>
                </a:lnTo>
                <a:lnTo>
                  <a:pt x="10465596" y="8626276"/>
                </a:lnTo>
                <a:lnTo>
                  <a:pt x="0" y="862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2590026" y="406963"/>
            <a:ext cx="1310794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model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97734" y="1890127"/>
            <a:ext cx="4892531" cy="8274895"/>
          </a:xfrm>
          <a:custGeom>
            <a:avLst/>
            <a:gdLst/>
            <a:ahLst/>
            <a:cxnLst/>
            <a:rect l="l" t="t" r="r" b="b"/>
            <a:pathLst>
              <a:path w="4892531" h="8274895">
                <a:moveTo>
                  <a:pt x="0" y="0"/>
                </a:moveTo>
                <a:lnTo>
                  <a:pt x="4892532" y="0"/>
                </a:lnTo>
                <a:lnTo>
                  <a:pt x="4892532" y="8274895"/>
                </a:lnTo>
                <a:lnTo>
                  <a:pt x="0" y="827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1894310" y="2933200"/>
            <a:ext cx="5604408" cy="5492320"/>
          </a:xfrm>
          <a:custGeom>
            <a:avLst/>
            <a:gdLst/>
            <a:ahLst/>
            <a:cxnLst/>
            <a:rect l="l" t="t" r="r" b="b"/>
            <a:pathLst>
              <a:path w="5604408" h="5492320">
                <a:moveTo>
                  <a:pt x="0" y="0"/>
                </a:moveTo>
                <a:lnTo>
                  <a:pt x="5604408" y="0"/>
                </a:lnTo>
                <a:lnTo>
                  <a:pt x="5604408" y="5492320"/>
                </a:lnTo>
                <a:lnTo>
                  <a:pt x="0" y="5492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78963" y="3182793"/>
            <a:ext cx="6340488" cy="4993134"/>
          </a:xfrm>
          <a:custGeom>
            <a:avLst/>
            <a:gdLst/>
            <a:ahLst/>
            <a:cxnLst/>
            <a:rect l="l" t="t" r="r" b="b"/>
            <a:pathLst>
              <a:path w="6340488" h="4993134">
                <a:moveTo>
                  <a:pt x="0" y="0"/>
                </a:moveTo>
                <a:lnTo>
                  <a:pt x="6340488" y="0"/>
                </a:lnTo>
                <a:lnTo>
                  <a:pt x="6340488" y="4993134"/>
                </a:lnTo>
                <a:lnTo>
                  <a:pt x="0" y="4993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6663807" y="502308"/>
            <a:ext cx="4960387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app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70807F-49AC-340A-98E9-1B64F6837E59}"/>
              </a:ext>
            </a:extLst>
          </p:cNvPr>
          <p:cNvSpPr txBox="1"/>
          <p:nvPr/>
        </p:nvSpPr>
        <p:spPr>
          <a:xfrm>
            <a:off x="13956632" y="8823158"/>
            <a:ext cx="275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5"/>
              </a:rPr>
              <a:t>https://10.100.16.79:3000/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A11436-AF29-4912-ECAD-8072DE418CAD}"/>
              </a:ext>
            </a:extLst>
          </p:cNvPr>
          <p:cNvSpPr txBox="1"/>
          <p:nvPr/>
        </p:nvSpPr>
        <p:spPr>
          <a:xfrm>
            <a:off x="13487400" y="9469489"/>
            <a:ext cx="45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hlinkClick r:id="rId6"/>
              </a:rPr>
              <a:t>http://10.100.16.79:3001/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59916" y="583668"/>
            <a:ext cx="3568167" cy="2429327"/>
          </a:xfrm>
          <a:custGeom>
            <a:avLst/>
            <a:gdLst/>
            <a:ahLst/>
            <a:cxnLst/>
            <a:rect l="l" t="t" r="r" b="b"/>
            <a:pathLst>
              <a:path w="3568167" h="2429327">
                <a:moveTo>
                  <a:pt x="0" y="0"/>
                </a:moveTo>
                <a:lnTo>
                  <a:pt x="3568168" y="0"/>
                </a:lnTo>
                <a:lnTo>
                  <a:pt x="3568168" y="2429327"/>
                </a:lnTo>
                <a:lnTo>
                  <a:pt x="0" y="242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571344" y="5962877"/>
            <a:ext cx="4898766" cy="4898766"/>
          </a:xfrm>
          <a:custGeom>
            <a:avLst/>
            <a:gdLst/>
            <a:ahLst/>
            <a:cxnLst/>
            <a:rect l="l" t="t" r="r" b="b"/>
            <a:pathLst>
              <a:path w="4898766" h="4898766">
                <a:moveTo>
                  <a:pt x="0" y="0"/>
                </a:moveTo>
                <a:lnTo>
                  <a:pt x="4898766" y="0"/>
                </a:lnTo>
                <a:lnTo>
                  <a:pt x="4898766" y="4898766"/>
                </a:lnTo>
                <a:lnTo>
                  <a:pt x="0" y="489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3546358" y="7008801"/>
            <a:ext cx="4303943" cy="2806919"/>
          </a:xfrm>
          <a:custGeom>
            <a:avLst/>
            <a:gdLst/>
            <a:ahLst/>
            <a:cxnLst/>
            <a:rect l="l" t="t" r="r" b="b"/>
            <a:pathLst>
              <a:path w="4303943" h="2806919">
                <a:moveTo>
                  <a:pt x="0" y="0"/>
                </a:moveTo>
                <a:lnTo>
                  <a:pt x="4303943" y="0"/>
                </a:lnTo>
                <a:lnTo>
                  <a:pt x="4303943" y="2806919"/>
                </a:lnTo>
                <a:lnTo>
                  <a:pt x="0" y="2806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3182017" y="3832374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63CFBE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</Words>
  <Application>Microsoft Macintosh PowerPoint</Application>
  <PresentationFormat>Personalizzato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Poppins Bold</vt:lpstr>
      <vt:lpstr>DM Sans</vt:lpstr>
      <vt:lpstr>Arial</vt:lpstr>
      <vt:lpstr>Poppins Light</vt:lpstr>
      <vt:lpstr>Calibri</vt:lpstr>
      <vt:lpstr>Poppins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 del paragrafo</dc:title>
  <cp:lastModifiedBy>Pietro d'Agostino</cp:lastModifiedBy>
  <cp:revision>6</cp:revision>
  <dcterms:created xsi:type="dcterms:W3CDTF">2006-08-16T00:00:00Z</dcterms:created>
  <dcterms:modified xsi:type="dcterms:W3CDTF">2025-10-05T11:01:44Z</dcterms:modified>
  <dc:identifier>DAG02W69vy0</dc:identifier>
</cp:coreProperties>
</file>