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2EC"/>
    <a:srgbClr val="165B9D"/>
    <a:srgbClr val="1692D1"/>
    <a:srgbClr val="D11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50" d="100"/>
          <a:sy n="50" d="100"/>
        </p:scale>
        <p:origin x="217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55:03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2 459 24575,'14'0'0,"0"-1"0,0 0 0,-1 0 0,1-1 0,-1 0 0,0 0 0,17-3 0,12-2 0,-21 3 0,-1 0 0,33-9 0,-7 1 0,-39 10 0,0 0 0,-1 0 0,1 0 0,-1 0 0,0-1 0,9-4 0,-2 1 0,-8 4 0,0 0 0,0 0 0,0 1 0,0-1 0,1 1 0,-1-1 0,1 1 0,0 0 0,0 0 0,0 0 0,0 0 0,0 0 0,1 1 0,9-1 0,9 0 0,0 0 0,39 3 0,-11-2 0,15 0 0,61 1 0,-117 0 0,1 0 0,0 0 0,-1 1 0,0-1 0,0 1 0,16 4 0,-13-3 0,0 0 0,29 3 0,-26-4 0,1 0 0,1 0 0,0 0 0,33 0 0,429-2 0,-476 0 0,-1 0 0,1-1 0,-1 1 0,0 0 0,1-1 0,-1 1 0,0-1 0,0 0 0,0 1 0,0-1 0,0 0 0,0 0 0,0 0 0,-1-1 0,1 1 0,-1 0 0,5-3 0,-6 3 0,1 0 0,0-1 0,1 1 0,-1 0 0,0 0 0,1 0 0,0 0 0,8-1 0,44-3 0,-30 3 0,10 0 0,0 1 0,1 0 0,52 2 0,-14 0 0,-15-1 0,74-1 0,-131 1 0,1-1 0,0 1 0,-1-1 0,1 1 0,-1-1 0,0 0 0,0 0 0,8-2 0,-7 2 0,-1-1 0,1 1 0,0 0 0,0 0 0,0 1 0,10-2 0,3 1 0,1 0 0,0 1 0,21 0 0,-26 1 0,0-1 0,-1 0 0,1 0 0,0-1 0,0 0 0,-1 0 0,19-2 0,-30 3 0,0-1 0,1 1 0,-1-1 0,0 0 0,0 1 0,0-1 0,0 1 0,0-1 0,-1 0 0,1 0 0,-1 0 0,1 1 0,-1-1 0,1 0 0,1-2 0,1-1 0,-1 0 0,5-7 0,4-5 0,-8 11 0,0 0 0,-1 0 0,0 0 0,-1 0 0,0 0 0,-1 0 0,0-7 0,1-4 0,-2 14 0,1 1 0,0-1 0,0 1 0,0-1 0,0 0 0,1 1 0,-1-1 0,1 1 0,0-1 0,0 1 0,0 0 0,1-1 0,-1 1 0,1 0 0,0-1 0,0 1 0,0 0 0,6-1 0,4-2 0,1 1 0,1 0 0,22-4 0,16-2 0,-44 6 0,-1 1 0,1-1 0,-1 1 0,7-5 0,-7 4 0,0 0 0,1 0 0,14-4 0,-19 6 0,0 0 0,0 0 0,0 0 0,-1 0 0,1 0 0,-1-1 0,0 1 0,0 0 0,0-1 0,0 1 0,-1-1 0,4-3 0,-3 3 0,-1-1 0,0 0 0,0 0 0,-1 0 0,0 0 0,0 0 0,-1-4 0,1 4 0,-1 0 0,1-1 0,0 1 0,0 0 0,0 0 0,4-3 0,-3 5 0,-1-1 0,1 1 0,0-1 0,0 1 0,0 0 0,1-1 0,-1 1 0,1 0 0,-1 0 0,1 0 0,0 0 0,0 0 0,5-1 0,5-1 0,0 0 0,17-2 0,-21 4 0,0 0 0,0-1 0,0 0 0,-1 0 0,1 0 0,14-4 0,-16 3 0,0 1 0,1 0 0,0 0 0,0 0 0,1 0 0,-1 1 0,1-1 0,0 1 0,0 0 0,0 0 0,0 0 0,12 0 0,14 0 0,69 2 0,-42-1 0,12 0 0,70 1 0,-137-1 0,-1 1 0,1 0 0,-1 0 0,0 0 0,0 0 0,0 0 0,0 1 0,8 2 0,9 2 0,-16-5 0,-1 1 0,1-1 0,0 0 0,1 0 0,-1-1 0,0 1 0,12 0 0,3 0 0,27-2 0,-33 1 0,0-1 0,0 2 0,-1-1 0,21 2 0,-31-1 0,0-1 0,0 1 0,0 0 0,0 1 0,-1-1 0,1 0 0,-1 0 0,0 1 0,0-1 0,0 1 0,0-1 0,5 4 0,-5-3 0,1 1 0,0-1 0,0 0 0,0 0 0,1-1 0,-1 1 0,11 2 0,-2-1 0,0-1 0,0 1 0,1-1 0,0-1 0,-1 1 0,1-1 0,1 0 0,19 0 0,-3-1 0,-1 0 0,1-1 0,58-4 0,-58 2 0,0 2 0,0 0 0,1 0 0,41 2 0,-2 0 0,-64-1 0,0 0 0,0 0 0,0 1 0,0-1 0,0 1 0,0-1 0,-1 1 0,1 0 0,-1 1 0,12 1 0,45 12-1365,-49-13-5461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55:29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3 120 24575,'10'0'0,"7"1"0,-1-1 0,1-1 0,-1 1 0,0-1 0,0 0 0,17-3 0,113-20 0,-111 17 0,-17 4 0,0 1 0,0 0 0,1 0 0,-1 0 0,25 0 0,11 1 0,69 2 0,-87 2 0,-24-2 0,0-1 0,16 1 0,-18-1 0,0 1 0,-1-1 0,1 1 0,-1 0 0,1 0 0,15 2 0,-17-2 0,1 0 0,-1-1 0,1 0 0,-1 0 0,1 0 0,-1 0 0,1 0 0,-1-1 0,11 0 0,37-2 0,17 3 0,75 1 0,-86 3 0,-45-2 0,0-1 0,32 1 0,35-3 0,76 2 0,-125 1 0,-22-1 0,-1 0 0,16-1 0,-8 0 0,-1-1 0,23-1 0,-19 1 0,-1 0 0,1 1 0,25 0 0,-19 1 0,34-2 0,3-3 0,-36 2 0,-16 1 0,0 0 0,17 0 0,69-3 0,-58 5 0,-30-1 0,1 0 0,0 1 0,0-2 0,0 1 0,0 0 0,-1-1 0,17-2 0,-20 2 0,0-1 0,1 1 0,-1 0 0,1 1 0,0-1 0,-1 1 0,20 0 0,71-1 0,67 2 0,-124 1 0,-18-1 0,29 0 0,-41 0 0,0-1 0,0 1 0,23 3 0,-1 1 0,-28-3 0,0-1 0,1 0 0,-1 0 0,1 0 0,12 0 0,130 0 0,-79-1 0,40-5 0,-89 5 0,-12 0 0,-1 1 0,0-1 0,1 0 0,-1-1 0,0 1 0,0-1 0,0 0 0,0 0 0,0 0 0,0 0 0,13-3 0,44-10 0,-34 6 0,-9 1 0,30-5 0,-35 8 0,1 0 0,0 1 0,39-4 0,-29 2 0,-25 5 0,-1-1 0,1 0 0,0 1 0,1-1 0,-1 1 0,0-1 0,5 1 0,205-1 0,-106 2 0,458-1 0,-478-5 0,179 5-1365,-258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55:5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1068 24575,'0'-1'0,"1"0"0,-1 0 0,1 0 0,0 0 0,-1 0 0,1 0 0,0 0 0,0 0 0,1 0 0,-1 0 0,0 0 0,1 0 0,-1 1 0,1-1 0,2-1 0,32-10 0,-18 6 0,68-22 0,8-3 0,-75 24 0,-1 0 0,0-1 0,-2 0 0,0-1 0,20-13 0,-18 11 0,-15 9 0,0 0 0,0 0 0,0 0 0,0 1 0,-1-1 0,0 0 0,0 0 0,0 0 0,-1-1 0,0 1 0,1 0 0,-2 0 0,1-3 0,-2-24 0,2-20 0,4 32 0,-2 6 0,0-11 0,-3 19 0,1 0 0,0 0 0,0 0 0,1 0 0,0 0 0,0 1 0,1-1 0,0 0 0,0 0 0,0 1 0,1-1 0,5-2 0,3-1 0,0 0 0,1 0 0,22-7 0,43-13 0,24-16 0,-36 13 0,-52 23 0,-11 5 0,0 0 0,-1 0 0,1 0 0,-1 0 0,1 0 0,-1 0 0,0 0 0,0-1 0,0 1 0,-1 0 0,1-1 0,-1 1 0,1-1 0,-1 1 0,0 0 0,0-3 0,0 2 0,0-1 0,1 0 0,0 0 0,0 1 0,0-1 0,1 1 0,0-1 0,0 1 0,1-1 0,0 1 0,0 0 0,0-1 0,0 1 0,1 0 0,6-2 0,-1 0 0,-1 0 0,-1-1 0,0 1 0,0-1 0,-1 0 0,0 0 0,5-6 0,-9 9 0,18-10 0,-17 10 0,0 0 0,0 0 0,-1 0 0,5-4 0,1 0 0,0 0 0,1 0 0,1 0 0,0 0 0,1 1 0,16-6 0,20-10 0,-20 6 0,38-24 0,-61 37 0,0-1 0,0 0 0,10-3 0,6-2 0,55-23 0,-18-1 0,-49 26 0,-6 3 0,1 1 0,-1 0 0,1-1 0,1 1 0,-1 0 0,1 0 0,-1 0 0,2 0 0,7-2 0,-8 2 0,0 0 0,-1 1 0,1-1 0,-1 0 0,0 0 0,-1 0 0,1 0 0,3-3 0,19-9 0,33-15 0,2 0 0,50-12 0,-106 39 0,0 1 0,0 0 0,0-1 0,0 1 0,1 0 0,9-2 0,12-2 0,74-16 0,-94 19 0,1 0 0,0 0 0,0 1 0,0-1 0,1 1 0,-1 0 0,1 0 0,0 0 0,0 1 0,-1-1 0,1 1 0,14 0 0,25 0 0,82 0 0,-121-1 0,0 1 0,0-1 0,9-2 0,-10 2 0,0 0 0,-1 0 0,1 1 0,15-1 0,264 0 0,-130 2 0,-68-6 0,-58 5 0,35 3 0,-40-2 0,30 1 0,70-2 0,-42-1 0,-23 0 0,66 2 0,-120-1 0,0 1 0,0 0 0,-1 0 0,1 0 0,-1 0 0,1 0 0,6 2 0,-6-2 0,0 1 0,0-1 0,1 0 0,-1 1 0,10-1 0,-11 0 0,-1 0 0,1-1 0,-1 1 0,0 0 0,1 0 0,-1 1 0,7 1 0,-7-2 0,1 1 0,-1-1 0,1 0 0,-1 0 0,1 0 0,9 1 0,19 2 0,-28-2 0,1-1 0,0-1 0,0 1 0,1 0 0,11 0 0,27-2 0,-30 1 0,-1 0 0,0 0 0,1 0 0,-1 1 0,0 0 0,0 0 0,17 3 0,-24-3 0,-1-1 0,0 1 0,1 0 0,0-1 0,-1 1 0,16-1 0,48-3 0,-49 1 0,32 1 0,-38 1 0,-10-1 0,1 1 0,-1 0 0,0 0 0,7 1 0,-12-1 0,0 0 0,1 0 0,-1 1 0,0-1 0,1 0 0,-1 0 0,0 0 0,0 1 0,0-1 0,0 0 0,0 1 0,0-1 0,0 0 0,0 1 0,0-1 0,0 1 0,0-1 0,0 0 0,-1 1 0,1-1 0,0 1 0,-1-1 0,1 2 0,1-1 0,-1 1 0,1-1 0,0 1 0,0-1 0,0 1 0,0-1 0,1 1 0,-1-1 0,1 0 0,0 0 0,3 2 0,39 9 0,-1 0 0,15 10 0,4 2 0,-52-19 0,-10-5 0,0 1 0,1 0 0,-1-1 0,1 1 0,0 0 0,-1-1 0,1 1 0,0-1 0,0 0 0,-1 1 0,1-1 0,4 1 0,-3-1 0,-1 1 0,1-1 0,-1 1 0,0-1 0,1 1 0,-1-1 0,0 1 0,0 0 0,0-1 0,0 1 0,0 0 0,0 0 0,-1 0 0,1-1 0,2 3 0,0 0 0,-1 0 0,0 1 0,4 4 0,-6-6 0,0 0 0,0 0 0,1 0 0,-1 0 0,1 0 0,1 0 0,-1 0 0,0-1 0,1 1 0,0 0 0,0-1 0,6 3 0,-7-3 0,-1-1 0,1 1 0,0-1 0,0 1 0,0-1 0,0 0 0,0 1 0,0-1 0,1 0 0,-1 0 0,0 0 0,0 0 0,0 1 0,0-1 0,1 0 0,-1-1 0,0 1 0,0 0 0,0 0 0,4-1 0,0 1 0,0-2 0,-1 1 0,1 0 0,-1 0 0,10-3 0,-4 1 0,0 1 0,1-1 0,0 1 0,0 1 0,25-3 0,-27 3 0,8-1 0,0 1 0,1 1 0,-1-1 0,33 2 0,-1 0 0,-41-1 0,2 0 0,0 0 0,21 1 0,-28 0 0,0-1 0,1 1 0,-1-1 0,0 1 0,-1 0 0,1 0 0,0 0 0,0 0 0,-1 0 0,6 2 0,-2-1-1365,-1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56:11.7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3 494 24575,'7'-1'0,"-1"1"0,1 0 0,-1-1 0,1 0 0,-1 1 0,0-1 0,1 0 0,-1 0 0,-1-1 0,7-1 0,100-33 0,-102 34 0,-1-1 0,18-2 0,-19 4 0,0-1 0,1 0 0,-1 0 0,14-4 0,-13 3 0,1 0 0,17-3 0,-18 4 0,0 0 0,-1 0 0,0-1 0,0 1 0,7-4 0,20-7 0,-26 10 0,-1 0 0,0-1 0,0 1 0,0-1 0,-1 0 0,-1 1 0,10-8 0,-12 8 0,-1 1 0,0 1 0,1-1 0,0 0 0,0 0 0,7-2 0,5-2 0,-11 4 0,10-5 0,32-10 0,-38 14 0,-1 0 0,1 1 0,0 0 0,1 0 0,-1 0 0,13-2 0,-12 3 0,-1-1 0,0 0 0,12-3 0,12-3 0,-32 8 0,0 0 0,-1-1 0,1 1 0,-1 0 0,1 0 0,0 0 0,-1-1 0,1 1 0,-1 0 0,1 0 0,-1-1 0,0 1 0,1 0 0,-1 0 0,0-1 0,1 1 0,-1 0 0,0 0 0,0-1 0,1 1 0,-1 0 0,0-1 0,0 1 0,0 0 0,0-1 0,0 1 0,0 0 0,0-1 0,0 1 0,-1 0 0,1 0 0,0-1 0,0 1 0,0 0 0,-1-1 0,0 1 0,1-1 0,-1 1 0,1-1 0,-1 0 0,1 1 0,0-1 0,0 1 0,0-1 0,0 1 0,0-1 0,0 0 0,0 1 0,0-1 0,0 1 0,1-1 0,-1 1 0,1-1 0,0 0 0,2-1 0,0 0 0,0 1 0,1-1 0,-1 1 0,1-1 0,0 1 0,0 0 0,8-2 0,-6 1 0,-1 1 0,1-1 0,-1 0 0,8-3 0,10-4 0,-20 8 0,1 0 0,-1 0 0,1-1 0,-1 1 0,0 0 0,0-1 0,-1 0 0,4-1 0,-5 2 0,0-1 0,1 1 0,-1 0 0,1 0 0,0 0 0,0 0 0,0 0 0,0 1 0,0-1 0,0 0 0,1 0 0,-1 0 0,1 1 0,-1-1 0,1 0 0,-1 1 0,1-1 0,0 1 0,0 0 0,0-1 0,0 1 0,0 0 0,5-1 0,-1 1 0,6-1 0,0 0 0,18 0 0,-8 0 0,-21 1 0,1 0 0,-1 0 0,0-1 0,0 1 0,0 0 0,0-1 0,0 1 0,0-1 0,0 1 0,0-1 0,-1 1 0,1-1 0,0 0 0,-1 1 0,2-2 0,23-12 0,-3 1 0,-20 12 0,0 0 0,1 0 0,-1 0 0,1 1 0,-1-1 0,1 0 0,0 1 0,0 0 0,-1-1 0,1 1 0,0 0 0,5-1 0,24-2 0,-6-1 0,-13 1 0,0 1 0,0 0 0,0 0 0,0 1 0,1-1 0,18 1 0,-27 0 0,0 1 0,0-1 0,-1 1 0,1-1 0,9-1 0,19-3 0,-4 3 0,1 1 0,41 0 0,-25 1 0,61 0 0,-102-1 0,-1 1 0,1-1 0,-1 0 0,0 0 0,0 0 0,0 0 0,0 0 0,7-3 0,7-1 0,-8 3 0,0 0 0,0 0 0,17-1 0,22-5 0,-40 6 0,0 1 0,1 0 0,-1-1 0,0 1 0,1 1 0,16-2 0,68 2 0,-41 1 0,35 4 0,-34-5 0,89-1 0,-106-1 0,-21 1 0,28 0 0,333 1 0,-369 0 0,1 1 0,-1-1 0,0 1 0,14 2 0,-14-2 0,0 0 0,1 0 0,-1 0 0,15-1 0,-9 1 0,4-1 0,28-2 0,-40 2 0,-1-1 0,1 1 0,-1-1 0,1 0 0,-1 0 0,0 0 0,11-3 0,-13 3 0,0 1 0,0-1 0,0 0 0,0 1 0,0-1 0,0 1 0,1 0 0,-1-1 0,7 1 0,44 1 0,-23-1 0,3 1 0,52 2 0,-79-2 0,-1-1 0,1 1 0,-1-1 0,1 0 0,0 0 0,-1 0 0,1-1 0,-1 1 0,1-1 0,-1 1 0,0-1 0,1 0 0,-1 0 0,0-1 0,12-2 0,7-3 0,-21 5 0,1 0 0,-1 0 0,1 1 0,0-1 0,0 1 0,1 0 0,-1 0 0,12-2 0,-8 2 0,0 0 0,16-4 0,-18 4 0,0 0 0,1-1 0,0 1 0,10-1 0,3 1 0,-14 0 0,1 0 0,0 1 0,0-1 0,0 1 0,0 0 0,0 0 0,0 0 0,0 1 0,0-1 0,0 1 0,15 2 0,38 8 0,-52-10 0,1 0 0,-1 0 0,1 0 0,0-1 0,-1 0 0,1 0 0,16-1 0,11 0 0,-38 1 0,14 1 0,-1-2 0,0 1 0,1 0 0,-1-1 0,0 0 0,25-3 0,-31 3 0,0 1 0,1-1 0,-1 1 0,1 0 0,-1-1 0,1 2 0,-1-1 0,1 0 0,13 2 0,28 0 0,-18-2 0,63-4 0,-17-1 0,-75 5 0,0 0 0,0 0 0,0 0 0,0 0 0,0 0 0,0 0 0,0 0 0,0 0 0,0 0 0,0 1 0,0-1 0,0 0 0,0 0 0,0 1 0,0-1 0,3 1 0,-2 1 0,1-1 0,-1 0 0,0 1 0,0-1 0,4 3 0,9 4 0,-14-6 0,1-1 0,0 0 0,0 0 0,1 0 0,-1 0 0,0-1 0,1 1 0,-1 0 0,1 0 0,0-1 0,5 1 0,44 2 0,6 2 0,-46-4 0,1 0 0,-1 0 0,22 0 0,14 2 0,-47-3 0,-1 0 0,1 0 0,0-1 0,-1 1 0,1 0 0,0 0 0,-1 0 0,1-1 0,0 1 0,-1 0 0,1-1 0,1 0 0,15-2 0,76 1 0,-93 2 1,0 0 0,0 0-1,0 0 1,0 0 0,0 0 0,-1 0-1,1 0 1,0 0 0,0 0 0,0 0-1,0 0 1,0 0 0,0 0 0,-1 0-1,1 0 1,0 0 0,0 1 0,0-1-1,-1 0 1,1 0 0,0 0 0,-1 1-1,1-1 1,0 0 0,0 1 0,9 8-62,-4-2-1263,-2-4-5502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2422"/>
            <a:ext cx="7772400" cy="15917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1"/>
            <a:ext cx="6858000" cy="110384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8" indent="0" algn="ctr">
              <a:buNone/>
              <a:defRPr sz="2000"/>
            </a:lvl2pPr>
            <a:lvl3pPr marL="914437" indent="0" algn="ctr">
              <a:buNone/>
              <a:defRPr sz="1800"/>
            </a:lvl3pPr>
            <a:lvl4pPr marL="1371656" indent="0" algn="ctr">
              <a:buNone/>
              <a:defRPr sz="1600"/>
            </a:lvl4pPr>
            <a:lvl5pPr marL="1828875" indent="0" algn="ctr">
              <a:buNone/>
              <a:defRPr sz="1600"/>
            </a:lvl5pPr>
            <a:lvl6pPr marL="2286091" indent="0" algn="ctr">
              <a:buNone/>
              <a:defRPr sz="1600"/>
            </a:lvl6pPr>
            <a:lvl7pPr marL="2743311" indent="0" algn="ctr">
              <a:buNone/>
              <a:defRPr sz="1600"/>
            </a:lvl7pPr>
            <a:lvl8pPr marL="3200528" indent="0" algn="ctr">
              <a:buNone/>
              <a:defRPr sz="1600"/>
            </a:lvl8pPr>
            <a:lvl9pPr marL="36577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434168"/>
            <a:ext cx="1971675" cy="387455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7" y="2434168"/>
            <a:ext cx="5800725" cy="38745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4"/>
            <a:ext cx="7886700" cy="190182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31"/>
            <a:ext cx="7886700" cy="10001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7"/>
            <a:ext cx="7886700" cy="8837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4"/>
            <a:ext cx="3868340" cy="5492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1" indent="0">
              <a:buNone/>
              <a:defRPr sz="1600" b="1"/>
            </a:lvl6pPr>
            <a:lvl7pPr marL="2743311" indent="0">
              <a:buNone/>
              <a:defRPr sz="1600" b="1"/>
            </a:lvl7pPr>
            <a:lvl8pPr marL="3200528" indent="0">
              <a:buNone/>
              <a:defRPr sz="1600" b="1"/>
            </a:lvl8pPr>
            <a:lvl9pPr marL="36577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0"/>
            <a:ext cx="386834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1207754"/>
            <a:ext cx="3887391" cy="54927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1" indent="0">
              <a:buNone/>
              <a:defRPr sz="1600" b="1"/>
            </a:lvl6pPr>
            <a:lvl7pPr marL="2743311" indent="0">
              <a:buNone/>
              <a:defRPr sz="1600" b="1"/>
            </a:lvl7pPr>
            <a:lvl8pPr marL="3200528" indent="0">
              <a:buNone/>
              <a:defRPr sz="1600" b="1"/>
            </a:lvl8pPr>
            <a:lvl9pPr marL="36577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6700500"/>
            <a:ext cx="3887391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8"/>
            <a:ext cx="4629150" cy="32490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1"/>
            <a:ext cx="2949178" cy="25410589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7" indent="0">
              <a:buNone/>
              <a:defRPr sz="1200"/>
            </a:lvl3pPr>
            <a:lvl4pPr marL="1371656" indent="0">
              <a:buNone/>
              <a:defRPr sz="1000"/>
            </a:lvl4pPr>
            <a:lvl5pPr marL="1828875" indent="0">
              <a:buNone/>
              <a:defRPr sz="1000"/>
            </a:lvl5pPr>
            <a:lvl6pPr marL="2286091" indent="0">
              <a:buNone/>
              <a:defRPr sz="1000"/>
            </a:lvl6pPr>
            <a:lvl7pPr marL="2743311" indent="0">
              <a:buNone/>
              <a:defRPr sz="1000"/>
            </a:lvl7pPr>
            <a:lvl8pPr marL="3200528" indent="0">
              <a:buNone/>
              <a:defRPr sz="1000"/>
            </a:lvl8pPr>
            <a:lvl9pPr marL="36577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8"/>
            <a:ext cx="4629150" cy="32490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7" indent="0">
              <a:buNone/>
              <a:defRPr sz="2400"/>
            </a:lvl3pPr>
            <a:lvl4pPr marL="1371656" indent="0">
              <a:buNone/>
              <a:defRPr sz="2000"/>
            </a:lvl4pPr>
            <a:lvl5pPr marL="1828875" indent="0">
              <a:buNone/>
              <a:defRPr sz="2000"/>
            </a:lvl5pPr>
            <a:lvl6pPr marL="2286091" indent="0">
              <a:buNone/>
              <a:defRPr sz="2000"/>
            </a:lvl6pPr>
            <a:lvl7pPr marL="2743311" indent="0">
              <a:buNone/>
              <a:defRPr sz="2000"/>
            </a:lvl7pPr>
            <a:lvl8pPr marL="3200528" indent="0">
              <a:buNone/>
              <a:defRPr sz="2000"/>
            </a:lvl8pPr>
            <a:lvl9pPr marL="36577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1"/>
            <a:ext cx="2949178" cy="25410589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7" indent="0">
              <a:buNone/>
              <a:defRPr sz="1200"/>
            </a:lvl3pPr>
            <a:lvl4pPr marL="1371656" indent="0">
              <a:buNone/>
              <a:defRPr sz="1000"/>
            </a:lvl4pPr>
            <a:lvl5pPr marL="1828875" indent="0">
              <a:buNone/>
              <a:defRPr sz="1000"/>
            </a:lvl5pPr>
            <a:lvl6pPr marL="2286091" indent="0">
              <a:buNone/>
              <a:defRPr sz="1000"/>
            </a:lvl6pPr>
            <a:lvl7pPr marL="2743311" indent="0">
              <a:buNone/>
              <a:defRPr sz="1000"/>
            </a:lvl7pPr>
            <a:lvl8pPr marL="3200528" indent="0">
              <a:buNone/>
              <a:defRPr sz="1000"/>
            </a:lvl8pPr>
            <a:lvl9pPr marL="36577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6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7"/>
            <a:ext cx="7886700" cy="8837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3"/>
            <a:ext cx="78867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8"/>
            <a:ext cx="2057400" cy="243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12CC-F042-49EB-B97B-A8C9FB49D7A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8"/>
            <a:ext cx="3086100" cy="243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8"/>
            <a:ext cx="2057400" cy="2434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801B-A8E6-49C4-BEC3-1331E5A7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7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3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8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5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3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0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7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6" indent="-228610" algn="l" defTabSz="9144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7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6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5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1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1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8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6" algn="l" defTabSz="9144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5D99D06-F2C3-A37B-2D82-CF436AF2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7" y="8294253"/>
            <a:ext cx="5250726" cy="380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727D1-ACA3-8E72-4C72-09777DA010F8}"/>
              </a:ext>
            </a:extLst>
          </p:cNvPr>
          <p:cNvSpPr txBox="1"/>
          <p:nvPr/>
        </p:nvSpPr>
        <p:spPr>
          <a:xfrm>
            <a:off x="438152" y="6925211"/>
            <a:ext cx="8705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COVID Cases vs Tourism, Population, and Lockdown Measures</a:t>
            </a:r>
          </a:p>
          <a:p>
            <a:pPr algn="ctr"/>
            <a:r>
              <a:rPr lang="en-US" sz="2500" b="1" dirty="0"/>
              <a:t>Interactive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FF8F-50F7-8F40-7ABA-B6082326AF90}"/>
              </a:ext>
            </a:extLst>
          </p:cNvPr>
          <p:cNvSpPr txBox="1"/>
          <p:nvPr/>
        </p:nvSpPr>
        <p:spPr>
          <a:xfrm>
            <a:off x="705959" y="12937947"/>
            <a:ext cx="411074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Date Options:</a:t>
            </a:r>
          </a:p>
          <a:p>
            <a:r>
              <a:rPr lang="en-US" sz="1440" dirty="0"/>
              <a:t>Several date options (years or important timepoints)</a:t>
            </a:r>
          </a:p>
          <a:p>
            <a:endParaRPr lang="en-US" sz="144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A6180-1344-BB81-056A-7574F7C3AE31}"/>
              </a:ext>
            </a:extLst>
          </p:cNvPr>
          <p:cNvSpPr txBox="1"/>
          <p:nvPr/>
        </p:nvSpPr>
        <p:spPr>
          <a:xfrm>
            <a:off x="11144126" y="2332569"/>
            <a:ext cx="226812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b="1" dirty="0"/>
              <a:t>Vaccine Efficacy by 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085F0-9815-4EEB-2D6D-A3CDCBF72574}"/>
              </a:ext>
            </a:extLst>
          </p:cNvPr>
          <p:cNvSpPr txBox="1"/>
          <p:nvPr/>
        </p:nvSpPr>
        <p:spPr>
          <a:xfrm>
            <a:off x="13485606" y="3166784"/>
            <a:ext cx="12196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" b="1" dirty="0"/>
              <a:t>Legend:</a:t>
            </a:r>
          </a:p>
          <a:p>
            <a:r>
              <a:rPr lang="en-US" sz="960" dirty="0">
                <a:solidFill>
                  <a:srgbClr val="FF0000"/>
                </a:solidFill>
              </a:rPr>
              <a:t>Vaccinated Infected </a:t>
            </a:r>
          </a:p>
          <a:p>
            <a:r>
              <a:rPr lang="en-US" sz="960" dirty="0">
                <a:solidFill>
                  <a:srgbClr val="1692D1"/>
                </a:solidFill>
              </a:rPr>
              <a:t>Unvaccinated Infected</a:t>
            </a:r>
          </a:p>
          <a:p>
            <a:r>
              <a:rPr lang="en-US" sz="960" dirty="0">
                <a:solidFill>
                  <a:srgbClr val="D11874"/>
                </a:solidFill>
              </a:rPr>
              <a:t>Vaccinated Severe</a:t>
            </a:r>
          </a:p>
          <a:p>
            <a:r>
              <a:rPr lang="en-US" sz="960" dirty="0">
                <a:solidFill>
                  <a:srgbClr val="165B9D"/>
                </a:solidFill>
              </a:rPr>
              <a:t>Unvaccinated Severe</a:t>
            </a:r>
          </a:p>
          <a:p>
            <a:r>
              <a:rPr lang="en-US" sz="960" dirty="0">
                <a:solidFill>
                  <a:srgbClr val="C3D2EC"/>
                </a:solidFill>
              </a:rPr>
              <a:t>Vaccination Percentage</a:t>
            </a:r>
          </a:p>
          <a:p>
            <a:endParaRPr lang="en-US" sz="96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CA6A0-827B-B451-EE51-F2D7B6CE5361}"/>
              </a:ext>
            </a:extLst>
          </p:cNvPr>
          <p:cNvSpPr txBox="1"/>
          <p:nvPr/>
        </p:nvSpPr>
        <p:spPr>
          <a:xfrm>
            <a:off x="13390626" y="2492040"/>
            <a:ext cx="113479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" dirty="0"/>
              <a:t>Options:</a:t>
            </a:r>
          </a:p>
          <a:p>
            <a:r>
              <a:rPr lang="en-US" sz="1280" dirty="0"/>
              <a:t>Select country</a:t>
            </a:r>
          </a:p>
          <a:p>
            <a:endParaRPr lang="en-US" sz="128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30F504-C53B-F096-B3E4-976830EF674C}"/>
              </a:ext>
            </a:extLst>
          </p:cNvPr>
          <p:cNvGrpSpPr/>
          <p:nvPr/>
        </p:nvGrpSpPr>
        <p:grpSpPr>
          <a:xfrm>
            <a:off x="11011030" y="2881769"/>
            <a:ext cx="2453348" cy="1709122"/>
            <a:chOff x="2597361" y="-2273749"/>
            <a:chExt cx="3900402" cy="66223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FAD09B-FD6E-591D-1C15-1D22AD1AD837}"/>
                </a:ext>
              </a:extLst>
            </p:cNvPr>
            <p:cNvSpPr txBox="1"/>
            <p:nvPr/>
          </p:nvSpPr>
          <p:spPr>
            <a:xfrm>
              <a:off x="4641452" y="2011935"/>
              <a:ext cx="882291" cy="207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dirty="0"/>
                <a:t>Time</a:t>
              </a:r>
            </a:p>
            <a:p>
              <a:endParaRPr lang="en-US" sz="144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E63208-A593-F0EA-8BAE-DB1B7D7CFCB0}"/>
                </a:ext>
              </a:extLst>
            </p:cNvPr>
            <p:cNvCxnSpPr/>
            <p:nvPr/>
          </p:nvCxnSpPr>
          <p:spPr>
            <a:xfrm>
              <a:off x="3439827" y="0"/>
              <a:ext cx="0" cy="199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9A8F38-42AA-80F9-53D0-1BA0689BD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827" y="1993725"/>
              <a:ext cx="3052792" cy="73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0ED0E2-8B5A-E99E-E382-E4D133ED3B9E}"/>
                    </a:ext>
                  </a:extLst>
                </p14:cNvPr>
                <p14:cNvContentPartPr/>
                <p14:nvPr/>
              </p14:nvContentPartPr>
              <p14:xfrm>
                <a:off x="3506938" y="1350976"/>
                <a:ext cx="2856960" cy="64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0ED0E2-8B5A-E99E-E382-E4D133ED3B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2630" y="1316130"/>
                  <a:ext cx="2885003" cy="7094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0831B2-FA24-FE93-B6CD-8E24E893689E}"/>
                    </a:ext>
                  </a:extLst>
                </p14:cNvPr>
                <p14:cNvContentPartPr/>
                <p14:nvPr/>
              </p14:nvContentPartPr>
              <p14:xfrm>
                <a:off x="3492210" y="1828440"/>
                <a:ext cx="2914200" cy="16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0831B2-FA24-FE93-B6CD-8E24E8936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77902" y="1793865"/>
                  <a:ext cx="2942243" cy="233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2292BE-A275-CFC9-F813-31973DA9CF75}"/>
                    </a:ext>
                  </a:extLst>
                </p14:cNvPr>
                <p14:cNvContentPartPr/>
                <p14:nvPr/>
              </p14:nvContentPartPr>
              <p14:xfrm>
                <a:off x="3460530" y="482060"/>
                <a:ext cx="2916360" cy="148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2292BE-A275-CFC9-F813-31973DA9CF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6223" y="447224"/>
                  <a:ext cx="2944402" cy="1555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9EDEFB-9CDB-F54F-BE39-4A2922F024C8}"/>
                    </a:ext>
                  </a:extLst>
                </p14:cNvPr>
                <p14:cNvContentPartPr/>
                <p14:nvPr/>
              </p14:nvContentPartPr>
              <p14:xfrm>
                <a:off x="3454050" y="1307900"/>
                <a:ext cx="2917440" cy="68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9EDEFB-9CDB-F54F-BE39-4A2922F024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39743" y="1273105"/>
                  <a:ext cx="2945481" cy="754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4720B6-3A0F-756E-4DFD-380E2F975B98}"/>
                </a:ext>
              </a:extLst>
            </p:cNvPr>
            <p:cNvSpPr/>
            <p:nvPr/>
          </p:nvSpPr>
          <p:spPr>
            <a:xfrm>
              <a:off x="3444971" y="675759"/>
              <a:ext cx="3052792" cy="1327150"/>
            </a:xfrm>
            <a:custGeom>
              <a:avLst/>
              <a:gdLst>
                <a:gd name="connsiteX0" fmla="*/ 4067 w 3060383"/>
                <a:gd name="connsiteY0" fmla="*/ 1263650 h 1327150"/>
                <a:gd name="connsiteX1" fmla="*/ 4067 w 3060383"/>
                <a:gd name="connsiteY1" fmla="*/ 1263650 h 1327150"/>
                <a:gd name="connsiteX2" fmla="*/ 92967 w 3060383"/>
                <a:gd name="connsiteY2" fmla="*/ 1238250 h 1327150"/>
                <a:gd name="connsiteX3" fmla="*/ 143767 w 3060383"/>
                <a:gd name="connsiteY3" fmla="*/ 1193800 h 1327150"/>
                <a:gd name="connsiteX4" fmla="*/ 207267 w 3060383"/>
                <a:gd name="connsiteY4" fmla="*/ 1149350 h 1327150"/>
                <a:gd name="connsiteX5" fmla="*/ 232667 w 3060383"/>
                <a:gd name="connsiteY5" fmla="*/ 1130300 h 1327150"/>
                <a:gd name="connsiteX6" fmla="*/ 251717 w 3060383"/>
                <a:gd name="connsiteY6" fmla="*/ 1123950 h 1327150"/>
                <a:gd name="connsiteX7" fmla="*/ 315217 w 3060383"/>
                <a:gd name="connsiteY7" fmla="*/ 1111250 h 1327150"/>
                <a:gd name="connsiteX8" fmla="*/ 353317 w 3060383"/>
                <a:gd name="connsiteY8" fmla="*/ 1092200 h 1327150"/>
                <a:gd name="connsiteX9" fmla="*/ 404117 w 3060383"/>
                <a:gd name="connsiteY9" fmla="*/ 1054100 h 1327150"/>
                <a:gd name="connsiteX10" fmla="*/ 461267 w 3060383"/>
                <a:gd name="connsiteY10" fmla="*/ 927100 h 1327150"/>
                <a:gd name="connsiteX11" fmla="*/ 473967 w 3060383"/>
                <a:gd name="connsiteY11" fmla="*/ 908050 h 1327150"/>
                <a:gd name="connsiteX12" fmla="*/ 524767 w 3060383"/>
                <a:gd name="connsiteY12" fmla="*/ 869950 h 1327150"/>
                <a:gd name="connsiteX13" fmla="*/ 620017 w 3060383"/>
                <a:gd name="connsiteY13" fmla="*/ 749300 h 1327150"/>
                <a:gd name="connsiteX14" fmla="*/ 753367 w 3060383"/>
                <a:gd name="connsiteY14" fmla="*/ 685800 h 1327150"/>
                <a:gd name="connsiteX15" fmla="*/ 810517 w 3060383"/>
                <a:gd name="connsiteY15" fmla="*/ 603250 h 1327150"/>
                <a:gd name="connsiteX16" fmla="*/ 893067 w 3060383"/>
                <a:gd name="connsiteY16" fmla="*/ 552450 h 1327150"/>
                <a:gd name="connsiteX17" fmla="*/ 918467 w 3060383"/>
                <a:gd name="connsiteY17" fmla="*/ 539750 h 1327150"/>
                <a:gd name="connsiteX18" fmla="*/ 975617 w 3060383"/>
                <a:gd name="connsiteY18" fmla="*/ 527050 h 1327150"/>
                <a:gd name="connsiteX19" fmla="*/ 1153417 w 3060383"/>
                <a:gd name="connsiteY19" fmla="*/ 514350 h 1327150"/>
                <a:gd name="connsiteX20" fmla="*/ 1274067 w 3060383"/>
                <a:gd name="connsiteY20" fmla="*/ 450850 h 1327150"/>
                <a:gd name="connsiteX21" fmla="*/ 1331217 w 3060383"/>
                <a:gd name="connsiteY21" fmla="*/ 425450 h 1327150"/>
                <a:gd name="connsiteX22" fmla="*/ 1426467 w 3060383"/>
                <a:gd name="connsiteY22" fmla="*/ 419100 h 1327150"/>
                <a:gd name="connsiteX23" fmla="*/ 1451867 w 3060383"/>
                <a:gd name="connsiteY23" fmla="*/ 393700 h 1327150"/>
                <a:gd name="connsiteX24" fmla="*/ 1489967 w 3060383"/>
                <a:gd name="connsiteY24" fmla="*/ 368300 h 1327150"/>
                <a:gd name="connsiteX25" fmla="*/ 1515367 w 3060383"/>
                <a:gd name="connsiteY25" fmla="*/ 336550 h 1327150"/>
                <a:gd name="connsiteX26" fmla="*/ 1534417 w 3060383"/>
                <a:gd name="connsiteY26" fmla="*/ 330200 h 1327150"/>
                <a:gd name="connsiteX27" fmla="*/ 1572517 w 3060383"/>
                <a:gd name="connsiteY27" fmla="*/ 311150 h 1327150"/>
                <a:gd name="connsiteX28" fmla="*/ 1674117 w 3060383"/>
                <a:gd name="connsiteY28" fmla="*/ 285750 h 1327150"/>
                <a:gd name="connsiteX29" fmla="*/ 1782067 w 3060383"/>
                <a:gd name="connsiteY29" fmla="*/ 222250 h 1327150"/>
                <a:gd name="connsiteX30" fmla="*/ 1851917 w 3060383"/>
                <a:gd name="connsiteY30" fmla="*/ 184150 h 1327150"/>
                <a:gd name="connsiteX31" fmla="*/ 1890017 w 3060383"/>
                <a:gd name="connsiteY31" fmla="*/ 158750 h 1327150"/>
                <a:gd name="connsiteX32" fmla="*/ 1953517 w 3060383"/>
                <a:gd name="connsiteY32" fmla="*/ 133350 h 1327150"/>
                <a:gd name="connsiteX33" fmla="*/ 2010667 w 3060383"/>
                <a:gd name="connsiteY33" fmla="*/ 76200 h 1327150"/>
                <a:gd name="connsiteX34" fmla="*/ 2042417 w 3060383"/>
                <a:gd name="connsiteY34" fmla="*/ 69850 h 1327150"/>
                <a:gd name="connsiteX35" fmla="*/ 2093217 w 3060383"/>
                <a:gd name="connsiteY35" fmla="*/ 63500 h 1327150"/>
                <a:gd name="connsiteX36" fmla="*/ 2493267 w 3060383"/>
                <a:gd name="connsiteY36" fmla="*/ 50800 h 1327150"/>
                <a:gd name="connsiteX37" fmla="*/ 2512317 w 3060383"/>
                <a:gd name="connsiteY37" fmla="*/ 31750 h 1327150"/>
                <a:gd name="connsiteX38" fmla="*/ 2601217 w 3060383"/>
                <a:gd name="connsiteY38" fmla="*/ 12700 h 1327150"/>
                <a:gd name="connsiteX39" fmla="*/ 2785367 w 3060383"/>
                <a:gd name="connsiteY39" fmla="*/ 6350 h 1327150"/>
                <a:gd name="connsiteX40" fmla="*/ 2899667 w 3060383"/>
                <a:gd name="connsiteY40" fmla="*/ 0 h 1327150"/>
                <a:gd name="connsiteX41" fmla="*/ 2982217 w 3060383"/>
                <a:gd name="connsiteY41" fmla="*/ 31750 h 1327150"/>
                <a:gd name="connsiteX42" fmla="*/ 3007617 w 3060383"/>
                <a:gd name="connsiteY42" fmla="*/ 88900 h 1327150"/>
                <a:gd name="connsiteX43" fmla="*/ 3033017 w 3060383"/>
                <a:gd name="connsiteY43" fmla="*/ 577850 h 1327150"/>
                <a:gd name="connsiteX44" fmla="*/ 3052067 w 3060383"/>
                <a:gd name="connsiteY44" fmla="*/ 622300 h 1327150"/>
                <a:gd name="connsiteX45" fmla="*/ 3058417 w 3060383"/>
                <a:gd name="connsiteY45" fmla="*/ 1054100 h 1327150"/>
                <a:gd name="connsiteX46" fmla="*/ 3052067 w 3060383"/>
                <a:gd name="connsiteY46" fmla="*/ 1231900 h 1327150"/>
                <a:gd name="connsiteX47" fmla="*/ 3052067 w 3060383"/>
                <a:gd name="connsiteY47" fmla="*/ 1301750 h 1327150"/>
                <a:gd name="connsiteX48" fmla="*/ 3033017 w 3060383"/>
                <a:gd name="connsiteY48" fmla="*/ 1314450 h 1327150"/>
                <a:gd name="connsiteX49" fmla="*/ 1324867 w 3060383"/>
                <a:gd name="connsiteY49" fmla="*/ 1327150 h 1327150"/>
                <a:gd name="connsiteX50" fmla="*/ 16767 w 3060383"/>
                <a:gd name="connsiteY50" fmla="*/ 1320800 h 1327150"/>
                <a:gd name="connsiteX51" fmla="*/ 4067 w 3060383"/>
                <a:gd name="connsiteY51" fmla="*/ 1289050 h 1327150"/>
                <a:gd name="connsiteX52" fmla="*/ 4067 w 3060383"/>
                <a:gd name="connsiteY52" fmla="*/ 126365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060383" h="1327150">
                  <a:moveTo>
                    <a:pt x="4067" y="1263650"/>
                  </a:moveTo>
                  <a:lnTo>
                    <a:pt x="4067" y="1263650"/>
                  </a:lnTo>
                  <a:cubicBezTo>
                    <a:pt x="6541" y="1263155"/>
                    <a:pt x="79092" y="1254437"/>
                    <a:pt x="92967" y="1238250"/>
                  </a:cubicBezTo>
                  <a:cubicBezTo>
                    <a:pt x="138914" y="1184646"/>
                    <a:pt x="61646" y="1221174"/>
                    <a:pt x="143767" y="1193800"/>
                  </a:cubicBezTo>
                  <a:cubicBezTo>
                    <a:pt x="179794" y="1157773"/>
                    <a:pt x="145690" y="1188535"/>
                    <a:pt x="207267" y="1149350"/>
                  </a:cubicBezTo>
                  <a:cubicBezTo>
                    <a:pt x="216196" y="1143668"/>
                    <a:pt x="223478" y="1135551"/>
                    <a:pt x="232667" y="1130300"/>
                  </a:cubicBezTo>
                  <a:cubicBezTo>
                    <a:pt x="238479" y="1126979"/>
                    <a:pt x="245195" y="1125455"/>
                    <a:pt x="251717" y="1123950"/>
                  </a:cubicBezTo>
                  <a:cubicBezTo>
                    <a:pt x="272750" y="1119096"/>
                    <a:pt x="294050" y="1115483"/>
                    <a:pt x="315217" y="1111250"/>
                  </a:cubicBezTo>
                  <a:cubicBezTo>
                    <a:pt x="327917" y="1104900"/>
                    <a:pt x="340391" y="1098076"/>
                    <a:pt x="353317" y="1092200"/>
                  </a:cubicBezTo>
                  <a:cubicBezTo>
                    <a:pt x="384333" y="1078102"/>
                    <a:pt x="388033" y="1086267"/>
                    <a:pt x="404117" y="1054100"/>
                  </a:cubicBezTo>
                  <a:cubicBezTo>
                    <a:pt x="444640" y="973054"/>
                    <a:pt x="429195" y="984830"/>
                    <a:pt x="461267" y="927100"/>
                  </a:cubicBezTo>
                  <a:cubicBezTo>
                    <a:pt x="464973" y="920429"/>
                    <a:pt x="468104" y="912936"/>
                    <a:pt x="473967" y="908050"/>
                  </a:cubicBezTo>
                  <a:cubicBezTo>
                    <a:pt x="523741" y="866572"/>
                    <a:pt x="475389" y="931672"/>
                    <a:pt x="524767" y="869950"/>
                  </a:cubicBezTo>
                  <a:cubicBezTo>
                    <a:pt x="551808" y="836148"/>
                    <a:pt x="583649" y="762525"/>
                    <a:pt x="620017" y="749300"/>
                  </a:cubicBezTo>
                  <a:cubicBezTo>
                    <a:pt x="713065" y="715464"/>
                    <a:pt x="668623" y="736647"/>
                    <a:pt x="753367" y="685800"/>
                  </a:cubicBezTo>
                  <a:cubicBezTo>
                    <a:pt x="772417" y="658283"/>
                    <a:pt x="782014" y="620790"/>
                    <a:pt x="810517" y="603250"/>
                  </a:cubicBezTo>
                  <a:cubicBezTo>
                    <a:pt x="838034" y="586317"/>
                    <a:pt x="864168" y="566899"/>
                    <a:pt x="893067" y="552450"/>
                  </a:cubicBezTo>
                  <a:cubicBezTo>
                    <a:pt x="901534" y="548217"/>
                    <a:pt x="909420" y="542534"/>
                    <a:pt x="918467" y="539750"/>
                  </a:cubicBezTo>
                  <a:cubicBezTo>
                    <a:pt x="937119" y="534011"/>
                    <a:pt x="956399" y="530441"/>
                    <a:pt x="975617" y="527050"/>
                  </a:cubicBezTo>
                  <a:cubicBezTo>
                    <a:pt x="1030684" y="517332"/>
                    <a:pt x="1103239" y="516859"/>
                    <a:pt x="1153417" y="514350"/>
                  </a:cubicBezTo>
                  <a:cubicBezTo>
                    <a:pt x="1193634" y="493183"/>
                    <a:pt x="1233418" y="471174"/>
                    <a:pt x="1274067" y="450850"/>
                  </a:cubicBezTo>
                  <a:cubicBezTo>
                    <a:pt x="1292713" y="441527"/>
                    <a:pt x="1310808" y="429702"/>
                    <a:pt x="1331217" y="425450"/>
                  </a:cubicBezTo>
                  <a:cubicBezTo>
                    <a:pt x="1362369" y="418960"/>
                    <a:pt x="1394717" y="421217"/>
                    <a:pt x="1426467" y="419100"/>
                  </a:cubicBezTo>
                  <a:cubicBezTo>
                    <a:pt x="1434934" y="410633"/>
                    <a:pt x="1442517" y="401180"/>
                    <a:pt x="1451867" y="393700"/>
                  </a:cubicBezTo>
                  <a:cubicBezTo>
                    <a:pt x="1463786" y="384165"/>
                    <a:pt x="1478622" y="378511"/>
                    <a:pt x="1489967" y="368300"/>
                  </a:cubicBezTo>
                  <a:cubicBezTo>
                    <a:pt x="1500041" y="359233"/>
                    <a:pt x="1505077" y="345370"/>
                    <a:pt x="1515367" y="336550"/>
                  </a:cubicBezTo>
                  <a:cubicBezTo>
                    <a:pt x="1520449" y="332194"/>
                    <a:pt x="1528300" y="332918"/>
                    <a:pt x="1534417" y="330200"/>
                  </a:cubicBezTo>
                  <a:cubicBezTo>
                    <a:pt x="1547392" y="324433"/>
                    <a:pt x="1559410" y="316611"/>
                    <a:pt x="1572517" y="311150"/>
                  </a:cubicBezTo>
                  <a:cubicBezTo>
                    <a:pt x="1608565" y="296130"/>
                    <a:pt x="1633819" y="293810"/>
                    <a:pt x="1674117" y="285750"/>
                  </a:cubicBezTo>
                  <a:cubicBezTo>
                    <a:pt x="1719276" y="255644"/>
                    <a:pt x="1696776" y="270013"/>
                    <a:pt x="1782067" y="222250"/>
                  </a:cubicBezTo>
                  <a:cubicBezTo>
                    <a:pt x="1805207" y="209291"/>
                    <a:pt x="1829850" y="198862"/>
                    <a:pt x="1851917" y="184150"/>
                  </a:cubicBezTo>
                  <a:cubicBezTo>
                    <a:pt x="1864617" y="175683"/>
                    <a:pt x="1876365" y="165576"/>
                    <a:pt x="1890017" y="158750"/>
                  </a:cubicBezTo>
                  <a:cubicBezTo>
                    <a:pt x="1910407" y="148555"/>
                    <a:pt x="1933402" y="144078"/>
                    <a:pt x="1953517" y="133350"/>
                  </a:cubicBezTo>
                  <a:cubicBezTo>
                    <a:pt x="2059350" y="76906"/>
                    <a:pt x="1913300" y="141111"/>
                    <a:pt x="2010667" y="76200"/>
                  </a:cubicBezTo>
                  <a:cubicBezTo>
                    <a:pt x="2019647" y="70213"/>
                    <a:pt x="2031750" y="71491"/>
                    <a:pt x="2042417" y="69850"/>
                  </a:cubicBezTo>
                  <a:cubicBezTo>
                    <a:pt x="2059284" y="67255"/>
                    <a:pt x="2076284" y="65617"/>
                    <a:pt x="2093217" y="63500"/>
                  </a:cubicBezTo>
                  <a:cubicBezTo>
                    <a:pt x="2262455" y="71559"/>
                    <a:pt x="2288604" y="78088"/>
                    <a:pt x="2493267" y="50800"/>
                  </a:cubicBezTo>
                  <a:cubicBezTo>
                    <a:pt x="2502168" y="49613"/>
                    <a:pt x="2504467" y="36111"/>
                    <a:pt x="2512317" y="31750"/>
                  </a:cubicBezTo>
                  <a:cubicBezTo>
                    <a:pt x="2535438" y="18905"/>
                    <a:pt x="2576865" y="14016"/>
                    <a:pt x="2601217" y="12700"/>
                  </a:cubicBezTo>
                  <a:cubicBezTo>
                    <a:pt x="2662547" y="9385"/>
                    <a:pt x="2724003" y="8961"/>
                    <a:pt x="2785367" y="6350"/>
                  </a:cubicBezTo>
                  <a:cubicBezTo>
                    <a:pt x="2823491" y="4728"/>
                    <a:pt x="2861567" y="2117"/>
                    <a:pt x="2899667" y="0"/>
                  </a:cubicBezTo>
                  <a:cubicBezTo>
                    <a:pt x="2927184" y="10583"/>
                    <a:pt x="2956937" y="16582"/>
                    <a:pt x="2982217" y="31750"/>
                  </a:cubicBezTo>
                  <a:cubicBezTo>
                    <a:pt x="2986901" y="34560"/>
                    <a:pt x="3007193" y="87839"/>
                    <a:pt x="3007617" y="88900"/>
                  </a:cubicBezTo>
                  <a:cubicBezTo>
                    <a:pt x="3016084" y="251883"/>
                    <a:pt x="3019464" y="415211"/>
                    <a:pt x="3033017" y="577850"/>
                  </a:cubicBezTo>
                  <a:cubicBezTo>
                    <a:pt x="3034356" y="593914"/>
                    <a:pt x="3051208" y="606203"/>
                    <a:pt x="3052067" y="622300"/>
                  </a:cubicBezTo>
                  <a:cubicBezTo>
                    <a:pt x="3059733" y="766045"/>
                    <a:pt x="3056300" y="910167"/>
                    <a:pt x="3058417" y="1054100"/>
                  </a:cubicBezTo>
                  <a:cubicBezTo>
                    <a:pt x="3056300" y="1113367"/>
                    <a:pt x="3052067" y="1172596"/>
                    <a:pt x="3052067" y="1231900"/>
                  </a:cubicBezTo>
                  <a:cubicBezTo>
                    <a:pt x="3052067" y="1266784"/>
                    <a:pt x="3070779" y="1264327"/>
                    <a:pt x="3052067" y="1301750"/>
                  </a:cubicBezTo>
                  <a:cubicBezTo>
                    <a:pt x="3048654" y="1308576"/>
                    <a:pt x="3040648" y="1314338"/>
                    <a:pt x="3033017" y="1314450"/>
                  </a:cubicBezTo>
                  <a:lnTo>
                    <a:pt x="1324867" y="1327150"/>
                  </a:lnTo>
                  <a:lnTo>
                    <a:pt x="16767" y="1320800"/>
                  </a:lnTo>
                  <a:cubicBezTo>
                    <a:pt x="5373" y="1320471"/>
                    <a:pt x="7672" y="1299864"/>
                    <a:pt x="4067" y="1289050"/>
                  </a:cubicBezTo>
                  <a:cubicBezTo>
                    <a:pt x="-5084" y="1261597"/>
                    <a:pt x="4067" y="1267883"/>
                    <a:pt x="4067" y="1263650"/>
                  </a:cubicBezTo>
                  <a:close/>
                </a:path>
              </a:pathLst>
            </a:cu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7EC01-00E9-62DC-6CE7-7E35D9B12CDC}"/>
                </a:ext>
              </a:extLst>
            </p:cNvPr>
            <p:cNvSpPr txBox="1"/>
            <p:nvPr/>
          </p:nvSpPr>
          <p:spPr>
            <a:xfrm rot="16200000">
              <a:off x="-111964" y="435576"/>
              <a:ext cx="6622357" cy="1203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/>
                <a:t>Incidence</a:t>
              </a:r>
            </a:p>
            <a:p>
              <a:pPr algn="ctr"/>
              <a:r>
                <a:rPr lang="en-US" sz="1440" dirty="0"/>
                <a:t>(per 100000 people)</a:t>
              </a:r>
            </a:p>
            <a:p>
              <a:pPr algn="ctr"/>
              <a:endParaRPr lang="en-US" sz="1440" dirty="0"/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927B6C-8E28-F380-B931-0D2338A3FF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961" y="1902097"/>
            <a:ext cx="8012859" cy="4658906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7AB43A2E-3610-73F4-BA80-F69D7A962FD2}"/>
              </a:ext>
            </a:extLst>
          </p:cNvPr>
          <p:cNvSpPr txBox="1"/>
          <p:nvPr/>
        </p:nvSpPr>
        <p:spPr>
          <a:xfrm>
            <a:off x="438154" y="375538"/>
            <a:ext cx="82806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 between COVID-19 and Various Factors: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Vaccination, Population, Tourism, Lockdown Measures</a:t>
            </a:r>
            <a:endParaRPr lang="en-US" sz="2800" b="1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3380F2-4EE7-F516-E3BB-3EB42028981A}"/>
              </a:ext>
            </a:extLst>
          </p:cNvPr>
          <p:cNvSpPr txBox="1"/>
          <p:nvPr/>
        </p:nvSpPr>
        <p:spPr>
          <a:xfrm>
            <a:off x="5967274" y="13002691"/>
            <a:ext cx="226087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Layer options:</a:t>
            </a:r>
          </a:p>
          <a:p>
            <a:r>
              <a:rPr lang="en-US" sz="1440" dirty="0"/>
              <a:t>Tourism traffic</a:t>
            </a:r>
          </a:p>
          <a:p>
            <a:r>
              <a:rPr lang="en-US" sz="1440" dirty="0"/>
              <a:t>Population density</a:t>
            </a:r>
          </a:p>
          <a:p>
            <a:r>
              <a:rPr lang="en-US" sz="1440" dirty="0"/>
              <a:t>Lockdown measure severity</a:t>
            </a:r>
          </a:p>
          <a:p>
            <a:r>
              <a:rPr lang="en-US" sz="1440" dirty="0"/>
              <a:t>COVID cases (by country)</a:t>
            </a:r>
          </a:p>
          <a:p>
            <a:endParaRPr lang="en-US" sz="144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5F5DE1E-1A69-65C5-26BB-A57BF4447AE6}"/>
              </a:ext>
            </a:extLst>
          </p:cNvPr>
          <p:cNvSpPr txBox="1"/>
          <p:nvPr/>
        </p:nvSpPr>
        <p:spPr>
          <a:xfrm>
            <a:off x="16826" y="14424620"/>
            <a:ext cx="870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Comparison of Lockdown Measures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C33F18C-7082-AEFB-8E4A-5A822204B3F7}"/>
              </a:ext>
            </a:extLst>
          </p:cNvPr>
          <p:cNvSpPr txBox="1"/>
          <p:nvPr/>
        </p:nvSpPr>
        <p:spPr>
          <a:xfrm>
            <a:off x="5892805" y="7886730"/>
            <a:ext cx="325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Optional: Inlaid maps of US and China</a:t>
            </a:r>
          </a:p>
        </p:txBody>
      </p:sp>
      <p:pic>
        <p:nvPicPr>
          <p:cNvPr id="1032" name="Picture 8" descr="U.S. Population Density Mapped - Vivid Maps">
            <a:extLst>
              <a:ext uri="{FF2B5EF4-FFF2-40B4-BE49-F238E27FC236}">
                <a16:creationId xmlns:a16="http://schemas.microsoft.com/office/drawing/2014/main" id="{1344F02C-164B-D6B7-608F-251CF48D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84" y="8292981"/>
            <a:ext cx="2762133" cy="20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ure 1.3 Population density, by province, 2017 | UNICEF">
            <a:extLst>
              <a:ext uri="{FF2B5EF4-FFF2-40B4-BE49-F238E27FC236}">
                <a16:creationId xmlns:a16="http://schemas.microsoft.com/office/drawing/2014/main" id="{B5DA277C-FA69-AF4A-A754-8FD42174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76" y="10639899"/>
            <a:ext cx="2740951" cy="21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3" name="Table 1034">
            <a:extLst>
              <a:ext uri="{FF2B5EF4-FFF2-40B4-BE49-F238E27FC236}">
                <a16:creationId xmlns:a16="http://schemas.microsoft.com/office/drawing/2014/main" id="{DA425277-43D8-569F-F241-0F6D56FFB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36160"/>
              </p:ext>
            </p:extLst>
          </p:nvPr>
        </p:nvGraphicFramePr>
        <p:xfrm>
          <a:off x="857254" y="15088749"/>
          <a:ext cx="67736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49">
                  <a:extLst>
                    <a:ext uri="{9D8B030D-6E8A-4147-A177-3AD203B41FA5}">
                      <a16:colId xmlns:a16="http://schemas.microsoft.com/office/drawing/2014/main" val="2469101334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330195447"/>
                    </a:ext>
                  </a:extLst>
                </a:gridCol>
                <a:gridCol w="219166">
                  <a:extLst>
                    <a:ext uri="{9D8B030D-6E8A-4147-A177-3AD203B41FA5}">
                      <a16:colId xmlns:a16="http://schemas.microsoft.com/office/drawing/2014/main" val="13385908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6754653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970713705"/>
                    </a:ext>
                  </a:extLst>
                </a:gridCol>
                <a:gridCol w="355599">
                  <a:extLst>
                    <a:ext uri="{9D8B030D-6E8A-4147-A177-3AD203B41FA5}">
                      <a16:colId xmlns:a16="http://schemas.microsoft.com/office/drawing/2014/main" val="592400856"/>
                    </a:ext>
                  </a:extLst>
                </a:gridCol>
                <a:gridCol w="751416">
                  <a:extLst>
                    <a:ext uri="{9D8B030D-6E8A-4147-A177-3AD203B41FA5}">
                      <a16:colId xmlns:a16="http://schemas.microsoft.com/office/drawing/2014/main" val="1953382805"/>
                    </a:ext>
                  </a:extLst>
                </a:gridCol>
                <a:gridCol w="751416">
                  <a:extLst>
                    <a:ext uri="{9D8B030D-6E8A-4147-A177-3AD203B41FA5}">
                      <a16:colId xmlns:a16="http://schemas.microsoft.com/office/drawing/2014/main" val="550632912"/>
                    </a:ext>
                  </a:extLst>
                </a:gridCol>
                <a:gridCol w="751416">
                  <a:extLst>
                    <a:ext uri="{9D8B030D-6E8A-4147-A177-3AD203B41FA5}">
                      <a16:colId xmlns:a16="http://schemas.microsoft.com/office/drawing/2014/main" val="34145772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9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Measures </a:t>
                      </a:r>
                      <a:r>
                        <a:rPr lang="en-US" sz="1900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246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13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495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 sz="1900" dirty="0"/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81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err="1"/>
                        <a:t>Etc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6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6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101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</dc:creator>
  <cp:lastModifiedBy>Kirill</cp:lastModifiedBy>
  <cp:revision>2</cp:revision>
  <dcterms:created xsi:type="dcterms:W3CDTF">2023-06-16T01:16:05Z</dcterms:created>
  <dcterms:modified xsi:type="dcterms:W3CDTF">2023-06-16T02:47:01Z</dcterms:modified>
</cp:coreProperties>
</file>