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94660"/>
  </p:normalViewPr>
  <p:slideViewPr>
    <p:cSldViewPr snapToGrid="0">
      <p:cViewPr>
        <p:scale>
          <a:sx n="150" d="100"/>
          <a:sy n="150" d="100"/>
        </p:scale>
        <p:origin x="14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90CB-7E02-55B6-8CFB-DD37FC8A4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50D0C-BE34-0DC3-4AC5-8B42E93C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4F31-D7ED-84CC-3552-12D51DFC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9DAD-CB30-B4B9-9AF6-19395D4E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4BB9-5225-4010-E4CA-F37B7CE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308-2B6D-7596-9054-D695BEBA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88EB6-C494-4924-EC68-53FA45B5D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60828-89AD-990C-F3EE-B0116780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AC1C-3EBB-E693-776B-EB8EF0D7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6228A-F5F3-AD17-15A1-5AA3F654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8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7D831-A6B1-54BD-DA6F-B077A91BF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2A309-61BF-42F9-3985-B07A4EA98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EB67-A9BA-2567-1607-C787B77E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3E21-BA5A-BF70-AB62-AAEA0EC5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392A-9733-E821-A0DD-6554353E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F451-C2E2-C9AC-5B82-8E58F11B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6E61-C1F2-C936-2357-72A97036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F5DE-19AF-ABA9-A2E6-5B115485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0B1E-12A4-97DD-DFD2-4AEB3333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B6B0-C8A8-1F9B-7881-58DC5734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7685-B8D3-828F-1D5D-A89601EE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05481-A8F7-64EC-EEFB-2730CDE4A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B07A-0727-C8B8-C663-2E24AECF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DE8F-6D0A-5CFF-B3B8-3FA4FF69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ABFF-6A66-9145-7985-CF1EDC8D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26E8-1BE6-224C-5512-4DEFB3C6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0719-9564-CF8D-921C-23250906F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12514-C405-D467-A61A-270751BF1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5DCC-A7C4-FF07-2430-415AC14E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42934-5FA7-EA0E-6879-79B71CF7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48062-96F5-1736-F6A5-53823618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53FE-9939-2B68-DAEA-710D9306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F0C5A-2E13-CEAE-8DAC-A18EF5150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A832C-6F9D-A550-B9BB-144AF4052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321FE-1EA4-827C-1EDB-8618AFFB2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DB788-0F18-3046-EE2F-110FDD6CB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78716-DB90-E5BC-ABBA-83FE658B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F21B7-F37D-4D35-0B08-0E588F32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96987-01D4-3258-9C5C-47CC5266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6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AF1-4D39-AC18-1EE4-5025337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C1391-08E3-87F9-5B2C-116C465C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81F93-A104-CC4A-019E-74EED20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80B4A-B499-6B8D-1333-59025424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711EC-50B6-0B45-E97F-612878CA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BA163-BECF-4590-996D-17A71543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F28B2-BC3E-6CEF-0019-ECC8F571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8995-0E6E-1AA0-5639-7B6CD36D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32C5-5825-D92F-DF45-06E1E8AA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95454-7F9B-59D8-3969-8B729A5F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0A11-2BEA-F1AC-8D31-5B138D66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A92F0-B4A4-6813-505E-E4E7F189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47105-9155-E262-B7E9-728CB9D2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D338-4D6B-3EA9-D74A-1A2C2907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C669F-A3C6-72AA-91CA-454DE979C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60499-DE07-59D6-F2E0-4A7D6BE4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E1CE-48AD-1867-4854-7F8B1BED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5FB13-6F19-A344-74B5-C5716E90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48B23-B2C1-3156-A428-4E971A02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26368-D054-159A-460C-DE6004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5553B-AAB6-1A2F-077C-BCAEA63C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983C-288D-1417-53DB-7EE6C42F1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5BCA-31D7-4622-9F88-9FF3A9652F7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9E2E-291D-A709-D8D4-6030A681E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6AFE-428A-C1E6-D1C9-CE767B4ED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D489-291E-418D-B082-23D484182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63AD-029B-3F1E-2C89-B9FB12E5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/>
              <a:t>Word Prediction: Which Movie Star Would Be Most Likely to Say a Particular Quote?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23D0-882E-CFA2-CB05-CE938FC3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'll be back Memes &amp; GIFs - Imgflip">
            <a:extLst>
              <a:ext uri="{FF2B5EF4-FFF2-40B4-BE49-F238E27FC236}">
                <a16:creationId xmlns:a16="http://schemas.microsoft.com/office/drawing/2014/main" id="{8B091048-5AAB-4AED-2668-95411080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681037"/>
            <a:ext cx="3255926" cy="40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'll be back. The Terminator | Terminator, Terminator movies, Favorite  movie quotes">
            <a:extLst>
              <a:ext uri="{FF2B5EF4-FFF2-40B4-BE49-F238E27FC236}">
                <a16:creationId xmlns:a16="http://schemas.microsoft.com/office/drawing/2014/main" id="{3B31240C-F6DA-A274-5DE4-6382BBA6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75" y="3838574"/>
            <a:ext cx="48006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'll be back - Meme Generator">
            <a:extLst>
              <a:ext uri="{FF2B5EF4-FFF2-40B4-BE49-F238E27FC236}">
                <a16:creationId xmlns:a16="http://schemas.microsoft.com/office/drawing/2014/main" id="{8731CC8B-BA0E-F9F0-077E-98E07941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99" y="1144589"/>
            <a:ext cx="3954009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'll be back With Weapons - Terminator - Ill be back ! - quickmeme">
            <a:extLst>
              <a:ext uri="{FF2B5EF4-FFF2-40B4-BE49-F238E27FC236}">
                <a16:creationId xmlns:a16="http://schemas.microsoft.com/office/drawing/2014/main" id="{F9B3E344-8845-8ED8-3E18-B76122B0F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87" y="3781868"/>
            <a:ext cx="2451100" cy="30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63AD-029B-3F1E-2C89-B9FB12E5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/>
              <a:t>Word Prediction: Which Movie Star Would Be Most Likely to Say a Particular Quote?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23D0-882E-CFA2-CB05-CE938FC3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 Flow:</a:t>
            </a:r>
          </a:p>
          <a:p>
            <a:r>
              <a:rPr lang="en-US" dirty="0"/>
              <a:t>Cornell  Movie-Quotes Corpus database for quotes per character (2012, from 1068 movie scripts)</a:t>
            </a:r>
          </a:p>
          <a:p>
            <a:r>
              <a:rPr lang="en-US" dirty="0"/>
              <a:t>IMDB database for movies, movie actors, and roles they played</a:t>
            </a:r>
          </a:p>
          <a:p>
            <a:r>
              <a:rPr lang="en-US" dirty="0"/>
              <a:t>Pick top 30 actors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337AC02-AE0C-3652-2E0D-5CEA13BED29D}"/>
              </a:ext>
            </a:extLst>
          </p:cNvPr>
          <p:cNvGrpSpPr/>
          <p:nvPr/>
        </p:nvGrpSpPr>
        <p:grpSpPr>
          <a:xfrm>
            <a:off x="1110919" y="1459810"/>
            <a:ext cx="9970161" cy="5081380"/>
            <a:chOff x="1532279" y="888310"/>
            <a:chExt cx="9970161" cy="50813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127B96-AA84-F01B-0056-18FD170A1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611" y="1257642"/>
              <a:ext cx="6581989" cy="400015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96378-B428-FEDC-1090-3B4D8AB0DFAE}"/>
                </a:ext>
              </a:extLst>
            </p:cNvPr>
            <p:cNvSpPr txBox="1"/>
            <p:nvPr/>
          </p:nvSpPr>
          <p:spPr>
            <a:xfrm>
              <a:off x="2438400" y="5257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2273CD-EAE8-7319-F42C-9E8B25DDD9DD}"/>
                </a:ext>
              </a:extLst>
            </p:cNvPr>
            <p:cNvSpPr txBox="1"/>
            <p:nvPr/>
          </p:nvSpPr>
          <p:spPr>
            <a:xfrm>
              <a:off x="8064500" y="525779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563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ADAB8A-AD93-1A42-570A-D607E5578EB0}"/>
                </a:ext>
              </a:extLst>
            </p:cNvPr>
            <p:cNvSpPr txBox="1"/>
            <p:nvPr/>
          </p:nvSpPr>
          <p:spPr>
            <a:xfrm>
              <a:off x="4076701" y="5600358"/>
              <a:ext cx="2901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Number of Words in a String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AE848F-F339-F4E0-22D8-F2ED94799C71}"/>
                </a:ext>
              </a:extLst>
            </p:cNvPr>
            <p:cNvSpPr txBox="1"/>
            <p:nvPr/>
          </p:nvSpPr>
          <p:spPr>
            <a:xfrm rot="16200000">
              <a:off x="635559" y="2966996"/>
              <a:ext cx="216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Number of Instances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FA716C-7A32-4D75-10DD-6C04045ADE70}"/>
                </a:ext>
              </a:extLst>
            </p:cNvPr>
            <p:cNvSpPr txBox="1"/>
            <p:nvPr/>
          </p:nvSpPr>
          <p:spPr>
            <a:xfrm>
              <a:off x="8483600" y="2967335"/>
              <a:ext cx="30188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To optimize performance, we </a:t>
              </a:r>
            </a:p>
            <a:p>
              <a:r>
                <a:rPr lang="en-US" b="1" dirty="0"/>
                <a:t>avoided outliers and used the</a:t>
              </a:r>
            </a:p>
            <a:p>
              <a:r>
                <a:rPr lang="en-US" b="1" dirty="0"/>
                <a:t>.995 Quantile = 89 words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3C8852-9A09-1DF7-2B5E-24DE428ADDD9}"/>
                </a:ext>
              </a:extLst>
            </p:cNvPr>
            <p:cNvSpPr txBox="1"/>
            <p:nvPr/>
          </p:nvSpPr>
          <p:spPr>
            <a:xfrm>
              <a:off x="3116555" y="888310"/>
              <a:ext cx="415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Length of Quotes for Top 30 Movie Actors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A5C12B98-EE9B-F039-5564-53F0990C37B6}"/>
              </a:ext>
            </a:extLst>
          </p:cNvPr>
          <p:cNvSpPr txBox="1">
            <a:spLocks/>
          </p:cNvSpPr>
          <p:nvPr/>
        </p:nvSpPr>
        <p:spPr>
          <a:xfrm>
            <a:off x="-88900" y="92676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We Optimized Model Quote Length by Analyzing Distribution of Quote Lengths</a:t>
            </a:r>
          </a:p>
        </p:txBody>
      </p:sp>
    </p:spTree>
    <p:extLst>
      <p:ext uri="{BB962C8B-B14F-4D97-AF65-F5344CB8AC3E}">
        <p14:creationId xmlns:p14="http://schemas.microsoft.com/office/powerpoint/2010/main" val="171084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63AD-029B-3F1E-2C89-B9FB12E5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/>
              <a:t>Word Prediction: Which Movie Star Would Be Most Likely to Say a Particular Quote?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23D0-882E-CFA2-CB05-CE938FC3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Flow:</a:t>
            </a:r>
          </a:p>
          <a:p>
            <a:r>
              <a:rPr lang="en-US" dirty="0"/>
              <a:t>Cornell  </a:t>
            </a:r>
            <a:r>
              <a:rPr lang="en-US" dirty="0" err="1"/>
              <a:t>Cornell</a:t>
            </a:r>
            <a:r>
              <a:rPr lang="en-US" dirty="0"/>
              <a:t> Movie-Quotes Corpus database for quotes per character (2012, from 1068 movie scripts)</a:t>
            </a:r>
          </a:p>
          <a:p>
            <a:r>
              <a:rPr lang="en-US" dirty="0"/>
              <a:t>IMDB database for movies, movie actors, and roles they played</a:t>
            </a:r>
          </a:p>
          <a:p>
            <a:r>
              <a:rPr lang="en-US" dirty="0"/>
              <a:t>Pick top 30 actors</a:t>
            </a:r>
          </a:p>
          <a:p>
            <a:r>
              <a:rPr lang="en-US" dirty="0"/>
              <a:t>Train long short-term memory (LSTM) neural net to model quotes for each of the top actors</a:t>
            </a:r>
          </a:p>
          <a:p>
            <a:r>
              <a:rPr lang="en-US" dirty="0"/>
              <a:t>Write a function for predicting which actor might say a quote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3CED0-355A-D2FB-7711-A1EA556B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712" y="5138297"/>
            <a:ext cx="3813788" cy="16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1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Word Prediction: Which Movie Star Would Be Most Likely to Say a Particular Quote?</vt:lpstr>
      <vt:lpstr>Word Prediction: Which Movie Star Would Be Most Likely to Say a Particular Quote?</vt:lpstr>
      <vt:lpstr>PowerPoint Presentation</vt:lpstr>
      <vt:lpstr>Word Prediction: Which Movie Star Would Be Most Likely to Say a Particular Quote?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Zavalin</dc:creator>
  <cp:lastModifiedBy>Kirill Zavalin</cp:lastModifiedBy>
  <cp:revision>4</cp:revision>
  <dcterms:created xsi:type="dcterms:W3CDTF">2023-08-17T23:42:54Z</dcterms:created>
  <dcterms:modified xsi:type="dcterms:W3CDTF">2023-08-18T00:28:30Z</dcterms:modified>
</cp:coreProperties>
</file>