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0FC6-C1B8-3594-9623-1FCEABC0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E38E-05E3-1DD8-CE58-8299B731F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8B8D-2195-0655-F65C-7EC0E02F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8A2B-F4A8-C8D6-884E-DC4996B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0263-D080-64C7-B390-1858F88C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3D81-DEFE-7346-10A1-94146DCF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9FC8-6C59-414F-B5E0-8DD73E93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2777-2B48-F9D9-8939-0EF9135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C51B-526A-B254-2120-0625110E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439A-6644-3734-89A8-15052313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FBDEA-531B-7A11-4065-D61835C81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5605-8499-3D0A-34C5-14C24C22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D40B-29FD-8CFD-1367-244FE5E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C2E3-041B-C11F-46D2-E4A3952E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2FB5-287C-3681-3E0B-3260F5F8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6B0-33BF-9016-A2D5-A21E8E6C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256B-67E4-7C7F-7470-DF540DF7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0D58-9A93-DE95-45B8-48101DFC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3831-23BA-CD20-D5DE-FC005B3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6EB3-F9F1-4CE4-94D0-3DDFD4C2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14DB-4219-C236-46BB-218AB56A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DEFC-D8F6-2D0B-F4DB-7B8AED0B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D939-E1A2-F027-0377-7D170462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5C84-FEF3-7141-F2A7-A9A10118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4AF7-9E6A-A70C-1F74-7B7DA5D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B5A-CFB6-CAF8-5774-0AE8556A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5A05-03BE-FF84-74E4-380AF34F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F497-5E52-A955-E781-6DD1BE12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6B76-1D1B-5A25-36C1-B82AEF27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AF8F-03F7-2F78-3A5F-54B41F22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05C2-08B6-E817-4ABE-2F0CC8E2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D057-C1ED-D1A8-2211-922CA0D4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7148-4CD2-7B4A-D26C-BD42258E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42E9-CFED-FD64-292B-50C12B2FA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6315E-39A3-EFD2-EDC0-C464DD4F6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A45BD-7E13-988F-0020-B32D58DE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4CA23-B624-68D2-AB4D-616B9B5C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2ACA7-8F28-E152-AD94-BD437117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0F86-99FA-C664-93CF-93950E6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992-1B43-99ED-EDDB-2432D52C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E2200-8133-31AB-34CC-593FBB7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785F-B110-1FCE-5089-FD97053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49C69-791B-A62E-34F5-3CAE5945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531B-7A68-79D2-5C32-26D1F940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FCA8-BB34-980C-E768-15D00BC4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48A7-0ECE-98E9-B081-BD067266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44B6-F929-D52A-5D98-E5F57628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BC5B-A636-1C15-6E63-E04ABF4C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85366-65E5-1918-2A52-349DF48B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797B5-1FD2-4C01-D05A-72C4849D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D56B-691B-8835-AAC4-63461503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EEF41-BA44-A1F8-0EF0-923CE93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64BF-6FD8-17FE-038D-3B2FD375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4B30-CC9F-D877-B751-09C355877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E4E5-6069-1D3B-6C2B-3FB1E2FF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162F-6101-8F7A-0A9E-C95B98F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CF56-8A5E-B66A-3ADF-CE84CFF1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158E-6560-554F-7AB0-C3E8B672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A5E87-61B7-FC36-3F11-D4475E2D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A167-C433-EE4A-20F4-D7C22A9E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331A-2306-684B-1C40-733D31EB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6991-A8CA-73A2-5A12-2532DDC54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87F4-F100-5E4E-9645-2786A192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CA11-8743-30DC-74BA-1562A7471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NASDAQ – AT&amp;T, T-Mobile, Verizon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B5497-E013-E9ED-10FB-CEF2C401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Andrew, Madi, Seth</a:t>
            </a:r>
            <a:r>
              <a:rPr lang="en-US"/>
              <a:t>, Joshua</a:t>
            </a:r>
          </a:p>
        </p:txBody>
      </p:sp>
    </p:spTree>
    <p:extLst>
      <p:ext uri="{BB962C8B-B14F-4D97-AF65-F5344CB8AC3E}">
        <p14:creationId xmlns:p14="http://schemas.microsoft.com/office/powerpoint/2010/main" val="240846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86D-3D56-A69C-1ECF-462F799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5 - Which company provides the higher and most consistent dividends for our investor?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34DD2-FEB2-6322-3F96-C682CB196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02" y="1825625"/>
            <a:ext cx="5848395" cy="4351338"/>
          </a:xfrm>
        </p:spPr>
      </p:pic>
    </p:spTree>
    <p:extLst>
      <p:ext uri="{BB962C8B-B14F-4D97-AF65-F5344CB8AC3E}">
        <p14:creationId xmlns:p14="http://schemas.microsoft.com/office/powerpoint/2010/main" val="14352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1AC1-5AE8-9BF3-336E-A0A8C3C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761AA-DB20-45F1-3E9E-96731461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38" y="1825625"/>
            <a:ext cx="6813723" cy="4351338"/>
          </a:xfrm>
        </p:spPr>
      </p:pic>
    </p:spTree>
    <p:extLst>
      <p:ext uri="{BB962C8B-B14F-4D97-AF65-F5344CB8AC3E}">
        <p14:creationId xmlns:p14="http://schemas.microsoft.com/office/powerpoint/2010/main" val="285824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6A6A-BECE-C4C7-CA4A-41FDFED1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3BF55-DB98-9047-174B-3B9E56DC8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38" y="1825625"/>
            <a:ext cx="6813723" cy="4351338"/>
          </a:xfrm>
        </p:spPr>
      </p:pic>
    </p:spTree>
    <p:extLst>
      <p:ext uri="{BB962C8B-B14F-4D97-AF65-F5344CB8AC3E}">
        <p14:creationId xmlns:p14="http://schemas.microsoft.com/office/powerpoint/2010/main" val="27503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3C2B-B14D-1313-CB5F-597406E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6 - How does the time of year affect the stock value? Are there seasonal trends?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AEF75-5DBF-800E-0134-6DDA48C79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391357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0F42-F166-011A-A34F-B65DDEEE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96DE0-EB8D-E600-01F7-FC930FDD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274577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887F-BBD5-7D36-BC31-55A3C01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58DCD-2F18-D3CE-F6EC-1C0D99242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405047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3ACD-BAAE-244A-5FD1-32C928B4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1C8E3-79B7-B57E-2551-1C51AC68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20" y="1825625"/>
            <a:ext cx="5367560" cy="4351338"/>
          </a:xfrm>
        </p:spPr>
      </p:pic>
    </p:spTree>
    <p:extLst>
      <p:ext uri="{BB962C8B-B14F-4D97-AF65-F5344CB8AC3E}">
        <p14:creationId xmlns:p14="http://schemas.microsoft.com/office/powerpoint/2010/main" val="141965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AFE-5C3B-5027-1851-B4B421DD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3365B-97F6-3619-D88A-BB44351E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42" y="1825625"/>
            <a:ext cx="5270916" cy="4351338"/>
          </a:xfrm>
        </p:spPr>
      </p:pic>
    </p:spTree>
    <p:extLst>
      <p:ext uri="{BB962C8B-B14F-4D97-AF65-F5344CB8AC3E}">
        <p14:creationId xmlns:p14="http://schemas.microsoft.com/office/powerpoint/2010/main" val="20946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4785-5679-CE6B-3C99-0DCBAE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7 - What is the correlation between price and volume for each company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08B3-BCB4-9251-6265-CD39C052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85" y="1921878"/>
            <a:ext cx="4407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5EE63-A405-D1CF-EEC0-434757E0548B}"/>
              </a:ext>
            </a:extLst>
          </p:cNvPr>
          <p:cNvSpPr txBox="1"/>
          <p:nvPr/>
        </p:nvSpPr>
        <p:spPr>
          <a:xfrm>
            <a:off x="1614242" y="2142255"/>
            <a:ext cx="3978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="0" dirty="0">
                <a:effectLst/>
                <a:latin typeface="Consolas" panose="020B0609020204030204" pitchFamily="49" charset="0"/>
              </a:rPr>
              <a:t>s price increases volume increases there is a moderately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stonge</a:t>
            </a:r>
            <a:r>
              <a:rPr lang="en-US" b="0" dirty="0">
                <a:effectLst/>
                <a:latin typeface="Consolas" panose="020B0609020204030204" pitchFamily="49" charset="0"/>
              </a:rPr>
              <a:t> negative correlation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B60D-6621-3CE4-181A-A56341B9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T-Mobile has a very weak correlation between volume and price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37753-CCCF-0C55-D3B3-1F7A009E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38616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8A0-B09D-89BC-57D1-12D35B5D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1 - How much did the stock volume fluctuate for each company?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B9FD3-0480-B755-8B46-AE8C225D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100887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3E32-165C-3E33-89DE-4E7E454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Verizon also has a weak correlation with several outliers.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1EFDE-908D-F9CB-0545-C3966888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3" y="1825625"/>
            <a:ext cx="4340094" cy="4351338"/>
          </a:xfrm>
        </p:spPr>
      </p:pic>
    </p:spTree>
    <p:extLst>
      <p:ext uri="{BB962C8B-B14F-4D97-AF65-F5344CB8AC3E}">
        <p14:creationId xmlns:p14="http://schemas.microsoft.com/office/powerpoint/2010/main" val="15819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B9A8-30EA-4EDA-9042-17883B3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2 - How did Price change over each companies lifetime?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62560-57C2-3AC4-FB34-F43BAE6D0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4" y="2112981"/>
            <a:ext cx="4941426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6D529-0533-CA5C-1197-E1E24CD2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9" y="2112981"/>
            <a:ext cx="496683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F28D-9922-725C-FD36-96FFA2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3 - How did stock volume change in the most recent years?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629A-A0EB-4729-37EB-EF809CDB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2064102"/>
            <a:ext cx="5182781" cy="3874383"/>
          </a:xfrm>
        </p:spPr>
      </p:pic>
    </p:spTree>
    <p:extLst>
      <p:ext uri="{BB962C8B-B14F-4D97-AF65-F5344CB8AC3E}">
        <p14:creationId xmlns:p14="http://schemas.microsoft.com/office/powerpoint/2010/main" val="9937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0D9E-603E-15AB-39E0-928D3400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4723-F16B-6653-0296-C8FA1024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064102"/>
            <a:ext cx="4903317" cy="3874383"/>
          </a:xfrm>
        </p:spPr>
      </p:pic>
    </p:spTree>
    <p:extLst>
      <p:ext uri="{BB962C8B-B14F-4D97-AF65-F5344CB8AC3E}">
        <p14:creationId xmlns:p14="http://schemas.microsoft.com/office/powerpoint/2010/main" val="67997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68FA-302D-64C1-3DBB-DB038F36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175A4-3E40-4C2D-61FD-848EA3FD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2064102"/>
            <a:ext cx="5182781" cy="3874383"/>
          </a:xfrm>
        </p:spPr>
      </p:pic>
    </p:spTree>
    <p:extLst>
      <p:ext uri="{BB962C8B-B14F-4D97-AF65-F5344CB8AC3E}">
        <p14:creationId xmlns:p14="http://schemas.microsoft.com/office/powerpoint/2010/main" val="8439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6E4C-C77E-53DD-C182-559093B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76CAE-B2E2-FD4A-4B73-9865564C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324512"/>
            <a:ext cx="4903317" cy="3353564"/>
          </a:xfrm>
        </p:spPr>
      </p:pic>
    </p:spTree>
    <p:extLst>
      <p:ext uri="{BB962C8B-B14F-4D97-AF65-F5344CB8AC3E}">
        <p14:creationId xmlns:p14="http://schemas.microsoft.com/office/powerpoint/2010/main" val="39134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D44-8A01-E1A0-54CD-BA890A0F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053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4 - How did Stock Price change in the most recent years?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11533-4B2C-A5EE-AB96-CF327885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19" y="365125"/>
            <a:ext cx="5273518" cy="6340072"/>
          </a:xfrm>
        </p:spPr>
      </p:pic>
    </p:spTree>
    <p:extLst>
      <p:ext uri="{BB962C8B-B14F-4D97-AF65-F5344CB8AC3E}">
        <p14:creationId xmlns:p14="http://schemas.microsoft.com/office/powerpoint/2010/main" val="254427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A215-89AC-6F78-3022-A46FC0DA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9503A-1F01-D671-3EBD-D1F60FAE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4" y="2235591"/>
            <a:ext cx="4877911" cy="3531405"/>
          </a:xfrm>
        </p:spPr>
      </p:pic>
    </p:spTree>
    <p:extLst>
      <p:ext uri="{BB962C8B-B14F-4D97-AF65-F5344CB8AC3E}">
        <p14:creationId xmlns:p14="http://schemas.microsoft.com/office/powerpoint/2010/main" val="33391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146</Words>
  <Application>Microsoft Office PowerPoint</Application>
  <PresentationFormat>Widescreen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NASDAQ – AT&amp;T, T-Mobile, Verizon</vt:lpstr>
      <vt:lpstr>1 - How much did the stock volume fluctuate for each company?</vt:lpstr>
      <vt:lpstr>2 - How did Price change over each companies lifetime?</vt:lpstr>
      <vt:lpstr>3 - How did stock volume change in the most recent years?</vt:lpstr>
      <vt:lpstr>PowerPoint Presentation</vt:lpstr>
      <vt:lpstr>PowerPoint Presentation</vt:lpstr>
      <vt:lpstr>PowerPoint Presentation</vt:lpstr>
      <vt:lpstr>4 - How did Stock Price change in the most recent years?</vt:lpstr>
      <vt:lpstr>PowerPoint Presentation</vt:lpstr>
      <vt:lpstr>5 - Which company provides the higher and most consistent dividends for our investor?</vt:lpstr>
      <vt:lpstr>PowerPoint Presentation</vt:lpstr>
      <vt:lpstr>PowerPoint Presentation</vt:lpstr>
      <vt:lpstr>6 - How does the time of year affect the stock value? Are there seasonal trends?</vt:lpstr>
      <vt:lpstr>PowerPoint Presentation</vt:lpstr>
      <vt:lpstr>PowerPoint Presentation</vt:lpstr>
      <vt:lpstr>PowerPoint Presentation</vt:lpstr>
      <vt:lpstr>PowerPoint Presentation</vt:lpstr>
      <vt:lpstr>7 - What is the correlation between price and volume for each company</vt:lpstr>
      <vt:lpstr>T-Mobile has a very weak correlation between volume and price</vt:lpstr>
      <vt:lpstr>Verizon also has a weak correlation with several outliers.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NASDAQ – AT&amp;T, T-Mobile, Verizon</dc:title>
  <dc:creator>Andrew Lounsbury</dc:creator>
  <cp:lastModifiedBy>Andrew Lounsbury</cp:lastModifiedBy>
  <cp:revision>24</cp:revision>
  <dcterms:created xsi:type="dcterms:W3CDTF">2023-04-18T02:40:48Z</dcterms:created>
  <dcterms:modified xsi:type="dcterms:W3CDTF">2023-04-18T03:30:42Z</dcterms:modified>
</cp:coreProperties>
</file>