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46F5-B9EC-471C-A1F8-782D1599231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3B15-24A6-4149-8A62-B6786CED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23B15-24A6-4149-8A62-B6786CED8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B2E-7C7E-81F0-EAC8-6D1B4AFA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856F-FEE8-8754-626C-516792AF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CF0-FE0A-3CE0-F9FB-C9E257A3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2FC-FA24-B376-6B63-77410F9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F9518-E459-B5D6-FFE8-DBA1B98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923-942C-2DD0-363E-DFAC987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9EF3-7D3D-8299-79CD-9328EB4F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4CA-1920-63F8-08F5-C572AE1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099-F652-C397-4F58-6CA85578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D06-C6A4-BF0C-F31F-9A028DF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0F04-D94D-0174-4F90-C7F260DB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C395-0D6C-490E-F3DD-2047C04D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805F-5C41-169D-6513-AC851B3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C862-3123-7A1D-658E-FDC5A7E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4E6-1AD7-B8BB-DDB3-E956381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4D4C-9CA1-9B33-501F-247AA7F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486-9774-9F2B-CC1F-8C43B54C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E85F-9F92-2129-2912-15DCBB2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5ED8-180D-06D6-B3A0-E92A5E3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C874-1E22-DEEF-EDBE-891C955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C1B-0981-7724-1342-30D9804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6EB7-6132-5C8A-410E-32835D4C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8868-B948-4329-A982-988F8E66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8C55-4FFA-50BF-DFE5-8C7ACE3D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8B49-2354-0003-9723-3560080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45F-4512-F136-B27C-DE033755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2E-149E-81A5-8760-46380741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502F-A321-3CC6-A2EA-A0D3C2C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627D-E1C3-8048-ED7B-F62FC00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2782-326B-B7ED-7DD6-7D9158DB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6912-3BDC-353A-FDD4-BDBA18B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4D7-0568-2238-DE44-26EB9883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E7E7-B3AB-62DE-DDCE-A625BBC7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67938-BF20-5E77-07A5-61EFE4A9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4AFB-49C5-CA90-5420-2AE8D96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E3962-9992-B688-6F18-FAFF2340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344F-6FDE-8D88-16B1-B258DE0D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197B-02D6-DF78-5CFC-1A5232E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9A00B-0960-0782-FF2E-95F1BFD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BC9-2336-56D0-FA80-2D2447C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3BB9-7458-D360-9A7E-6F7D5C37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F578-298F-D9A3-16E0-57F014A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0CF69-246D-A402-CE68-73CBE11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EF460-DB7C-CFF0-D6A2-EC11006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2370A-CC5B-21A2-9A86-64BDDD7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729C-A8B7-B68B-F5D5-B966477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9409-AB25-3EA4-4D9D-4ED27DAC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B383-06CE-4CCA-BAF0-3FFED83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842-A57E-0447-3E28-12B7512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1BC0-3DFE-4FA3-1BE5-999A234D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9A46-67D2-8761-BED2-621A99F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5FB9-A440-4F77-03FA-0CE66C80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AD6-A92A-7053-DFA1-A415E50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99D52-7983-2FC5-78E4-274BC908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B23A-370D-81C8-29F1-C20637A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3CCD-29A0-BD3D-2319-79CEAE63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7345-D334-9818-486F-2C484C66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9AFD-C693-E6FB-A00F-9444A621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D7F5E-77F4-902E-3687-9392B162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063A-0E64-D749-7A80-9D1B15C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DCA0-71B1-2215-4930-0D2052362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9282-8E69-686C-3384-B9DC9907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A42E-6D5E-D7EA-36A5-51BC6D65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0B284-57C6-0B6C-DA14-CCACB2ED9F87}"/>
              </a:ext>
            </a:extLst>
          </p:cNvPr>
          <p:cNvSpPr txBox="1"/>
          <p:nvPr/>
        </p:nvSpPr>
        <p:spPr>
          <a:xfrm>
            <a:off x="625151" y="830424"/>
            <a:ext cx="105809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Deliverable 2 “Visualization”: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you trying to tell?  Visualize how different features impact the popularity of a song across decades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First chart: Listing of all the measured features and indicate their relative importance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Second Chart: “Trends over the decades”: bar chart of the number of popular songs per decade with to trend lines showing the average score for the popular songs compared to average score for non popular songs.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Summary Charts:  Number of popular songs with percent of total songs,  average score of the four most important features with percent of max.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Dashboard interaction: Users selects the feature in the first chart and the second chart will change to that feature with its trend lines for that feature.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Dashboard interaction: User can select the decade bar in the second chart and the summary information for that decade will appear in the summary section.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This dashboard will be created using an excel file with Tableau.</a:t>
            </a:r>
          </a:p>
        </p:txBody>
      </p:sp>
    </p:spTree>
    <p:extLst>
      <p:ext uri="{BB962C8B-B14F-4D97-AF65-F5344CB8AC3E}">
        <p14:creationId xmlns:p14="http://schemas.microsoft.com/office/powerpoint/2010/main" val="121191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935950"/>
            <a:ext cx="3445276" cy="57203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8881071" y="1035699"/>
            <a:ext cx="2563925" cy="204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9868527" y="1222149"/>
            <a:ext cx="16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9245187" y="2576900"/>
            <a:ext cx="180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878" y="1670502"/>
            <a:ext cx="1511761" cy="8105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8493548" y="3297638"/>
            <a:ext cx="1603996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9317621" y="3409603"/>
            <a:ext cx="779923" cy="45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8537828" y="4122788"/>
            <a:ext cx="1516818" cy="21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87" y="3633188"/>
            <a:ext cx="771000" cy="4133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A10855B-1D12-6920-E6CD-746D0B065CE0}"/>
              </a:ext>
            </a:extLst>
          </p:cNvPr>
          <p:cNvSpPr/>
          <p:nvPr/>
        </p:nvSpPr>
        <p:spPr>
          <a:xfrm>
            <a:off x="10240799" y="3297638"/>
            <a:ext cx="1517914" cy="1192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10925589" y="3446222"/>
            <a:ext cx="73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10288131" y="409560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24" y="3670026"/>
            <a:ext cx="702292" cy="3765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8492389" y="4651852"/>
            <a:ext cx="1605155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9338587" y="4726849"/>
            <a:ext cx="7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8579630" y="5431153"/>
            <a:ext cx="1517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904" y="4943691"/>
            <a:ext cx="740799" cy="3971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10240799" y="4651852"/>
            <a:ext cx="1517914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10999756" y="4764503"/>
            <a:ext cx="73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10288131" y="5431153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Instrumentality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20" y="4996549"/>
            <a:ext cx="709994" cy="380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C36140-BE6E-9F81-FB55-B5371C22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671" y="935950"/>
            <a:ext cx="4302118" cy="5720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2A2DE-C1B2-B553-D557-D7252B7586B2}"/>
              </a:ext>
            </a:extLst>
          </p:cNvPr>
          <p:cNvSpPr txBox="1"/>
          <p:nvPr/>
        </p:nvSpPr>
        <p:spPr>
          <a:xfrm>
            <a:off x="359011" y="210983"/>
            <a:ext cx="272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Features by Significance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35852-D29A-D96E-77B2-11E147EC3CC7}"/>
              </a:ext>
            </a:extLst>
          </p:cNvPr>
          <p:cNvSpPr txBox="1"/>
          <p:nvPr/>
        </p:nvSpPr>
        <p:spPr>
          <a:xfrm>
            <a:off x="3869671" y="210983"/>
            <a:ext cx="296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Trends Over the Decades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139D4A-D44D-B82D-3FEC-9BEEDA86D00B}"/>
              </a:ext>
            </a:extLst>
          </p:cNvPr>
          <p:cNvSpPr txBox="1"/>
          <p:nvPr/>
        </p:nvSpPr>
        <p:spPr>
          <a:xfrm>
            <a:off x="8492389" y="232334"/>
            <a:ext cx="256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by Decade</a:t>
            </a:r>
          </a:p>
        </p:txBody>
      </p:sp>
    </p:spTree>
    <p:extLst>
      <p:ext uri="{BB962C8B-B14F-4D97-AF65-F5344CB8AC3E}">
        <p14:creationId xmlns:p14="http://schemas.microsoft.com/office/powerpoint/2010/main" val="22747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203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d.elwood587@gmail.com</dc:creator>
  <cp:lastModifiedBy>d.elwood587@gmail.com</cp:lastModifiedBy>
  <cp:revision>10</cp:revision>
  <dcterms:created xsi:type="dcterms:W3CDTF">2022-05-21T11:53:44Z</dcterms:created>
  <dcterms:modified xsi:type="dcterms:W3CDTF">2022-05-26T01:27:07Z</dcterms:modified>
</cp:coreProperties>
</file>