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46F5-B9EC-471C-A1F8-782D1599231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3B15-24A6-4149-8A62-B6786CED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23B15-24A6-4149-8A62-B6786CED8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B2E-7C7E-81F0-EAC8-6D1B4AFA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856F-FEE8-8754-626C-516792AF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CF0-FE0A-3CE0-F9FB-C9E257A3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2FC-FA24-B376-6B63-77410F9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F9518-E459-B5D6-FFE8-DBA1B98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923-942C-2DD0-363E-DFAC987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9EF3-7D3D-8299-79CD-9328EB4F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4CA-1920-63F8-08F5-C572AE1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099-F652-C397-4F58-6CA85578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D06-C6A4-BF0C-F31F-9A028DF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0F04-D94D-0174-4F90-C7F260DB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C395-0D6C-490E-F3DD-2047C04D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805F-5C41-169D-6513-AC851B3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C862-3123-7A1D-658E-FDC5A7E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4E6-1AD7-B8BB-DDB3-E956381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4D4C-9CA1-9B33-501F-247AA7F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486-9774-9F2B-CC1F-8C43B54C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E85F-9F92-2129-2912-15DCBB2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5ED8-180D-06D6-B3A0-E92A5E3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C874-1E22-DEEF-EDBE-891C955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C1B-0981-7724-1342-30D9804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6EB7-6132-5C8A-410E-32835D4C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8868-B948-4329-A982-988F8E66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8C55-4FFA-50BF-DFE5-8C7ACE3D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8B49-2354-0003-9723-3560080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45F-4512-F136-B27C-DE033755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2E-149E-81A5-8760-46380741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502F-A321-3CC6-A2EA-A0D3C2C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627D-E1C3-8048-ED7B-F62FC00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2782-326B-B7ED-7DD6-7D9158DB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6912-3BDC-353A-FDD4-BDBA18B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4D7-0568-2238-DE44-26EB9883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E7E7-B3AB-62DE-DDCE-A625BBC7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67938-BF20-5E77-07A5-61EFE4A9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4AFB-49C5-CA90-5420-2AE8D96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E3962-9992-B688-6F18-FAFF2340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344F-6FDE-8D88-16B1-B258DE0D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197B-02D6-DF78-5CFC-1A5232E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9A00B-0960-0782-FF2E-95F1BFD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BC9-2336-56D0-FA80-2D2447C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3BB9-7458-D360-9A7E-6F7D5C37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F578-298F-D9A3-16E0-57F014A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0CF69-246D-A402-CE68-73CBE11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EF460-DB7C-CFF0-D6A2-EC11006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2370A-CC5B-21A2-9A86-64BDDD7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729C-A8B7-B68B-F5D5-B966477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9409-AB25-3EA4-4D9D-4ED27DAC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B383-06CE-4CCA-BAF0-3FFED83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842-A57E-0447-3E28-12B7512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1BC0-3DFE-4FA3-1BE5-999A234D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9A46-67D2-8761-BED2-621A99F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5FB9-A440-4F77-03FA-0CE66C80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AD6-A92A-7053-DFA1-A415E50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99D52-7983-2FC5-78E4-274BC908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B23A-370D-81C8-29F1-C20637A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3CCD-29A0-BD3D-2319-79CEAE63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7345-D334-9818-486F-2C484C66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9AFD-C693-E6FB-A00F-9444A621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D7F5E-77F4-902E-3687-9392B162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063A-0E64-D749-7A80-9D1B15C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DCA0-71B1-2215-4930-0D2052362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028-4734-43CE-80B4-49D6365002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9282-8E69-686C-3384-B9DC9907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A42E-6D5E-D7EA-36A5-51BC6D65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0B284-57C6-0B6C-DA14-CCACB2ED9F87}"/>
              </a:ext>
            </a:extLst>
          </p:cNvPr>
          <p:cNvSpPr txBox="1"/>
          <p:nvPr/>
        </p:nvSpPr>
        <p:spPr>
          <a:xfrm>
            <a:off x="625151" y="830424"/>
            <a:ext cx="105809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Idea’s and suggestions: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you trying to tell?  Visualize how different features impact the popularity of a song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Summary data:  Number of song with Percent of total,  average score of the most important features with percent of max.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Trends over the decades: bar chart of the number </a:t>
            </a:r>
            <a:r>
              <a:rPr lang="en-US"/>
              <a:t>of popular song </a:t>
            </a:r>
            <a:r>
              <a:rPr lang="en-US" dirty="0"/>
              <a:t>per decade with to trend lines showing the average score for the popular songs and the </a:t>
            </a:r>
            <a:r>
              <a:rPr lang="en-US"/>
              <a:t>unpopular songs.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information: Chart listing all the measured features and indicate their relative importance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Dashboard interaction: User can select on the Summary information: (popular / unpopular) as well as the decade, with possible additional option.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Dashboard interaction: Users selects the feature and the trend section and the two chart will pull in the average score for the popular songs and the un-popular song to compare.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This dashboard will be created using an excel file with Tableau.</a:t>
            </a:r>
          </a:p>
        </p:txBody>
      </p:sp>
    </p:spTree>
    <p:extLst>
      <p:ext uri="{BB962C8B-B14F-4D97-AF65-F5344CB8AC3E}">
        <p14:creationId xmlns:p14="http://schemas.microsoft.com/office/powerpoint/2010/main" val="121191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72137"/>
            <a:ext cx="3713583" cy="6132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85B5D-01F0-978D-638A-5B8A4B01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3" y="962024"/>
            <a:ext cx="4077053" cy="544284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54D3-3ACD-B3A3-E475-19BF3A68B86F}"/>
              </a:ext>
            </a:extLst>
          </p:cNvPr>
          <p:cNvSpPr/>
          <p:nvPr/>
        </p:nvSpPr>
        <p:spPr>
          <a:xfrm>
            <a:off x="4057473" y="272137"/>
            <a:ext cx="2378838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95E0FA-F05A-72B7-E923-27D9CB6ECECB}"/>
              </a:ext>
            </a:extLst>
          </p:cNvPr>
          <p:cNvSpPr/>
          <p:nvPr/>
        </p:nvSpPr>
        <p:spPr>
          <a:xfrm>
            <a:off x="484541" y="272137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/ Non-Popular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2B5D2A-A989-A176-E305-E4034C97D990}"/>
              </a:ext>
            </a:extLst>
          </p:cNvPr>
          <p:cNvSpPr/>
          <p:nvPr/>
        </p:nvSpPr>
        <p:spPr>
          <a:xfrm>
            <a:off x="484540" y="868420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Decade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2080A3-0BE2-9B7D-2975-FC268DC8A340}"/>
              </a:ext>
            </a:extLst>
          </p:cNvPr>
          <p:cNvSpPr/>
          <p:nvPr/>
        </p:nvSpPr>
        <p:spPr>
          <a:xfrm>
            <a:off x="484539" y="1464703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887767" y="2167638"/>
            <a:ext cx="2191335" cy="165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D670-7B33-F0A6-93EE-63F2422F37D4}"/>
              </a:ext>
            </a:extLst>
          </p:cNvPr>
          <p:cNvSpPr/>
          <p:nvPr/>
        </p:nvSpPr>
        <p:spPr>
          <a:xfrm>
            <a:off x="248575" y="4225396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4C511-F0DF-1774-9936-82569D88AA7A}"/>
              </a:ext>
            </a:extLst>
          </p:cNvPr>
          <p:cNvSpPr/>
          <p:nvPr/>
        </p:nvSpPr>
        <p:spPr>
          <a:xfrm>
            <a:off x="2327428" y="4223918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8B200-8EDD-F4C1-66A5-2FE399F29C4B}"/>
              </a:ext>
            </a:extLst>
          </p:cNvPr>
          <p:cNvSpPr/>
          <p:nvPr/>
        </p:nvSpPr>
        <p:spPr>
          <a:xfrm>
            <a:off x="248575" y="5425366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B8D6D-5373-8510-1041-62AFDC7ED9CB}"/>
              </a:ext>
            </a:extLst>
          </p:cNvPr>
          <p:cNvSpPr/>
          <p:nvPr/>
        </p:nvSpPr>
        <p:spPr>
          <a:xfrm>
            <a:off x="2327428" y="5423888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1206002" y="2830447"/>
            <a:ext cx="145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1176615" y="3250755"/>
            <a:ext cx="153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24" y="2265160"/>
            <a:ext cx="1203969" cy="6455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248575" y="4222441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577004" y="4638324"/>
            <a:ext cx="60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295908" y="4916801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0" y="4314990"/>
            <a:ext cx="577699" cy="3097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A10855B-1D12-6920-E6CD-746D0B065CE0}"/>
              </a:ext>
            </a:extLst>
          </p:cNvPr>
          <p:cNvSpPr/>
          <p:nvPr/>
        </p:nvSpPr>
        <p:spPr>
          <a:xfrm>
            <a:off x="2323372" y="4237222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2651801" y="4653105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2370705" y="4931582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397" y="4329771"/>
            <a:ext cx="577699" cy="3097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261891" y="5433203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590320" y="5849086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309224" y="6127563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6" y="5525752"/>
            <a:ext cx="577699" cy="3097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2323372" y="5433203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2651801" y="5849086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2370705" y="6127563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Instramentality</a:t>
            </a:r>
            <a:r>
              <a:rPr lang="en-US" sz="800" dirty="0"/>
              <a:t>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397" y="5525752"/>
            <a:ext cx="577699" cy="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761916"/>
            <a:ext cx="3713583" cy="3834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85B5D-01F0-978D-638A-5B8A4B01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1" y="2552772"/>
            <a:ext cx="7875690" cy="349420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EB54D3-3ACD-B3A3-E475-19BF3A68B86F}"/>
              </a:ext>
            </a:extLst>
          </p:cNvPr>
          <p:cNvSpPr/>
          <p:nvPr/>
        </p:nvSpPr>
        <p:spPr>
          <a:xfrm>
            <a:off x="269935" y="6107033"/>
            <a:ext cx="2950970" cy="595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95E0FA-F05A-72B7-E923-27D9CB6ECECB}"/>
              </a:ext>
            </a:extLst>
          </p:cNvPr>
          <p:cNvSpPr/>
          <p:nvPr/>
        </p:nvSpPr>
        <p:spPr>
          <a:xfrm>
            <a:off x="1593347" y="315340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/ Non-Popular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2B5D2A-A989-A176-E305-E4034C97D990}"/>
              </a:ext>
            </a:extLst>
          </p:cNvPr>
          <p:cNvSpPr/>
          <p:nvPr/>
        </p:nvSpPr>
        <p:spPr>
          <a:xfrm>
            <a:off x="1593346" y="911623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Decade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2080A3-0BE2-9B7D-2975-FC268DC8A340}"/>
              </a:ext>
            </a:extLst>
          </p:cNvPr>
          <p:cNvSpPr/>
          <p:nvPr/>
        </p:nvSpPr>
        <p:spPr>
          <a:xfrm>
            <a:off x="1593345" y="1507906"/>
            <a:ext cx="2942239" cy="4824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5183755" y="472858"/>
            <a:ext cx="2191335" cy="165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4C511-F0DF-1774-9936-82569D88AA7A}"/>
              </a:ext>
            </a:extLst>
          </p:cNvPr>
          <p:cNvSpPr/>
          <p:nvPr/>
        </p:nvSpPr>
        <p:spPr>
          <a:xfrm>
            <a:off x="10736962" y="155771"/>
            <a:ext cx="1251751" cy="97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5501990" y="1135667"/>
            <a:ext cx="145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5472603" y="1555975"/>
            <a:ext cx="153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12" y="570380"/>
            <a:ext cx="1203969" cy="6455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8658109" y="154294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8986538" y="570177"/>
            <a:ext cx="60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8705442" y="848654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134" y="246843"/>
            <a:ext cx="577699" cy="3097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11061335" y="584958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10780239" y="863435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931" y="261624"/>
            <a:ext cx="577699" cy="3097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8671425" y="1365056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8999854" y="1780939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8718758" y="2059416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50" y="1457605"/>
            <a:ext cx="577699" cy="30973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10732906" y="1365056"/>
            <a:ext cx="1251751" cy="98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11061335" y="1780939"/>
            <a:ext cx="60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10780239" y="2059416"/>
            <a:ext cx="118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Instramentality</a:t>
            </a:r>
            <a:r>
              <a:rPr lang="en-US" sz="800" dirty="0"/>
              <a:t>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931" y="1457605"/>
            <a:ext cx="577699" cy="30973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84F76-B096-48E5-81D7-F0292BD2A143}"/>
              </a:ext>
            </a:extLst>
          </p:cNvPr>
          <p:cNvSpPr/>
          <p:nvPr/>
        </p:nvSpPr>
        <p:spPr>
          <a:xfrm>
            <a:off x="391233" y="6107033"/>
            <a:ext cx="2950970" cy="5956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Measured Feature</a:t>
            </a:r>
          </a:p>
        </p:txBody>
      </p:sp>
    </p:spTree>
    <p:extLst>
      <p:ext uri="{BB962C8B-B14F-4D97-AF65-F5344CB8AC3E}">
        <p14:creationId xmlns:p14="http://schemas.microsoft.com/office/powerpoint/2010/main" val="346314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220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d.elwood587@gmail.com</dc:creator>
  <cp:lastModifiedBy>d.elwood587@gmail.com</cp:lastModifiedBy>
  <cp:revision>7</cp:revision>
  <dcterms:created xsi:type="dcterms:W3CDTF">2022-05-21T11:53:44Z</dcterms:created>
  <dcterms:modified xsi:type="dcterms:W3CDTF">2022-05-21T17:42:57Z</dcterms:modified>
</cp:coreProperties>
</file>