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54453C-C814-4EE0-B8CE-865DCD5CF490}" v="7" dt="2024-02-27T05:08:53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llu Bharath Reddy" userId="6f94466ee9ff3336" providerId="LiveId" clId="{CD54453C-C814-4EE0-B8CE-865DCD5CF490}"/>
    <pc:docChg chg="undo custSel addSld delSld modSld">
      <pc:chgData name="Bollu Bharath Reddy" userId="6f94466ee9ff3336" providerId="LiveId" clId="{CD54453C-C814-4EE0-B8CE-865DCD5CF490}" dt="2024-02-27T05:28:05.892" v="46" actId="680"/>
      <pc:docMkLst>
        <pc:docMk/>
      </pc:docMkLst>
      <pc:sldChg chg="modSp mod">
        <pc:chgData name="Bollu Bharath Reddy" userId="6f94466ee9ff3336" providerId="LiveId" clId="{CD54453C-C814-4EE0-B8CE-865DCD5CF490}" dt="2024-02-27T05:03:41.553" v="5" actId="2711"/>
        <pc:sldMkLst>
          <pc:docMk/>
          <pc:sldMk cId="2153653765" sldId="256"/>
        </pc:sldMkLst>
        <pc:spChg chg="mod">
          <ac:chgData name="Bollu Bharath Reddy" userId="6f94466ee9ff3336" providerId="LiveId" clId="{CD54453C-C814-4EE0-B8CE-865DCD5CF490}" dt="2024-02-27T05:03:27.530" v="0" actId="2711"/>
          <ac:spMkLst>
            <pc:docMk/>
            <pc:sldMk cId="2153653765" sldId="256"/>
            <ac:spMk id="2" creationId="{A6F8BDFC-973E-E935-F260-4462DF6E6769}"/>
          </ac:spMkLst>
        </pc:spChg>
        <pc:spChg chg="mod">
          <ac:chgData name="Bollu Bharath Reddy" userId="6f94466ee9ff3336" providerId="LiveId" clId="{CD54453C-C814-4EE0-B8CE-865DCD5CF490}" dt="2024-02-27T05:03:41.553" v="5" actId="2711"/>
          <ac:spMkLst>
            <pc:docMk/>
            <pc:sldMk cId="2153653765" sldId="256"/>
            <ac:spMk id="3" creationId="{B471272A-8EB4-4EC8-1CAE-7F124CA593BF}"/>
          </ac:spMkLst>
        </pc:spChg>
      </pc:sldChg>
      <pc:sldChg chg="addSp delSp modSp new mod setBg">
        <pc:chgData name="Bollu Bharath Reddy" userId="6f94466ee9ff3336" providerId="LiveId" clId="{CD54453C-C814-4EE0-B8CE-865DCD5CF490}" dt="2024-02-27T05:11:03.063" v="33" actId="2711"/>
        <pc:sldMkLst>
          <pc:docMk/>
          <pc:sldMk cId="2333752612" sldId="257"/>
        </pc:sldMkLst>
        <pc:spChg chg="mod">
          <ac:chgData name="Bollu Bharath Reddy" userId="6f94466ee9ff3336" providerId="LiveId" clId="{CD54453C-C814-4EE0-B8CE-865DCD5CF490}" dt="2024-02-27T05:10:16.127" v="23"/>
          <ac:spMkLst>
            <pc:docMk/>
            <pc:sldMk cId="2333752612" sldId="257"/>
            <ac:spMk id="2" creationId="{1CBB74A9-0B12-51D6-8477-7F69C90D3CAA}"/>
          </ac:spMkLst>
        </pc:spChg>
        <pc:spChg chg="mod">
          <ac:chgData name="Bollu Bharath Reddy" userId="6f94466ee9ff3336" providerId="LiveId" clId="{CD54453C-C814-4EE0-B8CE-865DCD5CF490}" dt="2024-02-27T05:11:03.063" v="33" actId="2711"/>
          <ac:spMkLst>
            <pc:docMk/>
            <pc:sldMk cId="2333752612" sldId="257"/>
            <ac:spMk id="3" creationId="{7E3EB265-9872-B9F9-8B3E-314EF59554C7}"/>
          </ac:spMkLst>
        </pc:spChg>
        <pc:spChg chg="add del">
          <ac:chgData name="Bollu Bharath Reddy" userId="6f94466ee9ff3336" providerId="LiveId" clId="{CD54453C-C814-4EE0-B8CE-865DCD5CF490}" dt="2024-02-27T05:06:53.055" v="8"/>
          <ac:spMkLst>
            <pc:docMk/>
            <pc:sldMk cId="2333752612" sldId="257"/>
            <ac:spMk id="4" creationId="{12A0F4BC-CC18-AF61-8AB7-17FE1032B317}"/>
          </ac:spMkLst>
        </pc:spChg>
        <pc:spChg chg="add del">
          <ac:chgData name="Bollu Bharath Reddy" userId="6f94466ee9ff3336" providerId="LiveId" clId="{CD54453C-C814-4EE0-B8CE-865DCD5CF490}" dt="2024-02-27T05:06:53.055" v="8"/>
          <ac:spMkLst>
            <pc:docMk/>
            <pc:sldMk cId="2333752612" sldId="257"/>
            <ac:spMk id="5" creationId="{DA47A516-22A7-388A-6878-F7F978D48A22}"/>
          </ac:spMkLst>
        </pc:spChg>
        <pc:spChg chg="add del">
          <ac:chgData name="Bollu Bharath Reddy" userId="6f94466ee9ff3336" providerId="LiveId" clId="{CD54453C-C814-4EE0-B8CE-865DCD5CF490}" dt="2024-02-27T05:06:53.055" v="8"/>
          <ac:spMkLst>
            <pc:docMk/>
            <pc:sldMk cId="2333752612" sldId="257"/>
            <ac:spMk id="6" creationId="{3A2B3B83-67EE-4AAD-5F16-0B3520325B2A}"/>
          </ac:spMkLst>
        </pc:spChg>
        <pc:spChg chg="add del">
          <ac:chgData name="Bollu Bharath Reddy" userId="6f94466ee9ff3336" providerId="LiveId" clId="{CD54453C-C814-4EE0-B8CE-865DCD5CF490}" dt="2024-02-27T05:06:53.055" v="8"/>
          <ac:spMkLst>
            <pc:docMk/>
            <pc:sldMk cId="2333752612" sldId="257"/>
            <ac:spMk id="7" creationId="{5BC06E3D-946A-CBCD-4790-FEC5119D2A8D}"/>
          </ac:spMkLst>
        </pc:spChg>
        <pc:spChg chg="add del">
          <ac:chgData name="Bollu Bharath Reddy" userId="6f94466ee9ff3336" providerId="LiveId" clId="{CD54453C-C814-4EE0-B8CE-865DCD5CF490}" dt="2024-02-27T05:06:53.055" v="8"/>
          <ac:spMkLst>
            <pc:docMk/>
            <pc:sldMk cId="2333752612" sldId="257"/>
            <ac:spMk id="8" creationId="{83751B22-76E4-DBF3-326C-F923A3ADA8FF}"/>
          </ac:spMkLst>
        </pc:spChg>
        <pc:spChg chg="add del">
          <ac:chgData name="Bollu Bharath Reddy" userId="6f94466ee9ff3336" providerId="LiveId" clId="{CD54453C-C814-4EE0-B8CE-865DCD5CF490}" dt="2024-02-27T05:06:53.055" v="8"/>
          <ac:spMkLst>
            <pc:docMk/>
            <pc:sldMk cId="2333752612" sldId="257"/>
            <ac:spMk id="9" creationId="{ADB621F5-3976-7C27-EDBC-A8C68FA95425}"/>
          </ac:spMkLst>
        </pc:spChg>
        <pc:spChg chg="add del">
          <ac:chgData name="Bollu Bharath Reddy" userId="6f94466ee9ff3336" providerId="LiveId" clId="{CD54453C-C814-4EE0-B8CE-865DCD5CF490}" dt="2024-02-27T05:06:53.055" v="8"/>
          <ac:spMkLst>
            <pc:docMk/>
            <pc:sldMk cId="2333752612" sldId="257"/>
            <ac:spMk id="10" creationId="{1C938613-83F1-7932-9BD2-ED9923EC7971}"/>
          </ac:spMkLst>
        </pc:spChg>
        <pc:spChg chg="add del">
          <ac:chgData name="Bollu Bharath Reddy" userId="6f94466ee9ff3336" providerId="LiveId" clId="{CD54453C-C814-4EE0-B8CE-865DCD5CF490}" dt="2024-02-27T05:08:24.370" v="18"/>
          <ac:spMkLst>
            <pc:docMk/>
            <pc:sldMk cId="2333752612" sldId="257"/>
            <ac:spMk id="11" creationId="{30A9EB4A-5C32-D219-9850-D5218B0C07BB}"/>
          </ac:spMkLst>
        </pc:spChg>
        <pc:spChg chg="add del">
          <ac:chgData name="Bollu Bharath Reddy" userId="6f94466ee9ff3336" providerId="LiveId" clId="{CD54453C-C814-4EE0-B8CE-865DCD5CF490}" dt="2024-02-27T05:08:24.370" v="18"/>
          <ac:spMkLst>
            <pc:docMk/>
            <pc:sldMk cId="2333752612" sldId="257"/>
            <ac:spMk id="12" creationId="{583E14A4-DAA6-038B-186F-95553B944EB2}"/>
          </ac:spMkLst>
        </pc:spChg>
        <pc:spChg chg="add mod">
          <ac:chgData name="Bollu Bharath Reddy" userId="6f94466ee9ff3336" providerId="LiveId" clId="{CD54453C-C814-4EE0-B8CE-865DCD5CF490}" dt="2024-02-27T05:08:53.685" v="21" actId="14100"/>
          <ac:spMkLst>
            <pc:docMk/>
            <pc:sldMk cId="2333752612" sldId="257"/>
            <ac:spMk id="13" creationId="{831C76B2-02F1-FC79-8430-230AEF0D869C}"/>
          </ac:spMkLst>
        </pc:spChg>
      </pc:sldChg>
      <pc:sldChg chg="modSp new del mod">
        <pc:chgData name="Bollu Bharath Reddy" userId="6f94466ee9ff3336" providerId="LiveId" clId="{CD54453C-C814-4EE0-B8CE-865DCD5CF490}" dt="2024-02-27T05:13:00.758" v="44" actId="680"/>
        <pc:sldMkLst>
          <pc:docMk/>
          <pc:sldMk cId="83540668" sldId="258"/>
        </pc:sldMkLst>
        <pc:spChg chg="mod">
          <ac:chgData name="Bollu Bharath Reddy" userId="6f94466ee9ff3336" providerId="LiveId" clId="{CD54453C-C814-4EE0-B8CE-865DCD5CF490}" dt="2024-02-27T05:13:00.313" v="43"/>
          <ac:spMkLst>
            <pc:docMk/>
            <pc:sldMk cId="83540668" sldId="258"/>
            <ac:spMk id="2" creationId="{2B108483-EDBD-AC02-318C-499351083435}"/>
          </ac:spMkLst>
        </pc:spChg>
      </pc:sldChg>
      <pc:sldChg chg="new del">
        <pc:chgData name="Bollu Bharath Reddy" userId="6f94466ee9ff3336" providerId="LiveId" clId="{CD54453C-C814-4EE0-B8CE-865DCD5CF490}" dt="2024-02-27T05:28:05.892" v="46" actId="680"/>
        <pc:sldMkLst>
          <pc:docMk/>
          <pc:sldMk cId="3384729102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3144-324A-22D3-474C-1C55F17CA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E98BD-3114-E711-5456-BF9D3EDCB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62119-9507-76E4-034C-8DC48832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8841-4057-4274-9F99-FBA25AD9A8F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D1DC3-97D6-7287-C4F1-432E116A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1E0F-8CB4-7778-C94A-B58A9D3F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2A4A-E1F8-4B89-959D-3ADFF266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35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A853-8FD1-E917-AE3A-734CAABD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235B7-FEA0-B73C-94B3-0E5A8E6C2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A2AA4-04B9-4D5A-7053-0B8B1D9F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8841-4057-4274-9F99-FBA25AD9A8F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6DD48-846F-C0AF-97DD-28ED77D4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E25DA-0882-3B91-CB57-313336C8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2A4A-E1F8-4B89-959D-3ADFF266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12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E6A40-9206-CA9F-9A96-4BC9F98AB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C13CF-2526-C90D-C1D4-7E6315338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2880-7377-B394-AE95-084D2BCD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8841-4057-4274-9F99-FBA25AD9A8F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BFA29-398B-EFAB-F6A6-0327EC5C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8047A-86A6-21A9-D189-5C31EC15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2A4A-E1F8-4B89-959D-3ADFF266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73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4056-DF26-2619-4C7F-EA551F6B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9AFA6-C040-F422-B9DF-4D425C5E5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485F3-94E2-AC61-9835-C517E67C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8841-4057-4274-9F99-FBA25AD9A8F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C039-5AC6-5868-91B1-612C545B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EA5D0-8155-03FF-344B-D4F016C0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2A4A-E1F8-4B89-959D-3ADFF266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63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E02A-1B21-F974-6E6B-D461C640F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C9D1B-007C-3EFC-3A89-51A2C3E02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BC062-69AF-6630-7BD2-616F229B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8841-4057-4274-9F99-FBA25AD9A8F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8A65-7C8E-2272-E704-982FFCB8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75593-887A-85CB-FD07-E90D1538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2A4A-E1F8-4B89-959D-3ADFF266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3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7D8C-52FE-5A93-323C-913B7A4E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6CE6-AEC7-40AE-0043-B610B343C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FD9EB-CAA0-3A0D-691E-029BDBC17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DE3F3-7D22-8936-F17D-3D1B5E7C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8841-4057-4274-9F99-FBA25AD9A8F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D78C7-A123-64AD-917D-2C6B34B6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CCEA8-1F5C-39C9-7BA8-1DED3835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2A4A-E1F8-4B89-959D-3ADFF266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17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4132-DD4F-3E00-DB66-EC7ACD31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77A90-FB9A-84D3-794E-84726057E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6B0FB-4541-3CB0-7EC5-9A241F986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EE354-897F-DCCA-901E-B9D3B0B96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D8B4B-4670-312D-DDCA-30F6E5CF0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78BFC-E648-9A84-8F68-D271BC4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8841-4057-4274-9F99-FBA25AD9A8F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39EFC-759D-0C20-0E1F-451D6361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38C94-C270-387F-EFA8-346F105E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2A4A-E1F8-4B89-959D-3ADFF266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02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08CF-D1EE-FCE7-219D-CD7303A5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F8659-B17B-8923-5B13-47B61E85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8841-4057-4274-9F99-FBA25AD9A8F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E2A4E-FC23-BEC7-DA93-A7338A03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D7F19-E9E1-EC34-985C-4E014941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2A4A-E1F8-4B89-959D-3ADFF266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60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9ABF4-E7F2-ED47-017A-DCCDCC36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8841-4057-4274-9F99-FBA25AD9A8F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6C4A5-2446-4870-9F52-8185C72D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775AD-E260-8C39-26AE-8A506209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2A4A-E1F8-4B89-959D-3ADFF266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14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1385-9617-1217-3CC1-ECFDC61D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21A6-2374-7668-D78A-7DF6C54A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E7698-1867-A815-6535-6E2B1D6EA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6C751-34CB-9CCE-3B9E-72F027C0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8841-4057-4274-9F99-FBA25AD9A8F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65B5B-F804-9CC2-7AAB-F4A999C9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CD6F9-3B9F-0487-94BE-DD66B4F6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2A4A-E1F8-4B89-959D-3ADFF266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62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2230-76A1-E063-9402-237D7005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F6C87-F822-3DCC-DC65-3BDBD8A6E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9B9F7-49BC-63B9-B6E3-5592444E2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BEA5E-1E3E-EEAD-5C12-343188B3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8841-4057-4274-9F99-FBA25AD9A8F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B7198-E16F-BB39-97C9-57FD52B2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50E4E-9211-FCDF-237D-E0CACDAB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2A4A-E1F8-4B89-959D-3ADFF266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23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97BBE-5BEC-1BC6-45B5-B2AED64F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7A9CD-98B4-1D37-2396-D1201DF54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7E59-B3AB-60EA-0BD3-4BEA3055A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28841-4057-4274-9F99-FBA25AD9A8F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5F58E-23D6-FA52-52C5-FCDEE8EEB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E9B3-EC28-F470-0E73-CEB157961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82A4A-E1F8-4B89-959D-3ADFF266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83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BDFC-973E-E935-F260-4462DF6E6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780" y="905068"/>
            <a:ext cx="9144000" cy="152254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Lifetime Value (CLV)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1272A-8EB4-4EC8-1CAE-7F124CA59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49" y="3602038"/>
            <a:ext cx="11075437" cy="1655762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use this as a metric to gauge profitability and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which customers.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short, CLV is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estimated by the future relationship with a customer.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different approaches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modeling CLV.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5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74A9-0B12-51D6-8477-7F69C90D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Customer Lifetime Value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EB265-9872-B9F9-8B3E-314EF5955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Lifetime Value (CLV) is a crucial metric for businesses as it provides valuable insights into the profitability of different customer segments and allows companies to make data-driven decisions. Here are some key reasons why CLV is important: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Profitability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CLV helps businesses understand the long-term value that each customer brings to the company. By calculating CLV, companies can identify high-value customers who generate significant revenue and focus their resources on retaining and nurturing these customers.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High-Value Customers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CLV, businesses can identify their most valuable customers and develop strategies to retain them. These high-value customers not only generate significant revenue but also have the potential to become brand advocates, influencing others to make purchases.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Making Data-Driven Decisions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CLV provides businesses with valuable insights that can guide decision-making. By understanding the lifetime value of different customer segments, companies can allocate resources effectively, invest in customer acquisition strategies, and develop personalized marketing campaigns to maximize CLV.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12" descr="{\displaystyle {\text{CLV}}={\text{GC}}\cdot \sum _{i=1}^{n}{\frac {r^{i}}{(1+d)^{i}}}-{\text{M}}\cdot \sum _{i=1}^{n}{\frac {r^{i-1}}{(1+d)^{i-0.5}}}}">
            <a:extLst>
              <a:ext uri="{FF2B5EF4-FFF2-40B4-BE49-F238E27FC236}">
                <a16:creationId xmlns:a16="http://schemas.microsoft.com/office/drawing/2014/main" id="{831C76B2-02F1-FC79-8430-230AEF0D86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75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Customer Lifetime Value (CLV)</vt:lpstr>
      <vt:lpstr>Importance of Customer Lifetime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Lifetime Value (CLV)</dc:title>
  <dc:creator>Bollu Bharath Reddy</dc:creator>
  <cp:lastModifiedBy>Bollu Bharath Reddy</cp:lastModifiedBy>
  <cp:revision>1</cp:revision>
  <dcterms:created xsi:type="dcterms:W3CDTF">2024-02-27T05:03:16Z</dcterms:created>
  <dcterms:modified xsi:type="dcterms:W3CDTF">2024-02-27T05:28:07Z</dcterms:modified>
</cp:coreProperties>
</file>