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186C11-7DAE-414C-B1F2-CDB14A532614}" v="1" dt="2024-02-27T05:45:46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llu Bharath Reddy" userId="6f94466ee9ff3336" providerId="LiveId" clId="{A6186C11-7DAE-414C-B1F2-CDB14A532614}"/>
    <pc:docChg chg="undo custSel addSld modSld">
      <pc:chgData name="Bollu Bharath Reddy" userId="6f94466ee9ff3336" providerId="LiveId" clId="{A6186C11-7DAE-414C-B1F2-CDB14A532614}" dt="2024-02-27T05:47:53.181" v="182"/>
      <pc:docMkLst>
        <pc:docMk/>
      </pc:docMkLst>
      <pc:sldChg chg="modSp mod">
        <pc:chgData name="Bollu Bharath Reddy" userId="6f94466ee9ff3336" providerId="LiveId" clId="{A6186C11-7DAE-414C-B1F2-CDB14A532614}" dt="2024-02-27T05:47:53.181" v="182"/>
        <pc:sldMkLst>
          <pc:docMk/>
          <pc:sldMk cId="188106603" sldId="256"/>
        </pc:sldMkLst>
        <pc:spChg chg="mod">
          <ac:chgData name="Bollu Bharath Reddy" userId="6f94466ee9ff3336" providerId="LiveId" clId="{A6186C11-7DAE-414C-B1F2-CDB14A532614}" dt="2024-02-27T05:47:53.181" v="182"/>
          <ac:spMkLst>
            <pc:docMk/>
            <pc:sldMk cId="188106603" sldId="256"/>
            <ac:spMk id="3" creationId="{E6C9E803-B95D-F25A-E777-FC1702DC64D1}"/>
          </ac:spMkLst>
        </pc:spChg>
      </pc:sldChg>
      <pc:sldChg chg="modSp new mod">
        <pc:chgData name="Bollu Bharath Reddy" userId="6f94466ee9ff3336" providerId="LiveId" clId="{A6186C11-7DAE-414C-B1F2-CDB14A532614}" dt="2024-02-27T05:46:58.223" v="179" actId="20577"/>
        <pc:sldMkLst>
          <pc:docMk/>
          <pc:sldMk cId="3953624561" sldId="257"/>
        </pc:sldMkLst>
        <pc:spChg chg="mod">
          <ac:chgData name="Bollu Bharath Reddy" userId="6f94466ee9ff3336" providerId="LiveId" clId="{A6186C11-7DAE-414C-B1F2-CDB14A532614}" dt="2024-02-27T05:40:36.308" v="5" actId="14100"/>
          <ac:spMkLst>
            <pc:docMk/>
            <pc:sldMk cId="3953624561" sldId="257"/>
            <ac:spMk id="2" creationId="{6AC6CF87-BF3A-154E-2711-99DB48CEA6A6}"/>
          </ac:spMkLst>
        </pc:spChg>
        <pc:spChg chg="mod">
          <ac:chgData name="Bollu Bharath Reddy" userId="6f94466ee9ff3336" providerId="LiveId" clId="{A6186C11-7DAE-414C-B1F2-CDB14A532614}" dt="2024-02-27T05:46:58.223" v="179" actId="20577"/>
          <ac:spMkLst>
            <pc:docMk/>
            <pc:sldMk cId="3953624561" sldId="257"/>
            <ac:spMk id="3" creationId="{428D1711-75EC-146F-46AF-70A725524946}"/>
          </ac:spMkLst>
        </pc:spChg>
      </pc:sldChg>
      <pc:sldChg chg="modSp new mod">
        <pc:chgData name="Bollu Bharath Reddy" userId="6f94466ee9ff3336" providerId="LiveId" clId="{A6186C11-7DAE-414C-B1F2-CDB14A532614}" dt="2024-02-27T05:45:46.759" v="109"/>
        <pc:sldMkLst>
          <pc:docMk/>
          <pc:sldMk cId="3833674796" sldId="258"/>
        </pc:sldMkLst>
        <pc:spChg chg="mod">
          <ac:chgData name="Bollu Bharath Reddy" userId="6f94466ee9ff3336" providerId="LiveId" clId="{A6186C11-7DAE-414C-B1F2-CDB14A532614}" dt="2024-02-27T05:45:46.759" v="109"/>
          <ac:spMkLst>
            <pc:docMk/>
            <pc:sldMk cId="3833674796" sldId="258"/>
            <ac:spMk id="2" creationId="{A0342CE2-1FF9-CE77-62B6-590260F566E5}"/>
          </ac:spMkLst>
        </pc:spChg>
        <pc:spChg chg="mod">
          <ac:chgData name="Bollu Bharath Reddy" userId="6f94466ee9ff3336" providerId="LiveId" clId="{A6186C11-7DAE-414C-B1F2-CDB14A532614}" dt="2024-02-27T05:45:46.759" v="109"/>
          <ac:spMkLst>
            <pc:docMk/>
            <pc:sldMk cId="3833674796" sldId="258"/>
            <ac:spMk id="3" creationId="{83D4D22E-B633-91DA-0A54-2CBF743CE8AB}"/>
          </ac:spMkLst>
        </pc:spChg>
      </pc:sldChg>
      <pc:sldChg chg="modSp new mod">
        <pc:chgData name="Bollu Bharath Reddy" userId="6f94466ee9ff3336" providerId="LiveId" clId="{A6186C11-7DAE-414C-B1F2-CDB14A532614}" dt="2024-02-27T05:47:17.206" v="181" actId="1076"/>
        <pc:sldMkLst>
          <pc:docMk/>
          <pc:sldMk cId="1163586377" sldId="259"/>
        </pc:sldMkLst>
        <pc:spChg chg="mod">
          <ac:chgData name="Bollu Bharath Reddy" userId="6f94466ee9ff3336" providerId="LiveId" clId="{A6186C11-7DAE-414C-B1F2-CDB14A532614}" dt="2024-02-27T05:45:46.759" v="109"/>
          <ac:spMkLst>
            <pc:docMk/>
            <pc:sldMk cId="1163586377" sldId="259"/>
            <ac:spMk id="2" creationId="{B47C84F2-AD13-529F-8F40-A742BFA65DB9}"/>
          </ac:spMkLst>
        </pc:spChg>
        <pc:spChg chg="mod">
          <ac:chgData name="Bollu Bharath Reddy" userId="6f94466ee9ff3336" providerId="LiveId" clId="{A6186C11-7DAE-414C-B1F2-CDB14A532614}" dt="2024-02-27T05:47:17.206" v="181" actId="1076"/>
          <ac:spMkLst>
            <pc:docMk/>
            <pc:sldMk cId="1163586377" sldId="259"/>
            <ac:spMk id="3" creationId="{A91647D3-7C8A-5D1A-66AD-7A6479EFC7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C30C-6CE6-4A21-843D-12B73EB9E59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3665-50C7-4A44-8839-76F8F4792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39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C30C-6CE6-4A21-843D-12B73EB9E59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3665-50C7-4A44-8839-76F8F4792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18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C30C-6CE6-4A21-843D-12B73EB9E59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3665-50C7-4A44-8839-76F8F4792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428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C30C-6CE6-4A21-843D-12B73EB9E59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3665-50C7-4A44-8839-76F8F479218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4897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C30C-6CE6-4A21-843D-12B73EB9E59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3665-50C7-4A44-8839-76F8F4792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406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C30C-6CE6-4A21-843D-12B73EB9E59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3665-50C7-4A44-8839-76F8F4792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90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C30C-6CE6-4A21-843D-12B73EB9E59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3665-50C7-4A44-8839-76F8F4792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013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C30C-6CE6-4A21-843D-12B73EB9E59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3665-50C7-4A44-8839-76F8F4792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421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C30C-6CE6-4A21-843D-12B73EB9E59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3665-50C7-4A44-8839-76F8F4792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83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C30C-6CE6-4A21-843D-12B73EB9E59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3665-50C7-4A44-8839-76F8F4792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55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C30C-6CE6-4A21-843D-12B73EB9E59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3665-50C7-4A44-8839-76F8F4792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56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C30C-6CE6-4A21-843D-12B73EB9E59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3665-50C7-4A44-8839-76F8F4792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45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C30C-6CE6-4A21-843D-12B73EB9E59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3665-50C7-4A44-8839-76F8F4792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57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C30C-6CE6-4A21-843D-12B73EB9E59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3665-50C7-4A44-8839-76F8F4792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6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C30C-6CE6-4A21-843D-12B73EB9E59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3665-50C7-4A44-8839-76F8F4792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47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C30C-6CE6-4A21-843D-12B73EB9E59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3665-50C7-4A44-8839-76F8F4792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7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C30C-6CE6-4A21-843D-12B73EB9E59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3665-50C7-4A44-8839-76F8F4792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21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07C30C-6CE6-4A21-843D-12B73EB9E59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3665-50C7-4A44-8839-76F8F4792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8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3712-F3ED-7945-16A2-F95C7A173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502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Subset a cohort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9E803-B95D-F25A-E777-FC1702DC6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331029"/>
            <a:ext cx="10144416" cy="2307771"/>
          </a:xfrm>
        </p:spPr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 cohort is a group of customers that all start at the same time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0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CF87-BF3A-154E-2711-99DB48CE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80712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Step2: Temporal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D1711-75EC-146F-46AF-70A72552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1943"/>
            <a:ext cx="10515600" cy="369502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Use future information to develop targets:</a:t>
            </a:r>
          </a:p>
          <a:p>
            <a:pPr marL="0" indent="0" algn="ctr">
              <a:buNone/>
            </a:pPr>
            <a:r>
              <a:rPr lang="en-US" dirty="0"/>
              <a:t>1. Amount Spent in Next 90 days</a:t>
            </a:r>
          </a:p>
          <a:p>
            <a:pPr marL="0" indent="0">
              <a:buNone/>
            </a:pPr>
            <a:r>
              <a:rPr lang="en-IN" dirty="0"/>
              <a:t>                                              2. Spend Flag(True/False)</a:t>
            </a:r>
          </a:p>
        </p:txBody>
      </p:sp>
    </p:spTree>
    <p:extLst>
      <p:ext uri="{BB962C8B-B14F-4D97-AF65-F5344CB8AC3E}">
        <p14:creationId xmlns:p14="http://schemas.microsoft.com/office/powerpoint/2010/main" val="395362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2CE2-1FF9-CE77-62B6-590260F5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RFM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D22E-B633-91DA-0A54-2CBF743C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Used Feature Engineering Creating</a:t>
            </a:r>
          </a:p>
          <a:p>
            <a:pPr marL="0" indent="0" algn="ctr">
              <a:buNone/>
            </a:pPr>
            <a:r>
              <a:rPr lang="en-IN" dirty="0"/>
              <a:t>Recency Feature</a:t>
            </a:r>
          </a:p>
          <a:p>
            <a:pPr marL="0" indent="0" algn="ctr">
              <a:buNone/>
            </a:pPr>
            <a:r>
              <a:rPr lang="en-IN" dirty="0"/>
              <a:t>Frequency Feature</a:t>
            </a:r>
          </a:p>
          <a:p>
            <a:pPr marL="0" indent="0" algn="ctr">
              <a:buNone/>
            </a:pPr>
            <a:r>
              <a:rPr lang="en-IN" dirty="0"/>
              <a:t>Monetary Feature</a:t>
            </a:r>
          </a:p>
        </p:txBody>
      </p:sp>
    </p:spTree>
    <p:extLst>
      <p:ext uri="{BB962C8B-B14F-4D97-AF65-F5344CB8AC3E}">
        <p14:creationId xmlns:p14="http://schemas.microsoft.com/office/powerpoint/2010/main" val="383367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84F2-AD13-529F-8F40-A742BFA6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 4: 2 Predictive Models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47D3-7C8A-5D1A-66AD-7A6479EFC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2" y="2028470"/>
            <a:ext cx="10747310" cy="14005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Model1: Predict how much a customer spend in next N-days(90 days)</a:t>
            </a:r>
          </a:p>
          <a:p>
            <a:pPr marL="0" indent="0">
              <a:buNone/>
            </a:pPr>
            <a:r>
              <a:rPr lang="en-US" dirty="0"/>
              <a:t>Model2: What probability a customer will purchase in next N-days(90 days)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586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100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</vt:lpstr>
      <vt:lpstr>Step 1: Subset a cohort</vt:lpstr>
      <vt:lpstr>Step2: Temporal Splitting</vt:lpstr>
      <vt:lpstr>Step 3: RFM Features</vt:lpstr>
      <vt:lpstr>Step 4: 2 Predictive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1: Subset a cohort</dc:title>
  <dc:creator>Bollu Bharath Reddy</dc:creator>
  <cp:lastModifiedBy>Bollu Bharath Reddy</cp:lastModifiedBy>
  <cp:revision>1</cp:revision>
  <dcterms:created xsi:type="dcterms:W3CDTF">2024-02-27T05:39:40Z</dcterms:created>
  <dcterms:modified xsi:type="dcterms:W3CDTF">2024-02-27T05:47:58Z</dcterms:modified>
</cp:coreProperties>
</file>