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D64BE0-ADE6-4B61-A93D-E8DE6C3C2932}" v="22" dt="2024-02-27T05:37:26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llu Bharath Reddy" userId="6f94466ee9ff3336" providerId="LiveId" clId="{93D64BE0-ADE6-4B61-A93D-E8DE6C3C2932}"/>
    <pc:docChg chg="addSld modSld">
      <pc:chgData name="Bollu Bharath Reddy" userId="6f94466ee9ff3336" providerId="LiveId" clId="{93D64BE0-ADE6-4B61-A93D-E8DE6C3C2932}" dt="2024-02-27T05:36:07.034" v="73" actId="20577"/>
      <pc:docMkLst>
        <pc:docMk/>
      </pc:docMkLst>
      <pc:sldChg chg="modSp new mod">
        <pc:chgData name="Bollu Bharath Reddy" userId="6f94466ee9ff3336" providerId="LiveId" clId="{93D64BE0-ADE6-4B61-A93D-E8DE6C3C2932}" dt="2024-02-27T05:36:07.034" v="73" actId="20577"/>
        <pc:sldMkLst>
          <pc:docMk/>
          <pc:sldMk cId="2672376603" sldId="257"/>
        </pc:sldMkLst>
        <pc:spChg chg="mod">
          <ac:chgData name="Bollu Bharath Reddy" userId="6f94466ee9ff3336" providerId="LiveId" clId="{93D64BE0-ADE6-4B61-A93D-E8DE6C3C2932}" dt="2024-02-27T05:35:55.724" v="71" actId="14100"/>
          <ac:spMkLst>
            <pc:docMk/>
            <pc:sldMk cId="2672376603" sldId="257"/>
            <ac:spMk id="2" creationId="{258E8E65-2ABF-C236-2CC5-DDC03F777E51}"/>
          </ac:spMkLst>
        </pc:spChg>
        <pc:spChg chg="mod">
          <ac:chgData name="Bollu Bharath Reddy" userId="6f94466ee9ff3336" providerId="LiveId" clId="{93D64BE0-ADE6-4B61-A93D-E8DE6C3C2932}" dt="2024-02-27T05:36:07.034" v="73" actId="20577"/>
          <ac:spMkLst>
            <pc:docMk/>
            <pc:sldMk cId="2672376603" sldId="257"/>
            <ac:spMk id="3" creationId="{6ED985C1-7CE5-9ADD-0AB4-A6A3E7E3FA2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17C3-DB14-4914-BF23-320F83AF08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12E1-8A14-4E81-B67E-B235BE7E8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9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17C3-DB14-4914-BF23-320F83AF08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12E1-8A14-4E81-B67E-B235BE7E8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90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17C3-DB14-4914-BF23-320F83AF08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12E1-8A14-4E81-B67E-B235BE7E8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18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17C3-DB14-4914-BF23-320F83AF08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12E1-8A14-4E81-B67E-B235BE7E890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637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17C3-DB14-4914-BF23-320F83AF08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12E1-8A14-4E81-B67E-B235BE7E8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117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17C3-DB14-4914-BF23-320F83AF08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12E1-8A14-4E81-B67E-B235BE7E8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634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17C3-DB14-4914-BF23-320F83AF08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12E1-8A14-4E81-B67E-B235BE7E8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150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17C3-DB14-4914-BF23-320F83AF08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12E1-8A14-4E81-B67E-B235BE7E8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76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17C3-DB14-4914-BF23-320F83AF08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12E1-8A14-4E81-B67E-B235BE7E8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44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17C3-DB14-4914-BF23-320F83AF08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12E1-8A14-4E81-B67E-B235BE7E8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34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17C3-DB14-4914-BF23-320F83AF08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12E1-8A14-4E81-B67E-B235BE7E8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02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17C3-DB14-4914-BF23-320F83AF08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12E1-8A14-4E81-B67E-B235BE7E8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2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17C3-DB14-4914-BF23-320F83AF08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12E1-8A14-4E81-B67E-B235BE7E8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35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17C3-DB14-4914-BF23-320F83AF08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12E1-8A14-4E81-B67E-B235BE7E8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79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17C3-DB14-4914-BF23-320F83AF08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12E1-8A14-4E81-B67E-B235BE7E8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02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17C3-DB14-4914-BF23-320F83AF08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12E1-8A14-4E81-B67E-B235BE7E8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05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17C3-DB14-4914-BF23-320F83AF08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12E1-8A14-4E81-B67E-B235BE7E8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94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E17C3-DB14-4914-BF23-320F83AF0823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12E1-8A14-4E81-B67E-B235BE7E8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178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D400-2999-30CB-F00A-8328A7B80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633" y="830424"/>
            <a:ext cx="9408367" cy="1166327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which customers to focus on 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D1570-13DE-ABB1-0428-97E531FF4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9185"/>
            <a:ext cx="9144000" cy="1800807"/>
          </a:xfrm>
        </p:spPr>
        <p:txBody>
          <a:bodyPr/>
          <a:lstStyle/>
          <a:p>
            <a:r>
              <a:rPr lang="en-US" dirty="0"/>
              <a:t>Prediction Task.</a:t>
            </a:r>
          </a:p>
          <a:p>
            <a:r>
              <a:rPr lang="en-US" dirty="0"/>
              <a:t>How much they will sped in future.</a:t>
            </a:r>
          </a:p>
          <a:p>
            <a:r>
              <a:rPr lang="en-US" dirty="0"/>
              <a:t>What probability will they make another purchase in the future.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33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8E65-2ABF-C236-2CC5-DDC03F77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94304"/>
          </a:xfrm>
        </p:spPr>
        <p:txBody>
          <a:bodyPr/>
          <a:lstStyle/>
          <a:p>
            <a:pPr algn="ctr"/>
            <a:r>
              <a:rPr lang="en-US" dirty="0"/>
              <a:t>Answer 3 Questions to a Business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985C1-7CE5-9ADD-0AB4-A6A3E7E3F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1983"/>
            <a:ext cx="10515600" cy="38349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Which customers have the highest spend probability in next 90-days.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Which Customers have recently purchased but are unlikely to buy.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 Which customers were predicted to purchase but didn't (missed </a:t>
            </a:r>
            <a:r>
              <a:rPr lang="en-US" dirty="0" err="1"/>
              <a:t>oppurtunities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376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74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Times New Roman</vt:lpstr>
      <vt:lpstr>Wingdings 3</vt:lpstr>
      <vt:lpstr>Ion</vt:lpstr>
      <vt:lpstr>Understand which customers to focus on </vt:lpstr>
      <vt:lpstr>Answer 3 Questions to a Business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 which customers to focus on </dc:title>
  <dc:creator>Bollu Bharath Reddy</dc:creator>
  <cp:lastModifiedBy>Bollu Bharath Reddy</cp:lastModifiedBy>
  <cp:revision>1</cp:revision>
  <dcterms:created xsi:type="dcterms:W3CDTF">2024-02-27T05:33:05Z</dcterms:created>
  <dcterms:modified xsi:type="dcterms:W3CDTF">2024-02-27T05:37:33Z</dcterms:modified>
</cp:coreProperties>
</file>