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6F2C-3EAD-4434-A8ED-C8C89E18E5E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905D-F0DD-4B30-84B1-A961435A4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2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6F2C-3EAD-4434-A8ED-C8C89E18E5E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905D-F0DD-4B30-84B1-A961435A4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52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6F2C-3EAD-4434-A8ED-C8C89E18E5E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905D-F0DD-4B30-84B1-A961435A4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34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6F2C-3EAD-4434-A8ED-C8C89E18E5E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905D-F0DD-4B30-84B1-A961435A4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14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6F2C-3EAD-4434-A8ED-C8C89E18E5E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905D-F0DD-4B30-84B1-A961435A4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37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6F2C-3EAD-4434-A8ED-C8C89E18E5E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905D-F0DD-4B30-84B1-A961435A4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71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6F2C-3EAD-4434-A8ED-C8C89E18E5E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905D-F0DD-4B30-84B1-A961435A4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69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6F2C-3EAD-4434-A8ED-C8C89E18E5E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905D-F0DD-4B30-84B1-A961435A4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35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6F2C-3EAD-4434-A8ED-C8C89E18E5E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905D-F0DD-4B30-84B1-A961435A4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2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6F2C-3EAD-4434-A8ED-C8C89E18E5E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905D-F0DD-4B30-84B1-A961435A4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75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6F2C-3EAD-4434-A8ED-C8C89E18E5E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905D-F0DD-4B30-84B1-A961435A4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85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6F2C-3EAD-4434-A8ED-C8C89E18E5E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F905D-F0DD-4B30-84B1-A961435A4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5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7579736" y="1034197"/>
            <a:ext cx="3494664" cy="1615828"/>
          </a:xfrm>
          <a:prstGeom prst="rect">
            <a:avLst/>
          </a:prstGeom>
          <a:solidFill>
            <a:schemeClr val="accent2">
              <a:alpha val="5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825" y="744790"/>
            <a:ext cx="1374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u="sng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VASP results</a:t>
            </a:r>
            <a:endParaRPr lang="zh-CN" alt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06468" y="372478"/>
            <a:ext cx="1779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dlmep</a:t>
            </a:r>
            <a:endParaRPr lang="en-US" altLang="zh-CN" sz="2000" dirty="0" smtClean="0">
              <a:solidFill>
                <a:srgbClr val="FF0000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DatasetMaker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箭头连接符 6"/>
          <p:cNvCxnSpPr>
            <a:stCxn id="4" idx="3"/>
            <a:endCxn id="10" idx="1"/>
          </p:cNvCxnSpPr>
          <p:nvPr/>
        </p:nvCxnSpPr>
        <p:spPr>
          <a:xfrm>
            <a:off x="2250919" y="1098733"/>
            <a:ext cx="169075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941671" y="421625"/>
            <a:ext cx="178234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u="sng" dirty="0" err="1" smtClean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Coordiante</a:t>
            </a:r>
            <a:endParaRPr lang="en-US" altLang="zh-CN" sz="2000" b="1" u="sng" dirty="0" smtClean="0">
              <a:solidFill>
                <a:srgbClr val="FF0000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 smtClean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atom_index</a:t>
            </a: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x, y, z)</a:t>
            </a:r>
          </a:p>
          <a:p>
            <a:pPr algn="ctr"/>
            <a:r>
              <a:rPr lang="en-US" altLang="zh-CN" sz="20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Atom cases</a:t>
            </a:r>
          </a:p>
          <a:p>
            <a:pPr algn="ctr"/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</a:t>
            </a: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et()</a:t>
            </a:r>
          </a:p>
          <a:p>
            <a:pPr algn="ctr"/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……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 rot="1199992">
            <a:off x="5836345" y="743299"/>
            <a:ext cx="1763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dlmep</a:t>
            </a:r>
            <a:endParaRPr lang="en-US" altLang="zh-CN" sz="2000" dirty="0" smtClean="0">
              <a:solidFill>
                <a:srgbClr val="FF0000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ANI transform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直接箭头连接符 13"/>
          <p:cNvCxnSpPr>
            <a:stCxn id="10" idx="3"/>
            <a:endCxn id="20" idx="1"/>
          </p:cNvCxnSpPr>
          <p:nvPr/>
        </p:nvCxnSpPr>
        <p:spPr>
          <a:xfrm>
            <a:off x="5724018" y="1098734"/>
            <a:ext cx="1855718" cy="674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579736" y="1034197"/>
            <a:ext cx="34243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u="sng" dirty="0" err="1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</a:t>
            </a:r>
            <a:r>
              <a:rPr lang="en-US" altLang="zh-CN" sz="2000" b="1" u="sng" dirty="0" err="1" smtClean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lmep</a:t>
            </a:r>
            <a:r>
              <a:rPr lang="en-US" altLang="zh-CN" sz="2000" b="1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zh-CN" sz="2000" b="1" u="sng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dataset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List of </a:t>
            </a:r>
            <a:r>
              <a:rPr lang="en-US" altLang="zh-CN" sz="1400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dict</a:t>
            </a:r>
            <a:r>
              <a:rPr lang="en-US" altLang="zh-CN" sz="14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each </a:t>
            </a:r>
            <a:r>
              <a:rPr lang="en-US" altLang="zh-CN" sz="1400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dict</a:t>
            </a:r>
            <a:r>
              <a:rPr lang="en-US" altLang="zh-CN" sz="14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is a sample group</a:t>
            </a:r>
            <a:endParaRPr lang="en-US" altLang="zh-CN" sz="14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Each </a:t>
            </a:r>
            <a:r>
              <a:rPr lang="en-US" altLang="zh-CN" sz="14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dict</a:t>
            </a:r>
            <a:r>
              <a:rPr lang="en-US" altLang="zh-CN" sz="1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: </a:t>
            </a:r>
            <a:endParaRPr lang="en-US" altLang="zh-CN" sz="1400" dirty="0" smtClean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atom </a:t>
            </a:r>
            <a:r>
              <a:rPr lang="en-US" altLang="zh-CN" sz="1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cases as key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Each </a:t>
            </a:r>
            <a:r>
              <a:rPr lang="en-US" altLang="zh-CN" sz="14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value: </a:t>
            </a:r>
          </a:p>
          <a:p>
            <a:pPr algn="ctr"/>
            <a:r>
              <a:rPr lang="en-US" altLang="zh-CN" sz="14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array(</a:t>
            </a:r>
            <a:r>
              <a:rPr lang="en-US" altLang="zh-CN" sz="1400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n_sample</a:t>
            </a:r>
            <a:r>
              <a:rPr lang="en-US" altLang="zh-CN" sz="1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n_atom</a:t>
            </a:r>
            <a:r>
              <a:rPr lang="en-US" altLang="zh-CN" sz="1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feature_length</a:t>
            </a:r>
            <a:r>
              <a:rPr lang="en-US" altLang="zh-CN" sz="1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  <a:endParaRPr lang="zh-CN" altLang="en-US" sz="14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13511" y="2093045"/>
            <a:ext cx="1374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u="sng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Other dataset</a:t>
            </a:r>
            <a:endParaRPr lang="zh-CN" alt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箭头连接符 32"/>
          <p:cNvCxnSpPr>
            <a:stCxn id="32" idx="3"/>
            <a:endCxn id="10" idx="1"/>
          </p:cNvCxnSpPr>
          <p:nvPr/>
        </p:nvCxnSpPr>
        <p:spPr>
          <a:xfrm flipV="1">
            <a:off x="2287605" y="1098734"/>
            <a:ext cx="1654066" cy="1348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941671" y="1842760"/>
            <a:ext cx="1782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u="sng" dirty="0" err="1">
                <a:solidFill>
                  <a:schemeClr val="accent5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</a:t>
            </a:r>
            <a:r>
              <a:rPr lang="en-US" altLang="zh-CN" sz="2000" b="1" u="sng" dirty="0" err="1" smtClean="0">
                <a:solidFill>
                  <a:schemeClr val="accent5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oapml</a:t>
            </a:r>
            <a:r>
              <a:rPr lang="en-US" altLang="zh-CN" sz="2000" b="1" u="sng" dirty="0" smtClean="0">
                <a:solidFill>
                  <a:schemeClr val="accent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  </a:t>
            </a:r>
            <a:endParaRPr lang="zh-CN" altLang="en-US" sz="2000" b="1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直接箭头连接符 37"/>
          <p:cNvCxnSpPr>
            <a:stCxn id="37" idx="3"/>
            <a:endCxn id="20" idx="1"/>
          </p:cNvCxnSpPr>
          <p:nvPr/>
        </p:nvCxnSpPr>
        <p:spPr>
          <a:xfrm flipV="1">
            <a:off x="5724017" y="1772861"/>
            <a:ext cx="1855719" cy="2699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" idx="3"/>
            <a:endCxn id="37" idx="1"/>
          </p:cNvCxnSpPr>
          <p:nvPr/>
        </p:nvCxnSpPr>
        <p:spPr>
          <a:xfrm>
            <a:off x="2250919" y="1098733"/>
            <a:ext cx="1690752" cy="94408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2" idx="3"/>
            <a:endCxn id="37" idx="1"/>
          </p:cNvCxnSpPr>
          <p:nvPr/>
        </p:nvCxnSpPr>
        <p:spPr>
          <a:xfrm flipV="1">
            <a:off x="2287605" y="2042815"/>
            <a:ext cx="1654066" cy="404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1011697" y="3250189"/>
            <a:ext cx="9992374" cy="1905106"/>
            <a:chOff x="1384566" y="3675194"/>
            <a:chExt cx="8959362" cy="1905106"/>
          </a:xfrm>
        </p:grpSpPr>
        <p:sp>
          <p:nvSpPr>
            <p:cNvPr id="68" name="矩形 67"/>
            <p:cNvSpPr/>
            <p:nvPr/>
          </p:nvSpPr>
          <p:spPr>
            <a:xfrm>
              <a:off x="1384566" y="3675194"/>
              <a:ext cx="8959362" cy="1905106"/>
            </a:xfrm>
            <a:prstGeom prst="rect">
              <a:avLst/>
            </a:prstGeom>
            <a:solidFill>
              <a:schemeClr val="accent1">
                <a:alpha val="4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486470" y="4933969"/>
              <a:ext cx="17676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u="sng" dirty="0" err="1" smtClean="0">
                  <a:solidFill>
                    <a:srgbClr val="FF000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dlmep</a:t>
              </a:r>
              <a:endParaRPr lang="en-US" altLang="zh-CN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zh-CN" b="1" u="sng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Full Atom Model</a:t>
              </a:r>
              <a:endParaRPr lang="en-US" altLang="zh-CN" b="1" u="sng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2752707" y="3983438"/>
            <a:ext cx="10967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Dataset.x</a:t>
            </a:r>
            <a:endParaRPr lang="zh-CN" altLang="en-US" sz="1600" i="1" dirty="0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3849482" y="3908800"/>
            <a:ext cx="580953" cy="29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4494851" y="3717217"/>
            <a:ext cx="880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Atom 1</a:t>
            </a:r>
            <a:endParaRPr lang="zh-CN" altLang="en-US" sz="1600" i="1" dirty="0"/>
          </a:p>
        </p:txBody>
      </p:sp>
      <p:sp>
        <p:nvSpPr>
          <p:cNvPr id="77" name="矩形 76"/>
          <p:cNvSpPr/>
          <p:nvPr/>
        </p:nvSpPr>
        <p:spPr>
          <a:xfrm>
            <a:off x="4494850" y="4001672"/>
            <a:ext cx="880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Atom 2</a:t>
            </a:r>
            <a:endParaRPr lang="zh-CN" altLang="en-US" sz="1600" i="1" dirty="0"/>
          </a:p>
        </p:txBody>
      </p:sp>
      <p:sp>
        <p:nvSpPr>
          <p:cNvPr id="78" name="矩形 77"/>
          <p:cNvSpPr/>
          <p:nvPr/>
        </p:nvSpPr>
        <p:spPr>
          <a:xfrm>
            <a:off x="4494850" y="4286127"/>
            <a:ext cx="880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Atom 3</a:t>
            </a:r>
            <a:endParaRPr lang="zh-CN" altLang="en-US" sz="1600" i="1" dirty="0"/>
          </a:p>
        </p:txBody>
      </p:sp>
      <p:cxnSp>
        <p:nvCxnSpPr>
          <p:cNvPr id="79" name="直接箭头连接符 78"/>
          <p:cNvCxnSpPr/>
          <p:nvPr/>
        </p:nvCxnSpPr>
        <p:spPr>
          <a:xfrm flipV="1">
            <a:off x="3849481" y="4193968"/>
            <a:ext cx="645368" cy="4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3849481" y="4202742"/>
            <a:ext cx="645368" cy="252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5487603" y="3717217"/>
            <a:ext cx="12650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DenseNN</a:t>
            </a:r>
            <a:r>
              <a:rPr lang="en-US" altLang="zh-CN" sz="1600" b="1" i="1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1</a:t>
            </a:r>
            <a:endParaRPr lang="zh-CN" altLang="en-US" sz="1600" i="1" dirty="0"/>
          </a:p>
        </p:txBody>
      </p:sp>
      <p:sp>
        <p:nvSpPr>
          <p:cNvPr id="86" name="矩形 85"/>
          <p:cNvSpPr/>
          <p:nvPr/>
        </p:nvSpPr>
        <p:spPr>
          <a:xfrm>
            <a:off x="5476192" y="4001672"/>
            <a:ext cx="12650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DenseNN</a:t>
            </a:r>
            <a:r>
              <a:rPr lang="en-US" altLang="zh-CN" sz="1600" b="1" i="1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2</a:t>
            </a:r>
            <a:endParaRPr lang="zh-CN" altLang="en-US" sz="1600" i="1" dirty="0"/>
          </a:p>
        </p:txBody>
      </p:sp>
      <p:sp>
        <p:nvSpPr>
          <p:cNvPr id="87" name="矩形 86"/>
          <p:cNvSpPr/>
          <p:nvPr/>
        </p:nvSpPr>
        <p:spPr>
          <a:xfrm>
            <a:off x="5464781" y="4294028"/>
            <a:ext cx="12650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DenseNN</a:t>
            </a:r>
            <a:r>
              <a:rPr lang="en-US" altLang="zh-CN" sz="1600" b="1" i="1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3</a:t>
            </a:r>
            <a:endParaRPr lang="zh-CN" altLang="en-US" sz="1600" i="1" dirty="0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6718157" y="3886494"/>
            <a:ext cx="614479" cy="286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6729871" y="4170949"/>
            <a:ext cx="602765" cy="31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6749190" y="4170950"/>
            <a:ext cx="583443" cy="304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7346798" y="4001672"/>
            <a:ext cx="14029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Reduce sum</a:t>
            </a:r>
            <a:endParaRPr lang="zh-CN" altLang="en-US" sz="1600" i="1" dirty="0"/>
          </a:p>
        </p:txBody>
      </p:sp>
      <p:cxnSp>
        <p:nvCxnSpPr>
          <p:cNvPr id="100" name="直接箭头连接符 99"/>
          <p:cNvCxnSpPr/>
          <p:nvPr/>
        </p:nvCxnSpPr>
        <p:spPr>
          <a:xfrm flipV="1">
            <a:off x="8739816" y="4166561"/>
            <a:ext cx="428535" cy="8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9158421" y="3997284"/>
            <a:ext cx="10967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Dataset.y</a:t>
            </a:r>
            <a:endParaRPr lang="zh-CN" altLang="en-US" sz="1600" i="1" dirty="0"/>
          </a:p>
        </p:txBody>
      </p:sp>
      <p:sp>
        <p:nvSpPr>
          <p:cNvPr id="105" name="矩形 104"/>
          <p:cNvSpPr/>
          <p:nvPr/>
        </p:nvSpPr>
        <p:spPr>
          <a:xfrm>
            <a:off x="1692661" y="5324572"/>
            <a:ext cx="84866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dlmep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workflow and interface for </a:t>
            </a:r>
            <a:r>
              <a:rPr lang="en-US" altLang="zh-CN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soapml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and other input</a:t>
            </a:r>
          </a:p>
          <a:p>
            <a:pPr algn="ctr"/>
            <a:endParaRPr lang="en-US" altLang="zh-CN" sz="2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06" name="直接箭头连接符 105"/>
          <p:cNvCxnSpPr>
            <a:stCxn id="110" idx="3"/>
            <a:endCxn id="20" idx="1"/>
          </p:cNvCxnSpPr>
          <p:nvPr/>
        </p:nvCxnSpPr>
        <p:spPr>
          <a:xfrm flipV="1">
            <a:off x="5724017" y="1772861"/>
            <a:ext cx="1855719" cy="1077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3941671" y="2650024"/>
            <a:ext cx="1782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u="sng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other feature</a:t>
            </a:r>
            <a:endParaRPr lang="zh-CN" alt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/>
          <p:cNvCxnSpPr>
            <a:stCxn id="32" idx="3"/>
            <a:endCxn id="110" idx="1"/>
          </p:cNvCxnSpPr>
          <p:nvPr/>
        </p:nvCxnSpPr>
        <p:spPr>
          <a:xfrm>
            <a:off x="2287605" y="2446988"/>
            <a:ext cx="1654066" cy="403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0" idx="2"/>
          </p:cNvCxnSpPr>
          <p:nvPr/>
        </p:nvCxnSpPr>
        <p:spPr>
          <a:xfrm flipH="1">
            <a:off x="8654472" y="2511525"/>
            <a:ext cx="637432" cy="1109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7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84</Words>
  <Application>Microsoft Office PowerPoint</Application>
  <PresentationFormat>宽屏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</cp:revision>
  <dcterms:created xsi:type="dcterms:W3CDTF">2018-11-07T06:01:26Z</dcterms:created>
  <dcterms:modified xsi:type="dcterms:W3CDTF">2018-11-07T06:25:53Z</dcterms:modified>
</cp:coreProperties>
</file>