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1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731-32CA-4C7C-9050-7DF4CAD0A8E1}" type="datetimeFigureOut">
              <a:rPr lang="zh-CN" altLang="en-US" smtClean="0"/>
              <a:t>2019/1/1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E99A-49CC-4709-9B3D-ADA5FC1E0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42" y="1205014"/>
            <a:ext cx="3636384" cy="1949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2" y="3284317"/>
            <a:ext cx="6351537" cy="1598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81" y="571043"/>
            <a:ext cx="3045868" cy="44530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190260" y="1016345"/>
            <a:ext cx="97655" cy="749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24287" y="1075217"/>
            <a:ext cx="1716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Block Prefix</a:t>
            </a:r>
            <a:endParaRPr lang="en-US" altLang="zh-CN" sz="1600" b="0" i="1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83081" y="2037066"/>
            <a:ext cx="2493953" cy="1576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62768" y="2880865"/>
            <a:ext cx="1716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Block Title</a:t>
            </a:r>
            <a:endParaRPr lang="en-US" altLang="zh-CN" sz="1600" b="0" i="1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769833" y="2390998"/>
            <a:ext cx="109082" cy="1492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692915" y="2037066"/>
            <a:ext cx="1716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Input variable </a:t>
            </a:r>
            <a:endParaRPr lang="en-US" altLang="zh-CN" sz="1600" b="0" i="1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2961" y="2032926"/>
            <a:ext cx="1716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Output variable </a:t>
            </a:r>
            <a:endParaRPr lang="en-US" altLang="zh-CN" sz="1600" b="0" i="1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>
            <a:endCxn id="21" idx="2"/>
          </p:cNvCxnSpPr>
          <p:nvPr/>
        </p:nvCxnSpPr>
        <p:spPr>
          <a:xfrm flipV="1">
            <a:off x="4438835" y="2371480"/>
            <a:ext cx="2262320" cy="1803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766710" y="1867207"/>
            <a:ext cx="2462239" cy="249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9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1" y="901872"/>
            <a:ext cx="4942857" cy="22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98" y="901871"/>
            <a:ext cx="469131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89" y="1296171"/>
            <a:ext cx="3076190" cy="34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79" y="1296171"/>
            <a:ext cx="3200000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4" y="2213308"/>
            <a:ext cx="1857143" cy="6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0" y="1997225"/>
            <a:ext cx="3455862" cy="12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2" y="1642369"/>
            <a:ext cx="6301717" cy="21342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2" y="3776650"/>
            <a:ext cx="4747479" cy="1926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1777" t="28530" r="69627" b="46096"/>
          <a:stretch/>
        </p:blipFill>
        <p:spPr>
          <a:xfrm>
            <a:off x="5521912" y="3776650"/>
            <a:ext cx="2252446" cy="10409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537" y="4817554"/>
            <a:ext cx="4895381" cy="12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10</cp:revision>
  <dcterms:created xsi:type="dcterms:W3CDTF">2019-01-01T05:42:30Z</dcterms:created>
  <dcterms:modified xsi:type="dcterms:W3CDTF">2019-01-01T10:49:02Z</dcterms:modified>
</cp:coreProperties>
</file>