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0066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3069C-F2A5-4C46-8500-15A764F5FA4C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BFDB0-7F54-4CCF-8A4B-A86DEBEE9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3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FDB0-7F54-4CCF-8A4B-A86DEBEE9C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0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FDB0-7F54-4CCF-8A4B-A86DEBEE9C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6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FDB0-7F54-4CCF-8A4B-A86DEBEE9C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6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FDB0-7F54-4CCF-8A4B-A86DEBEE9C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93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FDB0-7F54-4CCF-8A4B-A86DEBEE9C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9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FDB0-7F54-4CCF-8A4B-A86DEBEE9C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6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FDB0-7F54-4CCF-8A4B-A86DEBEE9C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4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FDB0-7F54-4CCF-8A4B-A86DEBEE9C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3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E76E-7A8B-460B-8C3D-5FA544E793CE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6599-5953-4C3E-8188-CFE2DD03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8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E76E-7A8B-460B-8C3D-5FA544E793CE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6599-5953-4C3E-8188-CFE2DD03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9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E76E-7A8B-460B-8C3D-5FA544E793CE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6599-5953-4C3E-8188-CFE2DD03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E76E-7A8B-460B-8C3D-5FA544E793CE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6599-5953-4C3E-8188-CFE2DD03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2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E76E-7A8B-460B-8C3D-5FA544E793CE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6599-5953-4C3E-8188-CFE2DD03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E76E-7A8B-460B-8C3D-5FA544E793CE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6599-5953-4C3E-8188-CFE2DD03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8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E76E-7A8B-460B-8C3D-5FA544E793CE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6599-5953-4C3E-8188-CFE2DD03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8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E76E-7A8B-460B-8C3D-5FA544E793CE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6599-5953-4C3E-8188-CFE2DD03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9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E76E-7A8B-460B-8C3D-5FA544E793CE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6599-5953-4C3E-8188-CFE2DD03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8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E76E-7A8B-460B-8C3D-5FA544E793CE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6599-5953-4C3E-8188-CFE2DD03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7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E76E-7A8B-460B-8C3D-5FA544E793CE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6599-5953-4C3E-8188-CFE2DD03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4E76E-7A8B-460B-8C3D-5FA544E793CE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06599-5953-4C3E-8188-CFE2DD03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14400" y="2034210"/>
            <a:ext cx="4165080" cy="3324677"/>
            <a:chOff x="2074031" y="2034210"/>
            <a:chExt cx="4165080" cy="3324677"/>
          </a:xfrm>
        </p:grpSpPr>
        <p:grpSp>
          <p:nvGrpSpPr>
            <p:cNvPr id="4" name="Group 3"/>
            <p:cNvGrpSpPr/>
            <p:nvPr/>
          </p:nvGrpSpPr>
          <p:grpSpPr>
            <a:xfrm>
              <a:off x="2074031" y="2034210"/>
              <a:ext cx="3914392" cy="3324677"/>
              <a:chOff x="2074031" y="2034210"/>
              <a:chExt cx="3914392" cy="3324677"/>
            </a:xfrm>
          </p:grpSpPr>
          <p:sp>
            <p:nvSpPr>
              <p:cNvPr id="7" name="Cube 6"/>
              <p:cNvSpPr/>
              <p:nvPr/>
            </p:nvSpPr>
            <p:spPr>
              <a:xfrm>
                <a:off x="2392269" y="3405070"/>
                <a:ext cx="1644707" cy="1644707"/>
              </a:xfrm>
              <a:prstGeom prst="cube">
                <a:avLst/>
              </a:prstGeom>
              <a:solidFill>
                <a:schemeClr val="tx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842910" y="3910996"/>
                <a:ext cx="1145513" cy="1145513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396863" y="5052073"/>
                <a:ext cx="2934032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16200000">
                <a:off x="924729" y="3576367"/>
                <a:ext cx="2934032" cy="0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2074031" y="2034210"/>
                <a:ext cx="30861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b="1" i="1" dirty="0"/>
                  <a:t>Z</a:t>
                </a:r>
                <a:endParaRPr lang="en-US" sz="1350" b="1" i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104253" y="5058805"/>
                <a:ext cx="30861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b="1" i="1" dirty="0"/>
                  <a:t>X</a:t>
                </a:r>
                <a:endParaRPr lang="en-US" sz="1350" b="1" i="1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930501" y="3853998"/>
              <a:ext cx="3086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i="1" dirty="0"/>
                <a:t>Y</a:t>
              </a:r>
              <a:endParaRPr lang="en-US" sz="1350" b="1" i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52160" y="2286000"/>
            <a:ext cx="2469791" cy="2469790"/>
            <a:chOff x="6384133" y="1769651"/>
            <a:chExt cx="2469791" cy="2469790"/>
          </a:xfrm>
        </p:grpSpPr>
        <p:sp>
          <p:nvSpPr>
            <p:cNvPr id="24" name="Rectangle 23"/>
            <p:cNvSpPr/>
            <p:nvPr/>
          </p:nvSpPr>
          <p:spPr>
            <a:xfrm>
              <a:off x="6384134" y="1769651"/>
              <a:ext cx="2469790" cy="24697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84134" y="3005911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dirty="0"/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17664" y="3005911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84133" y="1772153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17664" y="1772153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90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400" y="2034210"/>
            <a:ext cx="4165080" cy="3324677"/>
            <a:chOff x="2122583" y="2034210"/>
            <a:chExt cx="4165080" cy="3324677"/>
          </a:xfrm>
        </p:grpSpPr>
        <p:sp>
          <p:nvSpPr>
            <p:cNvPr id="7" name="Cube 6"/>
            <p:cNvSpPr/>
            <p:nvPr/>
          </p:nvSpPr>
          <p:spPr>
            <a:xfrm>
              <a:off x="2440821" y="3405070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" name="Cube 8"/>
            <p:cNvSpPr/>
            <p:nvPr/>
          </p:nvSpPr>
          <p:spPr>
            <a:xfrm>
              <a:off x="3662404" y="3406240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891462" y="3910996"/>
              <a:ext cx="1145513" cy="1145513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445415" y="5052073"/>
              <a:ext cx="293403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6200000">
              <a:off x="973281" y="3576367"/>
              <a:ext cx="293403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22583" y="2034210"/>
              <a:ext cx="3086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i="1" dirty="0"/>
                <a:t>Z</a:t>
              </a:r>
              <a:endParaRPr lang="en-US" sz="1350" b="1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52805" y="5058805"/>
              <a:ext cx="3086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i="1" dirty="0"/>
                <a:t>X</a:t>
              </a:r>
              <a:endParaRPr lang="en-US" sz="1350" b="1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79053" y="3853998"/>
              <a:ext cx="3086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i="1" dirty="0"/>
                <a:t>Y</a:t>
              </a:r>
              <a:endParaRPr lang="en-US" sz="1350" b="1" i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52160" y="2286000"/>
            <a:ext cx="2469791" cy="2469790"/>
            <a:chOff x="6432685" y="1769651"/>
            <a:chExt cx="2469791" cy="2469790"/>
          </a:xfrm>
        </p:grpSpPr>
        <p:sp>
          <p:nvSpPr>
            <p:cNvPr id="24" name="Rectangle 23"/>
            <p:cNvSpPr/>
            <p:nvPr/>
          </p:nvSpPr>
          <p:spPr>
            <a:xfrm>
              <a:off x="6432686" y="1769651"/>
              <a:ext cx="2469790" cy="24697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32686" y="3005911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dirty="0"/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66216" y="3005911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dirty="0"/>
                <a:t>2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32685" y="1772153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66216" y="1772153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44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400" y="2034210"/>
            <a:ext cx="4165080" cy="3324677"/>
            <a:chOff x="2122583" y="2034210"/>
            <a:chExt cx="4165080" cy="3324677"/>
          </a:xfrm>
        </p:grpSpPr>
        <p:sp>
          <p:nvSpPr>
            <p:cNvPr id="14" name="Cube 13"/>
            <p:cNvSpPr/>
            <p:nvPr/>
          </p:nvSpPr>
          <p:spPr>
            <a:xfrm>
              <a:off x="2835412" y="3004546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" name="Cube 6"/>
            <p:cNvSpPr/>
            <p:nvPr/>
          </p:nvSpPr>
          <p:spPr>
            <a:xfrm>
              <a:off x="2440821" y="3405070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" name="Cube 8"/>
            <p:cNvSpPr/>
            <p:nvPr/>
          </p:nvSpPr>
          <p:spPr>
            <a:xfrm>
              <a:off x="3662404" y="3406240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891462" y="3910996"/>
              <a:ext cx="1145513" cy="1145513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445415" y="5052073"/>
              <a:ext cx="293403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6200000">
              <a:off x="973281" y="3576367"/>
              <a:ext cx="293403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22583" y="2034210"/>
              <a:ext cx="3086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i="1" dirty="0"/>
                <a:t>Z</a:t>
              </a:r>
              <a:endParaRPr lang="en-US" sz="1350" b="1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52805" y="5058805"/>
              <a:ext cx="3086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i="1" dirty="0"/>
                <a:t>X</a:t>
              </a:r>
              <a:endParaRPr lang="en-US" sz="1350" b="1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79053" y="3853998"/>
              <a:ext cx="3086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i="1" dirty="0"/>
                <a:t>Y</a:t>
              </a:r>
              <a:endParaRPr lang="en-US" sz="1350" b="1" i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52160" y="2286000"/>
            <a:ext cx="2469791" cy="2469790"/>
            <a:chOff x="6432685" y="1769651"/>
            <a:chExt cx="2469791" cy="2469790"/>
          </a:xfrm>
        </p:grpSpPr>
        <p:sp>
          <p:nvSpPr>
            <p:cNvPr id="24" name="Rectangle 23"/>
            <p:cNvSpPr/>
            <p:nvPr/>
          </p:nvSpPr>
          <p:spPr>
            <a:xfrm>
              <a:off x="6432686" y="1769651"/>
              <a:ext cx="2469790" cy="24697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32686" y="3005911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dirty="0"/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66216" y="3005911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dirty="0"/>
                <a:t>2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32685" y="1772153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dirty="0"/>
                <a:t>3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66216" y="1772153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17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14400" y="2034210"/>
            <a:ext cx="4165080" cy="3324677"/>
            <a:chOff x="2122583" y="2034210"/>
            <a:chExt cx="4165080" cy="3324677"/>
          </a:xfrm>
        </p:grpSpPr>
        <p:grpSp>
          <p:nvGrpSpPr>
            <p:cNvPr id="2" name="Group 1"/>
            <p:cNvGrpSpPr/>
            <p:nvPr/>
          </p:nvGrpSpPr>
          <p:grpSpPr>
            <a:xfrm>
              <a:off x="2122583" y="2034210"/>
              <a:ext cx="3914392" cy="3324677"/>
              <a:chOff x="2122583" y="2034210"/>
              <a:chExt cx="3914392" cy="3324677"/>
            </a:xfrm>
          </p:grpSpPr>
          <p:sp>
            <p:nvSpPr>
              <p:cNvPr id="14" name="Cube 13"/>
              <p:cNvSpPr/>
              <p:nvPr/>
            </p:nvSpPr>
            <p:spPr>
              <a:xfrm>
                <a:off x="2835412" y="3004546"/>
                <a:ext cx="1644707" cy="1644707"/>
              </a:xfrm>
              <a:prstGeom prst="cube">
                <a:avLst/>
              </a:prstGeom>
              <a:solidFill>
                <a:schemeClr val="tx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3" name="Cube 12"/>
              <p:cNvSpPr/>
              <p:nvPr/>
            </p:nvSpPr>
            <p:spPr>
              <a:xfrm>
                <a:off x="4066955" y="3004049"/>
                <a:ext cx="1644707" cy="1644707"/>
              </a:xfrm>
              <a:prstGeom prst="cube">
                <a:avLst/>
              </a:prstGeom>
              <a:solidFill>
                <a:schemeClr val="tx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7" name="Cube 6"/>
              <p:cNvSpPr/>
              <p:nvPr/>
            </p:nvSpPr>
            <p:spPr>
              <a:xfrm>
                <a:off x="2440821" y="3405070"/>
                <a:ext cx="1644707" cy="1644707"/>
              </a:xfrm>
              <a:prstGeom prst="cube">
                <a:avLst/>
              </a:prstGeom>
              <a:solidFill>
                <a:schemeClr val="tx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9" name="Cube 8"/>
              <p:cNvSpPr/>
              <p:nvPr/>
            </p:nvSpPr>
            <p:spPr>
              <a:xfrm>
                <a:off x="3662404" y="3406240"/>
                <a:ext cx="1644707" cy="1644707"/>
              </a:xfrm>
              <a:prstGeom prst="cube">
                <a:avLst/>
              </a:prstGeom>
              <a:solidFill>
                <a:schemeClr val="tx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891462" y="3910996"/>
                <a:ext cx="1145513" cy="1145513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445415" y="5052073"/>
                <a:ext cx="2934032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16200000">
                <a:off x="973281" y="3576367"/>
                <a:ext cx="2934032" cy="0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2122583" y="2034210"/>
                <a:ext cx="30861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b="1" i="1" dirty="0"/>
                  <a:t>Z</a:t>
                </a:r>
                <a:endParaRPr lang="en-US" sz="1350" b="1" i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152805" y="5058805"/>
                <a:ext cx="30861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b="1" i="1" dirty="0"/>
                  <a:t>X</a:t>
                </a:r>
                <a:endParaRPr lang="en-US" sz="1350" b="1" i="1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979053" y="3853998"/>
              <a:ext cx="3086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i="1" dirty="0"/>
                <a:t>Y</a:t>
              </a:r>
              <a:endParaRPr lang="en-US" sz="1350" b="1" i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52160" y="2286000"/>
            <a:ext cx="2469791" cy="2469790"/>
            <a:chOff x="6432685" y="1769651"/>
            <a:chExt cx="2469791" cy="2469790"/>
          </a:xfrm>
        </p:grpSpPr>
        <p:sp>
          <p:nvSpPr>
            <p:cNvPr id="24" name="Rectangle 23"/>
            <p:cNvSpPr/>
            <p:nvPr/>
          </p:nvSpPr>
          <p:spPr>
            <a:xfrm>
              <a:off x="6432686" y="1769651"/>
              <a:ext cx="2469790" cy="24697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32686" y="3005911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dirty="0"/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66216" y="3005911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dirty="0"/>
                <a:t>2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32685" y="1772153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dirty="0"/>
                <a:t>3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66216" y="1772153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3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400" y="2034210"/>
            <a:ext cx="4165080" cy="3324677"/>
            <a:chOff x="2122583" y="2034210"/>
            <a:chExt cx="4165080" cy="3324677"/>
          </a:xfrm>
        </p:grpSpPr>
        <p:sp>
          <p:nvSpPr>
            <p:cNvPr id="14" name="Cube 13"/>
            <p:cNvSpPr/>
            <p:nvPr/>
          </p:nvSpPr>
          <p:spPr>
            <a:xfrm>
              <a:off x="2835412" y="3004546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3" name="Cube 12"/>
            <p:cNvSpPr/>
            <p:nvPr/>
          </p:nvSpPr>
          <p:spPr>
            <a:xfrm>
              <a:off x="4066955" y="3004049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" name="Cube 6"/>
            <p:cNvSpPr/>
            <p:nvPr/>
          </p:nvSpPr>
          <p:spPr>
            <a:xfrm>
              <a:off x="2440821" y="3405070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Cube 7"/>
            <p:cNvSpPr/>
            <p:nvPr/>
          </p:nvSpPr>
          <p:spPr>
            <a:xfrm>
              <a:off x="2438314" y="2172709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" name="Cube 8"/>
            <p:cNvSpPr/>
            <p:nvPr/>
          </p:nvSpPr>
          <p:spPr>
            <a:xfrm>
              <a:off x="3662404" y="3406240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891462" y="3910996"/>
              <a:ext cx="1145513" cy="1145513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445415" y="5052073"/>
              <a:ext cx="293403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6200000">
              <a:off x="973281" y="3576367"/>
              <a:ext cx="293403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22583" y="2034210"/>
              <a:ext cx="3086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i="1" dirty="0"/>
                <a:t>Z</a:t>
              </a:r>
              <a:endParaRPr lang="en-US" sz="1350" b="1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52805" y="5058805"/>
              <a:ext cx="3086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i="1" dirty="0"/>
                <a:t>X</a:t>
              </a:r>
              <a:endParaRPr lang="en-US" sz="1350" b="1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79053" y="3853998"/>
              <a:ext cx="3086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i="1" dirty="0"/>
                <a:t>Y</a:t>
              </a:r>
              <a:endParaRPr lang="en-US" sz="1350" b="1" i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52160" y="2286000"/>
            <a:ext cx="2469791" cy="2469790"/>
            <a:chOff x="6432685" y="1769651"/>
            <a:chExt cx="2469791" cy="2469790"/>
          </a:xfrm>
        </p:grpSpPr>
        <p:sp>
          <p:nvSpPr>
            <p:cNvPr id="24" name="Rectangle 23"/>
            <p:cNvSpPr/>
            <p:nvPr/>
          </p:nvSpPr>
          <p:spPr>
            <a:xfrm>
              <a:off x="6432686" y="1769651"/>
              <a:ext cx="2469790" cy="24697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32686" y="3005911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dirty="0"/>
                <a:t>5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66216" y="3005911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32685" y="1772153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66216" y="1772153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4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400" y="2034210"/>
            <a:ext cx="4165080" cy="3324677"/>
            <a:chOff x="2122583" y="2034210"/>
            <a:chExt cx="4165080" cy="3324677"/>
          </a:xfrm>
        </p:grpSpPr>
        <p:sp>
          <p:nvSpPr>
            <p:cNvPr id="13" name="Cube 12"/>
            <p:cNvSpPr/>
            <p:nvPr/>
          </p:nvSpPr>
          <p:spPr>
            <a:xfrm>
              <a:off x="4078385" y="2992619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4" name="Cube 13"/>
            <p:cNvSpPr/>
            <p:nvPr/>
          </p:nvSpPr>
          <p:spPr>
            <a:xfrm>
              <a:off x="2835412" y="3004546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" name="Cube 6"/>
            <p:cNvSpPr/>
            <p:nvPr/>
          </p:nvSpPr>
          <p:spPr>
            <a:xfrm>
              <a:off x="2440821" y="3405070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Cube 7"/>
            <p:cNvSpPr/>
            <p:nvPr/>
          </p:nvSpPr>
          <p:spPr>
            <a:xfrm>
              <a:off x="2438314" y="2172709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" name="Cube 8"/>
            <p:cNvSpPr/>
            <p:nvPr/>
          </p:nvSpPr>
          <p:spPr>
            <a:xfrm>
              <a:off x="3662404" y="3406240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Cube 9"/>
            <p:cNvSpPr/>
            <p:nvPr/>
          </p:nvSpPr>
          <p:spPr>
            <a:xfrm>
              <a:off x="3662403" y="2172709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891462" y="3910996"/>
              <a:ext cx="1145513" cy="1145513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445415" y="5052073"/>
              <a:ext cx="293403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6200000">
              <a:off x="973281" y="3576367"/>
              <a:ext cx="293403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22583" y="2034210"/>
              <a:ext cx="3086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i="1" dirty="0"/>
                <a:t>Z</a:t>
              </a:r>
              <a:endParaRPr lang="en-US" sz="1350" b="1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52805" y="5058805"/>
              <a:ext cx="3086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i="1" dirty="0"/>
                <a:t>X</a:t>
              </a:r>
              <a:endParaRPr lang="en-US" sz="1350" b="1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79053" y="3853998"/>
              <a:ext cx="3086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i="1" dirty="0"/>
                <a:t>Y</a:t>
              </a:r>
              <a:endParaRPr lang="en-US" sz="1350" b="1" i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52160" y="2286000"/>
            <a:ext cx="2469791" cy="2469790"/>
            <a:chOff x="6432685" y="1769651"/>
            <a:chExt cx="2469791" cy="2469790"/>
          </a:xfrm>
        </p:grpSpPr>
        <p:sp>
          <p:nvSpPr>
            <p:cNvPr id="24" name="Rectangle 23"/>
            <p:cNvSpPr/>
            <p:nvPr/>
          </p:nvSpPr>
          <p:spPr>
            <a:xfrm>
              <a:off x="6432686" y="1769651"/>
              <a:ext cx="2469790" cy="24697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32686" y="3005911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dirty="0"/>
                <a:t>5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66216" y="3005911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dirty="0"/>
                <a:t>6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32685" y="1772153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66216" y="1772153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68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400" y="1761534"/>
            <a:ext cx="4165080" cy="3597353"/>
            <a:chOff x="2122583" y="1761534"/>
            <a:chExt cx="4165080" cy="3597353"/>
          </a:xfrm>
        </p:grpSpPr>
        <p:sp>
          <p:nvSpPr>
            <p:cNvPr id="13" name="Cube 12"/>
            <p:cNvSpPr/>
            <p:nvPr/>
          </p:nvSpPr>
          <p:spPr>
            <a:xfrm>
              <a:off x="4078385" y="2992619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4" name="Cube 13"/>
            <p:cNvSpPr/>
            <p:nvPr/>
          </p:nvSpPr>
          <p:spPr>
            <a:xfrm>
              <a:off x="2835412" y="3004546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2" name="Cube 11"/>
            <p:cNvSpPr/>
            <p:nvPr/>
          </p:nvSpPr>
          <p:spPr>
            <a:xfrm>
              <a:off x="2849657" y="1761534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" name="Cube 6"/>
            <p:cNvSpPr/>
            <p:nvPr/>
          </p:nvSpPr>
          <p:spPr>
            <a:xfrm>
              <a:off x="2440821" y="3405070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Cube 7"/>
            <p:cNvSpPr/>
            <p:nvPr/>
          </p:nvSpPr>
          <p:spPr>
            <a:xfrm>
              <a:off x="2438314" y="2172709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" name="Cube 8"/>
            <p:cNvSpPr/>
            <p:nvPr/>
          </p:nvSpPr>
          <p:spPr>
            <a:xfrm>
              <a:off x="3662404" y="3406240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Cube 9"/>
            <p:cNvSpPr/>
            <p:nvPr/>
          </p:nvSpPr>
          <p:spPr>
            <a:xfrm>
              <a:off x="3662403" y="2172709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891462" y="3910996"/>
              <a:ext cx="1145513" cy="1145513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445415" y="5052073"/>
              <a:ext cx="293403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6200000">
              <a:off x="973281" y="3576367"/>
              <a:ext cx="293403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22583" y="2034210"/>
              <a:ext cx="3086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i="1" dirty="0"/>
                <a:t>Z</a:t>
              </a:r>
              <a:endParaRPr lang="en-US" sz="1350" b="1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52805" y="5058805"/>
              <a:ext cx="3086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i="1" dirty="0"/>
                <a:t>X</a:t>
              </a:r>
              <a:endParaRPr lang="en-US" sz="1350" b="1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79053" y="3853998"/>
              <a:ext cx="3086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i="1" dirty="0"/>
                <a:t>Y</a:t>
              </a:r>
              <a:endParaRPr lang="en-US" sz="1350" b="1" i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52160" y="2286000"/>
            <a:ext cx="2469791" cy="2469790"/>
            <a:chOff x="6432685" y="1769651"/>
            <a:chExt cx="2469791" cy="2469790"/>
          </a:xfrm>
        </p:grpSpPr>
        <p:sp>
          <p:nvSpPr>
            <p:cNvPr id="24" name="Rectangle 23"/>
            <p:cNvSpPr/>
            <p:nvPr/>
          </p:nvSpPr>
          <p:spPr>
            <a:xfrm>
              <a:off x="6432686" y="1769651"/>
              <a:ext cx="2469790" cy="24697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32686" y="3005911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dirty="0"/>
                <a:t>5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66216" y="3005911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dirty="0"/>
                <a:t>6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32685" y="1772153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dirty="0"/>
                <a:t>7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66216" y="1772153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01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914400" y="1761534"/>
            <a:ext cx="4165080" cy="3597353"/>
            <a:chOff x="2122583" y="1761534"/>
            <a:chExt cx="4165080" cy="3597353"/>
          </a:xfrm>
        </p:grpSpPr>
        <p:sp>
          <p:nvSpPr>
            <p:cNvPr id="13" name="Cube 12"/>
            <p:cNvSpPr/>
            <p:nvPr/>
          </p:nvSpPr>
          <p:spPr>
            <a:xfrm>
              <a:off x="4078385" y="2992619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4" name="Cube 13"/>
            <p:cNvSpPr/>
            <p:nvPr/>
          </p:nvSpPr>
          <p:spPr>
            <a:xfrm>
              <a:off x="2835412" y="3004546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2" name="Cube 11"/>
            <p:cNvSpPr/>
            <p:nvPr/>
          </p:nvSpPr>
          <p:spPr>
            <a:xfrm>
              <a:off x="2849657" y="1761534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" name="Cube 6"/>
            <p:cNvSpPr/>
            <p:nvPr/>
          </p:nvSpPr>
          <p:spPr>
            <a:xfrm>
              <a:off x="2440821" y="3405070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Cube 7"/>
            <p:cNvSpPr/>
            <p:nvPr/>
          </p:nvSpPr>
          <p:spPr>
            <a:xfrm>
              <a:off x="2438314" y="2172709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Cube 10"/>
            <p:cNvSpPr/>
            <p:nvPr/>
          </p:nvSpPr>
          <p:spPr>
            <a:xfrm>
              <a:off x="4078385" y="1761534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" name="Cube 8"/>
            <p:cNvSpPr/>
            <p:nvPr/>
          </p:nvSpPr>
          <p:spPr>
            <a:xfrm>
              <a:off x="3662404" y="3406240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Cube 9"/>
            <p:cNvSpPr/>
            <p:nvPr/>
          </p:nvSpPr>
          <p:spPr>
            <a:xfrm>
              <a:off x="3662403" y="2172709"/>
              <a:ext cx="1644707" cy="1644707"/>
            </a:xfrm>
            <a:prstGeom prst="cube">
              <a:avLst/>
            </a:prstGeom>
            <a:solidFill>
              <a:schemeClr val="tx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891462" y="3910996"/>
              <a:ext cx="1145513" cy="1145513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445415" y="5052073"/>
              <a:ext cx="293403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6200000">
              <a:off x="973281" y="3576367"/>
              <a:ext cx="293403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22583" y="2034210"/>
              <a:ext cx="3086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i="1" dirty="0"/>
                <a:t>Z</a:t>
              </a:r>
              <a:endParaRPr lang="en-US" sz="1350" b="1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52805" y="5058805"/>
              <a:ext cx="3086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i="1" dirty="0"/>
                <a:t>X</a:t>
              </a:r>
              <a:endParaRPr lang="en-US" sz="1350" b="1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79053" y="3853998"/>
              <a:ext cx="3086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i="1" dirty="0"/>
                <a:t>Y</a:t>
              </a:r>
              <a:endParaRPr lang="en-US" sz="1350" b="1" i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52160" y="2286000"/>
            <a:ext cx="2469791" cy="2469790"/>
            <a:chOff x="6432685" y="1769651"/>
            <a:chExt cx="2469791" cy="2469790"/>
          </a:xfrm>
        </p:grpSpPr>
        <p:sp>
          <p:nvSpPr>
            <p:cNvPr id="35" name="Rectangle 34"/>
            <p:cNvSpPr/>
            <p:nvPr/>
          </p:nvSpPr>
          <p:spPr>
            <a:xfrm>
              <a:off x="6432686" y="1769651"/>
              <a:ext cx="2469790" cy="24697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32686" y="3005911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dirty="0"/>
                <a:t>5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66216" y="3005911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dirty="0"/>
                <a:t>6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32685" y="1772153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dirty="0"/>
                <a:t>7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66216" y="1772153"/>
              <a:ext cx="1233530" cy="1233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64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52</Words>
  <Application>Microsoft Office PowerPoint</Application>
  <PresentationFormat>On-screen Show (4:3)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Jayke Nguyen</dc:creator>
  <cp:lastModifiedBy>Jayke Nguyen</cp:lastModifiedBy>
  <cp:revision>10</cp:revision>
  <dcterms:created xsi:type="dcterms:W3CDTF">2016-05-18T08:49:00Z</dcterms:created>
  <dcterms:modified xsi:type="dcterms:W3CDTF">2016-05-18T09:23:12Z</dcterms:modified>
</cp:coreProperties>
</file>