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1247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8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us1.ca.analytics.ibm.com/bi/?perspective=dashboard&amp;pathRef=.my_folders%2FIBM%2BCapstone%2BProject%2B-%2BModule%2B5&amp;action=view&amp;mode=dashboard&amp;subView=model0000019262183625_0000000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-D-E1804/IBM-Data-Analyst-Capstone-Project/blob/main/IBM%20Cognos%20-%20Capstone%20Project%20pdf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333035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Erik D. Brumoen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October 2024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82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leads as the most frequent used database</a:t>
            </a:r>
          </a:p>
          <a:p>
            <a:r>
              <a:rPr lang="en-US" dirty="0"/>
              <a:t>PostgreSQL retains fairly high levels of use </a:t>
            </a:r>
          </a:p>
          <a:p>
            <a:r>
              <a:rPr lang="en-US" dirty="0"/>
              <a:t>Decline in popularity and use in Microsoft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Favor of status-quo. Open sourced databases preferred. </a:t>
            </a:r>
          </a:p>
          <a:p>
            <a:r>
              <a:rPr lang="en-US" dirty="0"/>
              <a:t>Increased interested in NoSQL databases like MongoDB and Redis. </a:t>
            </a:r>
          </a:p>
          <a:p>
            <a:r>
              <a:rPr lang="en-US" dirty="0"/>
              <a:t>PostgreSQL has a fairly high interest comparatively to use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6" y="1520800"/>
            <a:ext cx="7068725" cy="4191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Link to the read-only view of the Cognos dashboard: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marL="0" indent="0">
              <a:buNone/>
            </a:pPr>
            <a:endParaRPr kumimoji="0" lang="en-US" altLang="nb-NO" sz="2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inherit"/>
              <a:hlinkClick r:id="rId2"/>
            </a:endParaRPr>
          </a:p>
          <a:p>
            <a:pPr marL="0" indent="0">
              <a:buNone/>
            </a:pPr>
            <a:endParaRPr lang="en-US" altLang="nb-NO" sz="2200" dirty="0">
              <a:solidFill>
                <a:srgbClr val="212529"/>
              </a:solidFill>
              <a:latin typeface="inherit"/>
              <a:hlinkClick r:id="rId2"/>
            </a:endParaRPr>
          </a:p>
          <a:p>
            <a:pPr marL="0" indent="0">
              <a:buNone/>
            </a:pPr>
            <a:endParaRPr kumimoji="0" lang="en-US" altLang="nb-NO" sz="2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inherit"/>
              <a:hlinkClick r:id="rId2"/>
            </a:endParaRPr>
          </a:p>
          <a:p>
            <a:pPr marL="0" indent="0">
              <a:buNone/>
            </a:pPr>
            <a:endParaRPr lang="en-US" altLang="nb-NO" sz="2200" dirty="0">
              <a:solidFill>
                <a:srgbClr val="212529"/>
              </a:solidFill>
              <a:latin typeface="inherit"/>
              <a:hlinkClick r:id="rId2"/>
            </a:endParaRPr>
          </a:p>
          <a:p>
            <a:pPr marL="0" indent="0">
              <a:buNone/>
            </a:pPr>
            <a:r>
              <a:rPr kumimoji="0" lang="nb-NO" altLang="nb-NO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  <a:hlinkClick r:id="rId2"/>
              </a:rPr>
              <a:t>https://us1.ca.analytics.ibm.com/bi/?perspective=dashboard&amp;pathRef=.my_folders%2FIBM%2BCapstone%2BProject%2B-%2BModule%2B5&amp;action=view&amp;mode=dashboard&amp;subView=model0000019262183625_00000000</a:t>
            </a:r>
            <a:r>
              <a:rPr kumimoji="0" lang="nb-NO" altLang="nb-NO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inherit"/>
              </a:rPr>
              <a:t> 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nb-NO" altLang="nb-NO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BAAC6-645E-542D-9005-8F179C4B4112}"/>
              </a:ext>
            </a:extLst>
          </p:cNvPr>
          <p:cNvSpPr txBox="1"/>
          <p:nvPr/>
        </p:nvSpPr>
        <p:spPr>
          <a:xfrm>
            <a:off x="4131836" y="2232934"/>
            <a:ext cx="67278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nb-NO" altLang="nb-N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https://github.com/B-D-E1804/IBM-Data-Analyst-Capstone-Project/blob/main/IBM%20Cognos%20-%20Capstone%20Project%20pdf.pdf</a:t>
            </a:r>
            <a:r>
              <a:rPr kumimoji="0" lang="nb-NO" altLang="nb-N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6CB43-6823-825B-3819-3FFD1839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979"/>
            <a:ext cx="9748101" cy="47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664D1-7483-4366-BB4D-92B2776D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8148"/>
            <a:ext cx="9625553" cy="48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A5B8C-69F2-12A6-DB5B-833249482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0857"/>
            <a:ext cx="10515600" cy="49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Impact and overall value of tech popularity- and usage in emerging countries and economies </a:t>
            </a:r>
          </a:p>
          <a:p>
            <a:r>
              <a:rPr lang="en-US" dirty="0"/>
              <a:t>Lack of females represented in demographics of analyzed data </a:t>
            </a:r>
          </a:p>
          <a:p>
            <a:pPr lvl="1"/>
            <a:r>
              <a:rPr lang="en-US" dirty="0"/>
              <a:t>A real concern in terms of discrimination, or statistical bias due to survey data? 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retains it’s popularity, and is overall desired to be learnt</a:t>
            </a:r>
          </a:p>
          <a:p>
            <a:r>
              <a:rPr lang="en-US" dirty="0"/>
              <a:t>Male dominated field</a:t>
            </a:r>
          </a:p>
          <a:p>
            <a:r>
              <a:rPr lang="en-US" dirty="0"/>
              <a:t>Users- or people highly interested in developing usually come from more established countries (USA, Western Europe)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Little changes annually, although </a:t>
            </a:r>
            <a:r>
              <a:rPr lang="en-US" dirty="0" err="1"/>
              <a:t>noSQL</a:t>
            </a:r>
            <a:r>
              <a:rPr lang="en-US" dirty="0"/>
              <a:t> databases have seen an significant boost in desire to learn/popularity</a:t>
            </a:r>
          </a:p>
          <a:p>
            <a:r>
              <a:rPr lang="en-US" dirty="0"/>
              <a:t>Majority of developers, have a formal education </a:t>
            </a:r>
          </a:p>
          <a:p>
            <a:r>
              <a:rPr lang="en-US" dirty="0"/>
              <a:t>Need for higher degree of inclusion; lack of females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</a:t>
            </a:r>
          </a:p>
          <a:p>
            <a:pPr lvl="1"/>
            <a:r>
              <a:rPr lang="en-US" dirty="0"/>
              <a:t>On par with previous years, with some slight changes in popularity related to a few key programming languages and databases. </a:t>
            </a:r>
          </a:p>
          <a:p>
            <a:r>
              <a:rPr lang="en-US" dirty="0"/>
              <a:t>On-going development and need of IT/ in emerging economies/countries. </a:t>
            </a:r>
          </a:p>
          <a:p>
            <a:r>
              <a:rPr lang="en-US" dirty="0"/>
              <a:t>Underlying demographical trends</a:t>
            </a:r>
          </a:p>
          <a:p>
            <a:pPr lvl="1"/>
            <a:r>
              <a:rPr lang="en-US" dirty="0"/>
              <a:t>Age, gender, country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CF131-5087-9E0F-17EF-776B56AC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4" y="1446241"/>
            <a:ext cx="10489276" cy="43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E4DE3-6467-7D9C-E52C-AF14D6AD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4" y="1465348"/>
            <a:ext cx="10525371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Context of data and analysis goals.</a:t>
            </a:r>
          </a:p>
          <a:p>
            <a:r>
              <a:rPr lang="en-US" sz="2200" dirty="0"/>
              <a:t>Methodology description 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presentation &amp; visualizations </a:t>
            </a:r>
          </a:p>
          <a:p>
            <a:r>
              <a:rPr lang="en-US" sz="2200" dirty="0"/>
              <a:t>Future Technology Trends</a:t>
            </a:r>
          </a:p>
          <a:p>
            <a:r>
              <a:rPr lang="en-US" sz="2200" dirty="0"/>
              <a:t>Implications in relations to the overall findings highlighted</a:t>
            </a:r>
          </a:p>
          <a:p>
            <a:r>
              <a:rPr lang="en-US" sz="2200" dirty="0"/>
              <a:t>Key-take-aways related to analysis, and presented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and present findings in relation the technology trends in software- and web development among developers around the world</a:t>
            </a:r>
          </a:p>
          <a:p>
            <a:pPr lvl="1"/>
            <a:r>
              <a:rPr lang="en-US" sz="1800" dirty="0"/>
              <a:t>Analyzed data from Stack Overflow’s annual developer survey covers extensively what the current programming languages are, and which future trends are to be expected. </a:t>
            </a:r>
          </a:p>
          <a:p>
            <a:r>
              <a:rPr lang="en-US" sz="2200" dirty="0"/>
              <a:t>Purpose of analysis: </a:t>
            </a:r>
          </a:p>
          <a:p>
            <a:pPr lvl="1"/>
            <a:r>
              <a:rPr lang="en-US" sz="1800" dirty="0"/>
              <a:t>Highlight current- and future soft (or eventual hard) requirements, for future jobs related to understanding of tech. languages.</a:t>
            </a:r>
          </a:p>
          <a:p>
            <a:pPr lvl="1"/>
            <a:r>
              <a:rPr lang="en-US" sz="1800" dirty="0"/>
              <a:t>Highlight demographical factors, related to tech. (country, gender)</a:t>
            </a:r>
          </a:p>
          <a:p>
            <a:r>
              <a:rPr lang="en-US" sz="2200" dirty="0"/>
              <a:t>This analysis hold relevancy to;</a:t>
            </a:r>
          </a:p>
          <a:p>
            <a:pPr lvl="1"/>
            <a:r>
              <a:rPr lang="en-US" sz="1800" dirty="0"/>
              <a:t>Programmers</a:t>
            </a:r>
          </a:p>
          <a:p>
            <a:pPr lvl="1"/>
            <a:r>
              <a:rPr lang="en-US" sz="1800" dirty="0"/>
              <a:t>IT industry leaders</a:t>
            </a:r>
          </a:p>
          <a:p>
            <a:pPr lvl="1"/>
            <a:r>
              <a:rPr lang="en-US" sz="1800" dirty="0"/>
              <a:t>Comp. science students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Collecting survey data and gaining an understanding of given data.</a:t>
            </a:r>
          </a:p>
          <a:p>
            <a:pPr lvl="1"/>
            <a:r>
              <a:rPr lang="en-US" sz="1800" dirty="0"/>
              <a:t>Web scraping 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/>
              <a:t>Request libraries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Data cleaning</a:t>
            </a:r>
          </a:p>
          <a:p>
            <a:r>
              <a:rPr lang="en-US" sz="2200" dirty="0"/>
              <a:t>Data </a:t>
            </a:r>
            <a:r>
              <a:rPr lang="nb-NO" sz="2200" dirty="0"/>
              <a:t>Vizualization</a:t>
            </a:r>
            <a:r>
              <a:rPr lang="en-US" sz="2200" dirty="0"/>
              <a:t> </a:t>
            </a:r>
          </a:p>
          <a:p>
            <a:pPr lvl="1"/>
            <a:r>
              <a:rPr lang="en-US" sz="1800" dirty="0"/>
              <a:t>IBM Cognos (dashboards) </a:t>
            </a:r>
          </a:p>
          <a:p>
            <a:r>
              <a:rPr lang="en-US" sz="2200" dirty="0"/>
              <a:t>Presenting our findings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27C9A391-56D6-051B-B8A8-02BC632F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06" y="1027906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F33364-E435-CC44-1C2F-4CE06362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288" y="2257134"/>
            <a:ext cx="4933103" cy="26287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913320-F450-8A2E-6D8F-10262EAB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55" y="2268312"/>
            <a:ext cx="4725346" cy="261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HTML-CSS leading tech. languages.</a:t>
            </a:r>
          </a:p>
          <a:p>
            <a:r>
              <a:rPr lang="en-US" dirty="0"/>
              <a:t>Interest in Python increasing</a:t>
            </a:r>
          </a:p>
          <a:p>
            <a:r>
              <a:rPr lang="en-US" dirty="0"/>
              <a:t>Increasing interest in TypeScript And Kotlin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Favor of status quo. JavaScript/HTML-CSS leads as the languages the most desire to learn.</a:t>
            </a:r>
          </a:p>
          <a:p>
            <a:r>
              <a:rPr lang="en-US" dirty="0"/>
              <a:t>Pythons increase in popularity is in accordance to assumptions, as it is a leading language used for AI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68165B-F9E3-D774-844B-D6BC8E1A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" y="2327564"/>
            <a:ext cx="535305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ABFB53-3176-F955-1C23-F7891CB06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01" y="2303320"/>
            <a:ext cx="5314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768</Words>
  <Application>Microsoft Office PowerPoint</Application>
  <PresentationFormat>Widescreen</PresentationFormat>
  <Paragraphs>128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inherit</vt:lpstr>
      <vt:lpstr>SLIDE_TEMPLATE_skill_network</vt:lpstr>
      <vt:lpstr>Analysis of Technology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Erik Brumoen</cp:lastModifiedBy>
  <cp:revision>23</cp:revision>
  <dcterms:created xsi:type="dcterms:W3CDTF">2020-10-28T18:29:43Z</dcterms:created>
  <dcterms:modified xsi:type="dcterms:W3CDTF">2024-10-06T20:25:13Z</dcterms:modified>
</cp:coreProperties>
</file>