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BC85D-F718-4CB2-A608-B1F61B79DB46}" v="74" dt="2023-02-07T15:01:07.272"/>
    <p1510:client id="{CFEFBD80-7D9E-49E0-A87F-230AB2B1C8AA}" v="21" dt="2023-02-07T15:43:58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94660"/>
  </p:normalViewPr>
  <p:slideViewPr>
    <p:cSldViewPr snapToGrid="0">
      <p:cViewPr>
        <p:scale>
          <a:sx n="50" d="100"/>
          <a:sy n="50" d="100"/>
        </p:scale>
        <p:origin x="283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DUB" userId="e2984d84ffcd8412" providerId="LiveId" clId="{7FEBC85D-F718-4CB2-A608-B1F61B79DB46}"/>
    <pc:docChg chg="undo custSel addSld delSld modSld addMainMaster delMainMaster modMainMaster modNotesMaster">
      <pc:chgData name="B DUB" userId="e2984d84ffcd8412" providerId="LiveId" clId="{7FEBC85D-F718-4CB2-A608-B1F61B79DB46}" dt="2023-02-07T15:28:15.937" v="758" actId="478"/>
      <pc:docMkLst>
        <pc:docMk/>
      </pc:docMkLst>
      <pc:sldChg chg="addSp delSp modSp new del mod">
        <pc:chgData name="B DUB" userId="e2984d84ffcd8412" providerId="LiveId" clId="{7FEBC85D-F718-4CB2-A608-B1F61B79DB46}" dt="2023-02-07T15:01:21.180" v="706" actId="47"/>
        <pc:sldMkLst>
          <pc:docMk/>
          <pc:sldMk cId="810113751" sldId="256"/>
        </pc:sldMkLst>
        <pc:spChg chg="del">
          <ac:chgData name="B DUB" userId="e2984d84ffcd8412" providerId="LiveId" clId="{7FEBC85D-F718-4CB2-A608-B1F61B79DB46}" dt="2023-02-02T14:19:07.920" v="1" actId="478"/>
          <ac:spMkLst>
            <pc:docMk/>
            <pc:sldMk cId="810113751" sldId="256"/>
            <ac:spMk id="2" creationId="{7281A35C-F156-76FD-6497-5EDB296C5485}"/>
          </ac:spMkLst>
        </pc:spChg>
        <pc:spChg chg="del">
          <ac:chgData name="B DUB" userId="e2984d84ffcd8412" providerId="LiveId" clId="{7FEBC85D-F718-4CB2-A608-B1F61B79DB46}" dt="2023-02-02T14:19:12.762" v="2" actId="478"/>
          <ac:spMkLst>
            <pc:docMk/>
            <pc:sldMk cId="810113751" sldId="256"/>
            <ac:spMk id="3" creationId="{B0186937-5DAD-C29E-E036-7DB66B0FF00B}"/>
          </ac:spMkLst>
        </pc:spChg>
        <pc:spChg chg="add del mod">
          <ac:chgData name="B DUB" userId="e2984d84ffcd8412" providerId="LiveId" clId="{7FEBC85D-F718-4CB2-A608-B1F61B79DB46}" dt="2023-02-02T14:21:09.533" v="10"/>
          <ac:spMkLst>
            <pc:docMk/>
            <pc:sldMk cId="810113751" sldId="256"/>
            <ac:spMk id="4" creationId="{3E5E01F0-7621-1EB1-A261-E74DE92B85B3}"/>
          </ac:spMkLst>
        </pc:spChg>
        <pc:spChg chg="add del mod">
          <ac:chgData name="B DUB" userId="e2984d84ffcd8412" providerId="LiveId" clId="{7FEBC85D-F718-4CB2-A608-B1F61B79DB46}" dt="2023-02-02T14:21:09.533" v="12"/>
          <ac:spMkLst>
            <pc:docMk/>
            <pc:sldMk cId="810113751" sldId="256"/>
            <ac:spMk id="5" creationId="{7814A244-7C1A-0D1D-16EE-913D929FE532}"/>
          </ac:spMkLst>
        </pc:spChg>
      </pc:sldChg>
      <pc:sldChg chg="new">
        <pc:chgData name="B DUB" userId="e2984d84ffcd8412" providerId="LiveId" clId="{7FEBC85D-F718-4CB2-A608-B1F61B79DB46}" dt="2023-02-07T15:01:26.914" v="707" actId="680"/>
        <pc:sldMkLst>
          <pc:docMk/>
          <pc:sldMk cId="1483469444" sldId="256"/>
        </pc:sldMkLst>
      </pc:sldChg>
      <pc:sldChg chg="modSp new mod">
        <pc:chgData name="B DUB" userId="e2984d84ffcd8412" providerId="LiveId" clId="{7FEBC85D-F718-4CB2-A608-B1F61B79DB46}" dt="2023-02-07T15:02:21.353" v="716"/>
        <pc:sldMkLst>
          <pc:docMk/>
          <pc:sldMk cId="906212891" sldId="257"/>
        </pc:sldMkLst>
        <pc:spChg chg="mod">
          <ac:chgData name="B DUB" userId="e2984d84ffcd8412" providerId="LiveId" clId="{7FEBC85D-F718-4CB2-A608-B1F61B79DB46}" dt="2023-02-07T15:02:21.353" v="716"/>
          <ac:spMkLst>
            <pc:docMk/>
            <pc:sldMk cId="906212891" sldId="257"/>
            <ac:spMk id="2" creationId="{41CE139B-78BC-A816-C67F-9D64FBFE009A}"/>
          </ac:spMkLst>
        </pc:spChg>
      </pc:sldChg>
      <pc:sldChg chg="new del">
        <pc:chgData name="B DUB" userId="e2984d84ffcd8412" providerId="LiveId" clId="{7FEBC85D-F718-4CB2-A608-B1F61B79DB46}" dt="2023-02-07T15:01:31.436" v="709" actId="47"/>
        <pc:sldMkLst>
          <pc:docMk/>
          <pc:sldMk cId="1013803717" sldId="257"/>
        </pc:sldMkLst>
      </pc:sldChg>
      <pc:sldChg chg="new del">
        <pc:chgData name="B DUB" userId="e2984d84ffcd8412" providerId="LiveId" clId="{7FEBC85D-F718-4CB2-A608-B1F61B79DB46}" dt="2023-02-07T15:02:10.586" v="713" actId="47"/>
        <pc:sldMkLst>
          <pc:docMk/>
          <pc:sldMk cId="2261634305" sldId="257"/>
        </pc:sldMkLst>
      </pc:sldChg>
      <pc:sldChg chg="new del">
        <pc:chgData name="B DUB" userId="e2984d84ffcd8412" providerId="LiveId" clId="{7FEBC85D-F718-4CB2-A608-B1F61B79DB46}" dt="2023-02-07T15:02:12.732" v="714" actId="47"/>
        <pc:sldMkLst>
          <pc:docMk/>
          <pc:sldMk cId="689852721" sldId="258"/>
        </pc:sldMkLst>
      </pc:sldChg>
      <pc:sldChg chg="modSp new mod">
        <pc:chgData name="B DUB" userId="e2984d84ffcd8412" providerId="LiveId" clId="{7FEBC85D-F718-4CB2-A608-B1F61B79DB46}" dt="2023-02-07T15:02:28.648" v="718"/>
        <pc:sldMkLst>
          <pc:docMk/>
          <pc:sldMk cId="982652999" sldId="258"/>
        </pc:sldMkLst>
        <pc:spChg chg="mod">
          <ac:chgData name="B DUB" userId="e2984d84ffcd8412" providerId="LiveId" clId="{7FEBC85D-F718-4CB2-A608-B1F61B79DB46}" dt="2023-02-07T15:02:28.648" v="718"/>
          <ac:spMkLst>
            <pc:docMk/>
            <pc:sldMk cId="982652999" sldId="258"/>
            <ac:spMk id="2" creationId="{9FC44E79-D370-C395-E2B9-0C1F588DE037}"/>
          </ac:spMkLst>
        </pc:spChg>
      </pc:sldChg>
      <pc:sldChg chg="new del">
        <pc:chgData name="B DUB" userId="e2984d84ffcd8412" providerId="LiveId" clId="{7FEBC85D-F718-4CB2-A608-B1F61B79DB46}" dt="2023-02-07T15:27:00.757" v="754" actId="47"/>
        <pc:sldMkLst>
          <pc:docMk/>
          <pc:sldMk cId="3442197686" sldId="259"/>
        </pc:sldMkLst>
      </pc:sldChg>
      <pc:sldMasterChg chg="delSldLayout modSldLayout">
        <pc:chgData name="B DUB" userId="e2984d84ffcd8412" providerId="LiveId" clId="{7FEBC85D-F718-4CB2-A608-B1F61B79DB46}" dt="2023-02-07T15:27:24.820" v="755" actId="735"/>
        <pc:sldMasterMkLst>
          <pc:docMk/>
          <pc:sldMasterMk cId="2234793236" sldId="2147483648"/>
        </pc:sldMasterMkLst>
        <pc:sldLayoutChg chg="addSp delSp modSp mod">
          <pc:chgData name="B DUB" userId="e2984d84ffcd8412" providerId="LiveId" clId="{7FEBC85D-F718-4CB2-A608-B1F61B79DB46}" dt="2023-02-07T15:02:03.358" v="712"/>
          <pc:sldLayoutMkLst>
            <pc:docMk/>
            <pc:sldMasterMk cId="2234793236" sldId="2147483648"/>
            <pc:sldLayoutMk cId="2663604517" sldId="2147483649"/>
          </pc:sldLayoutMkLst>
          <pc:spChg chg="add del mod">
            <ac:chgData name="B DUB" userId="e2984d84ffcd8412" providerId="LiveId" clId="{7FEBC85D-F718-4CB2-A608-B1F61B79DB46}" dt="2023-02-02T14:26:11.987" v="68" actId="478"/>
            <ac:spMkLst>
              <pc:docMk/>
              <pc:sldMasterMk cId="2234793236" sldId="2147483648"/>
              <pc:sldLayoutMk cId="2663604517" sldId="2147483649"/>
              <ac:spMk id="2" creationId="{874C4EDA-92A4-E211-22D9-AE511119FEFA}"/>
            </ac:spMkLst>
          </pc:spChg>
          <pc:spChg chg="add mod ord">
            <ac:chgData name="B DUB" userId="e2984d84ffcd8412" providerId="LiveId" clId="{7FEBC85D-F718-4CB2-A608-B1F61B79DB46}" dt="2023-02-04T01:58:35.217" v="169" actId="1076"/>
            <ac:spMkLst>
              <pc:docMk/>
              <pc:sldMasterMk cId="2234793236" sldId="2147483648"/>
              <pc:sldLayoutMk cId="2663604517" sldId="2147483649"/>
              <ac:spMk id="2" creationId="{D2B4A9D6-B2FF-044F-7EF2-729E8756DF64}"/>
            </ac:spMkLst>
          </pc:spChg>
          <pc:spChg chg="add mod">
            <ac:chgData name="B DUB" userId="e2984d84ffcd8412" providerId="LiveId" clId="{7FEBC85D-F718-4CB2-A608-B1F61B79DB46}" dt="2023-02-04T01:58:41.111" v="171" actId="1076"/>
            <ac:spMkLst>
              <pc:docMk/>
              <pc:sldMasterMk cId="2234793236" sldId="2147483648"/>
              <pc:sldLayoutMk cId="2663604517" sldId="2147483649"/>
              <ac:spMk id="3" creationId="{37D9E922-54B1-F78A-029E-ACCACAD8AF78}"/>
            </ac:spMkLst>
          </pc:spChg>
          <pc:spChg chg="add del">
            <ac:chgData name="B DUB" userId="e2984d84ffcd8412" providerId="LiveId" clId="{7FEBC85D-F718-4CB2-A608-B1F61B79DB46}" dt="2023-02-02T14:26:15.768" v="69" actId="478"/>
            <ac:spMkLst>
              <pc:docMk/>
              <pc:sldMasterMk cId="2234793236" sldId="2147483648"/>
              <pc:sldLayoutMk cId="2663604517" sldId="2147483649"/>
              <ac:spMk id="3" creationId="{F87ECD3D-C54C-EB7D-83FF-A50289EBE874}"/>
            </ac:spMkLst>
          </pc:spChg>
          <pc:spChg chg="del">
            <ac:chgData name="B DUB" userId="e2984d84ffcd8412" providerId="LiveId" clId="{7FEBC85D-F718-4CB2-A608-B1F61B79DB46}" dt="2023-02-02T14:27:07.904" v="70" actId="478"/>
            <ac:spMkLst>
              <pc:docMk/>
              <pc:sldMasterMk cId="2234793236" sldId="2147483648"/>
              <pc:sldLayoutMk cId="2663604517" sldId="2147483649"/>
              <ac:spMk id="4" creationId="{7B71847A-38AD-0DA9-8E1F-94E508CD4667}"/>
            </ac:spMkLst>
          </pc:spChg>
          <pc:spChg chg="add mod">
            <ac:chgData name="B DUB" userId="e2984d84ffcd8412" providerId="LiveId" clId="{7FEBC85D-F718-4CB2-A608-B1F61B79DB46}" dt="2023-02-04T01:58:37.913" v="170" actId="1076"/>
            <ac:spMkLst>
              <pc:docMk/>
              <pc:sldMasterMk cId="2234793236" sldId="2147483648"/>
              <pc:sldLayoutMk cId="2663604517" sldId="2147483649"/>
              <ac:spMk id="4" creationId="{A89D204E-28C3-7C12-0325-82CAECFA41EA}"/>
            </ac:spMkLst>
          </pc:spChg>
          <pc:spChg chg="add mod">
            <ac:chgData name="B DUB" userId="e2984d84ffcd8412" providerId="LiveId" clId="{7FEBC85D-F718-4CB2-A608-B1F61B79DB46}" dt="2023-02-07T14:52:57.911" v="182" actId="14100"/>
            <ac:spMkLst>
              <pc:docMk/>
              <pc:sldMasterMk cId="2234793236" sldId="2147483648"/>
              <pc:sldLayoutMk cId="2663604517" sldId="2147483649"/>
              <ac:spMk id="5" creationId="{B203F0F3-5344-1E36-BCC0-E475DC9D7CA7}"/>
            </ac:spMkLst>
          </pc:spChg>
          <pc:spChg chg="del">
            <ac:chgData name="B DUB" userId="e2984d84ffcd8412" providerId="LiveId" clId="{7FEBC85D-F718-4CB2-A608-B1F61B79DB46}" dt="2023-02-02T14:27:10.967" v="71" actId="478"/>
            <ac:spMkLst>
              <pc:docMk/>
              <pc:sldMasterMk cId="2234793236" sldId="2147483648"/>
              <pc:sldLayoutMk cId="2663604517" sldId="2147483649"/>
              <ac:spMk id="5" creationId="{F12D8206-6112-3E92-18EB-BF6027AF534E}"/>
            </ac:spMkLst>
          </pc:spChg>
          <pc:spChg chg="add mod">
            <ac:chgData name="B DUB" userId="e2984d84ffcd8412" providerId="LiveId" clId="{7FEBC85D-F718-4CB2-A608-B1F61B79DB46}" dt="2023-02-07T14:53:19.644" v="202" actId="20577"/>
            <ac:spMkLst>
              <pc:docMk/>
              <pc:sldMasterMk cId="2234793236" sldId="2147483648"/>
              <pc:sldLayoutMk cId="2663604517" sldId="2147483649"/>
              <ac:spMk id="6" creationId="{B6978C38-D8A9-18A3-B7DF-D258A7A72F0F}"/>
            </ac:spMkLst>
          </pc:spChg>
          <pc:spChg chg="del">
            <ac:chgData name="B DUB" userId="e2984d84ffcd8412" providerId="LiveId" clId="{7FEBC85D-F718-4CB2-A608-B1F61B79DB46}" dt="2023-02-02T14:27:13.112" v="72" actId="478"/>
            <ac:spMkLst>
              <pc:docMk/>
              <pc:sldMasterMk cId="2234793236" sldId="2147483648"/>
              <pc:sldLayoutMk cId="2663604517" sldId="2147483649"/>
              <ac:spMk id="6" creationId="{EB6D01FD-BB4E-0BB0-AAD0-FF9FAB85C5EA}"/>
            </ac:spMkLst>
          </pc:spChg>
          <pc:spChg chg="add del mod ord">
            <ac:chgData name="B DUB" userId="e2984d84ffcd8412" providerId="LiveId" clId="{7FEBC85D-F718-4CB2-A608-B1F61B79DB46}" dt="2023-02-07T14:53:32.829" v="211" actId="478"/>
            <ac:spMkLst>
              <pc:docMk/>
              <pc:sldMasterMk cId="2234793236" sldId="2147483648"/>
              <pc:sldLayoutMk cId="2663604517" sldId="2147483649"/>
              <ac:spMk id="7" creationId="{568D1A38-32EF-F2E7-5058-8FAF2757C227}"/>
            </ac:spMkLst>
          </pc:spChg>
          <pc:spChg chg="add mod">
            <ac:chgData name="B DUB" userId="e2984d84ffcd8412" providerId="LiveId" clId="{7FEBC85D-F718-4CB2-A608-B1F61B79DB46}" dt="2023-02-07T15:02:03.358" v="712"/>
            <ac:spMkLst>
              <pc:docMk/>
              <pc:sldMasterMk cId="2234793236" sldId="2147483648"/>
              <pc:sldLayoutMk cId="2663604517" sldId="2147483649"/>
              <ac:spMk id="8" creationId="{A332CB29-0A67-C7E6-07DC-FE8B95D44576}"/>
            </ac:spMkLst>
          </pc:spChg>
          <pc:spChg chg="add mod">
            <ac:chgData name="B DUB" userId="e2984d84ffcd8412" providerId="LiveId" clId="{7FEBC85D-F718-4CB2-A608-B1F61B79DB46}" dt="2023-02-07T14:53:48.603" v="212" actId="313"/>
            <ac:spMkLst>
              <pc:docMk/>
              <pc:sldMasterMk cId="2234793236" sldId="2147483648"/>
              <pc:sldLayoutMk cId="2663604517" sldId="2147483649"/>
              <ac:spMk id="9" creationId="{EE6E06DD-6A87-0EA3-233D-1F52938F1C75}"/>
            </ac:spMkLst>
          </pc:spChg>
          <pc:spChg chg="add mod ord">
            <ac:chgData name="B DUB" userId="e2984d84ffcd8412" providerId="LiveId" clId="{7FEBC85D-F718-4CB2-A608-B1F61B79DB46}" dt="2023-02-02T14:27:37.974" v="75" actId="171"/>
            <ac:spMkLst>
              <pc:docMk/>
              <pc:sldMasterMk cId="2234793236" sldId="2147483648"/>
              <pc:sldLayoutMk cId="2663604517" sldId="2147483649"/>
              <ac:spMk id="11" creationId="{03CCC717-1AAC-B535-5F88-3019B82BE420}"/>
            </ac:spMkLst>
          </pc:spChg>
          <pc:spChg chg="add mod ord">
            <ac:chgData name="B DUB" userId="e2984d84ffcd8412" providerId="LiveId" clId="{7FEBC85D-F718-4CB2-A608-B1F61B79DB46}" dt="2023-02-02T14:28:02.442" v="80" actId="167"/>
            <ac:spMkLst>
              <pc:docMk/>
              <pc:sldMasterMk cId="2234793236" sldId="2147483648"/>
              <pc:sldLayoutMk cId="2663604517" sldId="2147483649"/>
              <ac:spMk id="12" creationId="{8A53BA87-7F77-9056-18E4-B4FFF0DEEDC5}"/>
            </ac:spMkLst>
          </pc:spChg>
          <pc:picChg chg="add ord">
            <ac:chgData name="B DUB" userId="e2984d84ffcd8412" providerId="LiveId" clId="{7FEBC85D-F718-4CB2-A608-B1F61B79DB46}" dt="2023-02-02T14:28:07.358" v="81" actId="167"/>
            <ac:picMkLst>
              <pc:docMk/>
              <pc:sldMasterMk cId="2234793236" sldId="2147483648"/>
              <pc:sldLayoutMk cId="2663604517" sldId="2147483649"/>
              <ac:picMk id="10" creationId="{28C28C21-1223-1B24-159E-54E74DBF04B0}"/>
            </ac:picMkLst>
          </pc:picChg>
        </pc:sldLayoutChg>
        <pc:sldLayoutChg chg="del">
          <pc:chgData name="B DUB" userId="e2984d84ffcd8412" providerId="LiveId" clId="{7FEBC85D-F718-4CB2-A608-B1F61B79DB46}" dt="2023-02-07T14:54:31.706" v="222" actId="2696"/>
          <pc:sldLayoutMkLst>
            <pc:docMk/>
            <pc:sldMasterMk cId="2234793236" sldId="2147483648"/>
            <pc:sldLayoutMk cId="3264947507" sldId="2147483650"/>
          </pc:sldLayoutMkLst>
        </pc:sldLayoutChg>
        <pc:sldLayoutChg chg="del">
          <pc:chgData name="B DUB" userId="e2984d84ffcd8412" providerId="LiveId" clId="{7FEBC85D-F718-4CB2-A608-B1F61B79DB46}" dt="2023-02-07T14:54:31.713" v="223" actId="2696"/>
          <pc:sldLayoutMkLst>
            <pc:docMk/>
            <pc:sldMasterMk cId="2234793236" sldId="2147483648"/>
            <pc:sldLayoutMk cId="3181017312" sldId="2147483651"/>
          </pc:sldLayoutMkLst>
        </pc:sldLayoutChg>
        <pc:sldLayoutChg chg="del">
          <pc:chgData name="B DUB" userId="e2984d84ffcd8412" providerId="LiveId" clId="{7FEBC85D-F718-4CB2-A608-B1F61B79DB46}" dt="2023-02-07T14:54:31.723" v="224" actId="2696"/>
          <pc:sldLayoutMkLst>
            <pc:docMk/>
            <pc:sldMasterMk cId="2234793236" sldId="2147483648"/>
            <pc:sldLayoutMk cId="1815449656" sldId="2147483652"/>
          </pc:sldLayoutMkLst>
        </pc:sldLayoutChg>
        <pc:sldLayoutChg chg="del">
          <pc:chgData name="B DUB" userId="e2984d84ffcd8412" providerId="LiveId" clId="{7FEBC85D-F718-4CB2-A608-B1F61B79DB46}" dt="2023-02-07T14:54:31.728" v="225" actId="2696"/>
          <pc:sldLayoutMkLst>
            <pc:docMk/>
            <pc:sldMasterMk cId="2234793236" sldId="2147483648"/>
            <pc:sldLayoutMk cId="274486628" sldId="2147483653"/>
          </pc:sldLayoutMkLst>
        </pc:sldLayoutChg>
        <pc:sldLayoutChg chg="del">
          <pc:chgData name="B DUB" userId="e2984d84ffcd8412" providerId="LiveId" clId="{7FEBC85D-F718-4CB2-A608-B1F61B79DB46}" dt="2023-02-07T14:54:31.733" v="226" actId="2696"/>
          <pc:sldLayoutMkLst>
            <pc:docMk/>
            <pc:sldMasterMk cId="2234793236" sldId="2147483648"/>
            <pc:sldLayoutMk cId="1012810827" sldId="2147483654"/>
          </pc:sldLayoutMkLst>
        </pc:sldLayoutChg>
        <pc:sldLayoutChg chg="del">
          <pc:chgData name="B DUB" userId="e2984d84ffcd8412" providerId="LiveId" clId="{7FEBC85D-F718-4CB2-A608-B1F61B79DB46}" dt="2023-02-07T14:54:31.740" v="227" actId="2696"/>
          <pc:sldLayoutMkLst>
            <pc:docMk/>
            <pc:sldMasterMk cId="2234793236" sldId="2147483648"/>
            <pc:sldLayoutMk cId="3482217459" sldId="2147483655"/>
          </pc:sldLayoutMkLst>
        </pc:sldLayoutChg>
        <pc:sldLayoutChg chg="del">
          <pc:chgData name="B DUB" userId="e2984d84ffcd8412" providerId="LiveId" clId="{7FEBC85D-F718-4CB2-A608-B1F61B79DB46}" dt="2023-02-07T14:54:31.746" v="228" actId="2696"/>
          <pc:sldLayoutMkLst>
            <pc:docMk/>
            <pc:sldMasterMk cId="2234793236" sldId="2147483648"/>
            <pc:sldLayoutMk cId="43314561" sldId="2147483656"/>
          </pc:sldLayoutMkLst>
        </pc:sldLayoutChg>
        <pc:sldLayoutChg chg="del">
          <pc:chgData name="B DUB" userId="e2984d84ffcd8412" providerId="LiveId" clId="{7FEBC85D-F718-4CB2-A608-B1F61B79DB46}" dt="2023-02-07T14:54:31.754" v="229" actId="2696"/>
          <pc:sldLayoutMkLst>
            <pc:docMk/>
            <pc:sldMasterMk cId="2234793236" sldId="2147483648"/>
            <pc:sldLayoutMk cId="353003967" sldId="2147483657"/>
          </pc:sldLayoutMkLst>
        </pc:sldLayoutChg>
        <pc:sldLayoutChg chg="del">
          <pc:chgData name="B DUB" userId="e2984d84ffcd8412" providerId="LiveId" clId="{7FEBC85D-F718-4CB2-A608-B1F61B79DB46}" dt="2023-02-07T14:54:31.760" v="230" actId="2696"/>
          <pc:sldLayoutMkLst>
            <pc:docMk/>
            <pc:sldMasterMk cId="2234793236" sldId="2147483648"/>
            <pc:sldLayoutMk cId="2036723471" sldId="2147483658"/>
          </pc:sldLayoutMkLst>
        </pc:sldLayoutChg>
        <pc:sldLayoutChg chg="del">
          <pc:chgData name="B DUB" userId="e2984d84ffcd8412" providerId="LiveId" clId="{7FEBC85D-F718-4CB2-A608-B1F61B79DB46}" dt="2023-02-07T14:54:31.765" v="231" actId="2696"/>
          <pc:sldLayoutMkLst>
            <pc:docMk/>
            <pc:sldMasterMk cId="2234793236" sldId="2147483648"/>
            <pc:sldLayoutMk cId="3567640431" sldId="2147483659"/>
          </pc:sldLayoutMkLst>
        </pc:sldLayoutChg>
        <pc:sldLayoutChg chg="delSp mod">
          <pc:chgData name="B DUB" userId="e2984d84ffcd8412" providerId="LiveId" clId="{7FEBC85D-F718-4CB2-A608-B1F61B79DB46}" dt="2023-02-07T14:54:23.272" v="221" actId="478"/>
          <pc:sldLayoutMkLst>
            <pc:docMk/>
            <pc:sldMasterMk cId="2234793236" sldId="2147483648"/>
            <pc:sldLayoutMk cId="331807521" sldId="2147483660"/>
          </pc:sldLayoutMkLst>
          <pc:spChg chg="del">
            <ac:chgData name="B DUB" userId="e2984d84ffcd8412" providerId="LiveId" clId="{7FEBC85D-F718-4CB2-A608-B1F61B79DB46}" dt="2023-02-07T14:54:21.098" v="218" actId="478"/>
            <ac:spMkLst>
              <pc:docMk/>
              <pc:sldMasterMk cId="2234793236" sldId="2147483648"/>
              <pc:sldLayoutMk cId="331807521" sldId="2147483660"/>
              <ac:spMk id="2" creationId="{D2B4A9D6-B2FF-044F-7EF2-729E8756DF64}"/>
            </ac:spMkLst>
          </pc:spChg>
          <pc:spChg chg="del">
            <ac:chgData name="B DUB" userId="e2984d84ffcd8412" providerId="LiveId" clId="{7FEBC85D-F718-4CB2-A608-B1F61B79DB46}" dt="2023-02-07T14:54:22.580" v="220" actId="478"/>
            <ac:spMkLst>
              <pc:docMk/>
              <pc:sldMasterMk cId="2234793236" sldId="2147483648"/>
              <pc:sldLayoutMk cId="331807521" sldId="2147483660"/>
              <ac:spMk id="3" creationId="{37D9E922-54B1-F78A-029E-ACCACAD8AF78}"/>
            </ac:spMkLst>
          </pc:spChg>
          <pc:spChg chg="del">
            <ac:chgData name="B DUB" userId="e2984d84ffcd8412" providerId="LiveId" clId="{7FEBC85D-F718-4CB2-A608-B1F61B79DB46}" dt="2023-02-07T14:54:23.272" v="221" actId="478"/>
            <ac:spMkLst>
              <pc:docMk/>
              <pc:sldMasterMk cId="2234793236" sldId="2147483648"/>
              <pc:sldLayoutMk cId="331807521" sldId="2147483660"/>
              <ac:spMk id="4" creationId="{A89D204E-28C3-7C12-0325-82CAECFA41EA}"/>
            </ac:spMkLst>
          </pc:spChg>
          <pc:spChg chg="del">
            <ac:chgData name="B DUB" userId="e2984d84ffcd8412" providerId="LiveId" clId="{7FEBC85D-F718-4CB2-A608-B1F61B79DB46}" dt="2023-02-07T14:54:20.342" v="217" actId="478"/>
            <ac:spMkLst>
              <pc:docMk/>
              <pc:sldMasterMk cId="2234793236" sldId="2147483648"/>
              <pc:sldLayoutMk cId="331807521" sldId="2147483660"/>
              <ac:spMk id="5" creationId="{B203F0F3-5344-1E36-BCC0-E475DC9D7CA7}"/>
            </ac:spMkLst>
          </pc:spChg>
          <pc:spChg chg="del">
            <ac:chgData name="B DUB" userId="e2984d84ffcd8412" providerId="LiveId" clId="{7FEBC85D-F718-4CB2-A608-B1F61B79DB46}" dt="2023-02-07T14:54:21.812" v="219" actId="478"/>
            <ac:spMkLst>
              <pc:docMk/>
              <pc:sldMasterMk cId="2234793236" sldId="2147483648"/>
              <pc:sldLayoutMk cId="331807521" sldId="2147483660"/>
              <ac:spMk id="6" creationId="{B6978C38-D8A9-18A3-B7DF-D258A7A72F0F}"/>
            </ac:spMkLst>
          </pc:spChg>
          <pc:spChg chg="del">
            <ac:chgData name="B DUB" userId="e2984d84ffcd8412" providerId="LiveId" clId="{7FEBC85D-F718-4CB2-A608-B1F61B79DB46}" dt="2023-02-07T14:54:08.232" v="213" actId="478"/>
            <ac:spMkLst>
              <pc:docMk/>
              <pc:sldMasterMk cId="2234793236" sldId="2147483648"/>
              <pc:sldLayoutMk cId="331807521" sldId="2147483660"/>
              <ac:spMk id="8" creationId="{A332CB29-0A67-C7E6-07DC-FE8B95D44576}"/>
            </ac:spMkLst>
          </pc:spChg>
          <pc:spChg chg="del">
            <ac:chgData name="B DUB" userId="e2984d84ffcd8412" providerId="LiveId" clId="{7FEBC85D-F718-4CB2-A608-B1F61B79DB46}" dt="2023-02-07T14:54:15.575" v="216" actId="478"/>
            <ac:spMkLst>
              <pc:docMk/>
              <pc:sldMasterMk cId="2234793236" sldId="2147483648"/>
              <pc:sldLayoutMk cId="331807521" sldId="2147483660"/>
              <ac:spMk id="9" creationId="{EE6E06DD-6A87-0EA3-233D-1F52938F1C75}"/>
            </ac:spMkLst>
          </pc:spChg>
          <pc:spChg chg="del">
            <ac:chgData name="B DUB" userId="e2984d84ffcd8412" providerId="LiveId" clId="{7FEBC85D-F718-4CB2-A608-B1F61B79DB46}" dt="2023-02-07T14:54:09.992" v="214" actId="478"/>
            <ac:spMkLst>
              <pc:docMk/>
              <pc:sldMasterMk cId="2234793236" sldId="2147483648"/>
              <pc:sldLayoutMk cId="331807521" sldId="2147483660"/>
              <ac:spMk id="11" creationId="{03CCC717-1AAC-B535-5F88-3019B82BE420}"/>
            </ac:spMkLst>
          </pc:spChg>
          <pc:spChg chg="del">
            <ac:chgData name="B DUB" userId="e2984d84ffcd8412" providerId="LiveId" clId="{7FEBC85D-F718-4CB2-A608-B1F61B79DB46}" dt="2023-02-07T14:54:13.260" v="215" actId="478"/>
            <ac:spMkLst>
              <pc:docMk/>
              <pc:sldMasterMk cId="2234793236" sldId="2147483648"/>
              <pc:sldLayoutMk cId="331807521" sldId="2147483660"/>
              <ac:spMk id="12" creationId="{8A53BA87-7F77-9056-18E4-B4FFF0DEEDC5}"/>
            </ac:spMkLst>
          </pc:spChg>
        </pc:sldLayoutChg>
        <pc:sldLayoutChg chg="addSp delSp modSp mod">
          <pc:chgData name="B DUB" userId="e2984d84ffcd8412" providerId="LiveId" clId="{7FEBC85D-F718-4CB2-A608-B1F61B79DB46}" dt="2023-02-07T15:27:24.820" v="755" actId="735"/>
          <pc:sldLayoutMkLst>
            <pc:docMk/>
            <pc:sldMasterMk cId="2100189728" sldId="2147483664"/>
            <pc:sldLayoutMk cId="4108886052" sldId="2147483661"/>
          </pc:sldLayoutMkLst>
          <pc:spChg chg="mod">
            <ac:chgData name="B DUB" userId="e2984d84ffcd8412" providerId="LiveId" clId="{7FEBC85D-F718-4CB2-A608-B1F61B79DB46}" dt="2023-02-07T14:58:26.110" v="408" actId="1076"/>
            <ac:spMkLst>
              <pc:docMk/>
              <pc:sldMasterMk cId="2100189728" sldId="2147483664"/>
              <pc:sldLayoutMk cId="4108886052" sldId="2147483661"/>
              <ac:spMk id="3" creationId="{37D9E922-54B1-F78A-029E-ACCACAD8AF78}"/>
            </ac:spMkLst>
          </pc:spChg>
          <pc:spChg chg="mod">
            <ac:chgData name="B DUB" userId="e2984d84ffcd8412" providerId="LiveId" clId="{7FEBC85D-F718-4CB2-A608-B1F61B79DB46}" dt="2023-02-07T14:58:19.967" v="407" actId="1076"/>
            <ac:spMkLst>
              <pc:docMk/>
              <pc:sldMasterMk cId="2100189728" sldId="2147483664"/>
              <pc:sldLayoutMk cId="4108886052" sldId="2147483661"/>
              <ac:spMk id="4" creationId="{A89D204E-28C3-7C12-0325-82CAECFA41EA}"/>
            </ac:spMkLst>
          </pc:spChg>
          <pc:spChg chg="mod">
            <ac:chgData name="B DUB" userId="e2984d84ffcd8412" providerId="LiveId" clId="{7FEBC85D-F718-4CB2-A608-B1F61B79DB46}" dt="2023-02-07T14:58:19.967" v="407" actId="1076"/>
            <ac:spMkLst>
              <pc:docMk/>
              <pc:sldMasterMk cId="2100189728" sldId="2147483664"/>
              <pc:sldLayoutMk cId="4108886052" sldId="2147483661"/>
              <ac:spMk id="6" creationId="{B6978C38-D8A9-18A3-B7DF-D258A7A72F0F}"/>
            </ac:spMkLst>
          </pc:spChg>
          <pc:spChg chg="add mod">
            <ac:chgData name="B DUB" userId="e2984d84ffcd8412" providerId="LiveId" clId="{7FEBC85D-F718-4CB2-A608-B1F61B79DB46}" dt="2023-02-07T14:57:32.557" v="400" actId="20577"/>
            <ac:spMkLst>
              <pc:docMk/>
              <pc:sldMasterMk cId="2100189728" sldId="2147483664"/>
              <pc:sldLayoutMk cId="4108886052" sldId="2147483661"/>
              <ac:spMk id="7" creationId="{6BB7CAA0-B216-D16E-FF1E-D2BB6E3069A6}"/>
            </ac:spMkLst>
          </pc:spChg>
          <pc:spChg chg="mod">
            <ac:chgData name="B DUB" userId="e2984d84ffcd8412" providerId="LiveId" clId="{7FEBC85D-F718-4CB2-A608-B1F61B79DB46}" dt="2023-02-07T15:01:09.503" v="705" actId="20577"/>
            <ac:spMkLst>
              <pc:docMk/>
              <pc:sldMasterMk cId="2100189728" sldId="2147483664"/>
              <pc:sldLayoutMk cId="4108886052" sldId="2147483661"/>
              <ac:spMk id="8" creationId="{A332CB29-0A67-C7E6-07DC-FE8B95D44576}"/>
            </ac:spMkLst>
          </pc:spChg>
          <pc:spChg chg="mod">
            <ac:chgData name="B DUB" userId="e2984d84ffcd8412" providerId="LiveId" clId="{7FEBC85D-F718-4CB2-A608-B1F61B79DB46}" dt="2023-02-07T14:58:26.110" v="408" actId="1076"/>
            <ac:spMkLst>
              <pc:docMk/>
              <pc:sldMasterMk cId="2100189728" sldId="2147483664"/>
              <pc:sldLayoutMk cId="4108886052" sldId="2147483661"/>
              <ac:spMk id="9" creationId="{EE6E06DD-6A87-0EA3-233D-1F52938F1C75}"/>
            </ac:spMkLst>
          </pc:spChg>
          <pc:spChg chg="mod">
            <ac:chgData name="B DUB" userId="e2984d84ffcd8412" providerId="LiveId" clId="{7FEBC85D-F718-4CB2-A608-B1F61B79DB46}" dt="2023-02-07T14:55:46.557" v="353" actId="1038"/>
            <ac:spMkLst>
              <pc:docMk/>
              <pc:sldMasterMk cId="2100189728" sldId="2147483664"/>
              <pc:sldLayoutMk cId="4108886052" sldId="2147483661"/>
              <ac:spMk id="12" creationId="{8A53BA87-7F77-9056-18E4-B4FFF0DEEDC5}"/>
            </ac:spMkLst>
          </pc:spChg>
          <pc:spChg chg="add del mod">
            <ac:chgData name="B DUB" userId="e2984d84ffcd8412" providerId="LiveId" clId="{7FEBC85D-F718-4CB2-A608-B1F61B79DB46}" dt="2023-02-07T14:57:10.133" v="366" actId="478"/>
            <ac:spMkLst>
              <pc:docMk/>
              <pc:sldMasterMk cId="2100189728" sldId="2147483664"/>
              <pc:sldLayoutMk cId="4108886052" sldId="2147483661"/>
              <ac:spMk id="13" creationId="{8E4199BA-41CA-2D50-B441-D21585017C9C}"/>
            </ac:spMkLst>
          </pc:spChg>
          <pc:spChg chg="add del mod">
            <ac:chgData name="B DUB" userId="e2984d84ffcd8412" providerId="LiveId" clId="{7FEBC85D-F718-4CB2-A608-B1F61B79DB46}" dt="2023-02-07T14:57:16.915" v="370" actId="478"/>
            <ac:spMkLst>
              <pc:docMk/>
              <pc:sldMasterMk cId="2100189728" sldId="2147483664"/>
              <pc:sldLayoutMk cId="4108886052" sldId="2147483661"/>
              <ac:spMk id="14" creationId="{328EF021-B6EC-5D10-511B-B57C399DAE7C}"/>
            </ac:spMkLst>
          </pc:spChg>
          <pc:spChg chg="add del mod">
            <ac:chgData name="B DUB" userId="e2984d84ffcd8412" providerId="LiveId" clId="{7FEBC85D-F718-4CB2-A608-B1F61B79DB46}" dt="2023-02-07T14:57:14.267" v="368" actId="478"/>
            <ac:spMkLst>
              <pc:docMk/>
              <pc:sldMasterMk cId="2100189728" sldId="2147483664"/>
              <pc:sldLayoutMk cId="4108886052" sldId="2147483661"/>
              <ac:spMk id="15" creationId="{995E851B-29AA-D2B8-369B-3A0B758D3CE9}"/>
            </ac:spMkLst>
          </pc:spChg>
          <pc:spChg chg="add del mod">
            <ac:chgData name="B DUB" userId="e2984d84ffcd8412" providerId="LiveId" clId="{7FEBC85D-F718-4CB2-A608-B1F61B79DB46}" dt="2023-02-07T14:57:08.425" v="365" actId="478"/>
            <ac:spMkLst>
              <pc:docMk/>
              <pc:sldMasterMk cId="2100189728" sldId="2147483664"/>
              <pc:sldLayoutMk cId="4108886052" sldId="2147483661"/>
              <ac:spMk id="16" creationId="{14FDAC13-C480-1972-7F36-8203DBA8A919}"/>
            </ac:spMkLst>
          </pc:spChg>
          <pc:spChg chg="add del mod">
            <ac:chgData name="B DUB" userId="e2984d84ffcd8412" providerId="LiveId" clId="{7FEBC85D-F718-4CB2-A608-B1F61B79DB46}" dt="2023-02-07T14:57:12.730" v="367" actId="478"/>
            <ac:spMkLst>
              <pc:docMk/>
              <pc:sldMasterMk cId="2100189728" sldId="2147483664"/>
              <pc:sldLayoutMk cId="4108886052" sldId="2147483661"/>
              <ac:spMk id="17" creationId="{12E88737-6407-2776-F5EB-17E6A782CD97}"/>
            </ac:spMkLst>
          </pc:spChg>
          <pc:spChg chg="add del mod">
            <ac:chgData name="B DUB" userId="e2984d84ffcd8412" providerId="LiveId" clId="{7FEBC85D-F718-4CB2-A608-B1F61B79DB46}" dt="2023-02-07T14:57:04.666" v="363" actId="478"/>
            <ac:spMkLst>
              <pc:docMk/>
              <pc:sldMasterMk cId="2100189728" sldId="2147483664"/>
              <pc:sldLayoutMk cId="4108886052" sldId="2147483661"/>
              <ac:spMk id="18" creationId="{F26B21AE-2533-7A4F-21B3-1861CF5FE474}"/>
            </ac:spMkLst>
          </pc:spChg>
          <pc:spChg chg="add del mod">
            <ac:chgData name="B DUB" userId="e2984d84ffcd8412" providerId="LiveId" clId="{7FEBC85D-F718-4CB2-A608-B1F61B79DB46}" dt="2023-02-07T14:57:06.723" v="364" actId="478"/>
            <ac:spMkLst>
              <pc:docMk/>
              <pc:sldMasterMk cId="2100189728" sldId="2147483664"/>
              <pc:sldLayoutMk cId="4108886052" sldId="2147483661"/>
              <ac:spMk id="19" creationId="{2BFF0146-41B2-8867-5E8C-311E3071AD40}"/>
            </ac:spMkLst>
          </pc:spChg>
          <pc:spChg chg="add del mod">
            <ac:chgData name="B DUB" userId="e2984d84ffcd8412" providerId="LiveId" clId="{7FEBC85D-F718-4CB2-A608-B1F61B79DB46}" dt="2023-02-07T14:58:05.615" v="404" actId="478"/>
            <ac:spMkLst>
              <pc:docMk/>
              <pc:sldMasterMk cId="2100189728" sldId="2147483664"/>
              <pc:sldLayoutMk cId="4108886052" sldId="2147483661"/>
              <ac:spMk id="20" creationId="{A1DF92FE-AA61-D12E-B099-A009696465FB}"/>
            </ac:spMkLst>
          </pc:spChg>
          <pc:spChg chg="add mod">
            <ac:chgData name="B DUB" userId="e2984d84ffcd8412" providerId="LiveId" clId="{7FEBC85D-F718-4CB2-A608-B1F61B79DB46}" dt="2023-02-07T14:59:22.996" v="538" actId="20577"/>
            <ac:spMkLst>
              <pc:docMk/>
              <pc:sldMasterMk cId="2100189728" sldId="2147483664"/>
              <pc:sldLayoutMk cId="4108886052" sldId="2147483661"/>
              <ac:spMk id="21" creationId="{2C392D5F-9BC4-9527-6EC1-40CEF836E2B2}"/>
            </ac:spMkLst>
          </pc:spChg>
          <pc:spChg chg="add del mod">
            <ac:chgData name="B DUB" userId="e2984d84ffcd8412" providerId="LiveId" clId="{7FEBC85D-F718-4CB2-A608-B1F61B79DB46}" dt="2023-02-07T14:59:39.085" v="541"/>
            <ac:spMkLst>
              <pc:docMk/>
              <pc:sldMasterMk cId="2100189728" sldId="2147483664"/>
              <pc:sldLayoutMk cId="4108886052" sldId="2147483661"/>
              <ac:spMk id="22" creationId="{3540E64A-8258-4218-7126-86B11714A1E0}"/>
            </ac:spMkLst>
          </pc:spChg>
          <pc:spChg chg="add mod">
            <ac:chgData name="B DUB" userId="e2984d84ffcd8412" providerId="LiveId" clId="{7FEBC85D-F718-4CB2-A608-B1F61B79DB46}" dt="2023-02-07T15:00:40.939" v="645" actId="20577"/>
            <ac:spMkLst>
              <pc:docMk/>
              <pc:sldMasterMk cId="2100189728" sldId="2147483664"/>
              <pc:sldLayoutMk cId="4108886052" sldId="2147483661"/>
              <ac:spMk id="23" creationId="{88F35BE5-59C7-4E0B-22D0-363806AA7880}"/>
            </ac:spMkLst>
          </pc:spChg>
        </pc:sldLayoutChg>
      </pc:sldMasterChg>
      <pc:sldMasterChg chg="new del mod addSldLayout delSldLayout">
        <pc:chgData name="B DUB" userId="e2984d84ffcd8412" providerId="LiveId" clId="{7FEBC85D-F718-4CB2-A608-B1F61B79DB46}" dt="2023-02-07T15:08:51.261" v="730" actId="6013"/>
        <pc:sldMasterMkLst>
          <pc:docMk/>
          <pc:sldMasterMk cId="619753906" sldId="2147483662"/>
        </pc:sldMasterMkLst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947625659" sldId="2147483663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3268517935" sldId="2147483664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394277591" sldId="2147483665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2251012329" sldId="2147483666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3918437696" sldId="2147483667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2023697724" sldId="2147483668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935819686" sldId="2147483669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1193946" sldId="2147483670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802789778" sldId="2147483671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3198071180" sldId="2147483672"/>
          </pc:sldLayoutMkLst>
        </pc:sldLayoutChg>
        <pc:sldLayoutChg chg="new del replId">
          <pc:chgData name="B DUB" userId="e2984d84ffcd8412" providerId="LiveId" clId="{7FEBC85D-F718-4CB2-A608-B1F61B79DB46}" dt="2023-02-07T15:08:51.261" v="730" actId="6013"/>
          <pc:sldLayoutMkLst>
            <pc:docMk/>
            <pc:sldMasterMk cId="619753906" sldId="2147483662"/>
            <pc:sldLayoutMk cId="4197201519" sldId="2147483673"/>
          </pc:sldLayoutMkLst>
        </pc:sldLayoutChg>
      </pc:sldMasterChg>
      <pc:sldMasterChg chg="modSp new mod addSldLayout delSldLayout modSldLayout">
        <pc:chgData name="B DUB" userId="e2984d84ffcd8412" providerId="LiveId" clId="{7FEBC85D-F718-4CB2-A608-B1F61B79DB46}" dt="2023-02-07T15:26:19.228" v="752" actId="735"/>
        <pc:sldMasterMkLst>
          <pc:docMk/>
          <pc:sldMasterMk cId="2883744280" sldId="2147483662"/>
        </pc:sldMasterMkLst>
        <pc:sldLayoutChg chg="new del replId">
          <pc:chgData name="B DUB" userId="e2984d84ffcd8412" providerId="LiveId" clId="{7FEBC85D-F718-4CB2-A608-B1F61B79DB46}" dt="2023-02-07T15:09:06.384" v="732" actId="2696"/>
          <pc:sldLayoutMkLst>
            <pc:docMk/>
            <pc:sldMasterMk cId="2883744280" sldId="2147483662"/>
            <pc:sldLayoutMk cId="1390467267" sldId="2147483663"/>
          </pc:sldLayoutMkLst>
        </pc:sldLayoutChg>
        <pc:sldLayoutChg chg="delSp modSp new mod replId">
          <pc:chgData name="B DUB" userId="e2984d84ffcd8412" providerId="LiveId" clId="{7FEBC85D-F718-4CB2-A608-B1F61B79DB46}" dt="2023-02-07T15:23:51.694" v="748" actId="735"/>
          <pc:sldLayoutMkLst>
            <pc:docMk/>
            <pc:sldMasterMk cId="2883744280" sldId="2147483662"/>
            <pc:sldLayoutMk cId="2158978853" sldId="2147483663"/>
          </pc:sldLayoutMkLst>
          <pc:spChg chg="del">
            <ac:chgData name="B DUB" userId="e2984d84ffcd8412" providerId="LiveId" clId="{7FEBC85D-F718-4CB2-A608-B1F61B79DB46}" dt="2023-02-07T15:23:27.409" v="744" actId="478"/>
            <ac:spMkLst>
              <pc:docMk/>
              <pc:sldMasterMk cId="2883744280" sldId="2147483662"/>
              <pc:sldLayoutMk cId="2158978853" sldId="2147483663"/>
              <ac:spMk id="2" creationId="{BE8C2840-B0A9-ABEF-231F-584BFFD9FE9E}"/>
            </ac:spMkLst>
          </pc:spChg>
          <pc:spChg chg="del">
            <ac:chgData name="B DUB" userId="e2984d84ffcd8412" providerId="LiveId" clId="{7FEBC85D-F718-4CB2-A608-B1F61B79DB46}" dt="2023-02-07T15:23:29.589" v="745" actId="478"/>
            <ac:spMkLst>
              <pc:docMk/>
              <pc:sldMasterMk cId="2883744280" sldId="2147483662"/>
              <pc:sldLayoutMk cId="2158978853" sldId="2147483663"/>
              <ac:spMk id="3" creationId="{737D5D3E-D6B5-B7E1-A151-DB5420D84F2C}"/>
            </ac:spMkLst>
          </pc:spChg>
          <pc:spChg chg="del">
            <ac:chgData name="B DUB" userId="e2984d84ffcd8412" providerId="LiveId" clId="{7FEBC85D-F718-4CB2-A608-B1F61B79DB46}" dt="2023-02-07T15:23:32.241" v="746" actId="478"/>
            <ac:spMkLst>
              <pc:docMk/>
              <pc:sldMasterMk cId="2883744280" sldId="2147483662"/>
              <pc:sldLayoutMk cId="2158978853" sldId="2147483663"/>
              <ac:spMk id="4" creationId="{4D5600E7-E677-2679-4394-675C6602751A}"/>
            </ac:spMkLst>
          </pc:spChg>
          <pc:spChg chg="del">
            <ac:chgData name="B DUB" userId="e2984d84ffcd8412" providerId="LiveId" clId="{7FEBC85D-F718-4CB2-A608-B1F61B79DB46}" dt="2023-02-07T15:23:33.345" v="747" actId="478"/>
            <ac:spMkLst>
              <pc:docMk/>
              <pc:sldMasterMk cId="2883744280" sldId="2147483662"/>
              <pc:sldLayoutMk cId="2158978853" sldId="2147483663"/>
              <ac:spMk id="5" creationId="{09AC819A-57EE-6C41-631D-8CCE85C96AC2}"/>
            </ac:spMkLst>
          </pc:spChg>
        </pc:sldLayoutChg>
        <pc:sldLayoutChg chg="new del replId">
          <pc:chgData name="B DUB" userId="e2984d84ffcd8412" providerId="LiveId" clId="{7FEBC85D-F718-4CB2-A608-B1F61B79DB46}" dt="2023-02-07T15:09:06.392" v="733" actId="2696"/>
          <pc:sldLayoutMkLst>
            <pc:docMk/>
            <pc:sldMasterMk cId="2883744280" sldId="2147483662"/>
            <pc:sldLayoutMk cId="505262654" sldId="2147483664"/>
          </pc:sldLayoutMkLst>
        </pc:sldLayoutChg>
        <pc:sldLayoutChg chg="modSp new del mod">
          <pc:chgData name="B DUB" userId="e2984d84ffcd8412" providerId="LiveId" clId="{7FEBC85D-F718-4CB2-A608-B1F61B79DB46}" dt="2023-02-07T15:24:38.042" v="751" actId="2696"/>
          <pc:sldLayoutMkLst>
            <pc:docMk/>
            <pc:sldMasterMk cId="2883744280" sldId="2147483662"/>
            <pc:sldLayoutMk cId="2803511819" sldId="2147483664"/>
          </pc:sldLayoutMkLst>
        </pc:sldLayoutChg>
        <pc:sldLayoutChg chg="new del replId">
          <pc:chgData name="B DUB" userId="e2984d84ffcd8412" providerId="LiveId" clId="{7FEBC85D-F718-4CB2-A608-B1F61B79DB46}" dt="2023-02-07T15:09:06.398" v="734" actId="2696"/>
          <pc:sldLayoutMkLst>
            <pc:docMk/>
            <pc:sldMasterMk cId="2883744280" sldId="2147483662"/>
            <pc:sldLayoutMk cId="3946902420" sldId="2147483665"/>
          </pc:sldLayoutMkLst>
        </pc:sldLayoutChg>
        <pc:sldLayoutChg chg="new del replId">
          <pc:chgData name="B DUB" userId="e2984d84ffcd8412" providerId="LiveId" clId="{7FEBC85D-F718-4CB2-A608-B1F61B79DB46}" dt="2023-02-07T15:09:06.406" v="735" actId="2696"/>
          <pc:sldLayoutMkLst>
            <pc:docMk/>
            <pc:sldMasterMk cId="2883744280" sldId="2147483662"/>
            <pc:sldLayoutMk cId="2061638369" sldId="2147483666"/>
          </pc:sldLayoutMkLst>
        </pc:sldLayoutChg>
        <pc:sldLayoutChg chg="new del replId">
          <pc:chgData name="B DUB" userId="e2984d84ffcd8412" providerId="LiveId" clId="{7FEBC85D-F718-4CB2-A608-B1F61B79DB46}" dt="2023-02-07T15:09:06.419" v="736" actId="2696"/>
          <pc:sldLayoutMkLst>
            <pc:docMk/>
            <pc:sldMasterMk cId="2883744280" sldId="2147483662"/>
            <pc:sldLayoutMk cId="217998237" sldId="2147483667"/>
          </pc:sldLayoutMkLst>
        </pc:sldLayoutChg>
        <pc:sldLayoutChg chg="new del replId">
          <pc:chgData name="B DUB" userId="e2984d84ffcd8412" providerId="LiveId" clId="{7FEBC85D-F718-4CB2-A608-B1F61B79DB46}" dt="2023-02-07T15:09:06.426" v="737" actId="2696"/>
          <pc:sldLayoutMkLst>
            <pc:docMk/>
            <pc:sldMasterMk cId="2883744280" sldId="2147483662"/>
            <pc:sldLayoutMk cId="1861294440" sldId="2147483668"/>
          </pc:sldLayoutMkLst>
        </pc:sldLayoutChg>
        <pc:sldLayoutChg chg="new del replId">
          <pc:chgData name="B DUB" userId="e2984d84ffcd8412" providerId="LiveId" clId="{7FEBC85D-F718-4CB2-A608-B1F61B79DB46}" dt="2023-02-07T15:09:06.431" v="738" actId="2696"/>
          <pc:sldLayoutMkLst>
            <pc:docMk/>
            <pc:sldMasterMk cId="2883744280" sldId="2147483662"/>
            <pc:sldLayoutMk cId="2776842230" sldId="2147483669"/>
          </pc:sldLayoutMkLst>
        </pc:sldLayoutChg>
        <pc:sldLayoutChg chg="new del replId">
          <pc:chgData name="B DUB" userId="e2984d84ffcd8412" providerId="LiveId" clId="{7FEBC85D-F718-4CB2-A608-B1F61B79DB46}" dt="2023-02-07T15:09:06.439" v="739" actId="2696"/>
          <pc:sldLayoutMkLst>
            <pc:docMk/>
            <pc:sldMasterMk cId="2883744280" sldId="2147483662"/>
            <pc:sldLayoutMk cId="1476542292" sldId="2147483670"/>
          </pc:sldLayoutMkLst>
        </pc:sldLayoutChg>
        <pc:sldLayoutChg chg="new del replId">
          <pc:chgData name="B DUB" userId="e2984d84ffcd8412" providerId="LiveId" clId="{7FEBC85D-F718-4CB2-A608-B1F61B79DB46}" dt="2023-02-07T15:09:06.446" v="740" actId="2696"/>
          <pc:sldLayoutMkLst>
            <pc:docMk/>
            <pc:sldMasterMk cId="2883744280" sldId="2147483662"/>
            <pc:sldLayoutMk cId="3662898596" sldId="2147483671"/>
          </pc:sldLayoutMkLst>
        </pc:sldLayoutChg>
        <pc:sldLayoutChg chg="new del replId">
          <pc:chgData name="B DUB" userId="e2984d84ffcd8412" providerId="LiveId" clId="{7FEBC85D-F718-4CB2-A608-B1F61B79DB46}" dt="2023-02-07T15:09:06.453" v="741" actId="2696"/>
          <pc:sldLayoutMkLst>
            <pc:docMk/>
            <pc:sldMasterMk cId="2883744280" sldId="2147483662"/>
            <pc:sldLayoutMk cId="4068950721" sldId="2147483672"/>
          </pc:sldLayoutMkLst>
        </pc:sldLayoutChg>
        <pc:sldLayoutChg chg="new del replId">
          <pc:chgData name="B DUB" userId="e2984d84ffcd8412" providerId="LiveId" clId="{7FEBC85D-F718-4CB2-A608-B1F61B79DB46}" dt="2023-02-07T15:09:06.459" v="742" actId="2696"/>
          <pc:sldLayoutMkLst>
            <pc:docMk/>
            <pc:sldMasterMk cId="2883744280" sldId="2147483662"/>
            <pc:sldLayoutMk cId="3429776925" sldId="2147483673"/>
          </pc:sldLayoutMkLst>
        </pc:sldLayoutChg>
      </pc:sldMasterChg>
    </pc:docChg>
  </pc:docChgLst>
  <pc:docChgLst>
    <pc:chgData name="B DUB" userId="e2984d84ffcd8412" providerId="LiveId" clId="{CFEFBD80-7D9E-49E0-A87F-230AB2B1C8AA}"/>
    <pc:docChg chg="custSel addSld delSld modSld delMainMaster modMainMaster">
      <pc:chgData name="B DUB" userId="e2984d84ffcd8412" providerId="LiveId" clId="{CFEFBD80-7D9E-49E0-A87F-230AB2B1C8AA}" dt="2023-02-07T15:47:58.811" v="368" actId="680"/>
      <pc:docMkLst>
        <pc:docMk/>
      </pc:docMkLst>
      <pc:sldChg chg="modSp del">
        <pc:chgData name="B DUB" userId="e2984d84ffcd8412" providerId="LiveId" clId="{CFEFBD80-7D9E-49E0-A87F-230AB2B1C8AA}" dt="2023-02-07T15:47:37.298" v="364" actId="47"/>
        <pc:sldMkLst>
          <pc:docMk/>
          <pc:sldMk cId="906212891" sldId="257"/>
        </pc:sldMkLst>
        <pc:spChg chg="mod">
          <ac:chgData name="B DUB" userId="e2984d84ffcd8412" providerId="LiveId" clId="{CFEFBD80-7D9E-49E0-A87F-230AB2B1C8AA}" dt="2023-02-07T15:30:00.211" v="2"/>
          <ac:spMkLst>
            <pc:docMk/>
            <pc:sldMk cId="906212891" sldId="257"/>
            <ac:spMk id="2" creationId="{41CE139B-78BC-A816-C67F-9D64FBFE009A}"/>
          </ac:spMkLst>
        </pc:spChg>
      </pc:sldChg>
      <pc:sldChg chg="new">
        <pc:chgData name="B DUB" userId="e2984d84ffcd8412" providerId="LiveId" clId="{CFEFBD80-7D9E-49E0-A87F-230AB2B1C8AA}" dt="2023-02-07T15:47:48.668" v="366" actId="680"/>
        <pc:sldMkLst>
          <pc:docMk/>
          <pc:sldMk cId="4213834871" sldId="257"/>
        </pc:sldMkLst>
      </pc:sldChg>
      <pc:sldChg chg="modSp del">
        <pc:chgData name="B DUB" userId="e2984d84ffcd8412" providerId="LiveId" clId="{CFEFBD80-7D9E-49E0-A87F-230AB2B1C8AA}" dt="2023-02-07T15:47:38.173" v="365" actId="47"/>
        <pc:sldMkLst>
          <pc:docMk/>
          <pc:sldMk cId="982652999" sldId="258"/>
        </pc:sldMkLst>
        <pc:spChg chg="mod">
          <ac:chgData name="B DUB" userId="e2984d84ffcd8412" providerId="LiveId" clId="{CFEFBD80-7D9E-49E0-A87F-230AB2B1C8AA}" dt="2023-02-07T15:30:00.211" v="2"/>
          <ac:spMkLst>
            <pc:docMk/>
            <pc:sldMk cId="982652999" sldId="258"/>
            <ac:spMk id="2" creationId="{9FC44E79-D370-C395-E2B9-0C1F588DE037}"/>
          </ac:spMkLst>
        </pc:spChg>
      </pc:sldChg>
      <pc:sldChg chg="new">
        <pc:chgData name="B DUB" userId="e2984d84ffcd8412" providerId="LiveId" clId="{CFEFBD80-7D9E-49E0-A87F-230AB2B1C8AA}" dt="2023-02-07T15:47:56.786" v="367" actId="680"/>
        <pc:sldMkLst>
          <pc:docMk/>
          <pc:sldMk cId="1284787440" sldId="258"/>
        </pc:sldMkLst>
      </pc:sldChg>
      <pc:sldChg chg="new">
        <pc:chgData name="B DUB" userId="e2984d84ffcd8412" providerId="LiveId" clId="{CFEFBD80-7D9E-49E0-A87F-230AB2B1C8AA}" dt="2023-02-07T15:47:58.811" v="368" actId="680"/>
        <pc:sldMkLst>
          <pc:docMk/>
          <pc:sldMk cId="2805084823" sldId="259"/>
        </pc:sldMkLst>
      </pc:sldChg>
      <pc:sldMasterChg chg="modSp modSldLayout">
        <pc:chgData name="B DUB" userId="e2984d84ffcd8412" providerId="LiveId" clId="{CFEFBD80-7D9E-49E0-A87F-230AB2B1C8AA}" dt="2023-02-07T15:30:00.211" v="2"/>
        <pc:sldMasterMkLst>
          <pc:docMk/>
          <pc:sldMasterMk cId="2234793236" sldId="2147483648"/>
        </pc:sldMasterMkLst>
        <pc:spChg chg="mod">
          <ac:chgData name="B DUB" userId="e2984d84ffcd8412" providerId="LiveId" clId="{CFEFBD80-7D9E-49E0-A87F-230AB2B1C8AA}" dt="2023-02-07T15:30:00.211" v="2"/>
          <ac:spMkLst>
            <pc:docMk/>
            <pc:sldMasterMk cId="2234793236" sldId="2147483648"/>
            <ac:spMk id="2" creationId="{4F251054-251F-CC4B-CAD6-7B7B83CDBDE9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234793236" sldId="2147483648"/>
            <ac:spMk id="3" creationId="{F7B2D56B-99E3-6A7A-844A-BB5EBF8C5143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234793236" sldId="2147483648"/>
            <ac:spMk id="4" creationId="{C6BE5C28-82D8-E74B-DC6E-4D7E5E5508FE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234793236" sldId="2147483648"/>
            <ac:spMk id="5" creationId="{0CD63606-824D-8AB7-F7B3-FF8758BCB40F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234793236" sldId="2147483648"/>
            <ac:spMk id="6" creationId="{D3F3F837-52A6-6FA6-3A94-D489F1178F21}"/>
          </ac:spMkLst>
        </pc:spChg>
        <pc:sldLayoutChg chg="modSp">
          <pc:chgData name="B DUB" userId="e2984d84ffcd8412" providerId="LiveId" clId="{CFEFBD80-7D9E-49E0-A87F-230AB2B1C8AA}" dt="2023-02-07T15:30:00.211" v="2"/>
          <pc:sldLayoutMkLst>
            <pc:docMk/>
            <pc:sldMasterMk cId="2234793236" sldId="2147483648"/>
            <pc:sldLayoutMk cId="2663604517" sldId="2147483649"/>
          </pc:sldLayoutMkLst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2" creationId="{D2B4A9D6-B2FF-044F-7EF2-729E8756DF64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3" creationId="{37D9E922-54B1-F78A-029E-ACCACAD8AF78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4" creationId="{A89D204E-28C3-7C12-0325-82CAECFA41EA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5" creationId="{B203F0F3-5344-1E36-BCC0-E475DC9D7CA7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6" creationId="{B6978C38-D8A9-18A3-B7DF-D258A7A72F0F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8" creationId="{A332CB29-0A67-C7E6-07DC-FE8B95D44576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9" creationId="{EE6E06DD-6A87-0EA3-233D-1F52938F1C75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11" creationId="{03CCC717-1AAC-B535-5F88-3019B82BE420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234793236" sldId="2147483648"/>
              <pc:sldLayoutMk cId="2663604517" sldId="2147483649"/>
              <ac:spMk id="12" creationId="{8A53BA87-7F77-9056-18E4-B4FFF0DEEDC5}"/>
            </ac:spMkLst>
          </pc:spChg>
          <pc:picChg chg="mod">
            <ac:chgData name="B DUB" userId="e2984d84ffcd8412" providerId="LiveId" clId="{CFEFBD80-7D9E-49E0-A87F-230AB2B1C8AA}" dt="2023-02-07T15:30:00.211" v="2"/>
            <ac:picMkLst>
              <pc:docMk/>
              <pc:sldMasterMk cId="2234793236" sldId="2147483648"/>
              <pc:sldLayoutMk cId="2663604517" sldId="2147483649"/>
              <ac:picMk id="10" creationId="{28C28C21-1223-1B24-159E-54E74DBF04B0}"/>
            </ac:picMkLst>
          </pc:picChg>
        </pc:sldLayoutChg>
        <pc:sldLayoutChg chg="modSp">
          <pc:chgData name="B DUB" userId="e2984d84ffcd8412" providerId="LiveId" clId="{CFEFBD80-7D9E-49E0-A87F-230AB2B1C8AA}" dt="2023-02-07T15:30:00.211" v="2"/>
          <pc:sldLayoutMkLst>
            <pc:docMk/>
            <pc:sldMasterMk cId="2234793236" sldId="2147483648"/>
            <pc:sldLayoutMk cId="331807521" sldId="2147483660"/>
          </pc:sldLayoutMkLst>
          <pc:picChg chg="mod">
            <ac:chgData name="B DUB" userId="e2984d84ffcd8412" providerId="LiveId" clId="{CFEFBD80-7D9E-49E0-A87F-230AB2B1C8AA}" dt="2023-02-07T15:30:00.211" v="2"/>
            <ac:picMkLst>
              <pc:docMk/>
              <pc:sldMasterMk cId="2234793236" sldId="2147483648"/>
              <pc:sldLayoutMk cId="331807521" sldId="2147483660"/>
              <ac:picMk id="10" creationId="{28C28C21-1223-1B24-159E-54E74DBF04B0}"/>
            </ac:picMkLst>
          </pc:picChg>
        </pc:sldLayoutChg>
        <pc:sldLayoutChg chg="modSp">
          <pc:chgData name="B DUB" userId="e2984d84ffcd8412" providerId="LiveId" clId="{CFEFBD80-7D9E-49E0-A87F-230AB2B1C8AA}" dt="2023-02-07T15:30:00.211" v="2"/>
          <pc:sldLayoutMkLst>
            <pc:docMk/>
            <pc:sldMasterMk cId="2100189728" sldId="2147483664"/>
            <pc:sldLayoutMk cId="4108886052" sldId="2147483661"/>
          </pc:sldLayoutMkLst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2" creationId="{D2B4A9D6-B2FF-044F-7EF2-729E8756DF64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3" creationId="{37D9E922-54B1-F78A-029E-ACCACAD8AF78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4" creationId="{A89D204E-28C3-7C12-0325-82CAECFA41EA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5" creationId="{B203F0F3-5344-1E36-BCC0-E475DC9D7CA7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6" creationId="{B6978C38-D8A9-18A3-B7DF-D258A7A72F0F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7" creationId="{6BB7CAA0-B216-D16E-FF1E-D2BB6E3069A6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8" creationId="{A332CB29-0A67-C7E6-07DC-FE8B95D44576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9" creationId="{EE6E06DD-6A87-0EA3-233D-1F52938F1C75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11" creationId="{03CCC717-1AAC-B535-5F88-3019B82BE420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12" creationId="{8A53BA87-7F77-9056-18E4-B4FFF0DEEDC5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21" creationId="{2C392D5F-9BC4-9527-6EC1-40CEF836E2B2}"/>
            </ac:spMkLst>
          </pc:spChg>
          <pc:spChg chg="mod">
            <ac:chgData name="B DUB" userId="e2984d84ffcd8412" providerId="LiveId" clId="{CFEFBD80-7D9E-49E0-A87F-230AB2B1C8AA}" dt="2023-02-07T15:30:00.211" v="2"/>
            <ac:spMkLst>
              <pc:docMk/>
              <pc:sldMasterMk cId="2100189728" sldId="2147483664"/>
              <pc:sldLayoutMk cId="4108886052" sldId="2147483661"/>
              <ac:spMk id="23" creationId="{88F35BE5-59C7-4E0B-22D0-363806AA7880}"/>
            </ac:spMkLst>
          </pc:spChg>
          <pc:picChg chg="mod">
            <ac:chgData name="B DUB" userId="e2984d84ffcd8412" providerId="LiveId" clId="{CFEFBD80-7D9E-49E0-A87F-230AB2B1C8AA}" dt="2023-02-07T15:30:00.211" v="2"/>
            <ac:picMkLst>
              <pc:docMk/>
              <pc:sldMasterMk cId="2100189728" sldId="2147483664"/>
              <pc:sldLayoutMk cId="4108886052" sldId="2147483661"/>
              <ac:picMk id="10" creationId="{28C28C21-1223-1B24-159E-54E74DBF04B0}"/>
            </ac:picMkLst>
          </pc:picChg>
        </pc:sldLayoutChg>
      </pc:sldMasterChg>
      <pc:sldMasterChg chg="modSp del delSldLayout">
        <pc:chgData name="B DUB" userId="e2984d84ffcd8412" providerId="LiveId" clId="{CFEFBD80-7D9E-49E0-A87F-230AB2B1C8AA}" dt="2023-02-07T15:33:11.295" v="39" actId="2696"/>
        <pc:sldMasterMkLst>
          <pc:docMk/>
          <pc:sldMasterMk cId="2883744280" sldId="2147483662"/>
        </pc:sldMasterMkLst>
        <pc:spChg chg="mod">
          <ac:chgData name="B DUB" userId="e2984d84ffcd8412" providerId="LiveId" clId="{CFEFBD80-7D9E-49E0-A87F-230AB2B1C8AA}" dt="2023-02-07T15:30:00.211" v="2"/>
          <ac:spMkLst>
            <pc:docMk/>
            <pc:sldMasterMk cId="2883744280" sldId="2147483662"/>
            <ac:spMk id="2" creationId="{9F93C4A8-11CF-C22C-A007-0D5FC15018A7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883744280" sldId="2147483662"/>
            <ac:spMk id="3" creationId="{E29A5722-4F74-7F0A-0711-383230E3EA00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883744280" sldId="2147483662"/>
            <ac:spMk id="4" creationId="{A4363526-5BFA-0FCA-CB01-90065C778F03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883744280" sldId="2147483662"/>
            <ac:spMk id="5" creationId="{911267E7-AE51-5570-82C2-D57EDAAAB872}"/>
          </ac:spMkLst>
        </pc:spChg>
        <pc:spChg chg="mod">
          <ac:chgData name="B DUB" userId="e2984d84ffcd8412" providerId="LiveId" clId="{CFEFBD80-7D9E-49E0-A87F-230AB2B1C8AA}" dt="2023-02-07T15:30:00.211" v="2"/>
          <ac:spMkLst>
            <pc:docMk/>
            <pc:sldMasterMk cId="2883744280" sldId="2147483662"/>
            <ac:spMk id="6" creationId="{6E6147FE-244E-EC95-6C47-D7B6A6E6E082}"/>
          </ac:spMkLst>
        </pc:spChg>
        <pc:sldLayoutChg chg="del">
          <pc:chgData name="B DUB" userId="e2984d84ffcd8412" providerId="LiveId" clId="{CFEFBD80-7D9E-49E0-A87F-230AB2B1C8AA}" dt="2023-02-07T15:33:11.293" v="38" actId="2696"/>
          <pc:sldLayoutMkLst>
            <pc:docMk/>
            <pc:sldMasterMk cId="2883744280" sldId="2147483662"/>
            <pc:sldLayoutMk cId="2158978853" sldId="2147483663"/>
          </pc:sldLayoutMkLst>
        </pc:sldLayoutChg>
      </pc:sldMasterChg>
      <pc:sldMasterChg chg="modSp delSldLayout modSldLayout">
        <pc:chgData name="B DUB" userId="e2984d84ffcd8412" providerId="LiveId" clId="{CFEFBD80-7D9E-49E0-A87F-230AB2B1C8AA}" dt="2023-02-07T15:47:38.173" v="365" actId="47"/>
        <pc:sldMasterMkLst>
          <pc:docMk/>
          <pc:sldMasterMk cId="2100189728" sldId="2147483664"/>
        </pc:sldMasterMkLst>
        <pc:sldLayoutChg chg="del">
          <pc:chgData name="B DUB" userId="e2984d84ffcd8412" providerId="LiveId" clId="{CFEFBD80-7D9E-49E0-A87F-230AB2B1C8AA}" dt="2023-02-07T15:33:03.114" v="37" actId="2696"/>
          <pc:sldLayoutMkLst>
            <pc:docMk/>
            <pc:sldMasterMk cId="2100189728" sldId="2147483664"/>
            <pc:sldLayoutMk cId="4108886052" sldId="2147483661"/>
          </pc:sldLayoutMkLst>
        </pc:sldLayoutChg>
        <pc:sldLayoutChg chg="del">
          <pc:chgData name="B DUB" userId="e2984d84ffcd8412" providerId="LiveId" clId="{CFEFBD80-7D9E-49E0-A87F-230AB2B1C8AA}" dt="2023-02-07T15:32:40.945" v="19" actId="2696"/>
          <pc:sldLayoutMkLst>
            <pc:docMk/>
            <pc:sldMasterMk cId="2100189728" sldId="2147483664"/>
            <pc:sldLayoutMk cId="3263179801" sldId="2147483665"/>
          </pc:sldLayoutMkLst>
        </pc:sldLayoutChg>
        <pc:sldLayoutChg chg="del">
          <pc:chgData name="B DUB" userId="e2984d84ffcd8412" providerId="LiveId" clId="{CFEFBD80-7D9E-49E0-A87F-230AB2B1C8AA}" dt="2023-02-07T15:32:40.946" v="20" actId="2696"/>
          <pc:sldLayoutMkLst>
            <pc:docMk/>
            <pc:sldMasterMk cId="2100189728" sldId="2147483664"/>
            <pc:sldLayoutMk cId="3265671557" sldId="2147483666"/>
          </pc:sldLayoutMkLst>
        </pc:sldLayoutChg>
        <pc:sldLayoutChg chg="del">
          <pc:chgData name="B DUB" userId="e2984d84ffcd8412" providerId="LiveId" clId="{CFEFBD80-7D9E-49E0-A87F-230AB2B1C8AA}" dt="2023-02-07T15:32:40.948" v="21" actId="2696"/>
          <pc:sldLayoutMkLst>
            <pc:docMk/>
            <pc:sldMasterMk cId="2100189728" sldId="2147483664"/>
            <pc:sldLayoutMk cId="2657509626" sldId="2147483667"/>
          </pc:sldLayoutMkLst>
        </pc:sldLayoutChg>
        <pc:sldLayoutChg chg="del">
          <pc:chgData name="B DUB" userId="e2984d84ffcd8412" providerId="LiveId" clId="{CFEFBD80-7D9E-49E0-A87F-230AB2B1C8AA}" dt="2023-02-07T15:32:40.950" v="22" actId="2696"/>
          <pc:sldLayoutMkLst>
            <pc:docMk/>
            <pc:sldMasterMk cId="2100189728" sldId="2147483664"/>
            <pc:sldLayoutMk cId="3569318045" sldId="2147483668"/>
          </pc:sldLayoutMkLst>
        </pc:sldLayoutChg>
        <pc:sldLayoutChg chg="del">
          <pc:chgData name="B DUB" userId="e2984d84ffcd8412" providerId="LiveId" clId="{CFEFBD80-7D9E-49E0-A87F-230AB2B1C8AA}" dt="2023-02-07T15:32:40.951" v="23" actId="2696"/>
          <pc:sldLayoutMkLst>
            <pc:docMk/>
            <pc:sldMasterMk cId="2100189728" sldId="2147483664"/>
            <pc:sldLayoutMk cId="1794606148" sldId="2147483669"/>
          </pc:sldLayoutMkLst>
        </pc:sldLayoutChg>
        <pc:sldLayoutChg chg="del">
          <pc:chgData name="B DUB" userId="e2984d84ffcd8412" providerId="LiveId" clId="{CFEFBD80-7D9E-49E0-A87F-230AB2B1C8AA}" dt="2023-02-07T15:32:40.953" v="24" actId="2696"/>
          <pc:sldLayoutMkLst>
            <pc:docMk/>
            <pc:sldMasterMk cId="2100189728" sldId="2147483664"/>
            <pc:sldLayoutMk cId="1504384679" sldId="2147483670"/>
          </pc:sldLayoutMkLst>
        </pc:sldLayoutChg>
        <pc:sldLayoutChg chg="del">
          <pc:chgData name="B DUB" userId="e2984d84ffcd8412" providerId="LiveId" clId="{CFEFBD80-7D9E-49E0-A87F-230AB2B1C8AA}" dt="2023-02-07T15:32:40.955" v="25" actId="2696"/>
          <pc:sldLayoutMkLst>
            <pc:docMk/>
            <pc:sldMasterMk cId="2100189728" sldId="2147483664"/>
            <pc:sldLayoutMk cId="2925925467" sldId="2147483671"/>
          </pc:sldLayoutMkLst>
        </pc:sldLayoutChg>
        <pc:sldLayoutChg chg="del">
          <pc:chgData name="B DUB" userId="e2984d84ffcd8412" providerId="LiveId" clId="{CFEFBD80-7D9E-49E0-A87F-230AB2B1C8AA}" dt="2023-02-07T15:32:40.957" v="26" actId="2696"/>
          <pc:sldLayoutMkLst>
            <pc:docMk/>
            <pc:sldMasterMk cId="2100189728" sldId="2147483664"/>
            <pc:sldLayoutMk cId="1666583174" sldId="2147483672"/>
          </pc:sldLayoutMkLst>
        </pc:sldLayoutChg>
        <pc:sldLayoutChg chg="del">
          <pc:chgData name="B DUB" userId="e2984d84ffcd8412" providerId="LiveId" clId="{CFEFBD80-7D9E-49E0-A87F-230AB2B1C8AA}" dt="2023-02-07T15:32:40.958" v="27" actId="2696"/>
          <pc:sldLayoutMkLst>
            <pc:docMk/>
            <pc:sldMasterMk cId="2100189728" sldId="2147483664"/>
            <pc:sldLayoutMk cId="4197263808" sldId="2147483673"/>
          </pc:sldLayoutMkLst>
        </pc:sldLayoutChg>
        <pc:sldLayoutChg chg="del">
          <pc:chgData name="B DUB" userId="e2984d84ffcd8412" providerId="LiveId" clId="{CFEFBD80-7D9E-49E0-A87F-230AB2B1C8AA}" dt="2023-02-07T15:32:40.960" v="28" actId="2696"/>
          <pc:sldLayoutMkLst>
            <pc:docMk/>
            <pc:sldMasterMk cId="2100189728" sldId="2147483664"/>
            <pc:sldLayoutMk cId="2885426584" sldId="2147483674"/>
          </pc:sldLayoutMkLst>
        </pc:sldLayoutChg>
        <pc:sldLayoutChg chg="modSp del">
          <pc:chgData name="B DUB" userId="e2984d84ffcd8412" providerId="LiveId" clId="{CFEFBD80-7D9E-49E0-A87F-230AB2B1C8AA}" dt="2023-02-07T15:32:40.942" v="18" actId="2696"/>
          <pc:sldLayoutMkLst>
            <pc:docMk/>
            <pc:sldMasterMk cId="2100189728" sldId="2147483664"/>
            <pc:sldLayoutMk cId="3128100993" sldId="2147483675"/>
          </pc:sldLayoutMkLst>
        </pc:sldLayoutChg>
        <pc:sldLayoutChg chg="addSp delSp modSp mod">
          <pc:chgData name="B DUB" userId="e2984d84ffcd8412" providerId="LiveId" clId="{CFEFBD80-7D9E-49E0-A87F-230AB2B1C8AA}" dt="2023-02-07T15:31:51.859" v="11" actId="1076"/>
          <pc:sldLayoutMkLst>
            <pc:docMk/>
            <pc:sldMasterMk cId="2100189728" sldId="2147483664"/>
            <pc:sldLayoutMk cId="3946032552" sldId="2147483676"/>
          </pc:sldLayoutMkLst>
          <pc:picChg chg="add del mod">
            <ac:chgData name="B DUB" userId="e2984d84ffcd8412" providerId="LiveId" clId="{CFEFBD80-7D9E-49E0-A87F-230AB2B1C8AA}" dt="2023-02-07T15:31:42.980" v="8" actId="478"/>
            <ac:picMkLst>
              <pc:docMk/>
              <pc:sldMasterMk cId="2100189728" sldId="2147483664"/>
              <pc:sldLayoutMk cId="3946032552" sldId="2147483676"/>
              <ac:picMk id="2" creationId="{9701349D-2920-31B4-3809-DEC432BF4F1F}"/>
            </ac:picMkLst>
          </pc:picChg>
          <pc:picChg chg="add mod">
            <ac:chgData name="B DUB" userId="e2984d84ffcd8412" providerId="LiveId" clId="{CFEFBD80-7D9E-49E0-A87F-230AB2B1C8AA}" dt="2023-02-07T15:31:51.859" v="11" actId="1076"/>
            <ac:picMkLst>
              <pc:docMk/>
              <pc:sldMasterMk cId="2100189728" sldId="2147483664"/>
              <pc:sldLayoutMk cId="3946032552" sldId="2147483676"/>
              <ac:picMk id="4" creationId="{FBF459D9-9CCB-4EAA-1078-E11E1319C8A7}"/>
            </ac:picMkLst>
          </pc:picChg>
          <pc:picChg chg="del">
            <ac:chgData name="B DUB" userId="e2984d84ffcd8412" providerId="LiveId" clId="{CFEFBD80-7D9E-49E0-A87F-230AB2B1C8AA}" dt="2023-02-07T15:30:35.143" v="5" actId="478"/>
            <ac:picMkLst>
              <pc:docMk/>
              <pc:sldMasterMk cId="2100189728" sldId="2147483664"/>
              <pc:sldLayoutMk cId="3946032552" sldId="2147483676"/>
              <ac:picMk id="10" creationId="{28C28C21-1223-1B24-159E-54E74DBF04B0}"/>
            </ac:picMkLst>
          </pc:picChg>
        </pc:sldLayoutChg>
        <pc:sldLayoutChg chg="delSp modSp del mod">
          <pc:chgData name="B DUB" userId="e2984d84ffcd8412" providerId="LiveId" clId="{CFEFBD80-7D9E-49E0-A87F-230AB2B1C8AA}" dt="2023-02-07T15:47:38.173" v="365" actId="47"/>
          <pc:sldLayoutMkLst>
            <pc:docMk/>
            <pc:sldMasterMk cId="2100189728" sldId="2147483664"/>
            <pc:sldLayoutMk cId="3851732549" sldId="2147483677"/>
          </pc:sldLayoutMkLst>
          <pc:spChg chg="del">
            <ac:chgData name="B DUB" userId="e2984d84ffcd8412" providerId="LiveId" clId="{CFEFBD80-7D9E-49E0-A87F-230AB2B1C8AA}" dt="2023-02-07T15:32:49.986" v="31" actId="478"/>
            <ac:spMkLst>
              <pc:docMk/>
              <pc:sldMasterMk cId="2100189728" sldId="2147483664"/>
              <pc:sldLayoutMk cId="3851732549" sldId="2147483677"/>
              <ac:spMk id="2" creationId="{D2B4A9D6-B2FF-044F-7EF2-729E8756DF64}"/>
            </ac:spMkLst>
          </pc:spChg>
          <pc:spChg chg="del">
            <ac:chgData name="B DUB" userId="e2984d84ffcd8412" providerId="LiveId" clId="{CFEFBD80-7D9E-49E0-A87F-230AB2B1C8AA}" dt="2023-02-07T15:32:53.625" v="36" actId="478"/>
            <ac:spMkLst>
              <pc:docMk/>
              <pc:sldMasterMk cId="2100189728" sldId="2147483664"/>
              <pc:sldLayoutMk cId="3851732549" sldId="2147483677"/>
              <ac:spMk id="3" creationId="{37D9E922-54B1-F78A-029E-ACCACAD8AF78}"/>
            </ac:spMkLst>
          </pc:spChg>
          <pc:spChg chg="del">
            <ac:chgData name="B DUB" userId="e2984d84ffcd8412" providerId="LiveId" clId="{CFEFBD80-7D9E-49E0-A87F-230AB2B1C8AA}" dt="2023-02-07T15:32:52.294" v="34" actId="478"/>
            <ac:spMkLst>
              <pc:docMk/>
              <pc:sldMasterMk cId="2100189728" sldId="2147483664"/>
              <pc:sldLayoutMk cId="3851732549" sldId="2147483677"/>
              <ac:spMk id="4" creationId="{A89D204E-28C3-7C12-0325-82CAECFA41EA}"/>
            </ac:spMkLst>
          </pc:spChg>
          <pc:spChg chg="del">
            <ac:chgData name="B DUB" userId="e2984d84ffcd8412" providerId="LiveId" clId="{CFEFBD80-7D9E-49E0-A87F-230AB2B1C8AA}" dt="2023-02-07T15:32:48.962" v="29" actId="478"/>
            <ac:spMkLst>
              <pc:docMk/>
              <pc:sldMasterMk cId="2100189728" sldId="2147483664"/>
              <pc:sldLayoutMk cId="3851732549" sldId="2147483677"/>
              <ac:spMk id="5" creationId="{B203F0F3-5344-1E36-BCC0-E475DC9D7CA7}"/>
            </ac:spMkLst>
          </pc:spChg>
          <pc:spChg chg="del mod">
            <ac:chgData name="B DUB" userId="e2984d84ffcd8412" providerId="LiveId" clId="{CFEFBD80-7D9E-49E0-A87F-230AB2B1C8AA}" dt="2023-02-07T15:32:51.639" v="33" actId="478"/>
            <ac:spMkLst>
              <pc:docMk/>
              <pc:sldMasterMk cId="2100189728" sldId="2147483664"/>
              <pc:sldLayoutMk cId="3851732549" sldId="2147483677"/>
              <ac:spMk id="6" creationId="{B6978C38-D8A9-18A3-B7DF-D258A7A72F0F}"/>
            </ac:spMkLst>
          </pc:spChg>
          <pc:spChg chg="del">
            <ac:chgData name="B DUB" userId="e2984d84ffcd8412" providerId="LiveId" clId="{CFEFBD80-7D9E-49E0-A87F-230AB2B1C8AA}" dt="2023-02-07T15:32:02.268" v="14" actId="478"/>
            <ac:spMkLst>
              <pc:docMk/>
              <pc:sldMasterMk cId="2100189728" sldId="2147483664"/>
              <pc:sldLayoutMk cId="3851732549" sldId="2147483677"/>
              <ac:spMk id="8" creationId="{A332CB29-0A67-C7E6-07DC-FE8B95D44576}"/>
            </ac:spMkLst>
          </pc:spChg>
          <pc:spChg chg="del">
            <ac:chgData name="B DUB" userId="e2984d84ffcd8412" providerId="LiveId" clId="{CFEFBD80-7D9E-49E0-A87F-230AB2B1C8AA}" dt="2023-02-07T15:32:52.923" v="35" actId="478"/>
            <ac:spMkLst>
              <pc:docMk/>
              <pc:sldMasterMk cId="2100189728" sldId="2147483664"/>
              <pc:sldLayoutMk cId="3851732549" sldId="2147483677"/>
              <ac:spMk id="9" creationId="{EE6E06DD-6A87-0EA3-233D-1F52938F1C75}"/>
            </ac:spMkLst>
          </pc:spChg>
          <pc:spChg chg="del">
            <ac:chgData name="B DUB" userId="e2984d84ffcd8412" providerId="LiveId" clId="{CFEFBD80-7D9E-49E0-A87F-230AB2B1C8AA}" dt="2023-02-07T15:32:03.108" v="15" actId="478"/>
            <ac:spMkLst>
              <pc:docMk/>
              <pc:sldMasterMk cId="2100189728" sldId="2147483664"/>
              <pc:sldLayoutMk cId="3851732549" sldId="2147483677"/>
              <ac:spMk id="11" creationId="{03CCC717-1AAC-B535-5F88-3019B82BE420}"/>
            </ac:spMkLst>
          </pc:spChg>
          <pc:spChg chg="del">
            <ac:chgData name="B DUB" userId="e2984d84ffcd8412" providerId="LiveId" clId="{CFEFBD80-7D9E-49E0-A87F-230AB2B1C8AA}" dt="2023-02-07T15:32:04.043" v="16" actId="478"/>
            <ac:spMkLst>
              <pc:docMk/>
              <pc:sldMasterMk cId="2100189728" sldId="2147483664"/>
              <pc:sldLayoutMk cId="3851732549" sldId="2147483677"/>
              <ac:spMk id="12" creationId="{8A53BA87-7F77-9056-18E4-B4FFF0DEEDC5}"/>
            </ac:spMkLst>
          </pc:spChg>
          <pc:picChg chg="del">
            <ac:chgData name="B DUB" userId="e2984d84ffcd8412" providerId="LiveId" clId="{CFEFBD80-7D9E-49E0-A87F-230AB2B1C8AA}" dt="2023-02-07T15:32:01.465" v="13" actId="478"/>
            <ac:picMkLst>
              <pc:docMk/>
              <pc:sldMasterMk cId="2100189728" sldId="2147483664"/>
              <pc:sldLayoutMk cId="3851732549" sldId="2147483677"/>
              <ac:picMk id="10" creationId="{28C28C21-1223-1B24-159E-54E74DBF04B0}"/>
            </ac:picMkLst>
          </pc:picChg>
        </pc:sldLayoutChg>
        <pc:sldLayoutChg chg="addSp modSp mod">
          <pc:chgData name="B DUB" userId="e2984d84ffcd8412" providerId="LiveId" clId="{CFEFBD80-7D9E-49E0-A87F-230AB2B1C8AA}" dt="2023-02-07T15:37:34.027" v="117" actId="20577"/>
          <pc:sldLayoutMkLst>
            <pc:docMk/>
            <pc:sldMasterMk cId="2100189728" sldId="2147483664"/>
            <pc:sldLayoutMk cId="3488574063" sldId="2147483678"/>
          </pc:sldLayoutMkLst>
          <pc:spChg chg="add mod">
            <ac:chgData name="B DUB" userId="e2984d84ffcd8412" providerId="LiveId" clId="{CFEFBD80-7D9E-49E0-A87F-230AB2B1C8AA}" dt="2023-02-07T15:33:55.229" v="46" actId="208"/>
            <ac:spMkLst>
              <pc:docMk/>
              <pc:sldMasterMk cId="2100189728" sldId="2147483664"/>
              <pc:sldLayoutMk cId="3488574063" sldId="2147483678"/>
              <ac:spMk id="2" creationId="{B6385EBD-596B-1555-0028-D66860CC98C4}"/>
            </ac:spMkLst>
          </pc:spChg>
          <pc:spChg chg="add mod">
            <ac:chgData name="B DUB" userId="e2984d84ffcd8412" providerId="LiveId" clId="{CFEFBD80-7D9E-49E0-A87F-230AB2B1C8AA}" dt="2023-02-07T15:33:55.229" v="46" actId="208"/>
            <ac:spMkLst>
              <pc:docMk/>
              <pc:sldMasterMk cId="2100189728" sldId="2147483664"/>
              <pc:sldLayoutMk cId="3488574063" sldId="2147483678"/>
              <ac:spMk id="3" creationId="{3D7191F1-0A99-3780-5371-592DC5E72716}"/>
            </ac:spMkLst>
          </pc:spChg>
          <pc:spChg chg="add mod">
            <ac:chgData name="B DUB" userId="e2984d84ffcd8412" providerId="LiveId" clId="{CFEFBD80-7D9E-49E0-A87F-230AB2B1C8AA}" dt="2023-02-07T15:37:21.744" v="110" actId="20577"/>
            <ac:spMkLst>
              <pc:docMk/>
              <pc:sldMasterMk cId="2100189728" sldId="2147483664"/>
              <pc:sldLayoutMk cId="3488574063" sldId="2147483678"/>
              <ac:spMk id="5" creationId="{6E9004DB-75E5-F509-B9FA-D56807E3C5A6}"/>
            </ac:spMkLst>
          </pc:spChg>
          <pc:spChg chg="add mod">
            <ac:chgData name="B DUB" userId="e2984d84ffcd8412" providerId="LiveId" clId="{CFEFBD80-7D9E-49E0-A87F-230AB2B1C8AA}" dt="2023-02-07T15:37:34.027" v="117" actId="20577"/>
            <ac:spMkLst>
              <pc:docMk/>
              <pc:sldMasterMk cId="2100189728" sldId="2147483664"/>
              <pc:sldLayoutMk cId="3488574063" sldId="2147483678"/>
              <ac:spMk id="6" creationId="{63EF85EB-5291-BE18-00E1-38281487BCD8}"/>
            </ac:spMkLst>
          </pc:spChg>
        </pc:sldLayoutChg>
        <pc:sldLayoutChg chg="addSp modSp mod">
          <pc:chgData name="B DUB" userId="e2984d84ffcd8412" providerId="LiveId" clId="{CFEFBD80-7D9E-49E0-A87F-230AB2B1C8AA}" dt="2023-02-07T15:42:29.249" v="267" actId="1076"/>
          <pc:sldLayoutMkLst>
            <pc:docMk/>
            <pc:sldMasterMk cId="2100189728" sldId="2147483664"/>
            <pc:sldLayoutMk cId="4199122173" sldId="2147483679"/>
          </pc:sldLayoutMkLst>
          <pc:spChg chg="add mod">
            <ac:chgData name="B DUB" userId="e2984d84ffcd8412" providerId="LiveId" clId="{CFEFBD80-7D9E-49E0-A87F-230AB2B1C8AA}" dt="2023-02-07T15:37:54.522" v="119" actId="13822"/>
            <ac:spMkLst>
              <pc:docMk/>
              <pc:sldMasterMk cId="2100189728" sldId="2147483664"/>
              <pc:sldLayoutMk cId="4199122173" sldId="2147483679"/>
              <ac:spMk id="2" creationId="{E06BBBB4-5E02-2060-F5A9-8CE945EFD7A4}"/>
            </ac:spMkLst>
          </pc:spChg>
          <pc:spChg chg="add mod">
            <ac:chgData name="B DUB" userId="e2984d84ffcd8412" providerId="LiveId" clId="{CFEFBD80-7D9E-49E0-A87F-230AB2B1C8AA}" dt="2023-02-07T15:42:24.768" v="266" actId="14100"/>
            <ac:spMkLst>
              <pc:docMk/>
              <pc:sldMasterMk cId="2100189728" sldId="2147483664"/>
              <pc:sldLayoutMk cId="4199122173" sldId="2147483679"/>
              <ac:spMk id="3" creationId="{F38A4410-BBA0-840D-491B-EB346F2CBDB8}"/>
            </ac:spMkLst>
          </pc:spChg>
          <pc:spChg chg="add mod ord">
            <ac:chgData name="B DUB" userId="e2984d84ffcd8412" providerId="LiveId" clId="{CFEFBD80-7D9E-49E0-A87F-230AB2B1C8AA}" dt="2023-02-07T15:41:54.071" v="259" actId="171"/>
            <ac:spMkLst>
              <pc:docMk/>
              <pc:sldMasterMk cId="2100189728" sldId="2147483664"/>
              <pc:sldLayoutMk cId="4199122173" sldId="2147483679"/>
              <ac:spMk id="5" creationId="{49634B57-5E4A-DD43-2A1F-31409117478B}"/>
            </ac:spMkLst>
          </pc:spChg>
          <pc:spChg chg="add mod ord">
            <ac:chgData name="B DUB" userId="e2984d84ffcd8412" providerId="LiveId" clId="{CFEFBD80-7D9E-49E0-A87F-230AB2B1C8AA}" dt="2023-02-07T15:42:04.244" v="262" actId="171"/>
            <ac:spMkLst>
              <pc:docMk/>
              <pc:sldMasterMk cId="2100189728" sldId="2147483664"/>
              <pc:sldLayoutMk cId="4199122173" sldId="2147483679"/>
              <ac:spMk id="6" creationId="{539D5351-1F37-9F9C-3717-A009875BC4E5}"/>
            </ac:spMkLst>
          </pc:spChg>
          <pc:spChg chg="add mod ord">
            <ac:chgData name="B DUB" userId="e2984d84ffcd8412" providerId="LiveId" clId="{CFEFBD80-7D9E-49E0-A87F-230AB2B1C8AA}" dt="2023-02-07T15:42:29.249" v="267" actId="1076"/>
            <ac:spMkLst>
              <pc:docMk/>
              <pc:sldMasterMk cId="2100189728" sldId="2147483664"/>
              <pc:sldLayoutMk cId="4199122173" sldId="2147483679"/>
              <ac:spMk id="7" creationId="{81074FED-6A71-CFC9-ECB8-B9FF7866CCFF}"/>
            </ac:spMkLst>
          </pc:spChg>
        </pc:sldLayoutChg>
        <pc:sldLayoutChg chg="addSp delSp modSp mod">
          <pc:chgData name="B DUB" userId="e2984d84ffcd8412" providerId="LiveId" clId="{CFEFBD80-7D9E-49E0-A87F-230AB2B1C8AA}" dt="2023-02-07T15:47:23.795" v="363" actId="1076"/>
          <pc:sldLayoutMkLst>
            <pc:docMk/>
            <pc:sldMasterMk cId="2100189728" sldId="2147483664"/>
            <pc:sldLayoutMk cId="2375544223" sldId="2147483680"/>
          </pc:sldLayoutMkLst>
          <pc:spChg chg="del">
            <ac:chgData name="B DUB" userId="e2984d84ffcd8412" providerId="LiveId" clId="{CFEFBD80-7D9E-49E0-A87F-230AB2B1C8AA}" dt="2023-02-07T15:42:50.735" v="271" actId="478"/>
            <ac:spMkLst>
              <pc:docMk/>
              <pc:sldMasterMk cId="2100189728" sldId="2147483664"/>
              <pc:sldLayoutMk cId="2375544223" sldId="2147483680"/>
              <ac:spMk id="2" creationId="{B6385EBD-596B-1555-0028-D66860CC98C4}"/>
            </ac:spMkLst>
          </pc:spChg>
          <pc:spChg chg="del">
            <ac:chgData name="B DUB" userId="e2984d84ffcd8412" providerId="LiveId" clId="{CFEFBD80-7D9E-49E0-A87F-230AB2B1C8AA}" dt="2023-02-07T15:42:50.052" v="270" actId="478"/>
            <ac:spMkLst>
              <pc:docMk/>
              <pc:sldMasterMk cId="2100189728" sldId="2147483664"/>
              <pc:sldLayoutMk cId="2375544223" sldId="2147483680"/>
              <ac:spMk id="3" creationId="{3D7191F1-0A99-3780-5371-592DC5E72716}"/>
            </ac:spMkLst>
          </pc:spChg>
          <pc:spChg chg="del">
            <ac:chgData name="B DUB" userId="e2984d84ffcd8412" providerId="LiveId" clId="{CFEFBD80-7D9E-49E0-A87F-230AB2B1C8AA}" dt="2023-02-07T15:42:48.426" v="268" actId="478"/>
            <ac:spMkLst>
              <pc:docMk/>
              <pc:sldMasterMk cId="2100189728" sldId="2147483664"/>
              <pc:sldLayoutMk cId="2375544223" sldId="2147483680"/>
              <ac:spMk id="5" creationId="{6E9004DB-75E5-F509-B9FA-D56807E3C5A6}"/>
            </ac:spMkLst>
          </pc:spChg>
          <pc:spChg chg="del">
            <ac:chgData name="B DUB" userId="e2984d84ffcd8412" providerId="LiveId" clId="{CFEFBD80-7D9E-49E0-A87F-230AB2B1C8AA}" dt="2023-02-07T15:42:49.309" v="269" actId="478"/>
            <ac:spMkLst>
              <pc:docMk/>
              <pc:sldMasterMk cId="2100189728" sldId="2147483664"/>
              <pc:sldLayoutMk cId="2375544223" sldId="2147483680"/>
              <ac:spMk id="6" creationId="{63EF85EB-5291-BE18-00E1-38281487BCD8}"/>
            </ac:spMkLst>
          </pc:spChg>
          <pc:spChg chg="add mod">
            <ac:chgData name="B DUB" userId="e2984d84ffcd8412" providerId="LiveId" clId="{CFEFBD80-7D9E-49E0-A87F-230AB2B1C8AA}" dt="2023-02-07T15:43:02.085" v="273" actId="13822"/>
            <ac:spMkLst>
              <pc:docMk/>
              <pc:sldMasterMk cId="2100189728" sldId="2147483664"/>
              <pc:sldLayoutMk cId="2375544223" sldId="2147483680"/>
              <ac:spMk id="7" creationId="{7280773A-7629-3C70-7849-1BD981BCAC97}"/>
            </ac:spMkLst>
          </pc:spChg>
          <pc:spChg chg="add mod">
            <ac:chgData name="B DUB" userId="e2984d84ffcd8412" providerId="LiveId" clId="{CFEFBD80-7D9E-49E0-A87F-230AB2B1C8AA}" dt="2023-02-07T15:43:17.493" v="276" actId="14100"/>
            <ac:spMkLst>
              <pc:docMk/>
              <pc:sldMasterMk cId="2100189728" sldId="2147483664"/>
              <pc:sldLayoutMk cId="2375544223" sldId="2147483680"/>
              <ac:spMk id="8" creationId="{5142E317-7900-A70B-B65C-2C723EC5439F}"/>
            </ac:spMkLst>
          </pc:spChg>
          <pc:spChg chg="add mod">
            <ac:chgData name="B DUB" userId="e2984d84ffcd8412" providerId="LiveId" clId="{CFEFBD80-7D9E-49E0-A87F-230AB2B1C8AA}" dt="2023-02-07T15:43:44.956" v="293" actId="20577"/>
            <ac:spMkLst>
              <pc:docMk/>
              <pc:sldMasterMk cId="2100189728" sldId="2147483664"/>
              <pc:sldLayoutMk cId="2375544223" sldId="2147483680"/>
              <ac:spMk id="9" creationId="{71E81F4C-297C-D0EF-6D9B-40E8CACD31EF}"/>
            </ac:spMkLst>
          </pc:spChg>
          <pc:spChg chg="add mod">
            <ac:chgData name="B DUB" userId="e2984d84ffcd8412" providerId="LiveId" clId="{CFEFBD80-7D9E-49E0-A87F-230AB2B1C8AA}" dt="2023-02-07T15:45:47.992" v="358" actId="20577"/>
            <ac:spMkLst>
              <pc:docMk/>
              <pc:sldMasterMk cId="2100189728" sldId="2147483664"/>
              <pc:sldLayoutMk cId="2375544223" sldId="2147483680"/>
              <ac:spMk id="10" creationId="{9EA3A1C8-08E0-3D19-D4D1-6CABC0783266}"/>
            </ac:spMkLst>
          </pc:spChg>
          <pc:spChg chg="add mod">
            <ac:chgData name="B DUB" userId="e2984d84ffcd8412" providerId="LiveId" clId="{CFEFBD80-7D9E-49E0-A87F-230AB2B1C8AA}" dt="2023-02-07T15:45:42.227" v="355" actId="207"/>
            <ac:spMkLst>
              <pc:docMk/>
              <pc:sldMasterMk cId="2100189728" sldId="2147483664"/>
              <pc:sldLayoutMk cId="2375544223" sldId="2147483680"/>
              <ac:spMk id="13" creationId="{2C59310F-4A6A-1011-DA8F-FB1A09AF42EF}"/>
            </ac:spMkLst>
          </pc:spChg>
          <pc:spChg chg="add mod">
            <ac:chgData name="B DUB" userId="e2984d84ffcd8412" providerId="LiveId" clId="{CFEFBD80-7D9E-49E0-A87F-230AB2B1C8AA}" dt="2023-02-07T15:46:13.705" v="362" actId="1076"/>
            <ac:spMkLst>
              <pc:docMk/>
              <pc:sldMasterMk cId="2100189728" sldId="2147483664"/>
              <pc:sldLayoutMk cId="2375544223" sldId="2147483680"/>
              <ac:spMk id="14" creationId="{BB22C54A-2AC5-FF19-B38B-2F2AD8A39D55}"/>
            </ac:spMkLst>
          </pc:spChg>
          <pc:picChg chg="mod">
            <ac:chgData name="B DUB" userId="e2984d84ffcd8412" providerId="LiveId" clId="{CFEFBD80-7D9E-49E0-A87F-230AB2B1C8AA}" dt="2023-02-07T15:47:23.795" v="363" actId="1076"/>
            <ac:picMkLst>
              <pc:docMk/>
              <pc:sldMasterMk cId="2100189728" sldId="2147483664"/>
              <pc:sldLayoutMk cId="2375544223" sldId="2147483680"/>
              <ac:picMk id="4" creationId="{FBF459D9-9CCB-4EAA-1078-E11E1319C8A7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57D3FB2-2CC3-F6CA-0800-FEB38FD63F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F4AC07-7B36-310B-9FDC-923D9D47FC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3ECC9-298A-4F3A-9459-055C697EB22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92951E-575E-84FB-4043-290F2A9FD7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CA0193-56CB-2AB8-551E-8B7250BC4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274AF-CCD7-4085-8112-D3AF0FAA7B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075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C8244DE-466B-546A-E127-7E37CA101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7736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BF459D9-9CCB-4EAA-1078-E11E1319C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34534"/>
            <a:ext cx="6858000" cy="133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BF459D9-9CCB-4EAA-1078-E11E1319C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34534"/>
            <a:ext cx="6858000" cy="1332653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6385EBD-596B-1555-0028-D66860CC98C4}"/>
              </a:ext>
            </a:extLst>
          </p:cNvPr>
          <p:cNvSpPr/>
          <p:nvPr userDrawn="1"/>
        </p:nvSpPr>
        <p:spPr>
          <a:xfrm>
            <a:off x="3429000" y="11643360"/>
            <a:ext cx="3429000" cy="56388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D7191F1-0A99-3780-5371-592DC5E72716}"/>
              </a:ext>
            </a:extLst>
          </p:cNvPr>
          <p:cNvSpPr/>
          <p:nvPr userDrawn="1"/>
        </p:nvSpPr>
        <p:spPr>
          <a:xfrm>
            <a:off x="0" y="11643360"/>
            <a:ext cx="3429000" cy="56388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E9004DB-75E5-F509-B9FA-D56807E3C5A6}"/>
              </a:ext>
            </a:extLst>
          </p:cNvPr>
          <p:cNvSpPr txBox="1"/>
          <p:nvPr userDrawn="1"/>
        </p:nvSpPr>
        <p:spPr>
          <a:xfrm>
            <a:off x="0" y="1164336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EF85EB-5291-BE18-00E1-38281487BCD8}"/>
              </a:ext>
            </a:extLst>
          </p:cNvPr>
          <p:cNvSpPr txBox="1"/>
          <p:nvPr userDrawn="1"/>
        </p:nvSpPr>
        <p:spPr>
          <a:xfrm>
            <a:off x="3429000" y="1168402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Amenities</a:t>
            </a:r>
          </a:p>
        </p:txBody>
      </p:sp>
    </p:spTree>
    <p:extLst>
      <p:ext uri="{BB962C8B-B14F-4D97-AF65-F5344CB8AC3E}">
        <p14:creationId xmlns:p14="http://schemas.microsoft.com/office/powerpoint/2010/main" val="3488574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BF459D9-9CCB-4EAA-1078-E11E1319C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34534"/>
            <a:ext cx="6858000" cy="1332653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06BBBB4-5E02-2060-F5A9-8CE945EFD7A4}"/>
              </a:ext>
            </a:extLst>
          </p:cNvPr>
          <p:cNvSpPr/>
          <p:nvPr userDrawn="1"/>
        </p:nvSpPr>
        <p:spPr>
          <a:xfrm>
            <a:off x="781050" y="-419100"/>
            <a:ext cx="6076950" cy="12611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634B57-5E4A-DD43-2A1F-31409117478B}"/>
              </a:ext>
            </a:extLst>
          </p:cNvPr>
          <p:cNvSpPr/>
          <p:nvPr userDrawn="1"/>
        </p:nvSpPr>
        <p:spPr>
          <a:xfrm>
            <a:off x="781050" y="-419100"/>
            <a:ext cx="6076950" cy="552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9D5351-1F37-9F9C-3717-A009875BC4E5}"/>
              </a:ext>
            </a:extLst>
          </p:cNvPr>
          <p:cNvSpPr/>
          <p:nvPr userDrawn="1"/>
        </p:nvSpPr>
        <p:spPr>
          <a:xfrm>
            <a:off x="781050" y="1447800"/>
            <a:ext cx="6076950" cy="552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1074FED-6A71-CFC9-ECB8-B9FF7866CCFF}"/>
              </a:ext>
            </a:extLst>
          </p:cNvPr>
          <p:cNvSpPr/>
          <p:nvPr userDrawn="1"/>
        </p:nvSpPr>
        <p:spPr>
          <a:xfrm>
            <a:off x="781050" y="4422755"/>
            <a:ext cx="6076950" cy="552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8A4410-BBA0-840D-491B-EB346F2CBDB8}"/>
              </a:ext>
            </a:extLst>
          </p:cNvPr>
          <p:cNvSpPr txBox="1"/>
          <p:nvPr userDrawn="1"/>
        </p:nvSpPr>
        <p:spPr>
          <a:xfrm>
            <a:off x="781050" y="-419100"/>
            <a:ext cx="5943600" cy="691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Street 1		[ ]		Street 2		[ ]</a:t>
            </a:r>
          </a:p>
          <a:p>
            <a:r>
              <a:rPr lang="en-US" dirty="0"/>
              <a:t>Street 3		[ ]		Street 4		[ 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Transportation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Checkboxes for the Transportation what way to use</a:t>
            </a:r>
          </a:p>
          <a:p>
            <a:endParaRPr lang="en-US" dirty="0"/>
          </a:p>
          <a:p>
            <a:r>
              <a:rPr lang="en-US" dirty="0"/>
              <a:t>By Feet		( )</a:t>
            </a:r>
          </a:p>
          <a:p>
            <a:r>
              <a:rPr lang="en-US" dirty="0"/>
              <a:t>By Bike 		( )</a:t>
            </a:r>
          </a:p>
          <a:p>
            <a:r>
              <a:rPr lang="en-US" dirty="0"/>
              <a:t>By Bus		( )</a:t>
            </a:r>
          </a:p>
          <a:p>
            <a:r>
              <a:rPr lang="en-US" dirty="0"/>
              <a:t>Bike + Bus	( )</a:t>
            </a:r>
          </a:p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Amenities</a:t>
            </a:r>
          </a:p>
          <a:p>
            <a:endParaRPr lang="en-US" dirty="0"/>
          </a:p>
          <a:p>
            <a:r>
              <a:rPr lang="en-US" dirty="0"/>
              <a:t>Amenities to check on / off for the Layers, etc.</a:t>
            </a:r>
          </a:p>
          <a:p>
            <a:endParaRPr lang="en-US" dirty="0"/>
          </a:p>
          <a:p>
            <a:r>
              <a:rPr lang="en-US" dirty="0"/>
              <a:t>Shopping 	[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22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BF459D9-9CCB-4EAA-1078-E11E1319C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407083"/>
            <a:ext cx="6858000" cy="1332653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280773A-7629-3C70-7849-1BD981BCAC97}"/>
              </a:ext>
            </a:extLst>
          </p:cNvPr>
          <p:cNvSpPr/>
          <p:nvPr userDrawn="1"/>
        </p:nvSpPr>
        <p:spPr>
          <a:xfrm>
            <a:off x="0" y="7448550"/>
            <a:ext cx="6858000" cy="4743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42E317-7900-A70B-B65C-2C723EC5439F}"/>
              </a:ext>
            </a:extLst>
          </p:cNvPr>
          <p:cNvSpPr/>
          <p:nvPr userDrawn="1"/>
        </p:nvSpPr>
        <p:spPr>
          <a:xfrm>
            <a:off x="0" y="7467600"/>
            <a:ext cx="6858000" cy="6286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E81F4C-297C-D0EF-6D9B-40E8CACD31EF}"/>
              </a:ext>
            </a:extLst>
          </p:cNvPr>
          <p:cNvSpPr txBox="1"/>
          <p:nvPr userDrawn="1"/>
        </p:nvSpPr>
        <p:spPr>
          <a:xfrm>
            <a:off x="0" y="744855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Path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A3A1C8-08E0-3D19-D4D1-6CABC0783266}"/>
              </a:ext>
            </a:extLst>
          </p:cNvPr>
          <p:cNvSpPr txBox="1"/>
          <p:nvPr userDrawn="1"/>
        </p:nvSpPr>
        <p:spPr>
          <a:xfrm>
            <a:off x="0" y="8094881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3600" dirty="0"/>
              <a:t>		Turn left in 200 Yards</a:t>
            </a:r>
          </a:p>
          <a:p>
            <a:pPr lvl="0" algn="l"/>
            <a:r>
              <a:rPr lang="en-US" sz="3600" dirty="0"/>
              <a:t>		</a:t>
            </a:r>
          </a:p>
          <a:p>
            <a:pPr lvl="0" algn="l"/>
            <a:r>
              <a:rPr lang="en-US" sz="3600" dirty="0"/>
              <a:t>		Turn Right in 100 Yards</a:t>
            </a:r>
          </a:p>
          <a:p>
            <a:pPr lvl="0" algn="l"/>
            <a:r>
              <a:rPr lang="en-US" sz="3600" dirty="0"/>
              <a:t>		ETC.</a:t>
            </a:r>
          </a:p>
        </p:txBody>
      </p:sp>
      <p:sp>
        <p:nvSpPr>
          <p:cNvPr id="13" name="Pfeil: nach oben gebogen 12">
            <a:extLst>
              <a:ext uri="{FF2B5EF4-FFF2-40B4-BE49-F238E27FC236}">
                <a16:creationId xmlns:a16="http://schemas.microsoft.com/office/drawing/2014/main" id="{2C59310F-4A6A-1011-DA8F-FB1A09AF42EF}"/>
              </a:ext>
            </a:extLst>
          </p:cNvPr>
          <p:cNvSpPr/>
          <p:nvPr userDrawn="1"/>
        </p:nvSpPr>
        <p:spPr>
          <a:xfrm rot="16200000">
            <a:off x="58519" y="8229600"/>
            <a:ext cx="781050" cy="492562"/>
          </a:xfrm>
          <a:prstGeom prst="bent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BB22C54A-2AC5-FF19-B38B-2F2AD8A39D55}"/>
              </a:ext>
            </a:extLst>
          </p:cNvPr>
          <p:cNvSpPr/>
          <p:nvPr userDrawn="1"/>
        </p:nvSpPr>
        <p:spPr>
          <a:xfrm>
            <a:off x="202763" y="9276250"/>
            <a:ext cx="492562" cy="77015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4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5E9A-C3A7-410F-83F3-3125F89CB2C5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0E24-D390-4BE2-AAEE-E63BAA8B3C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3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78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8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 DUB</dc:creator>
  <cp:lastModifiedBy>B DUB</cp:lastModifiedBy>
  <cp:revision>1</cp:revision>
  <dcterms:created xsi:type="dcterms:W3CDTF">2023-02-02T14:18:53Z</dcterms:created>
  <dcterms:modified xsi:type="dcterms:W3CDTF">2023-02-07T15:48:03Z</dcterms:modified>
</cp:coreProperties>
</file>