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BC85D-F718-4CB2-A608-B1F61B79DB46}" v="81" dt="2023-02-07T15:49:5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DUB" userId="e2984d84ffcd8412" providerId="LiveId" clId="{7FEBC85D-F718-4CB2-A608-B1F61B79DB46}"/>
    <pc:docChg chg="undo custSel addSld delSld modSld sldOrd addMainMaster delMainMaster modMainMaster modNotesMaster">
      <pc:chgData name="B DUB" userId="e2984d84ffcd8412" providerId="LiveId" clId="{7FEBC85D-F718-4CB2-A608-B1F61B79DB46}" dt="2023-02-07T15:49:59.759" v="785"/>
      <pc:docMkLst>
        <pc:docMk/>
      </pc:docMkLst>
      <pc:sldChg chg="addSp delSp modSp new del mod">
        <pc:chgData name="B DUB" userId="e2984d84ffcd8412" providerId="LiveId" clId="{7FEBC85D-F718-4CB2-A608-B1F61B79DB46}" dt="2023-02-07T15:01:21.180" v="706" actId="47"/>
        <pc:sldMkLst>
          <pc:docMk/>
          <pc:sldMk cId="810113751" sldId="256"/>
        </pc:sldMkLst>
        <pc:spChg chg="del">
          <ac:chgData name="B DUB" userId="e2984d84ffcd8412" providerId="LiveId" clId="{7FEBC85D-F718-4CB2-A608-B1F61B79DB46}" dt="2023-02-02T14:19:07.920" v="1" actId="478"/>
          <ac:spMkLst>
            <pc:docMk/>
            <pc:sldMk cId="810113751" sldId="256"/>
            <ac:spMk id="2" creationId="{7281A35C-F156-76FD-6497-5EDB296C5485}"/>
          </ac:spMkLst>
        </pc:spChg>
        <pc:spChg chg="del">
          <ac:chgData name="B DUB" userId="e2984d84ffcd8412" providerId="LiveId" clId="{7FEBC85D-F718-4CB2-A608-B1F61B79DB46}" dt="2023-02-02T14:19:12.762" v="2" actId="478"/>
          <ac:spMkLst>
            <pc:docMk/>
            <pc:sldMk cId="810113751" sldId="256"/>
            <ac:spMk id="3" creationId="{B0186937-5DAD-C29E-E036-7DB66B0FF00B}"/>
          </ac:spMkLst>
        </pc:spChg>
        <pc:spChg chg="add del mod">
          <ac:chgData name="B DUB" userId="e2984d84ffcd8412" providerId="LiveId" clId="{7FEBC85D-F718-4CB2-A608-B1F61B79DB46}" dt="2023-02-02T14:21:09.533" v="10"/>
          <ac:spMkLst>
            <pc:docMk/>
            <pc:sldMk cId="810113751" sldId="256"/>
            <ac:spMk id="4" creationId="{3E5E01F0-7621-1EB1-A261-E74DE92B85B3}"/>
          </ac:spMkLst>
        </pc:spChg>
        <pc:spChg chg="add del mod">
          <ac:chgData name="B DUB" userId="e2984d84ffcd8412" providerId="LiveId" clId="{7FEBC85D-F718-4CB2-A608-B1F61B79DB46}" dt="2023-02-02T14:21:09.533" v="12"/>
          <ac:spMkLst>
            <pc:docMk/>
            <pc:sldMk cId="810113751" sldId="256"/>
            <ac:spMk id="5" creationId="{7814A244-7C1A-0D1D-16EE-913D929FE532}"/>
          </ac:spMkLst>
        </pc:spChg>
      </pc:sldChg>
      <pc:sldChg chg="new">
        <pc:chgData name="B DUB" userId="e2984d84ffcd8412" providerId="LiveId" clId="{7FEBC85D-F718-4CB2-A608-B1F61B79DB46}" dt="2023-02-07T15:01:26.914" v="707" actId="680"/>
        <pc:sldMkLst>
          <pc:docMk/>
          <pc:sldMk cId="1483469444" sldId="256"/>
        </pc:sldMkLst>
      </pc:sldChg>
      <pc:sldChg chg="modSp new del mod">
        <pc:chgData name="B DUB" userId="e2984d84ffcd8412" providerId="LiveId" clId="{7FEBC85D-F718-4CB2-A608-B1F61B79DB46}" dt="2023-02-07T15:49:17.581" v="777" actId="47"/>
        <pc:sldMkLst>
          <pc:docMk/>
          <pc:sldMk cId="906212891" sldId="257"/>
        </pc:sldMkLst>
        <pc:spChg chg="mod">
          <ac:chgData name="B DUB" userId="e2984d84ffcd8412" providerId="LiveId" clId="{7FEBC85D-F718-4CB2-A608-B1F61B79DB46}" dt="2023-02-07T15:02:21.353" v="716"/>
          <ac:spMkLst>
            <pc:docMk/>
            <pc:sldMk cId="906212891" sldId="257"/>
            <ac:spMk id="2" creationId="{41CE139B-78BC-A816-C67F-9D64FBFE009A}"/>
          </ac:spMkLst>
        </pc:spChg>
      </pc:sldChg>
      <pc:sldChg chg="new del">
        <pc:chgData name="B DUB" userId="e2984d84ffcd8412" providerId="LiveId" clId="{7FEBC85D-F718-4CB2-A608-B1F61B79DB46}" dt="2023-02-07T15:01:31.436" v="709" actId="47"/>
        <pc:sldMkLst>
          <pc:docMk/>
          <pc:sldMk cId="1013803717" sldId="257"/>
        </pc:sldMkLst>
      </pc:sldChg>
      <pc:sldChg chg="addSp delSp modSp new ord">
        <pc:chgData name="B DUB" userId="e2984d84ffcd8412" providerId="LiveId" clId="{7FEBC85D-F718-4CB2-A608-B1F61B79DB46}" dt="2023-02-07T15:49:59.759" v="785"/>
        <pc:sldMkLst>
          <pc:docMk/>
          <pc:sldMk cId="1523769351" sldId="257"/>
        </pc:sldMkLst>
        <pc:spChg chg="del">
          <ac:chgData name="B DUB" userId="e2984d84ffcd8412" providerId="LiveId" clId="{7FEBC85D-F718-4CB2-A608-B1F61B79DB46}" dt="2023-02-07T15:49:49.297" v="782"/>
          <ac:spMkLst>
            <pc:docMk/>
            <pc:sldMk cId="1523769351" sldId="257"/>
            <ac:spMk id="2" creationId="{4695D4C8-789F-D09C-A00D-6F06369CB49A}"/>
          </ac:spMkLst>
        </pc:spChg>
        <pc:spChg chg="add mod">
          <ac:chgData name="B DUB" userId="e2984d84ffcd8412" providerId="LiveId" clId="{7FEBC85D-F718-4CB2-A608-B1F61B79DB46}" dt="2023-02-07T15:49:49.297" v="782"/>
          <ac:spMkLst>
            <pc:docMk/>
            <pc:sldMk cId="1523769351" sldId="257"/>
            <ac:spMk id="3" creationId="{F4A6C446-43AE-CDB5-4F72-660B0B2F36D7}"/>
          </ac:spMkLst>
        </pc:spChg>
      </pc:sldChg>
      <pc:sldChg chg="new del">
        <pc:chgData name="B DUB" userId="e2984d84ffcd8412" providerId="LiveId" clId="{7FEBC85D-F718-4CB2-A608-B1F61B79DB46}" dt="2023-02-07T15:02:10.586" v="713" actId="47"/>
        <pc:sldMkLst>
          <pc:docMk/>
          <pc:sldMk cId="2261634305" sldId="257"/>
        </pc:sldMkLst>
      </pc:sldChg>
      <pc:sldChg chg="new del">
        <pc:chgData name="B DUB" userId="e2984d84ffcd8412" providerId="LiveId" clId="{7FEBC85D-F718-4CB2-A608-B1F61B79DB46}" dt="2023-02-07T15:02:12.732" v="714" actId="47"/>
        <pc:sldMkLst>
          <pc:docMk/>
          <pc:sldMk cId="689852721" sldId="258"/>
        </pc:sldMkLst>
      </pc:sldChg>
      <pc:sldChg chg="modSp new del mod">
        <pc:chgData name="B DUB" userId="e2984d84ffcd8412" providerId="LiveId" clId="{7FEBC85D-F718-4CB2-A608-B1F61B79DB46}" dt="2023-02-07T15:49:18.410" v="778" actId="47"/>
        <pc:sldMkLst>
          <pc:docMk/>
          <pc:sldMk cId="982652999" sldId="258"/>
        </pc:sldMkLst>
        <pc:spChg chg="mod">
          <ac:chgData name="B DUB" userId="e2984d84ffcd8412" providerId="LiveId" clId="{7FEBC85D-F718-4CB2-A608-B1F61B79DB46}" dt="2023-02-07T15:02:28.648" v="718"/>
          <ac:spMkLst>
            <pc:docMk/>
            <pc:sldMk cId="982652999" sldId="258"/>
            <ac:spMk id="2" creationId="{9FC44E79-D370-C395-E2B9-0C1F588DE037}"/>
          </ac:spMkLst>
        </pc:spChg>
      </pc:sldChg>
      <pc:sldChg chg="addSp delSp modSp new">
        <pc:chgData name="B DUB" userId="e2984d84ffcd8412" providerId="LiveId" clId="{7FEBC85D-F718-4CB2-A608-B1F61B79DB46}" dt="2023-02-07T15:49:51.614" v="783"/>
        <pc:sldMkLst>
          <pc:docMk/>
          <pc:sldMk cId="1057286049" sldId="258"/>
        </pc:sldMkLst>
        <pc:spChg chg="del">
          <ac:chgData name="B DUB" userId="e2984d84ffcd8412" providerId="LiveId" clId="{7FEBC85D-F718-4CB2-A608-B1F61B79DB46}" dt="2023-02-07T15:49:51.614" v="783"/>
          <ac:spMkLst>
            <pc:docMk/>
            <pc:sldMk cId="1057286049" sldId="258"/>
            <ac:spMk id="2" creationId="{FBFBEB97-518E-9E4F-47D6-60F28B3604AD}"/>
          </ac:spMkLst>
        </pc:spChg>
        <pc:spChg chg="add mod">
          <ac:chgData name="B DUB" userId="e2984d84ffcd8412" providerId="LiveId" clId="{7FEBC85D-F718-4CB2-A608-B1F61B79DB46}" dt="2023-02-07T15:49:51.614" v="783"/>
          <ac:spMkLst>
            <pc:docMk/>
            <pc:sldMk cId="1057286049" sldId="258"/>
            <ac:spMk id="3" creationId="{2F2A9402-9295-E2F3-873E-131C84F5FE1A}"/>
          </ac:spMkLst>
        </pc:spChg>
      </pc:sldChg>
      <pc:sldChg chg="new del">
        <pc:chgData name="B DUB" userId="e2984d84ffcd8412" providerId="LiveId" clId="{7FEBC85D-F718-4CB2-A608-B1F61B79DB46}" dt="2023-02-07T15:27:00.757" v="754" actId="47"/>
        <pc:sldMkLst>
          <pc:docMk/>
          <pc:sldMk cId="3442197686" sldId="259"/>
        </pc:sldMkLst>
      </pc:sldChg>
      <pc:sldMasterChg chg="modSp delSldLayout modSldLayout">
        <pc:chgData name="B DUB" userId="e2984d84ffcd8412" providerId="LiveId" clId="{7FEBC85D-F718-4CB2-A608-B1F61B79DB46}" dt="2023-02-07T15:49:36.030" v="781" actId="735"/>
        <pc:sldMasterMkLst>
          <pc:docMk/>
          <pc:sldMasterMk cId="2234793236" sldId="2147483648"/>
        </pc:sldMasterMkLst>
        <pc:sldLayoutChg chg="addSp delSp modSp mod">
          <pc:chgData name="B DUB" userId="e2984d84ffcd8412" providerId="LiveId" clId="{7FEBC85D-F718-4CB2-A608-B1F61B79DB46}" dt="2023-02-07T15:48:58.337" v="776" actId="1076"/>
          <pc:sldLayoutMkLst>
            <pc:docMk/>
            <pc:sldMasterMk cId="2234793236" sldId="2147483648"/>
            <pc:sldLayoutMk cId="2663604517" sldId="2147483649"/>
          </pc:sldLayoutMkLst>
          <pc:spChg chg="add del mod">
            <ac:chgData name="B DUB" userId="e2984d84ffcd8412" providerId="LiveId" clId="{7FEBC85D-F718-4CB2-A608-B1F61B79DB46}" dt="2023-02-02T14:26:11.987" v="68" actId="478"/>
            <ac:spMkLst>
              <pc:docMk/>
              <pc:sldMasterMk cId="2234793236" sldId="2147483648"/>
              <pc:sldLayoutMk cId="2663604517" sldId="2147483649"/>
              <ac:spMk id="2" creationId="{874C4EDA-92A4-E211-22D9-AE511119FEFA}"/>
            </ac:spMkLst>
          </pc:spChg>
          <pc:spChg chg="add mod ord">
            <ac:chgData name="B DUB" userId="e2984d84ffcd8412" providerId="LiveId" clId="{7FEBC85D-F718-4CB2-A608-B1F61B79DB46}" dt="2023-02-04T01:58:35.217" v="169" actId="1076"/>
            <ac:spMkLst>
              <pc:docMk/>
              <pc:sldMasterMk cId="2234793236" sldId="2147483648"/>
              <pc:sldLayoutMk cId="2663604517" sldId="2147483649"/>
              <ac:spMk id="2" creationId="{D2B4A9D6-B2FF-044F-7EF2-729E8756DF64}"/>
            </ac:spMkLst>
          </pc:spChg>
          <pc:spChg chg="add mod">
            <ac:chgData name="B DUB" userId="e2984d84ffcd8412" providerId="LiveId" clId="{7FEBC85D-F718-4CB2-A608-B1F61B79DB46}" dt="2023-02-04T01:58:41.111" v="171" actId="1076"/>
            <ac:spMkLst>
              <pc:docMk/>
              <pc:sldMasterMk cId="2234793236" sldId="2147483648"/>
              <pc:sldLayoutMk cId="2663604517" sldId="2147483649"/>
              <ac:spMk id="3" creationId="{37D9E922-54B1-F78A-029E-ACCACAD8AF78}"/>
            </ac:spMkLst>
          </pc:spChg>
          <pc:spChg chg="add del">
            <ac:chgData name="B DUB" userId="e2984d84ffcd8412" providerId="LiveId" clId="{7FEBC85D-F718-4CB2-A608-B1F61B79DB46}" dt="2023-02-02T14:26:15.768" v="69" actId="478"/>
            <ac:spMkLst>
              <pc:docMk/>
              <pc:sldMasterMk cId="2234793236" sldId="2147483648"/>
              <pc:sldLayoutMk cId="2663604517" sldId="2147483649"/>
              <ac:spMk id="3" creationId="{F87ECD3D-C54C-EB7D-83FF-A50289EBE874}"/>
            </ac:spMkLst>
          </pc:spChg>
          <pc:spChg chg="del">
            <ac:chgData name="B DUB" userId="e2984d84ffcd8412" providerId="LiveId" clId="{7FEBC85D-F718-4CB2-A608-B1F61B79DB46}" dt="2023-02-02T14:27:07.904" v="70" actId="478"/>
            <ac:spMkLst>
              <pc:docMk/>
              <pc:sldMasterMk cId="2234793236" sldId="2147483648"/>
              <pc:sldLayoutMk cId="2663604517" sldId="2147483649"/>
              <ac:spMk id="4" creationId="{7B71847A-38AD-0DA9-8E1F-94E508CD4667}"/>
            </ac:spMkLst>
          </pc:spChg>
          <pc:spChg chg="add mod">
            <ac:chgData name="B DUB" userId="e2984d84ffcd8412" providerId="LiveId" clId="{7FEBC85D-F718-4CB2-A608-B1F61B79DB46}" dt="2023-02-04T01:58:37.913" v="170" actId="1076"/>
            <ac:spMkLst>
              <pc:docMk/>
              <pc:sldMasterMk cId="2234793236" sldId="2147483648"/>
              <pc:sldLayoutMk cId="2663604517" sldId="2147483649"/>
              <ac:spMk id="4" creationId="{A89D204E-28C3-7C12-0325-82CAECFA41EA}"/>
            </ac:spMkLst>
          </pc:spChg>
          <pc:spChg chg="add mod">
            <ac:chgData name="B DUB" userId="e2984d84ffcd8412" providerId="LiveId" clId="{7FEBC85D-F718-4CB2-A608-B1F61B79DB46}" dt="2023-02-07T14:52:57.911" v="182" actId="14100"/>
            <ac:spMkLst>
              <pc:docMk/>
              <pc:sldMasterMk cId="2234793236" sldId="2147483648"/>
              <pc:sldLayoutMk cId="2663604517" sldId="2147483649"/>
              <ac:spMk id="5" creationId="{B203F0F3-5344-1E36-BCC0-E475DC9D7CA7}"/>
            </ac:spMkLst>
          </pc:spChg>
          <pc:spChg chg="del">
            <ac:chgData name="B DUB" userId="e2984d84ffcd8412" providerId="LiveId" clId="{7FEBC85D-F718-4CB2-A608-B1F61B79DB46}" dt="2023-02-02T14:27:10.967" v="71" actId="478"/>
            <ac:spMkLst>
              <pc:docMk/>
              <pc:sldMasterMk cId="2234793236" sldId="2147483648"/>
              <pc:sldLayoutMk cId="2663604517" sldId="2147483649"/>
              <ac:spMk id="5" creationId="{F12D8206-6112-3E92-18EB-BF6027AF534E}"/>
            </ac:spMkLst>
          </pc:spChg>
          <pc:spChg chg="add mod">
            <ac:chgData name="B DUB" userId="e2984d84ffcd8412" providerId="LiveId" clId="{7FEBC85D-F718-4CB2-A608-B1F61B79DB46}" dt="2023-02-07T14:53:19.644" v="202" actId="20577"/>
            <ac:spMkLst>
              <pc:docMk/>
              <pc:sldMasterMk cId="2234793236" sldId="2147483648"/>
              <pc:sldLayoutMk cId="2663604517" sldId="2147483649"/>
              <ac:spMk id="6" creationId="{B6978C38-D8A9-18A3-B7DF-D258A7A72F0F}"/>
            </ac:spMkLst>
          </pc:spChg>
          <pc:spChg chg="del">
            <ac:chgData name="B DUB" userId="e2984d84ffcd8412" providerId="LiveId" clId="{7FEBC85D-F718-4CB2-A608-B1F61B79DB46}" dt="2023-02-02T14:27:13.112" v="72" actId="478"/>
            <ac:spMkLst>
              <pc:docMk/>
              <pc:sldMasterMk cId="2234793236" sldId="2147483648"/>
              <pc:sldLayoutMk cId="2663604517" sldId="2147483649"/>
              <ac:spMk id="6" creationId="{EB6D01FD-BB4E-0BB0-AAD0-FF9FAB85C5EA}"/>
            </ac:spMkLst>
          </pc:spChg>
          <pc:spChg chg="add del mod ord">
            <ac:chgData name="B DUB" userId="e2984d84ffcd8412" providerId="LiveId" clId="{7FEBC85D-F718-4CB2-A608-B1F61B79DB46}" dt="2023-02-07T14:53:32.829" v="211" actId="478"/>
            <ac:spMkLst>
              <pc:docMk/>
              <pc:sldMasterMk cId="2234793236" sldId="2147483648"/>
              <pc:sldLayoutMk cId="2663604517" sldId="2147483649"/>
              <ac:spMk id="7" creationId="{568D1A38-32EF-F2E7-5058-8FAF2757C227}"/>
            </ac:spMkLst>
          </pc:spChg>
          <pc:spChg chg="add del mod">
            <ac:chgData name="B DUB" userId="e2984d84ffcd8412" providerId="LiveId" clId="{7FEBC85D-F718-4CB2-A608-B1F61B79DB46}" dt="2023-02-07T15:48:52.609" v="775" actId="478"/>
            <ac:spMkLst>
              <pc:docMk/>
              <pc:sldMasterMk cId="2234793236" sldId="2147483648"/>
              <pc:sldLayoutMk cId="2663604517" sldId="2147483649"/>
              <ac:spMk id="7" creationId="{7BAA2799-650F-DC3B-BC9B-C2516B51C158}"/>
            </ac:spMkLst>
          </pc:spChg>
          <pc:spChg chg="add del mod">
            <ac:chgData name="B DUB" userId="e2984d84ffcd8412" providerId="LiveId" clId="{7FEBC85D-F718-4CB2-A608-B1F61B79DB46}" dt="2023-02-07T15:48:48.929" v="773" actId="478"/>
            <ac:spMkLst>
              <pc:docMk/>
              <pc:sldMasterMk cId="2234793236" sldId="2147483648"/>
              <pc:sldLayoutMk cId="2663604517" sldId="2147483649"/>
              <ac:spMk id="8" creationId="{A332CB29-0A67-C7E6-07DC-FE8B95D44576}"/>
            </ac:spMkLst>
          </pc:spChg>
          <pc:spChg chg="add mod">
            <ac:chgData name="B DUB" userId="e2984d84ffcd8412" providerId="LiveId" clId="{7FEBC85D-F718-4CB2-A608-B1F61B79DB46}" dt="2023-02-07T14:53:48.603" v="212" actId="313"/>
            <ac:spMkLst>
              <pc:docMk/>
              <pc:sldMasterMk cId="2234793236" sldId="2147483648"/>
              <pc:sldLayoutMk cId="2663604517" sldId="2147483649"/>
              <ac:spMk id="9" creationId="{EE6E06DD-6A87-0EA3-233D-1F52938F1C75}"/>
            </ac:spMkLst>
          </pc:spChg>
          <pc:spChg chg="add mod ord">
            <ac:chgData name="B DUB" userId="e2984d84ffcd8412" providerId="LiveId" clId="{7FEBC85D-F718-4CB2-A608-B1F61B79DB46}" dt="2023-02-02T14:27:37.974" v="75" actId="171"/>
            <ac:spMkLst>
              <pc:docMk/>
              <pc:sldMasterMk cId="2234793236" sldId="2147483648"/>
              <pc:sldLayoutMk cId="2663604517" sldId="2147483649"/>
              <ac:spMk id="11" creationId="{03CCC717-1AAC-B535-5F88-3019B82BE420}"/>
            </ac:spMkLst>
          </pc:spChg>
          <pc:spChg chg="add mod ord">
            <ac:chgData name="B DUB" userId="e2984d84ffcd8412" providerId="LiveId" clId="{7FEBC85D-F718-4CB2-A608-B1F61B79DB46}" dt="2023-02-02T14:28:02.442" v="80" actId="167"/>
            <ac:spMkLst>
              <pc:docMk/>
              <pc:sldMasterMk cId="2234793236" sldId="2147483648"/>
              <pc:sldLayoutMk cId="2663604517" sldId="2147483649"/>
              <ac:spMk id="12" creationId="{8A53BA87-7F77-9056-18E4-B4FFF0DEEDC5}"/>
            </ac:spMkLst>
          </pc:spChg>
          <pc:spChg chg="add del mod">
            <ac:chgData name="B DUB" userId="e2984d84ffcd8412" providerId="LiveId" clId="{7FEBC85D-F718-4CB2-A608-B1F61B79DB46}" dt="2023-02-07T15:48:51.011" v="774" actId="478"/>
            <ac:spMkLst>
              <pc:docMk/>
              <pc:sldMasterMk cId="2234793236" sldId="2147483648"/>
              <pc:sldLayoutMk cId="2663604517" sldId="2147483649"/>
              <ac:spMk id="13" creationId="{C8445C76-A88B-E380-EA2D-A65E2AF62228}"/>
            </ac:spMkLst>
          </pc:spChg>
          <pc:spChg chg="add mod">
            <ac:chgData name="B DUB" userId="e2984d84ffcd8412" providerId="LiveId" clId="{7FEBC85D-F718-4CB2-A608-B1F61B79DB46}" dt="2023-02-07T15:48:58.337" v="776" actId="1076"/>
            <ac:spMkLst>
              <pc:docMk/>
              <pc:sldMasterMk cId="2234793236" sldId="2147483648"/>
              <pc:sldLayoutMk cId="2663604517" sldId="2147483649"/>
              <ac:spMk id="14" creationId="{6CD1770E-3A90-631C-7C7A-04E6F3BC9D9F}"/>
            </ac:spMkLst>
          </pc:spChg>
          <pc:spChg chg="add mod">
            <ac:chgData name="B DUB" userId="e2984d84ffcd8412" providerId="LiveId" clId="{7FEBC85D-F718-4CB2-A608-B1F61B79DB46}" dt="2023-02-07T15:48:58.337" v="776" actId="1076"/>
            <ac:spMkLst>
              <pc:docMk/>
              <pc:sldMasterMk cId="2234793236" sldId="2147483648"/>
              <pc:sldLayoutMk cId="2663604517" sldId="2147483649"/>
              <ac:spMk id="15" creationId="{9B954FC1-1B82-3289-66E4-1081D3F17699}"/>
            </ac:spMkLst>
          </pc:spChg>
          <pc:spChg chg="add mod">
            <ac:chgData name="B DUB" userId="e2984d84ffcd8412" providerId="LiveId" clId="{7FEBC85D-F718-4CB2-A608-B1F61B79DB46}" dt="2023-02-07T15:48:58.337" v="776" actId="1076"/>
            <ac:spMkLst>
              <pc:docMk/>
              <pc:sldMasterMk cId="2234793236" sldId="2147483648"/>
              <pc:sldLayoutMk cId="2663604517" sldId="2147483649"/>
              <ac:spMk id="16" creationId="{B8DF8E55-60A9-E3F2-93ED-89B870D2046A}"/>
            </ac:spMkLst>
          </pc:spChg>
          <pc:picChg chg="add ord">
            <ac:chgData name="B DUB" userId="e2984d84ffcd8412" providerId="LiveId" clId="{7FEBC85D-F718-4CB2-A608-B1F61B79DB46}" dt="2023-02-02T14:28:07.358" v="81" actId="167"/>
            <ac:picMkLst>
              <pc:docMk/>
              <pc:sldMasterMk cId="2234793236" sldId="2147483648"/>
              <pc:sldLayoutMk cId="2663604517" sldId="2147483649"/>
              <ac:picMk id="10" creationId="{28C28C21-1223-1B24-159E-54E74DBF04B0}"/>
            </ac:picMkLst>
          </pc:picChg>
        </pc:sldLayoutChg>
        <pc:sldLayoutChg chg="del">
          <pc:chgData name="B DUB" userId="e2984d84ffcd8412" providerId="LiveId" clId="{7FEBC85D-F718-4CB2-A608-B1F61B79DB46}" dt="2023-02-07T14:54:31.706" v="222" actId="2696"/>
          <pc:sldLayoutMkLst>
            <pc:docMk/>
            <pc:sldMasterMk cId="2234793236" sldId="2147483648"/>
            <pc:sldLayoutMk cId="3264947507" sldId="2147483650"/>
          </pc:sldLayoutMkLst>
        </pc:sldLayoutChg>
        <pc:sldLayoutChg chg="del">
          <pc:chgData name="B DUB" userId="e2984d84ffcd8412" providerId="LiveId" clId="{7FEBC85D-F718-4CB2-A608-B1F61B79DB46}" dt="2023-02-07T14:54:31.713" v="223" actId="2696"/>
          <pc:sldLayoutMkLst>
            <pc:docMk/>
            <pc:sldMasterMk cId="2234793236" sldId="2147483648"/>
            <pc:sldLayoutMk cId="3181017312" sldId="2147483651"/>
          </pc:sldLayoutMkLst>
        </pc:sldLayoutChg>
        <pc:sldLayoutChg chg="del">
          <pc:chgData name="B DUB" userId="e2984d84ffcd8412" providerId="LiveId" clId="{7FEBC85D-F718-4CB2-A608-B1F61B79DB46}" dt="2023-02-07T14:54:31.723" v="224" actId="2696"/>
          <pc:sldLayoutMkLst>
            <pc:docMk/>
            <pc:sldMasterMk cId="2234793236" sldId="2147483648"/>
            <pc:sldLayoutMk cId="1815449656" sldId="2147483652"/>
          </pc:sldLayoutMkLst>
        </pc:sldLayoutChg>
        <pc:sldLayoutChg chg="del">
          <pc:chgData name="B DUB" userId="e2984d84ffcd8412" providerId="LiveId" clId="{7FEBC85D-F718-4CB2-A608-B1F61B79DB46}" dt="2023-02-07T14:54:31.728" v="225" actId="2696"/>
          <pc:sldLayoutMkLst>
            <pc:docMk/>
            <pc:sldMasterMk cId="2234793236" sldId="2147483648"/>
            <pc:sldLayoutMk cId="274486628" sldId="2147483653"/>
          </pc:sldLayoutMkLst>
        </pc:sldLayoutChg>
        <pc:sldLayoutChg chg="del">
          <pc:chgData name="B DUB" userId="e2984d84ffcd8412" providerId="LiveId" clId="{7FEBC85D-F718-4CB2-A608-B1F61B79DB46}" dt="2023-02-07T14:54:31.733" v="226" actId="2696"/>
          <pc:sldLayoutMkLst>
            <pc:docMk/>
            <pc:sldMasterMk cId="2234793236" sldId="2147483648"/>
            <pc:sldLayoutMk cId="1012810827" sldId="2147483654"/>
          </pc:sldLayoutMkLst>
        </pc:sldLayoutChg>
        <pc:sldLayoutChg chg="del">
          <pc:chgData name="B DUB" userId="e2984d84ffcd8412" providerId="LiveId" clId="{7FEBC85D-F718-4CB2-A608-B1F61B79DB46}" dt="2023-02-07T14:54:31.740" v="227" actId="2696"/>
          <pc:sldLayoutMkLst>
            <pc:docMk/>
            <pc:sldMasterMk cId="2234793236" sldId="2147483648"/>
            <pc:sldLayoutMk cId="3482217459" sldId="2147483655"/>
          </pc:sldLayoutMkLst>
        </pc:sldLayoutChg>
        <pc:sldLayoutChg chg="del">
          <pc:chgData name="B DUB" userId="e2984d84ffcd8412" providerId="LiveId" clId="{7FEBC85D-F718-4CB2-A608-B1F61B79DB46}" dt="2023-02-07T14:54:31.746" v="228" actId="2696"/>
          <pc:sldLayoutMkLst>
            <pc:docMk/>
            <pc:sldMasterMk cId="2234793236" sldId="2147483648"/>
            <pc:sldLayoutMk cId="43314561" sldId="2147483656"/>
          </pc:sldLayoutMkLst>
        </pc:sldLayoutChg>
        <pc:sldLayoutChg chg="del">
          <pc:chgData name="B DUB" userId="e2984d84ffcd8412" providerId="LiveId" clId="{7FEBC85D-F718-4CB2-A608-B1F61B79DB46}" dt="2023-02-07T14:54:31.754" v="229" actId="2696"/>
          <pc:sldLayoutMkLst>
            <pc:docMk/>
            <pc:sldMasterMk cId="2234793236" sldId="2147483648"/>
            <pc:sldLayoutMk cId="353003967" sldId="2147483657"/>
          </pc:sldLayoutMkLst>
        </pc:sldLayoutChg>
        <pc:sldLayoutChg chg="del">
          <pc:chgData name="B DUB" userId="e2984d84ffcd8412" providerId="LiveId" clId="{7FEBC85D-F718-4CB2-A608-B1F61B79DB46}" dt="2023-02-07T14:54:31.760" v="230" actId="2696"/>
          <pc:sldLayoutMkLst>
            <pc:docMk/>
            <pc:sldMasterMk cId="2234793236" sldId="2147483648"/>
            <pc:sldLayoutMk cId="2036723471" sldId="2147483658"/>
          </pc:sldLayoutMkLst>
        </pc:sldLayoutChg>
        <pc:sldLayoutChg chg="del">
          <pc:chgData name="B DUB" userId="e2984d84ffcd8412" providerId="LiveId" clId="{7FEBC85D-F718-4CB2-A608-B1F61B79DB46}" dt="2023-02-07T14:54:31.765" v="231" actId="2696"/>
          <pc:sldLayoutMkLst>
            <pc:docMk/>
            <pc:sldMasterMk cId="2234793236" sldId="2147483648"/>
            <pc:sldLayoutMk cId="3567640431" sldId="2147483659"/>
          </pc:sldLayoutMkLst>
        </pc:sldLayoutChg>
        <pc:sldLayoutChg chg="delSp modSp mod">
          <pc:chgData name="B DUB" userId="e2984d84ffcd8412" providerId="LiveId" clId="{7FEBC85D-F718-4CB2-A608-B1F61B79DB46}" dt="2023-02-07T15:47:07.895" v="767" actId="735"/>
          <pc:sldLayoutMkLst>
            <pc:docMk/>
            <pc:sldMasterMk cId="2234793236" sldId="2147483648"/>
            <pc:sldLayoutMk cId="331807521" sldId="2147483660"/>
          </pc:sldLayoutMkLst>
          <pc:spChg chg="del">
            <ac:chgData name="B DUB" userId="e2984d84ffcd8412" providerId="LiveId" clId="{7FEBC85D-F718-4CB2-A608-B1F61B79DB46}" dt="2023-02-07T14:54:21.098" v="218" actId="478"/>
            <ac:spMkLst>
              <pc:docMk/>
              <pc:sldMasterMk cId="2234793236" sldId="2147483648"/>
              <pc:sldLayoutMk cId="331807521" sldId="2147483660"/>
              <ac:spMk id="2" creationId="{D2B4A9D6-B2FF-044F-7EF2-729E8756DF64}"/>
            </ac:spMkLst>
          </pc:spChg>
          <pc:spChg chg="del">
            <ac:chgData name="B DUB" userId="e2984d84ffcd8412" providerId="LiveId" clId="{7FEBC85D-F718-4CB2-A608-B1F61B79DB46}" dt="2023-02-07T14:54:22.580" v="220" actId="478"/>
            <ac:spMkLst>
              <pc:docMk/>
              <pc:sldMasterMk cId="2234793236" sldId="2147483648"/>
              <pc:sldLayoutMk cId="331807521" sldId="2147483660"/>
              <ac:spMk id="3" creationId="{37D9E922-54B1-F78A-029E-ACCACAD8AF78}"/>
            </ac:spMkLst>
          </pc:spChg>
          <pc:spChg chg="del">
            <ac:chgData name="B DUB" userId="e2984d84ffcd8412" providerId="LiveId" clId="{7FEBC85D-F718-4CB2-A608-B1F61B79DB46}" dt="2023-02-07T14:54:23.272" v="221" actId="478"/>
            <ac:spMkLst>
              <pc:docMk/>
              <pc:sldMasterMk cId="2234793236" sldId="2147483648"/>
              <pc:sldLayoutMk cId="331807521" sldId="2147483660"/>
              <ac:spMk id="4" creationId="{A89D204E-28C3-7C12-0325-82CAECFA41EA}"/>
            </ac:spMkLst>
          </pc:spChg>
          <pc:spChg chg="del">
            <ac:chgData name="B DUB" userId="e2984d84ffcd8412" providerId="LiveId" clId="{7FEBC85D-F718-4CB2-A608-B1F61B79DB46}" dt="2023-02-07T14:54:20.342" v="217" actId="478"/>
            <ac:spMkLst>
              <pc:docMk/>
              <pc:sldMasterMk cId="2234793236" sldId="2147483648"/>
              <pc:sldLayoutMk cId="331807521" sldId="2147483660"/>
              <ac:spMk id="5" creationId="{B203F0F3-5344-1E36-BCC0-E475DC9D7CA7}"/>
            </ac:spMkLst>
          </pc:spChg>
          <pc:spChg chg="del">
            <ac:chgData name="B DUB" userId="e2984d84ffcd8412" providerId="LiveId" clId="{7FEBC85D-F718-4CB2-A608-B1F61B79DB46}" dt="2023-02-07T14:54:21.812" v="219" actId="478"/>
            <ac:spMkLst>
              <pc:docMk/>
              <pc:sldMasterMk cId="2234793236" sldId="2147483648"/>
              <pc:sldLayoutMk cId="331807521" sldId="2147483660"/>
              <ac:spMk id="6" creationId="{B6978C38-D8A9-18A3-B7DF-D258A7A72F0F}"/>
            </ac:spMkLst>
          </pc:spChg>
          <pc:spChg chg="del">
            <ac:chgData name="B DUB" userId="e2984d84ffcd8412" providerId="LiveId" clId="{7FEBC85D-F718-4CB2-A608-B1F61B79DB46}" dt="2023-02-07T14:54:08.232" v="213" actId="478"/>
            <ac:spMkLst>
              <pc:docMk/>
              <pc:sldMasterMk cId="2234793236" sldId="2147483648"/>
              <pc:sldLayoutMk cId="331807521" sldId="2147483660"/>
              <ac:spMk id="8" creationId="{A332CB29-0A67-C7E6-07DC-FE8B95D44576}"/>
            </ac:spMkLst>
          </pc:spChg>
          <pc:spChg chg="del">
            <ac:chgData name="B DUB" userId="e2984d84ffcd8412" providerId="LiveId" clId="{7FEBC85D-F718-4CB2-A608-B1F61B79DB46}" dt="2023-02-07T14:54:15.575" v="216" actId="478"/>
            <ac:spMkLst>
              <pc:docMk/>
              <pc:sldMasterMk cId="2234793236" sldId="2147483648"/>
              <pc:sldLayoutMk cId="331807521" sldId="2147483660"/>
              <ac:spMk id="9" creationId="{EE6E06DD-6A87-0EA3-233D-1F52938F1C75}"/>
            </ac:spMkLst>
          </pc:spChg>
          <pc:spChg chg="del">
            <ac:chgData name="B DUB" userId="e2984d84ffcd8412" providerId="LiveId" clId="{7FEBC85D-F718-4CB2-A608-B1F61B79DB46}" dt="2023-02-07T14:54:09.992" v="214" actId="478"/>
            <ac:spMkLst>
              <pc:docMk/>
              <pc:sldMasterMk cId="2234793236" sldId="2147483648"/>
              <pc:sldLayoutMk cId="331807521" sldId="2147483660"/>
              <ac:spMk id="11" creationId="{03CCC717-1AAC-B535-5F88-3019B82BE420}"/>
            </ac:spMkLst>
          </pc:spChg>
          <pc:spChg chg="del">
            <ac:chgData name="B DUB" userId="e2984d84ffcd8412" providerId="LiveId" clId="{7FEBC85D-F718-4CB2-A608-B1F61B79DB46}" dt="2023-02-07T14:54:13.260" v="215" actId="478"/>
            <ac:spMkLst>
              <pc:docMk/>
              <pc:sldMasterMk cId="2234793236" sldId="2147483648"/>
              <pc:sldLayoutMk cId="331807521" sldId="2147483660"/>
              <ac:spMk id="12" creationId="{8A53BA87-7F77-9056-18E4-B4FFF0DEEDC5}"/>
            </ac:spMkLst>
          </pc:spChg>
        </pc:sldLayoutChg>
        <pc:sldLayoutChg chg="addSp delSp modSp mod">
          <pc:chgData name="B DUB" userId="e2984d84ffcd8412" providerId="LiveId" clId="{7FEBC85D-F718-4CB2-A608-B1F61B79DB46}" dt="2023-02-07T15:47:03.611" v="766" actId="1076"/>
          <pc:sldLayoutMkLst>
            <pc:docMk/>
            <pc:sldMasterMk cId="2234793236" sldId="2147483648"/>
            <pc:sldLayoutMk cId="4108886052" sldId="2147483661"/>
          </pc:sldLayoutMkLst>
          <pc:spChg chg="mod">
            <ac:chgData name="B DUB" userId="e2984d84ffcd8412" providerId="LiveId" clId="{7FEBC85D-F718-4CB2-A608-B1F61B79DB46}" dt="2023-02-07T14:58:26.110" v="408" actId="1076"/>
            <ac:spMkLst>
              <pc:docMk/>
              <pc:sldMasterMk cId="2234793236" sldId="2147483648"/>
              <pc:sldLayoutMk cId="4108886052" sldId="2147483661"/>
              <ac:spMk id="3" creationId="{37D9E922-54B1-F78A-029E-ACCACAD8AF78}"/>
            </ac:spMkLst>
          </pc:spChg>
          <pc:spChg chg="mod">
            <ac:chgData name="B DUB" userId="e2984d84ffcd8412" providerId="LiveId" clId="{7FEBC85D-F718-4CB2-A608-B1F61B79DB46}" dt="2023-02-07T14:58:19.967" v="407" actId="1076"/>
            <ac:spMkLst>
              <pc:docMk/>
              <pc:sldMasterMk cId="2234793236" sldId="2147483648"/>
              <pc:sldLayoutMk cId="4108886052" sldId="2147483661"/>
              <ac:spMk id="4" creationId="{A89D204E-28C3-7C12-0325-82CAECFA41EA}"/>
            </ac:spMkLst>
          </pc:spChg>
          <pc:spChg chg="mod">
            <ac:chgData name="B DUB" userId="e2984d84ffcd8412" providerId="LiveId" clId="{7FEBC85D-F718-4CB2-A608-B1F61B79DB46}" dt="2023-02-07T14:58:19.967" v="407" actId="1076"/>
            <ac:spMkLst>
              <pc:docMk/>
              <pc:sldMasterMk cId="2234793236" sldId="2147483648"/>
              <pc:sldLayoutMk cId="4108886052" sldId="2147483661"/>
              <ac:spMk id="6" creationId="{B6978C38-D8A9-18A3-B7DF-D258A7A72F0F}"/>
            </ac:spMkLst>
          </pc:spChg>
          <pc:spChg chg="add mod">
            <ac:chgData name="B DUB" userId="e2984d84ffcd8412" providerId="LiveId" clId="{7FEBC85D-F718-4CB2-A608-B1F61B79DB46}" dt="2023-02-07T14:57:32.557" v="400" actId="20577"/>
            <ac:spMkLst>
              <pc:docMk/>
              <pc:sldMasterMk cId="2234793236" sldId="2147483648"/>
              <pc:sldLayoutMk cId="4108886052" sldId="2147483661"/>
              <ac:spMk id="7" creationId="{6BB7CAA0-B216-D16E-FF1E-D2BB6E3069A6}"/>
            </ac:spMkLst>
          </pc:spChg>
          <pc:spChg chg="mod">
            <ac:chgData name="B DUB" userId="e2984d84ffcd8412" providerId="LiveId" clId="{7FEBC85D-F718-4CB2-A608-B1F61B79DB46}" dt="2023-02-07T15:46:55.274" v="764" actId="20577"/>
            <ac:spMkLst>
              <pc:docMk/>
              <pc:sldMasterMk cId="2234793236" sldId="2147483648"/>
              <pc:sldLayoutMk cId="4108886052" sldId="2147483661"/>
              <ac:spMk id="8" creationId="{A332CB29-0A67-C7E6-07DC-FE8B95D44576}"/>
            </ac:spMkLst>
          </pc:spChg>
          <pc:spChg chg="mod">
            <ac:chgData name="B DUB" userId="e2984d84ffcd8412" providerId="LiveId" clId="{7FEBC85D-F718-4CB2-A608-B1F61B79DB46}" dt="2023-02-07T14:58:26.110" v="408" actId="1076"/>
            <ac:spMkLst>
              <pc:docMk/>
              <pc:sldMasterMk cId="2234793236" sldId="2147483648"/>
              <pc:sldLayoutMk cId="4108886052" sldId="2147483661"/>
              <ac:spMk id="9" creationId="{EE6E06DD-6A87-0EA3-233D-1F52938F1C75}"/>
            </ac:spMkLst>
          </pc:spChg>
          <pc:spChg chg="mod">
            <ac:chgData name="B DUB" userId="e2984d84ffcd8412" providerId="LiveId" clId="{7FEBC85D-F718-4CB2-A608-B1F61B79DB46}" dt="2023-02-07T15:47:00.281" v="765" actId="1076"/>
            <ac:spMkLst>
              <pc:docMk/>
              <pc:sldMasterMk cId="2234793236" sldId="2147483648"/>
              <pc:sldLayoutMk cId="4108886052" sldId="2147483661"/>
              <ac:spMk id="11" creationId="{03CCC717-1AAC-B535-5F88-3019B82BE420}"/>
            </ac:spMkLst>
          </pc:spChg>
          <pc:spChg chg="mod">
            <ac:chgData name="B DUB" userId="e2984d84ffcd8412" providerId="LiveId" clId="{7FEBC85D-F718-4CB2-A608-B1F61B79DB46}" dt="2023-02-07T14:55:46.557" v="353" actId="1038"/>
            <ac:spMkLst>
              <pc:docMk/>
              <pc:sldMasterMk cId="2234793236" sldId="2147483648"/>
              <pc:sldLayoutMk cId="4108886052" sldId="2147483661"/>
              <ac:spMk id="12" creationId="{8A53BA87-7F77-9056-18E4-B4FFF0DEEDC5}"/>
            </ac:spMkLst>
          </pc:spChg>
          <pc:spChg chg="add mod">
            <ac:chgData name="B DUB" userId="e2984d84ffcd8412" providerId="LiveId" clId="{7FEBC85D-F718-4CB2-A608-B1F61B79DB46}" dt="2023-02-07T15:46:46.452" v="762" actId="1076"/>
            <ac:spMkLst>
              <pc:docMk/>
              <pc:sldMasterMk cId="2234793236" sldId="2147483648"/>
              <pc:sldLayoutMk cId="4108886052" sldId="2147483661"/>
              <ac:spMk id="13" creationId="{10EBA6D1-5483-5C7D-BD20-15FE9B304ED1}"/>
            </ac:spMkLst>
          </pc:spChg>
          <pc:spChg chg="add del mod">
            <ac:chgData name="B DUB" userId="e2984d84ffcd8412" providerId="LiveId" clId="{7FEBC85D-F718-4CB2-A608-B1F61B79DB46}" dt="2023-02-07T14:57:10.133" v="366" actId="478"/>
            <ac:spMkLst>
              <pc:docMk/>
              <pc:sldMasterMk cId="2234793236" sldId="2147483648"/>
              <pc:sldLayoutMk cId="4108886052" sldId="2147483661"/>
              <ac:spMk id="13" creationId="{8E4199BA-41CA-2D50-B441-D21585017C9C}"/>
            </ac:spMkLst>
          </pc:spChg>
          <pc:spChg chg="add del mod">
            <ac:chgData name="B DUB" userId="e2984d84ffcd8412" providerId="LiveId" clId="{7FEBC85D-F718-4CB2-A608-B1F61B79DB46}" dt="2023-02-07T14:57:16.915" v="370" actId="478"/>
            <ac:spMkLst>
              <pc:docMk/>
              <pc:sldMasterMk cId="2234793236" sldId="2147483648"/>
              <pc:sldLayoutMk cId="4108886052" sldId="2147483661"/>
              <ac:spMk id="14" creationId="{328EF021-B6EC-5D10-511B-B57C399DAE7C}"/>
            </ac:spMkLst>
          </pc:spChg>
          <pc:spChg chg="add mod">
            <ac:chgData name="B DUB" userId="e2984d84ffcd8412" providerId="LiveId" clId="{7FEBC85D-F718-4CB2-A608-B1F61B79DB46}" dt="2023-02-07T15:47:03.611" v="766" actId="1076"/>
            <ac:spMkLst>
              <pc:docMk/>
              <pc:sldMasterMk cId="2234793236" sldId="2147483648"/>
              <pc:sldLayoutMk cId="4108886052" sldId="2147483661"/>
              <ac:spMk id="14" creationId="{F6A4F9AD-A546-AFD0-EBAB-0CD2DD2E645C}"/>
            </ac:spMkLst>
          </pc:spChg>
          <pc:spChg chg="add del mod">
            <ac:chgData name="B DUB" userId="e2984d84ffcd8412" providerId="LiveId" clId="{7FEBC85D-F718-4CB2-A608-B1F61B79DB46}" dt="2023-02-07T14:57:14.267" v="368" actId="478"/>
            <ac:spMkLst>
              <pc:docMk/>
              <pc:sldMasterMk cId="2234793236" sldId="2147483648"/>
              <pc:sldLayoutMk cId="4108886052" sldId="2147483661"/>
              <ac:spMk id="15" creationId="{995E851B-29AA-D2B8-369B-3A0B758D3CE9}"/>
            </ac:spMkLst>
          </pc:spChg>
          <pc:spChg chg="add del mod">
            <ac:chgData name="B DUB" userId="e2984d84ffcd8412" providerId="LiveId" clId="{7FEBC85D-F718-4CB2-A608-B1F61B79DB46}" dt="2023-02-07T14:57:08.425" v="365" actId="478"/>
            <ac:spMkLst>
              <pc:docMk/>
              <pc:sldMasterMk cId="2234793236" sldId="2147483648"/>
              <pc:sldLayoutMk cId="4108886052" sldId="2147483661"/>
              <ac:spMk id="16" creationId="{14FDAC13-C480-1972-7F36-8203DBA8A919}"/>
            </ac:spMkLst>
          </pc:spChg>
          <pc:spChg chg="add del mod">
            <ac:chgData name="B DUB" userId="e2984d84ffcd8412" providerId="LiveId" clId="{7FEBC85D-F718-4CB2-A608-B1F61B79DB46}" dt="2023-02-07T14:57:12.730" v="367" actId="478"/>
            <ac:spMkLst>
              <pc:docMk/>
              <pc:sldMasterMk cId="2234793236" sldId="2147483648"/>
              <pc:sldLayoutMk cId="4108886052" sldId="2147483661"/>
              <ac:spMk id="17" creationId="{12E88737-6407-2776-F5EB-17E6A782CD97}"/>
            </ac:spMkLst>
          </pc:spChg>
          <pc:spChg chg="add del mod">
            <ac:chgData name="B DUB" userId="e2984d84ffcd8412" providerId="LiveId" clId="{7FEBC85D-F718-4CB2-A608-B1F61B79DB46}" dt="2023-02-07T14:57:04.666" v="363" actId="478"/>
            <ac:spMkLst>
              <pc:docMk/>
              <pc:sldMasterMk cId="2234793236" sldId="2147483648"/>
              <pc:sldLayoutMk cId="4108886052" sldId="2147483661"/>
              <ac:spMk id="18" creationId="{F26B21AE-2533-7A4F-21B3-1861CF5FE474}"/>
            </ac:spMkLst>
          </pc:spChg>
          <pc:spChg chg="add del mod">
            <ac:chgData name="B DUB" userId="e2984d84ffcd8412" providerId="LiveId" clId="{7FEBC85D-F718-4CB2-A608-B1F61B79DB46}" dt="2023-02-07T14:57:06.723" v="364" actId="478"/>
            <ac:spMkLst>
              <pc:docMk/>
              <pc:sldMasterMk cId="2234793236" sldId="2147483648"/>
              <pc:sldLayoutMk cId="4108886052" sldId="2147483661"/>
              <ac:spMk id="19" creationId="{2BFF0146-41B2-8867-5E8C-311E3071AD40}"/>
            </ac:spMkLst>
          </pc:spChg>
          <pc:spChg chg="add del mod">
            <ac:chgData name="B DUB" userId="e2984d84ffcd8412" providerId="LiveId" clId="{7FEBC85D-F718-4CB2-A608-B1F61B79DB46}" dt="2023-02-07T14:58:05.615" v="404" actId="478"/>
            <ac:spMkLst>
              <pc:docMk/>
              <pc:sldMasterMk cId="2234793236" sldId="2147483648"/>
              <pc:sldLayoutMk cId="4108886052" sldId="2147483661"/>
              <ac:spMk id="20" creationId="{A1DF92FE-AA61-D12E-B099-A009696465FB}"/>
            </ac:spMkLst>
          </pc:spChg>
          <pc:spChg chg="add mod">
            <ac:chgData name="B DUB" userId="e2984d84ffcd8412" providerId="LiveId" clId="{7FEBC85D-F718-4CB2-A608-B1F61B79DB46}" dt="2023-02-07T14:59:22.996" v="538" actId="20577"/>
            <ac:spMkLst>
              <pc:docMk/>
              <pc:sldMasterMk cId="2234793236" sldId="2147483648"/>
              <pc:sldLayoutMk cId="4108886052" sldId="2147483661"/>
              <ac:spMk id="21" creationId="{2C392D5F-9BC4-9527-6EC1-40CEF836E2B2}"/>
            </ac:spMkLst>
          </pc:spChg>
          <pc:spChg chg="add del mod">
            <ac:chgData name="B DUB" userId="e2984d84ffcd8412" providerId="LiveId" clId="{7FEBC85D-F718-4CB2-A608-B1F61B79DB46}" dt="2023-02-07T14:59:39.085" v="541"/>
            <ac:spMkLst>
              <pc:docMk/>
              <pc:sldMasterMk cId="2234793236" sldId="2147483648"/>
              <pc:sldLayoutMk cId="4108886052" sldId="2147483661"/>
              <ac:spMk id="22" creationId="{3540E64A-8258-4218-7126-86B11714A1E0}"/>
            </ac:spMkLst>
          </pc:spChg>
          <pc:spChg chg="add mod">
            <ac:chgData name="B DUB" userId="e2984d84ffcd8412" providerId="LiveId" clId="{7FEBC85D-F718-4CB2-A608-B1F61B79DB46}" dt="2023-02-07T15:00:40.939" v="645" actId="20577"/>
            <ac:spMkLst>
              <pc:docMk/>
              <pc:sldMasterMk cId="2234793236" sldId="2147483648"/>
              <pc:sldLayoutMk cId="4108886052" sldId="2147483661"/>
              <ac:spMk id="23" creationId="{88F35BE5-59C7-4E0B-22D0-363806AA7880}"/>
            </ac:spMkLst>
          </pc:spChg>
        </pc:sldLayoutChg>
      </pc:sldMasterChg>
      <pc:sldMasterChg chg="new del mod addSldLayout delSldLayout">
        <pc:chgData name="B DUB" userId="e2984d84ffcd8412" providerId="LiveId" clId="{7FEBC85D-F718-4CB2-A608-B1F61B79DB46}" dt="2023-02-07T15:08:51.261" v="730" actId="6013"/>
        <pc:sldMasterMkLst>
          <pc:docMk/>
          <pc:sldMasterMk cId="619753906" sldId="2147483662"/>
        </pc:sldMasterMkLst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947625659" sldId="2147483663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3268517935" sldId="2147483664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394277591" sldId="2147483665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2251012329" sldId="2147483666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3918437696" sldId="2147483667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2023697724" sldId="2147483668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935819686" sldId="2147483669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193946" sldId="2147483670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802789778" sldId="2147483671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3198071180" sldId="2147483672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4197201519" sldId="2147483673"/>
          </pc:sldLayoutMkLst>
        </pc:sldLayoutChg>
      </pc:sldMasterChg>
      <pc:sldMasterChg chg="modSp new mod addSldLayout delSldLayout modSldLayout">
        <pc:chgData name="B DUB" userId="e2984d84ffcd8412" providerId="LiveId" clId="{7FEBC85D-F718-4CB2-A608-B1F61B79DB46}" dt="2023-02-07T15:26:19.228" v="752" actId="735"/>
        <pc:sldMasterMkLst>
          <pc:docMk/>
          <pc:sldMasterMk cId="2883744280" sldId="2147483662"/>
        </pc:sldMasterMkLst>
        <pc:sldLayoutChg chg="new del replId">
          <pc:chgData name="B DUB" userId="e2984d84ffcd8412" providerId="LiveId" clId="{7FEBC85D-F718-4CB2-A608-B1F61B79DB46}" dt="2023-02-07T15:09:06.384" v="732" actId="2696"/>
          <pc:sldLayoutMkLst>
            <pc:docMk/>
            <pc:sldMasterMk cId="2883744280" sldId="2147483662"/>
            <pc:sldLayoutMk cId="1390467267" sldId="2147483663"/>
          </pc:sldLayoutMkLst>
        </pc:sldLayoutChg>
        <pc:sldLayoutChg chg="delSp modSp new mod replId">
          <pc:chgData name="B DUB" userId="e2984d84ffcd8412" providerId="LiveId" clId="{7FEBC85D-F718-4CB2-A608-B1F61B79DB46}" dt="2023-02-07T15:23:51.694" v="748" actId="735"/>
          <pc:sldLayoutMkLst>
            <pc:docMk/>
            <pc:sldMasterMk cId="2883744280" sldId="2147483662"/>
            <pc:sldLayoutMk cId="2158978853" sldId="2147483663"/>
          </pc:sldLayoutMkLst>
          <pc:spChg chg="del">
            <ac:chgData name="B DUB" userId="e2984d84ffcd8412" providerId="LiveId" clId="{7FEBC85D-F718-4CB2-A608-B1F61B79DB46}" dt="2023-02-07T15:23:27.409" v="744" actId="478"/>
            <ac:spMkLst>
              <pc:docMk/>
              <pc:sldMasterMk cId="2883744280" sldId="2147483662"/>
              <pc:sldLayoutMk cId="2158978853" sldId="2147483663"/>
              <ac:spMk id="2" creationId="{BE8C2840-B0A9-ABEF-231F-584BFFD9FE9E}"/>
            </ac:spMkLst>
          </pc:spChg>
          <pc:spChg chg="del">
            <ac:chgData name="B DUB" userId="e2984d84ffcd8412" providerId="LiveId" clId="{7FEBC85D-F718-4CB2-A608-B1F61B79DB46}" dt="2023-02-07T15:23:29.589" v="745" actId="478"/>
            <ac:spMkLst>
              <pc:docMk/>
              <pc:sldMasterMk cId="2883744280" sldId="2147483662"/>
              <pc:sldLayoutMk cId="2158978853" sldId="2147483663"/>
              <ac:spMk id="3" creationId="{737D5D3E-D6B5-B7E1-A151-DB5420D84F2C}"/>
            </ac:spMkLst>
          </pc:spChg>
          <pc:spChg chg="del">
            <ac:chgData name="B DUB" userId="e2984d84ffcd8412" providerId="LiveId" clId="{7FEBC85D-F718-4CB2-A608-B1F61B79DB46}" dt="2023-02-07T15:23:32.241" v="746" actId="478"/>
            <ac:spMkLst>
              <pc:docMk/>
              <pc:sldMasterMk cId="2883744280" sldId="2147483662"/>
              <pc:sldLayoutMk cId="2158978853" sldId="2147483663"/>
              <ac:spMk id="4" creationId="{4D5600E7-E677-2679-4394-675C6602751A}"/>
            </ac:spMkLst>
          </pc:spChg>
          <pc:spChg chg="del">
            <ac:chgData name="B DUB" userId="e2984d84ffcd8412" providerId="LiveId" clId="{7FEBC85D-F718-4CB2-A608-B1F61B79DB46}" dt="2023-02-07T15:23:33.345" v="747" actId="478"/>
            <ac:spMkLst>
              <pc:docMk/>
              <pc:sldMasterMk cId="2883744280" sldId="2147483662"/>
              <pc:sldLayoutMk cId="2158978853" sldId="2147483663"/>
              <ac:spMk id="5" creationId="{09AC819A-57EE-6C41-631D-8CCE85C96AC2}"/>
            </ac:spMkLst>
          </pc:spChg>
        </pc:sldLayoutChg>
        <pc:sldLayoutChg chg="new del replId">
          <pc:chgData name="B DUB" userId="e2984d84ffcd8412" providerId="LiveId" clId="{7FEBC85D-F718-4CB2-A608-B1F61B79DB46}" dt="2023-02-07T15:09:06.392" v="733" actId="2696"/>
          <pc:sldLayoutMkLst>
            <pc:docMk/>
            <pc:sldMasterMk cId="2883744280" sldId="2147483662"/>
            <pc:sldLayoutMk cId="505262654" sldId="2147483664"/>
          </pc:sldLayoutMkLst>
        </pc:sldLayoutChg>
        <pc:sldLayoutChg chg="modSp new del mod">
          <pc:chgData name="B DUB" userId="e2984d84ffcd8412" providerId="LiveId" clId="{7FEBC85D-F718-4CB2-A608-B1F61B79DB46}" dt="2023-02-07T15:24:38.042" v="751" actId="2696"/>
          <pc:sldLayoutMkLst>
            <pc:docMk/>
            <pc:sldMasterMk cId="2883744280" sldId="2147483662"/>
            <pc:sldLayoutMk cId="2803511819" sldId="2147483664"/>
          </pc:sldLayoutMkLst>
        </pc:sldLayoutChg>
        <pc:sldLayoutChg chg="new del replId">
          <pc:chgData name="B DUB" userId="e2984d84ffcd8412" providerId="LiveId" clId="{7FEBC85D-F718-4CB2-A608-B1F61B79DB46}" dt="2023-02-07T15:09:06.398" v="734" actId="2696"/>
          <pc:sldLayoutMkLst>
            <pc:docMk/>
            <pc:sldMasterMk cId="2883744280" sldId="2147483662"/>
            <pc:sldLayoutMk cId="3946902420" sldId="2147483665"/>
          </pc:sldLayoutMkLst>
        </pc:sldLayoutChg>
        <pc:sldLayoutChg chg="new del replId">
          <pc:chgData name="B DUB" userId="e2984d84ffcd8412" providerId="LiveId" clId="{7FEBC85D-F718-4CB2-A608-B1F61B79DB46}" dt="2023-02-07T15:09:06.406" v="735" actId="2696"/>
          <pc:sldLayoutMkLst>
            <pc:docMk/>
            <pc:sldMasterMk cId="2883744280" sldId="2147483662"/>
            <pc:sldLayoutMk cId="2061638369" sldId="2147483666"/>
          </pc:sldLayoutMkLst>
        </pc:sldLayoutChg>
        <pc:sldLayoutChg chg="new del replId">
          <pc:chgData name="B DUB" userId="e2984d84ffcd8412" providerId="LiveId" clId="{7FEBC85D-F718-4CB2-A608-B1F61B79DB46}" dt="2023-02-07T15:09:06.419" v="736" actId="2696"/>
          <pc:sldLayoutMkLst>
            <pc:docMk/>
            <pc:sldMasterMk cId="2883744280" sldId="2147483662"/>
            <pc:sldLayoutMk cId="217998237" sldId="2147483667"/>
          </pc:sldLayoutMkLst>
        </pc:sldLayoutChg>
        <pc:sldLayoutChg chg="new del replId">
          <pc:chgData name="B DUB" userId="e2984d84ffcd8412" providerId="LiveId" clId="{7FEBC85D-F718-4CB2-A608-B1F61B79DB46}" dt="2023-02-07T15:09:06.426" v="737" actId="2696"/>
          <pc:sldLayoutMkLst>
            <pc:docMk/>
            <pc:sldMasterMk cId="2883744280" sldId="2147483662"/>
            <pc:sldLayoutMk cId="1861294440" sldId="2147483668"/>
          </pc:sldLayoutMkLst>
        </pc:sldLayoutChg>
        <pc:sldLayoutChg chg="new del replId">
          <pc:chgData name="B DUB" userId="e2984d84ffcd8412" providerId="LiveId" clId="{7FEBC85D-F718-4CB2-A608-B1F61B79DB46}" dt="2023-02-07T15:09:06.431" v="738" actId="2696"/>
          <pc:sldLayoutMkLst>
            <pc:docMk/>
            <pc:sldMasterMk cId="2883744280" sldId="2147483662"/>
            <pc:sldLayoutMk cId="2776842230" sldId="2147483669"/>
          </pc:sldLayoutMkLst>
        </pc:sldLayoutChg>
        <pc:sldLayoutChg chg="new del replId">
          <pc:chgData name="B DUB" userId="e2984d84ffcd8412" providerId="LiveId" clId="{7FEBC85D-F718-4CB2-A608-B1F61B79DB46}" dt="2023-02-07T15:09:06.439" v="739" actId="2696"/>
          <pc:sldLayoutMkLst>
            <pc:docMk/>
            <pc:sldMasterMk cId="2883744280" sldId="2147483662"/>
            <pc:sldLayoutMk cId="1476542292" sldId="2147483670"/>
          </pc:sldLayoutMkLst>
        </pc:sldLayoutChg>
        <pc:sldLayoutChg chg="new del replId">
          <pc:chgData name="B DUB" userId="e2984d84ffcd8412" providerId="LiveId" clId="{7FEBC85D-F718-4CB2-A608-B1F61B79DB46}" dt="2023-02-07T15:09:06.446" v="740" actId="2696"/>
          <pc:sldLayoutMkLst>
            <pc:docMk/>
            <pc:sldMasterMk cId="2883744280" sldId="2147483662"/>
            <pc:sldLayoutMk cId="3662898596" sldId="2147483671"/>
          </pc:sldLayoutMkLst>
        </pc:sldLayoutChg>
        <pc:sldLayoutChg chg="new del replId">
          <pc:chgData name="B DUB" userId="e2984d84ffcd8412" providerId="LiveId" clId="{7FEBC85D-F718-4CB2-A608-B1F61B79DB46}" dt="2023-02-07T15:09:06.453" v="741" actId="2696"/>
          <pc:sldLayoutMkLst>
            <pc:docMk/>
            <pc:sldMasterMk cId="2883744280" sldId="2147483662"/>
            <pc:sldLayoutMk cId="4068950721" sldId="2147483672"/>
          </pc:sldLayoutMkLst>
        </pc:sldLayoutChg>
        <pc:sldLayoutChg chg="new del replId">
          <pc:chgData name="B DUB" userId="e2984d84ffcd8412" providerId="LiveId" clId="{7FEBC85D-F718-4CB2-A608-B1F61B79DB46}" dt="2023-02-07T15:09:06.459" v="742" actId="2696"/>
          <pc:sldLayoutMkLst>
            <pc:docMk/>
            <pc:sldMasterMk cId="2883744280" sldId="2147483662"/>
            <pc:sldLayoutMk cId="3429776925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57D3FB2-2CC3-F6CA-0800-FEB38FD63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F4AC07-7B36-310B-9FDC-923D9D47FC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3ECC9-298A-4F3A-9459-055C697EB22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92951E-575E-84FB-4043-290F2A9FD7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CA0193-56CB-2AB8-551E-8B7250BC4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274AF-CCD7-4085-8112-D3AF0FAA7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075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C8244DE-466B-546A-E127-7E37CA1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7736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8C28C21-1223-1B24-159E-54E74DBF0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5629"/>
            <a:ext cx="12192000" cy="640674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A53BA87-7F77-9056-18E4-B4FFF0DEEDC5}"/>
              </a:ext>
            </a:extLst>
          </p:cNvPr>
          <p:cNvSpPr/>
          <p:nvPr userDrawn="1"/>
        </p:nvSpPr>
        <p:spPr>
          <a:xfrm>
            <a:off x="9886950" y="-1"/>
            <a:ext cx="230505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CC717-1AAC-B535-5F88-3019B82BE420}"/>
              </a:ext>
            </a:extLst>
          </p:cNvPr>
          <p:cNvSpPr/>
          <p:nvPr userDrawn="1"/>
        </p:nvSpPr>
        <p:spPr>
          <a:xfrm>
            <a:off x="0" y="0"/>
            <a:ext cx="230505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2B4A9D6-B2FF-044F-7EF2-729E8756DF64}"/>
              </a:ext>
            </a:extLst>
          </p:cNvPr>
          <p:cNvSpPr/>
          <p:nvPr userDrawn="1"/>
        </p:nvSpPr>
        <p:spPr>
          <a:xfrm>
            <a:off x="9886947" y="-19052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7D9E922-54B1-F78A-029E-ACCACAD8AF78}"/>
              </a:ext>
            </a:extLst>
          </p:cNvPr>
          <p:cNvSpPr/>
          <p:nvPr userDrawn="1"/>
        </p:nvSpPr>
        <p:spPr>
          <a:xfrm>
            <a:off x="9886947" y="704848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9D204E-28C3-7C12-0325-82CAECFA41EA}"/>
              </a:ext>
            </a:extLst>
          </p:cNvPr>
          <p:cNvSpPr/>
          <p:nvPr userDrawn="1"/>
        </p:nvSpPr>
        <p:spPr>
          <a:xfrm>
            <a:off x="9886947" y="342898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03F0F3-5344-1E36-BCC0-E475DC9D7CA7}"/>
              </a:ext>
            </a:extLst>
          </p:cNvPr>
          <p:cNvSpPr txBox="1"/>
          <p:nvPr userDrawn="1"/>
        </p:nvSpPr>
        <p:spPr>
          <a:xfrm>
            <a:off x="9886947" y="-1"/>
            <a:ext cx="2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978C38-D8A9-18A3-B7DF-D258A7A72F0F}"/>
              </a:ext>
            </a:extLst>
          </p:cNvPr>
          <p:cNvSpPr txBox="1"/>
          <p:nvPr userDrawn="1"/>
        </p:nvSpPr>
        <p:spPr>
          <a:xfrm>
            <a:off x="9886947" y="342898"/>
            <a:ext cx="2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6E06DD-6A87-0EA3-233D-1F52938F1C75}"/>
              </a:ext>
            </a:extLst>
          </p:cNvPr>
          <p:cNvSpPr txBox="1"/>
          <p:nvPr userDrawn="1"/>
        </p:nvSpPr>
        <p:spPr>
          <a:xfrm>
            <a:off x="9886947" y="712824"/>
            <a:ext cx="2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Amenities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CD1770E-3A90-631C-7C7A-04E6F3BC9D9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0"/>
            <a:ext cx="1822909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Path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Turn left in 200 Yards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Turn Right in 100 Yards</a:t>
            </a:r>
          </a:p>
          <a:p>
            <a:pPr lvl="0"/>
            <a:r>
              <a:rPr lang="en-US" dirty="0"/>
              <a:t>ETC.</a:t>
            </a:r>
          </a:p>
        </p:txBody>
      </p:sp>
      <p:sp>
        <p:nvSpPr>
          <p:cNvPr id="15" name="Pfeil: nach oben gebogen 14">
            <a:extLst>
              <a:ext uri="{FF2B5EF4-FFF2-40B4-BE49-F238E27FC236}">
                <a16:creationId xmlns:a16="http://schemas.microsoft.com/office/drawing/2014/main" id="{9B954FC1-1B82-3289-66E4-1081D3F17699}"/>
              </a:ext>
            </a:extLst>
          </p:cNvPr>
          <p:cNvSpPr/>
          <p:nvPr userDrawn="1"/>
        </p:nvSpPr>
        <p:spPr>
          <a:xfrm rot="16200000">
            <a:off x="1678668" y="1203748"/>
            <a:ext cx="781050" cy="492562"/>
          </a:xfrm>
          <a:prstGeom prst="bent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B8DF8E55-60A9-E3F2-93ED-89B870D2046A}"/>
              </a:ext>
            </a:extLst>
          </p:cNvPr>
          <p:cNvSpPr/>
          <p:nvPr userDrawn="1"/>
        </p:nvSpPr>
        <p:spPr>
          <a:xfrm>
            <a:off x="1822912" y="3013172"/>
            <a:ext cx="492562" cy="7701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04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8C28C21-1223-1B24-159E-54E74DBF0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5629"/>
            <a:ext cx="12192000" cy="64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8C28C21-1223-1B24-159E-54E74DBF0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5629"/>
            <a:ext cx="12192000" cy="640674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A53BA87-7F77-9056-18E4-B4FFF0DEEDC5}"/>
              </a:ext>
            </a:extLst>
          </p:cNvPr>
          <p:cNvSpPr/>
          <p:nvPr userDrawn="1"/>
        </p:nvSpPr>
        <p:spPr>
          <a:xfrm>
            <a:off x="9886950" y="-1"/>
            <a:ext cx="230505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CC717-1AAC-B535-5F88-3019B82BE420}"/>
              </a:ext>
            </a:extLst>
          </p:cNvPr>
          <p:cNvSpPr/>
          <p:nvPr userDrawn="1"/>
        </p:nvSpPr>
        <p:spPr>
          <a:xfrm>
            <a:off x="0" y="-19052"/>
            <a:ext cx="230505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332CB29-0A67-C7E6-07DC-FE8B95D4457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0" y="0"/>
            <a:ext cx="1822909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Path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Turn left in 200 Yards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Turn Right in 100 Yards</a:t>
            </a:r>
          </a:p>
          <a:p>
            <a:pPr lvl="0"/>
            <a:r>
              <a:rPr lang="en-US" dirty="0"/>
              <a:t>ETC.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2B4A9D6-B2FF-044F-7EF2-729E8756DF64}"/>
              </a:ext>
            </a:extLst>
          </p:cNvPr>
          <p:cNvSpPr/>
          <p:nvPr userDrawn="1"/>
        </p:nvSpPr>
        <p:spPr>
          <a:xfrm>
            <a:off x="9886947" y="-19052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7D9E922-54B1-F78A-029E-ACCACAD8AF78}"/>
              </a:ext>
            </a:extLst>
          </p:cNvPr>
          <p:cNvSpPr/>
          <p:nvPr userDrawn="1"/>
        </p:nvSpPr>
        <p:spPr>
          <a:xfrm>
            <a:off x="9886947" y="5295063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9D204E-28C3-7C12-0325-82CAECFA41EA}"/>
              </a:ext>
            </a:extLst>
          </p:cNvPr>
          <p:cNvSpPr/>
          <p:nvPr userDrawn="1"/>
        </p:nvSpPr>
        <p:spPr>
          <a:xfrm>
            <a:off x="9886947" y="2651222"/>
            <a:ext cx="3209925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03F0F3-5344-1E36-BCC0-E475DC9D7CA7}"/>
              </a:ext>
            </a:extLst>
          </p:cNvPr>
          <p:cNvSpPr txBox="1"/>
          <p:nvPr userDrawn="1"/>
        </p:nvSpPr>
        <p:spPr>
          <a:xfrm>
            <a:off x="9886947" y="-1"/>
            <a:ext cx="2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978C38-D8A9-18A3-B7DF-D258A7A72F0F}"/>
              </a:ext>
            </a:extLst>
          </p:cNvPr>
          <p:cNvSpPr txBox="1"/>
          <p:nvPr userDrawn="1"/>
        </p:nvSpPr>
        <p:spPr>
          <a:xfrm>
            <a:off x="9886947" y="2651222"/>
            <a:ext cx="2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6E06DD-6A87-0EA3-233D-1F52938F1C75}"/>
              </a:ext>
            </a:extLst>
          </p:cNvPr>
          <p:cNvSpPr txBox="1"/>
          <p:nvPr userDrawn="1"/>
        </p:nvSpPr>
        <p:spPr>
          <a:xfrm>
            <a:off x="9886947" y="5303039"/>
            <a:ext cx="2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Amenities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B7CAA0-B216-D16E-FF1E-D2BB6E3069A6}"/>
              </a:ext>
            </a:extLst>
          </p:cNvPr>
          <p:cNvSpPr txBox="1"/>
          <p:nvPr userDrawn="1"/>
        </p:nvSpPr>
        <p:spPr>
          <a:xfrm>
            <a:off x="9886947" y="342898"/>
            <a:ext cx="230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Checkboxes for the Streets to either Check on / off to use</a:t>
            </a:r>
          </a:p>
          <a:p>
            <a:endParaRPr lang="en-US" dirty="0"/>
          </a:p>
          <a:p>
            <a:r>
              <a:rPr lang="en-US" dirty="0"/>
              <a:t>Street 1 		[ ]</a:t>
            </a:r>
          </a:p>
          <a:p>
            <a:r>
              <a:rPr lang="en-US" dirty="0"/>
              <a:t>Street 2		[ ]</a:t>
            </a:r>
          </a:p>
          <a:p>
            <a:r>
              <a:rPr lang="en-US" dirty="0"/>
              <a:t>Street 3		[ ]</a:t>
            </a:r>
          </a:p>
          <a:p>
            <a:r>
              <a:rPr lang="en-US" dirty="0"/>
              <a:t>Street 4		[ ]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C392D5F-9BC4-9527-6EC1-40CEF836E2B2}"/>
              </a:ext>
            </a:extLst>
          </p:cNvPr>
          <p:cNvSpPr txBox="1"/>
          <p:nvPr userDrawn="1"/>
        </p:nvSpPr>
        <p:spPr>
          <a:xfrm>
            <a:off x="9886947" y="3020554"/>
            <a:ext cx="230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Checkboxes for the Transportation what way to use</a:t>
            </a:r>
          </a:p>
          <a:p>
            <a:endParaRPr lang="en-US" dirty="0"/>
          </a:p>
          <a:p>
            <a:r>
              <a:rPr lang="en-US" dirty="0"/>
              <a:t>By Feet		( )</a:t>
            </a:r>
          </a:p>
          <a:p>
            <a:r>
              <a:rPr lang="en-US" dirty="0"/>
              <a:t>By Bike 		( )</a:t>
            </a:r>
          </a:p>
          <a:p>
            <a:r>
              <a:rPr lang="en-US" dirty="0"/>
              <a:t>By Bus		( )</a:t>
            </a:r>
          </a:p>
          <a:p>
            <a:r>
              <a:rPr lang="en-US" dirty="0"/>
              <a:t>Bike + Bus	( 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8F35BE5-59C7-4E0B-22D0-363806AA7880}"/>
              </a:ext>
            </a:extLst>
          </p:cNvPr>
          <p:cNvSpPr txBox="1"/>
          <p:nvPr userDrawn="1"/>
        </p:nvSpPr>
        <p:spPr>
          <a:xfrm>
            <a:off x="9886947" y="5686930"/>
            <a:ext cx="230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Amenities to check on / off for the Layers,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Shopping 	[ ]</a:t>
            </a:r>
          </a:p>
        </p:txBody>
      </p:sp>
      <p:sp>
        <p:nvSpPr>
          <p:cNvPr id="13" name="Pfeil: nach oben gebogen 12">
            <a:extLst>
              <a:ext uri="{FF2B5EF4-FFF2-40B4-BE49-F238E27FC236}">
                <a16:creationId xmlns:a16="http://schemas.microsoft.com/office/drawing/2014/main" id="{10EBA6D1-5483-5C7D-BD20-15FE9B304ED1}"/>
              </a:ext>
            </a:extLst>
          </p:cNvPr>
          <p:cNvSpPr/>
          <p:nvPr userDrawn="1"/>
        </p:nvSpPr>
        <p:spPr>
          <a:xfrm rot="16200000">
            <a:off x="1678668" y="1203748"/>
            <a:ext cx="781050" cy="492562"/>
          </a:xfrm>
          <a:prstGeom prst="bent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F6A4F9AD-A546-AFD0-EBAB-0CD2DD2E645C}"/>
              </a:ext>
            </a:extLst>
          </p:cNvPr>
          <p:cNvSpPr/>
          <p:nvPr userDrawn="1"/>
        </p:nvSpPr>
        <p:spPr>
          <a:xfrm>
            <a:off x="1822912" y="3013172"/>
            <a:ext cx="492562" cy="7701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8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97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51054-251F-CC4B-CAD6-7B7B83CD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B2D56B-99E3-6A7A-844A-BB5EBF8C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E5C28-82D8-E74B-DC6E-4D7E5E550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5E9A-C3A7-410F-83F3-3125F89CB2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63606-824D-8AB7-F7B3-FF8758BCB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F3F837-52A6-6FA6-3A94-D489F1178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93C4A8-11CF-C22C-A007-0D5FC150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A5722-4F74-7F0A-0711-383230E3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63526-5BFA-0FCA-CB01-90065C77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54C4-ED99-4314-A715-C58060CE38B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267E7-AE51-5570-82C2-D57EDAAAB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6147FE-244E-EC95-6C47-D7B6A6E6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03A1-2790-4E4A-BA9F-009BEEBCE5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A9402-9295-E2F3-873E-131C84F5FE1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0" y="0"/>
            <a:ext cx="1822450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Path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Turn left in 200 Yards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Turn Right in 100 Yards</a:t>
            </a:r>
          </a:p>
          <a:p>
            <a:pPr lvl="0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5728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6C446-43AE-CDB5-4F72-660B0B2F36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0"/>
            <a:ext cx="1822450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Path</a:t>
            </a:r>
          </a:p>
          <a:p>
            <a:pPr lvl="0"/>
            <a:endParaRPr lang="de-DE" dirty="0"/>
          </a:p>
          <a:p>
            <a:pPr lvl="0"/>
            <a:r>
              <a:rPr lang="en-US" dirty="0"/>
              <a:t>Turn left in 200 Yards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Turn Right in 100 Yards</a:t>
            </a:r>
          </a:p>
          <a:p>
            <a:pPr lvl="0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2376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Benutzerdefiniertes 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 DUB</dc:creator>
  <cp:lastModifiedBy>B DUB</cp:lastModifiedBy>
  <cp:revision>1</cp:revision>
  <dcterms:created xsi:type="dcterms:W3CDTF">2023-02-02T14:18:53Z</dcterms:created>
  <dcterms:modified xsi:type="dcterms:W3CDTF">2023-02-07T15:50:08Z</dcterms:modified>
</cp:coreProperties>
</file>