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BC85D-F718-4CB2-A608-B1F61B79DB46}" v="30" dt="2023-02-02T14:35:33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DUB" userId="e2984d84ffcd8412" providerId="LiveId" clId="{7FEBC85D-F718-4CB2-A608-B1F61B79DB46}"/>
    <pc:docChg chg="undo custSel addSld modSld modMainMaster">
      <pc:chgData name="B DUB" userId="e2984d84ffcd8412" providerId="LiveId" clId="{7FEBC85D-F718-4CB2-A608-B1F61B79DB46}" dt="2023-02-02T14:35:33.271" v="159" actId="20577"/>
      <pc:docMkLst>
        <pc:docMk/>
      </pc:docMkLst>
      <pc:sldChg chg="addSp delSp modSp new mod">
        <pc:chgData name="B DUB" userId="e2984d84ffcd8412" providerId="LiveId" clId="{7FEBC85D-F718-4CB2-A608-B1F61B79DB46}" dt="2023-02-02T14:21:09.533" v="12"/>
        <pc:sldMkLst>
          <pc:docMk/>
          <pc:sldMk cId="810113751" sldId="256"/>
        </pc:sldMkLst>
        <pc:spChg chg="del">
          <ac:chgData name="B DUB" userId="e2984d84ffcd8412" providerId="LiveId" clId="{7FEBC85D-F718-4CB2-A608-B1F61B79DB46}" dt="2023-02-02T14:19:07.920" v="1" actId="478"/>
          <ac:spMkLst>
            <pc:docMk/>
            <pc:sldMk cId="810113751" sldId="256"/>
            <ac:spMk id="2" creationId="{7281A35C-F156-76FD-6497-5EDB296C5485}"/>
          </ac:spMkLst>
        </pc:spChg>
        <pc:spChg chg="del">
          <ac:chgData name="B DUB" userId="e2984d84ffcd8412" providerId="LiveId" clId="{7FEBC85D-F718-4CB2-A608-B1F61B79DB46}" dt="2023-02-02T14:19:12.762" v="2" actId="478"/>
          <ac:spMkLst>
            <pc:docMk/>
            <pc:sldMk cId="810113751" sldId="256"/>
            <ac:spMk id="3" creationId="{B0186937-5DAD-C29E-E036-7DB66B0FF00B}"/>
          </ac:spMkLst>
        </pc:spChg>
        <pc:spChg chg="add del mod">
          <ac:chgData name="B DUB" userId="e2984d84ffcd8412" providerId="LiveId" clId="{7FEBC85D-F718-4CB2-A608-B1F61B79DB46}" dt="2023-02-02T14:21:09.533" v="10"/>
          <ac:spMkLst>
            <pc:docMk/>
            <pc:sldMk cId="810113751" sldId="256"/>
            <ac:spMk id="4" creationId="{3E5E01F0-7621-1EB1-A261-E74DE92B85B3}"/>
          </ac:spMkLst>
        </pc:spChg>
        <pc:spChg chg="add del mod">
          <ac:chgData name="B DUB" userId="e2984d84ffcd8412" providerId="LiveId" clId="{7FEBC85D-F718-4CB2-A608-B1F61B79DB46}" dt="2023-02-02T14:21:09.533" v="12"/>
          <ac:spMkLst>
            <pc:docMk/>
            <pc:sldMk cId="810113751" sldId="256"/>
            <ac:spMk id="5" creationId="{7814A244-7C1A-0D1D-16EE-913D929FE532}"/>
          </ac:spMkLst>
        </pc:spChg>
      </pc:sldChg>
      <pc:sldMasterChg chg="modSldLayout">
        <pc:chgData name="B DUB" userId="e2984d84ffcd8412" providerId="LiveId" clId="{7FEBC85D-F718-4CB2-A608-B1F61B79DB46}" dt="2023-02-02T14:35:33.271" v="159" actId="20577"/>
        <pc:sldMasterMkLst>
          <pc:docMk/>
          <pc:sldMasterMk cId="2234793236" sldId="2147483648"/>
        </pc:sldMasterMkLst>
        <pc:sldLayoutChg chg="addSp delSp modSp mod">
          <pc:chgData name="B DUB" userId="e2984d84ffcd8412" providerId="LiveId" clId="{7FEBC85D-F718-4CB2-A608-B1F61B79DB46}" dt="2023-02-02T14:35:33.271" v="159" actId="20577"/>
          <pc:sldLayoutMkLst>
            <pc:docMk/>
            <pc:sldMasterMk cId="2234793236" sldId="2147483648"/>
            <pc:sldLayoutMk cId="2663604517" sldId="2147483649"/>
          </pc:sldLayoutMkLst>
          <pc:spChg chg="add del mod">
            <ac:chgData name="B DUB" userId="e2984d84ffcd8412" providerId="LiveId" clId="{7FEBC85D-F718-4CB2-A608-B1F61B79DB46}" dt="2023-02-02T14:26:11.987" v="68" actId="478"/>
            <ac:spMkLst>
              <pc:docMk/>
              <pc:sldMasterMk cId="2234793236" sldId="2147483648"/>
              <pc:sldLayoutMk cId="2663604517" sldId="2147483649"/>
              <ac:spMk id="2" creationId="{874C4EDA-92A4-E211-22D9-AE511119FEFA}"/>
            </ac:spMkLst>
          </pc:spChg>
          <pc:spChg chg="add mod ord">
            <ac:chgData name="B DUB" userId="e2984d84ffcd8412" providerId="LiveId" clId="{7FEBC85D-F718-4CB2-A608-B1F61B79DB46}" dt="2023-02-02T14:32:16.581" v="101" actId="14100"/>
            <ac:spMkLst>
              <pc:docMk/>
              <pc:sldMasterMk cId="2234793236" sldId="2147483648"/>
              <pc:sldLayoutMk cId="2663604517" sldId="2147483649"/>
              <ac:spMk id="2" creationId="{D2B4A9D6-B2FF-044F-7EF2-729E8756DF64}"/>
            </ac:spMkLst>
          </pc:spChg>
          <pc:spChg chg="add mod">
            <ac:chgData name="B DUB" userId="e2984d84ffcd8412" providerId="LiveId" clId="{7FEBC85D-F718-4CB2-A608-B1F61B79DB46}" dt="2023-02-02T14:32:57.070" v="108" actId="1076"/>
            <ac:spMkLst>
              <pc:docMk/>
              <pc:sldMasterMk cId="2234793236" sldId="2147483648"/>
              <pc:sldLayoutMk cId="2663604517" sldId="2147483649"/>
              <ac:spMk id="3" creationId="{37D9E922-54B1-F78A-029E-ACCACAD8AF78}"/>
            </ac:spMkLst>
          </pc:spChg>
          <pc:spChg chg="add del">
            <ac:chgData name="B DUB" userId="e2984d84ffcd8412" providerId="LiveId" clId="{7FEBC85D-F718-4CB2-A608-B1F61B79DB46}" dt="2023-02-02T14:26:15.768" v="69" actId="478"/>
            <ac:spMkLst>
              <pc:docMk/>
              <pc:sldMasterMk cId="2234793236" sldId="2147483648"/>
              <pc:sldLayoutMk cId="2663604517" sldId="2147483649"/>
              <ac:spMk id="3" creationId="{F87ECD3D-C54C-EB7D-83FF-A50289EBE874}"/>
            </ac:spMkLst>
          </pc:spChg>
          <pc:spChg chg="del">
            <ac:chgData name="B DUB" userId="e2984d84ffcd8412" providerId="LiveId" clId="{7FEBC85D-F718-4CB2-A608-B1F61B79DB46}" dt="2023-02-02T14:27:07.904" v="70" actId="478"/>
            <ac:spMkLst>
              <pc:docMk/>
              <pc:sldMasterMk cId="2234793236" sldId="2147483648"/>
              <pc:sldLayoutMk cId="2663604517" sldId="2147483649"/>
              <ac:spMk id="4" creationId="{7B71847A-38AD-0DA9-8E1F-94E508CD4667}"/>
            </ac:spMkLst>
          </pc:spChg>
          <pc:spChg chg="add mod">
            <ac:chgData name="B DUB" userId="e2984d84ffcd8412" providerId="LiveId" clId="{7FEBC85D-F718-4CB2-A608-B1F61B79DB46}" dt="2023-02-02T14:33:08.326" v="110" actId="1076"/>
            <ac:spMkLst>
              <pc:docMk/>
              <pc:sldMasterMk cId="2234793236" sldId="2147483648"/>
              <pc:sldLayoutMk cId="2663604517" sldId="2147483649"/>
              <ac:spMk id="4" creationId="{A89D204E-28C3-7C12-0325-82CAECFA41EA}"/>
            </ac:spMkLst>
          </pc:spChg>
          <pc:spChg chg="del">
            <ac:chgData name="B DUB" userId="e2984d84ffcd8412" providerId="LiveId" clId="{7FEBC85D-F718-4CB2-A608-B1F61B79DB46}" dt="2023-02-02T14:27:10.967" v="71" actId="478"/>
            <ac:spMkLst>
              <pc:docMk/>
              <pc:sldMasterMk cId="2234793236" sldId="2147483648"/>
              <pc:sldLayoutMk cId="2663604517" sldId="2147483649"/>
              <ac:spMk id="5" creationId="{F12D8206-6112-3E92-18EB-BF6027AF534E}"/>
            </ac:spMkLst>
          </pc:spChg>
          <pc:spChg chg="del">
            <ac:chgData name="B DUB" userId="e2984d84ffcd8412" providerId="LiveId" clId="{7FEBC85D-F718-4CB2-A608-B1F61B79DB46}" dt="2023-02-02T14:27:13.112" v="72" actId="478"/>
            <ac:spMkLst>
              <pc:docMk/>
              <pc:sldMasterMk cId="2234793236" sldId="2147483648"/>
              <pc:sldLayoutMk cId="2663604517" sldId="2147483649"/>
              <ac:spMk id="6" creationId="{EB6D01FD-BB4E-0BB0-AAD0-FF9FAB85C5EA}"/>
            </ac:spMkLst>
          </pc:spChg>
          <pc:spChg chg="add mod ord">
            <ac:chgData name="B DUB" userId="e2984d84ffcd8412" providerId="LiveId" clId="{7FEBC85D-F718-4CB2-A608-B1F61B79DB46}" dt="2023-02-02T14:35:33.271" v="159" actId="20577"/>
            <ac:spMkLst>
              <pc:docMk/>
              <pc:sldMasterMk cId="2234793236" sldId="2147483648"/>
              <pc:sldLayoutMk cId="2663604517" sldId="2147483649"/>
              <ac:spMk id="7" creationId="{568D1A38-32EF-F2E7-5058-8FAF2757C227}"/>
            </ac:spMkLst>
          </pc:spChg>
          <pc:spChg chg="add mod">
            <ac:chgData name="B DUB" userId="e2984d84ffcd8412" providerId="LiveId" clId="{7FEBC85D-F718-4CB2-A608-B1F61B79DB46}" dt="2023-02-02T14:28:14.394" v="82" actId="1076"/>
            <ac:spMkLst>
              <pc:docMk/>
              <pc:sldMasterMk cId="2234793236" sldId="2147483648"/>
              <pc:sldLayoutMk cId="2663604517" sldId="2147483649"/>
              <ac:spMk id="8" creationId="{A332CB29-0A67-C7E6-07DC-FE8B95D44576}"/>
            </ac:spMkLst>
          </pc:spChg>
          <pc:spChg chg="add mod ord">
            <ac:chgData name="B DUB" userId="e2984d84ffcd8412" providerId="LiveId" clId="{7FEBC85D-F718-4CB2-A608-B1F61B79DB46}" dt="2023-02-02T14:27:37.974" v="75" actId="171"/>
            <ac:spMkLst>
              <pc:docMk/>
              <pc:sldMasterMk cId="2234793236" sldId="2147483648"/>
              <pc:sldLayoutMk cId="2663604517" sldId="2147483649"/>
              <ac:spMk id="11" creationId="{03CCC717-1AAC-B535-5F88-3019B82BE420}"/>
            </ac:spMkLst>
          </pc:spChg>
          <pc:spChg chg="add mod ord">
            <ac:chgData name="B DUB" userId="e2984d84ffcd8412" providerId="LiveId" clId="{7FEBC85D-F718-4CB2-A608-B1F61B79DB46}" dt="2023-02-02T14:28:02.442" v="80" actId="167"/>
            <ac:spMkLst>
              <pc:docMk/>
              <pc:sldMasterMk cId="2234793236" sldId="2147483648"/>
              <pc:sldLayoutMk cId="2663604517" sldId="2147483649"/>
              <ac:spMk id="12" creationId="{8A53BA87-7F77-9056-18E4-B4FFF0DEEDC5}"/>
            </ac:spMkLst>
          </pc:spChg>
          <pc:picChg chg="add ord">
            <ac:chgData name="B DUB" userId="e2984d84ffcd8412" providerId="LiveId" clId="{7FEBC85D-F718-4CB2-A608-B1F61B79DB46}" dt="2023-02-02T14:28:07.358" v="81" actId="167"/>
            <ac:picMkLst>
              <pc:docMk/>
              <pc:sldMasterMk cId="2234793236" sldId="2147483648"/>
              <pc:sldLayoutMk cId="2663604517" sldId="2147483649"/>
              <ac:picMk id="10" creationId="{28C28C21-1223-1B24-159E-54E74DBF04B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8C28C21-1223-1B24-159E-54E74DBF0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5629"/>
            <a:ext cx="12192000" cy="640674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A53BA87-7F77-9056-18E4-B4FFF0DEEDC5}"/>
              </a:ext>
            </a:extLst>
          </p:cNvPr>
          <p:cNvSpPr/>
          <p:nvPr userDrawn="1"/>
        </p:nvSpPr>
        <p:spPr>
          <a:xfrm>
            <a:off x="9886950" y="-1"/>
            <a:ext cx="230505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CC717-1AAC-B535-5F88-3019B82BE420}"/>
              </a:ext>
            </a:extLst>
          </p:cNvPr>
          <p:cNvSpPr/>
          <p:nvPr userDrawn="1"/>
        </p:nvSpPr>
        <p:spPr>
          <a:xfrm>
            <a:off x="0" y="0"/>
            <a:ext cx="230505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332CB29-0A67-C7E6-07DC-FE8B95D4457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0" y="-1"/>
            <a:ext cx="2305050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Path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2B4A9D6-B2FF-044F-7EF2-729E8756DF64}"/>
              </a:ext>
            </a:extLst>
          </p:cNvPr>
          <p:cNvSpPr/>
          <p:nvPr userDrawn="1"/>
        </p:nvSpPr>
        <p:spPr>
          <a:xfrm>
            <a:off x="9886949" y="-1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68D1A38-32EF-F2E7-5058-8FAF2757C22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762125" y="1162050"/>
            <a:ext cx="230505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Checkboxes</a:t>
            </a:r>
          </a:p>
          <a:p>
            <a:pPr lvl="0"/>
            <a:endParaRPr lang="de-DE" dirty="0"/>
          </a:p>
          <a:p>
            <a:pPr lvl="0"/>
            <a:r>
              <a:rPr lang="de-DE" dirty="0" err="1"/>
              <a:t>Roads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Transportatoion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Amneneties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7D9E922-54B1-F78A-029E-ACCACAD8AF78}"/>
              </a:ext>
            </a:extLst>
          </p:cNvPr>
          <p:cNvSpPr/>
          <p:nvPr userDrawn="1"/>
        </p:nvSpPr>
        <p:spPr>
          <a:xfrm>
            <a:off x="9886949" y="361949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9D204E-28C3-7C12-0325-82CAECFA41EA}"/>
              </a:ext>
            </a:extLst>
          </p:cNvPr>
          <p:cNvSpPr/>
          <p:nvPr userDrawn="1"/>
        </p:nvSpPr>
        <p:spPr>
          <a:xfrm>
            <a:off x="9886948" y="723899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42579-7153-AE52-7BB7-727AF2DE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E3FC11-49F2-E88D-2DB1-674ABDF9D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D3835-1694-E5CD-450A-5B71B5DA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F26D0-0FB5-8CBA-15CB-2CA4AF92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43E840-E141-86A4-892A-C2B82C84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F8DA13-E7A8-6CF5-7907-827B6ABD2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FCFEB9-86EE-5839-4AB7-125C3FB3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D2249-2FF6-4278-8D9E-3B2D94B1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C77E4-7FDF-6940-544D-EEB067D7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04E54-F432-4472-85EF-25EE2321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9867A-1A4E-012C-2DB8-0A543439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1E49D-16D1-D274-A326-F5424646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9EB37-3547-B1E6-EAD6-B8F7F7DA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F80F1-342B-55F5-A654-BE0A8C9D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82FAD-1F95-C098-F4EE-F8C19C61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60A59-C792-1B53-38FA-AF7EF862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E5E3D-D5FA-6F01-DA6B-C928D8A1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9E95D-5763-3784-6627-30DAD7E3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6E013-A16B-5F16-3007-16BC465F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27ABF-78BB-E83A-C8BD-B9384BD5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857E5-3598-DBBC-42C7-427F1691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78545-5131-10F1-87D3-456976B1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C0761B-2565-6343-FF21-94CDF0CB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A1A14-48ED-D6BD-9E20-03FDE69C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A8D24E-B4C4-5580-1070-C7C88559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6634D-8480-0A48-3E07-D7717AA0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830EB-7F1F-B33C-7D83-32EEB9BA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866377-C3E0-439E-0428-628C8562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02FE2-E832-4B28-0CDA-174602A7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F52E97-1EFC-17ED-FB0A-E1E05B244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8D755E-271E-FDD8-49DF-76C2AFA42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FDABBC-793F-C418-4CD8-1DADB177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49351A-38FD-CAE5-6E50-3262D24C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F12D42-47F6-23F6-4A0E-D4463477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81A88-C0AF-8F1F-902F-05755AFC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70AAA0-4447-66AE-EE8D-B8A66589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FE2E1-D2FF-2CA2-7026-100D634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152CDE-F7A7-8E26-1D7D-93EEACA2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2E99D4-3095-BEAF-7301-D6420B3B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8E722A-00FB-29AF-77D9-3A5774D1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0A584-0960-5E79-A9D7-43EAD9C8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3B162-48A2-8C4E-0310-07D4B975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25327-9BFB-1199-15A2-5C9FEB64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8C402A-79B2-2257-235A-74727CF8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BBBF03-8B36-214F-8831-C49DFCDC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FE8C62-453E-B3F2-EADD-2A4E3E2A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DECFC2-E88F-0A60-D4E5-96E28560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70F30-5C3D-C9B6-2DF4-852AA26C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B0191A-13DA-95F3-2699-63373FE9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1DAE62-B6FE-26D1-4D2F-D4072D5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58AE0-2B7C-A3CD-6FA4-94B78BA8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47F09-D2F2-E670-10A3-CFA6CFBE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810E60-ABE4-E88C-0BCF-D2DE65D2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51054-251F-CC4B-CAD6-7B7B83CD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B2D56B-99E3-6A7A-844A-BB5EBF8C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E5C28-82D8-E74B-DC6E-4D7E5E550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5E9A-C3A7-410F-83F3-3125F89CB2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63606-824D-8AB7-F7B3-FF8758BCB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F3F837-52A6-6FA6-3A94-D489F1178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11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 DUB</dc:creator>
  <cp:lastModifiedBy>B DUB</cp:lastModifiedBy>
  <cp:revision>1</cp:revision>
  <dcterms:created xsi:type="dcterms:W3CDTF">2023-02-02T14:18:53Z</dcterms:created>
  <dcterms:modified xsi:type="dcterms:W3CDTF">2023-02-02T14:35:42Z</dcterms:modified>
</cp:coreProperties>
</file>