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6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711590-78BC-4BA5-BC0B-543076D2BAB6}" v="454" dt="2023-03-31T23:17:01.398"/>
    <p1510:client id="{A6721134-81B6-40CA-9BF2-F9EF39981F27}" v="30" dt="2023-03-31T23:01:48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A6721134-81B6-40CA-9BF2-F9EF39981F27}"/>
    <pc:docChg chg="addSld sldOrd">
      <pc:chgData name="Guest User" userId="" providerId="Windows Live" clId="Web-{A6721134-81B6-40CA-9BF2-F9EF39981F27}" dt="2023-03-31T23:01:48.764" v="29"/>
      <pc:docMkLst>
        <pc:docMk/>
      </pc:docMkLst>
      <pc:sldChg chg="new ord">
        <pc:chgData name="Guest User" userId="" providerId="Windows Live" clId="Web-{A6721134-81B6-40CA-9BF2-F9EF39981F27}" dt="2023-03-31T23:01:21.154" v="12"/>
        <pc:sldMkLst>
          <pc:docMk/>
          <pc:sldMk cId="2217483689" sldId="267"/>
        </pc:sldMkLst>
      </pc:sldChg>
      <pc:sldChg chg="new ord">
        <pc:chgData name="Guest User" userId="" providerId="Windows Live" clId="Web-{A6721134-81B6-40CA-9BF2-F9EF39981F27}" dt="2023-03-31T23:01:21.154" v="11"/>
        <pc:sldMkLst>
          <pc:docMk/>
          <pc:sldMk cId="1356265510" sldId="268"/>
        </pc:sldMkLst>
      </pc:sldChg>
      <pc:sldChg chg="new ord">
        <pc:chgData name="Guest User" userId="" providerId="Windows Live" clId="Web-{A6721134-81B6-40CA-9BF2-F9EF39981F27}" dt="2023-03-31T23:01:21.154" v="10"/>
        <pc:sldMkLst>
          <pc:docMk/>
          <pc:sldMk cId="3613047495" sldId="269"/>
        </pc:sldMkLst>
      </pc:sldChg>
      <pc:sldChg chg="new ord">
        <pc:chgData name="Guest User" userId="" providerId="Windows Live" clId="Web-{A6721134-81B6-40CA-9BF2-F9EF39981F27}" dt="2023-03-31T23:01:21.154" v="9"/>
        <pc:sldMkLst>
          <pc:docMk/>
          <pc:sldMk cId="3190099976" sldId="270"/>
        </pc:sldMkLst>
      </pc:sldChg>
      <pc:sldChg chg="new ord">
        <pc:chgData name="Guest User" userId="" providerId="Windows Live" clId="Web-{A6721134-81B6-40CA-9BF2-F9EF39981F27}" dt="2023-03-31T23:01:21.154" v="8"/>
        <pc:sldMkLst>
          <pc:docMk/>
          <pc:sldMk cId="4086309719" sldId="271"/>
        </pc:sldMkLst>
      </pc:sldChg>
      <pc:sldChg chg="new ord">
        <pc:chgData name="Guest User" userId="" providerId="Windows Live" clId="Web-{A6721134-81B6-40CA-9BF2-F9EF39981F27}" dt="2023-03-31T23:01:21.154" v="7"/>
        <pc:sldMkLst>
          <pc:docMk/>
          <pc:sldMk cId="2191622284" sldId="272"/>
        </pc:sldMkLst>
      </pc:sldChg>
      <pc:sldChg chg="new">
        <pc:chgData name="Guest User" userId="" providerId="Windows Live" clId="Web-{A6721134-81B6-40CA-9BF2-F9EF39981F27}" dt="2023-03-31T23:01:44.139" v="13"/>
        <pc:sldMkLst>
          <pc:docMk/>
          <pc:sldMk cId="2816765314" sldId="273"/>
        </pc:sldMkLst>
      </pc:sldChg>
      <pc:sldChg chg="new">
        <pc:chgData name="Guest User" userId="" providerId="Windows Live" clId="Web-{A6721134-81B6-40CA-9BF2-F9EF39981F27}" dt="2023-03-31T23:01:44.780" v="14"/>
        <pc:sldMkLst>
          <pc:docMk/>
          <pc:sldMk cId="3854741544" sldId="274"/>
        </pc:sldMkLst>
      </pc:sldChg>
      <pc:sldChg chg="new">
        <pc:chgData name="Guest User" userId="" providerId="Windows Live" clId="Web-{A6721134-81B6-40CA-9BF2-F9EF39981F27}" dt="2023-03-31T23:01:45.389" v="15"/>
        <pc:sldMkLst>
          <pc:docMk/>
          <pc:sldMk cId="188721852" sldId="275"/>
        </pc:sldMkLst>
      </pc:sldChg>
      <pc:sldChg chg="new">
        <pc:chgData name="Guest User" userId="" providerId="Windows Live" clId="Web-{A6721134-81B6-40CA-9BF2-F9EF39981F27}" dt="2023-03-31T23:01:45.483" v="16"/>
        <pc:sldMkLst>
          <pc:docMk/>
          <pc:sldMk cId="3825708455" sldId="276"/>
        </pc:sldMkLst>
      </pc:sldChg>
      <pc:sldChg chg="new">
        <pc:chgData name="Guest User" userId="" providerId="Windows Live" clId="Web-{A6721134-81B6-40CA-9BF2-F9EF39981F27}" dt="2023-03-31T23:01:45.874" v="17"/>
        <pc:sldMkLst>
          <pc:docMk/>
          <pc:sldMk cId="207560513" sldId="277"/>
        </pc:sldMkLst>
      </pc:sldChg>
      <pc:sldChg chg="new">
        <pc:chgData name="Guest User" userId="" providerId="Windows Live" clId="Web-{A6721134-81B6-40CA-9BF2-F9EF39981F27}" dt="2023-03-31T23:01:46.155" v="18"/>
        <pc:sldMkLst>
          <pc:docMk/>
          <pc:sldMk cId="3689036944" sldId="278"/>
        </pc:sldMkLst>
      </pc:sldChg>
      <pc:sldChg chg="new">
        <pc:chgData name="Guest User" userId="" providerId="Windows Live" clId="Web-{A6721134-81B6-40CA-9BF2-F9EF39981F27}" dt="2023-03-31T23:01:46.311" v="19"/>
        <pc:sldMkLst>
          <pc:docMk/>
          <pc:sldMk cId="1595863495" sldId="279"/>
        </pc:sldMkLst>
      </pc:sldChg>
      <pc:sldChg chg="new">
        <pc:chgData name="Guest User" userId="" providerId="Windows Live" clId="Web-{A6721134-81B6-40CA-9BF2-F9EF39981F27}" dt="2023-03-31T23:01:46.671" v="20"/>
        <pc:sldMkLst>
          <pc:docMk/>
          <pc:sldMk cId="3971816776" sldId="280"/>
        </pc:sldMkLst>
      </pc:sldChg>
      <pc:sldChg chg="new">
        <pc:chgData name="Guest User" userId="" providerId="Windows Live" clId="Web-{A6721134-81B6-40CA-9BF2-F9EF39981F27}" dt="2023-03-31T23:01:46.858" v="21"/>
        <pc:sldMkLst>
          <pc:docMk/>
          <pc:sldMk cId="758964584" sldId="281"/>
        </pc:sldMkLst>
      </pc:sldChg>
      <pc:sldChg chg="new">
        <pc:chgData name="Guest User" userId="" providerId="Windows Live" clId="Web-{A6721134-81B6-40CA-9BF2-F9EF39981F27}" dt="2023-03-31T23:01:46.952" v="22"/>
        <pc:sldMkLst>
          <pc:docMk/>
          <pc:sldMk cId="1076728300" sldId="282"/>
        </pc:sldMkLst>
      </pc:sldChg>
      <pc:sldChg chg="new">
        <pc:chgData name="Guest User" userId="" providerId="Windows Live" clId="Web-{A6721134-81B6-40CA-9BF2-F9EF39981F27}" dt="2023-03-31T23:01:47.124" v="23"/>
        <pc:sldMkLst>
          <pc:docMk/>
          <pc:sldMk cId="3154957991" sldId="283"/>
        </pc:sldMkLst>
      </pc:sldChg>
      <pc:sldChg chg="new">
        <pc:chgData name="Guest User" userId="" providerId="Windows Live" clId="Web-{A6721134-81B6-40CA-9BF2-F9EF39981F27}" dt="2023-03-31T23:01:47.389" v="24"/>
        <pc:sldMkLst>
          <pc:docMk/>
          <pc:sldMk cId="3962339194" sldId="284"/>
        </pc:sldMkLst>
      </pc:sldChg>
      <pc:sldChg chg="new">
        <pc:chgData name="Guest User" userId="" providerId="Windows Live" clId="Web-{A6721134-81B6-40CA-9BF2-F9EF39981F27}" dt="2023-03-31T23:01:47.796" v="25"/>
        <pc:sldMkLst>
          <pc:docMk/>
          <pc:sldMk cId="3809310896" sldId="285"/>
        </pc:sldMkLst>
      </pc:sldChg>
      <pc:sldChg chg="new">
        <pc:chgData name="Guest User" userId="" providerId="Windows Live" clId="Web-{A6721134-81B6-40CA-9BF2-F9EF39981F27}" dt="2023-03-31T23:01:48.030" v="26"/>
        <pc:sldMkLst>
          <pc:docMk/>
          <pc:sldMk cId="2183683892" sldId="286"/>
        </pc:sldMkLst>
      </pc:sldChg>
      <pc:sldChg chg="new">
        <pc:chgData name="Guest User" userId="" providerId="Windows Live" clId="Web-{A6721134-81B6-40CA-9BF2-F9EF39981F27}" dt="2023-03-31T23:01:48.202" v="27"/>
        <pc:sldMkLst>
          <pc:docMk/>
          <pc:sldMk cId="1268888911" sldId="287"/>
        </pc:sldMkLst>
      </pc:sldChg>
      <pc:sldChg chg="new">
        <pc:chgData name="Guest User" userId="" providerId="Windows Live" clId="Web-{A6721134-81B6-40CA-9BF2-F9EF39981F27}" dt="2023-03-31T23:01:48.686" v="28"/>
        <pc:sldMkLst>
          <pc:docMk/>
          <pc:sldMk cId="272929552" sldId="288"/>
        </pc:sldMkLst>
      </pc:sldChg>
      <pc:sldChg chg="new">
        <pc:chgData name="Guest User" userId="" providerId="Windows Live" clId="Web-{A6721134-81B6-40CA-9BF2-F9EF39981F27}" dt="2023-03-31T23:01:48.764" v="29"/>
        <pc:sldMkLst>
          <pc:docMk/>
          <pc:sldMk cId="2817276949" sldId="289"/>
        </pc:sldMkLst>
      </pc:sldChg>
    </pc:docChg>
  </pc:docChgLst>
  <pc:docChgLst>
    <pc:chgData name="matthew phillips" userId="7a28054db87882b8" providerId="Windows Live" clId="Web-{8F711590-78BC-4BA5-BC0B-543076D2BAB6}"/>
    <pc:docChg chg="addSld delSld modSld sldOrd">
      <pc:chgData name="matthew phillips" userId="7a28054db87882b8" providerId="Windows Live" clId="Web-{8F711590-78BC-4BA5-BC0B-543076D2BAB6}" dt="2023-03-31T23:16:55.914" v="444" actId="20577"/>
      <pc:docMkLst>
        <pc:docMk/>
      </pc:docMkLst>
      <pc:sldChg chg="modSp">
        <pc:chgData name="matthew phillips" userId="7a28054db87882b8" providerId="Windows Live" clId="Web-{8F711590-78BC-4BA5-BC0B-543076D2BAB6}" dt="2023-03-31T21:16:58.141" v="34" actId="14100"/>
        <pc:sldMkLst>
          <pc:docMk/>
          <pc:sldMk cId="1371562360" sldId="257"/>
        </pc:sldMkLst>
        <pc:spChg chg="mod">
          <ac:chgData name="matthew phillips" userId="7a28054db87882b8" providerId="Windows Live" clId="Web-{8F711590-78BC-4BA5-BC0B-543076D2BAB6}" dt="2023-03-31T21:16:58.141" v="34" actId="14100"/>
          <ac:spMkLst>
            <pc:docMk/>
            <pc:sldMk cId="1371562360" sldId="257"/>
            <ac:spMk id="2" creationId="{61788914-93C8-38A5-BCCB-F3FE9B053310}"/>
          </ac:spMkLst>
        </pc:spChg>
      </pc:sldChg>
      <pc:sldChg chg="modSp">
        <pc:chgData name="matthew phillips" userId="7a28054db87882b8" providerId="Windows Live" clId="Web-{8F711590-78BC-4BA5-BC0B-543076D2BAB6}" dt="2023-03-31T23:00:08.677" v="293" actId="20577"/>
        <pc:sldMkLst>
          <pc:docMk/>
          <pc:sldMk cId="4053616392" sldId="259"/>
        </pc:sldMkLst>
        <pc:spChg chg="mod">
          <ac:chgData name="matthew phillips" userId="7a28054db87882b8" providerId="Windows Live" clId="Web-{8F711590-78BC-4BA5-BC0B-543076D2BAB6}" dt="2023-03-31T21:18:22.346" v="57" actId="20577"/>
          <ac:spMkLst>
            <pc:docMk/>
            <pc:sldMk cId="4053616392" sldId="259"/>
            <ac:spMk id="2" creationId="{254410C0-3E57-A0F0-9326-7DD8C790EA77}"/>
          </ac:spMkLst>
        </pc:spChg>
        <pc:spChg chg="mod">
          <ac:chgData name="matthew phillips" userId="7a28054db87882b8" providerId="Windows Live" clId="Web-{8F711590-78BC-4BA5-BC0B-543076D2BAB6}" dt="2023-03-31T23:00:08.677" v="293" actId="20577"/>
          <ac:spMkLst>
            <pc:docMk/>
            <pc:sldMk cId="4053616392" sldId="259"/>
            <ac:spMk id="4" creationId="{5556208E-210F-9EDB-C494-1E66AC6C9640}"/>
          </ac:spMkLst>
        </pc:spChg>
      </pc:sldChg>
      <pc:sldChg chg="modSp del">
        <pc:chgData name="matthew phillips" userId="7a28054db87882b8" providerId="Windows Live" clId="Web-{8F711590-78BC-4BA5-BC0B-543076D2BAB6}" dt="2023-03-31T22:46:28.975" v="272"/>
        <pc:sldMkLst>
          <pc:docMk/>
          <pc:sldMk cId="3632025564" sldId="260"/>
        </pc:sldMkLst>
        <pc:spChg chg="mod">
          <ac:chgData name="matthew phillips" userId="7a28054db87882b8" providerId="Windows Live" clId="Web-{8F711590-78BC-4BA5-BC0B-543076D2BAB6}" dt="2023-03-31T22:46:07.756" v="271" actId="20577"/>
          <ac:spMkLst>
            <pc:docMk/>
            <pc:sldMk cId="3632025564" sldId="260"/>
            <ac:spMk id="4" creationId="{0C32CE25-EB4B-D635-EE77-114EA95D4F53}"/>
          </ac:spMkLst>
        </pc:spChg>
      </pc:sldChg>
      <pc:sldChg chg="del">
        <pc:chgData name="matthew phillips" userId="7a28054db87882b8" providerId="Windows Live" clId="Web-{8F711590-78BC-4BA5-BC0B-543076D2BAB6}" dt="2023-03-31T22:46:36.085" v="275"/>
        <pc:sldMkLst>
          <pc:docMk/>
          <pc:sldMk cId="1618011322" sldId="261"/>
        </pc:sldMkLst>
      </pc:sldChg>
      <pc:sldChg chg="del">
        <pc:chgData name="matthew phillips" userId="7a28054db87882b8" providerId="Windows Live" clId="Web-{8F711590-78BC-4BA5-BC0B-543076D2BAB6}" dt="2023-03-31T22:46:36.085" v="276"/>
        <pc:sldMkLst>
          <pc:docMk/>
          <pc:sldMk cId="681148212" sldId="262"/>
        </pc:sldMkLst>
      </pc:sldChg>
      <pc:sldChg chg="del">
        <pc:chgData name="matthew phillips" userId="7a28054db87882b8" providerId="Windows Live" clId="Web-{8F711590-78BC-4BA5-BC0B-543076D2BAB6}" dt="2023-03-31T22:46:46.038" v="280"/>
        <pc:sldMkLst>
          <pc:docMk/>
          <pc:sldMk cId="3626512602" sldId="263"/>
        </pc:sldMkLst>
      </pc:sldChg>
      <pc:sldChg chg="del">
        <pc:chgData name="matthew phillips" userId="7a28054db87882b8" providerId="Windows Live" clId="Web-{8F711590-78BC-4BA5-BC0B-543076D2BAB6}" dt="2023-03-31T22:46:46.069" v="282"/>
        <pc:sldMkLst>
          <pc:docMk/>
          <pc:sldMk cId="985379871" sldId="264"/>
        </pc:sldMkLst>
      </pc:sldChg>
      <pc:sldChg chg="del">
        <pc:chgData name="matthew phillips" userId="7a28054db87882b8" providerId="Windows Live" clId="Web-{8F711590-78BC-4BA5-BC0B-543076D2BAB6}" dt="2023-03-31T22:46:57.335" v="283"/>
        <pc:sldMkLst>
          <pc:docMk/>
          <pc:sldMk cId="3556482998" sldId="265"/>
        </pc:sldMkLst>
      </pc:sldChg>
      <pc:sldChg chg="ord">
        <pc:chgData name="matthew phillips" userId="7a28054db87882b8" providerId="Windows Live" clId="Web-{8F711590-78BC-4BA5-BC0B-543076D2BAB6}" dt="2023-03-31T23:02:21.601" v="296"/>
        <pc:sldMkLst>
          <pc:docMk/>
          <pc:sldMk cId="1409226872" sldId="266"/>
        </pc:sldMkLst>
      </pc:sldChg>
      <pc:sldChg chg="add del replId">
        <pc:chgData name="matthew phillips" userId="7a28054db87882b8" providerId="Windows Live" clId="Web-{8F711590-78BC-4BA5-BC0B-543076D2BAB6}" dt="2023-03-31T22:55:53.923" v="287"/>
        <pc:sldMkLst>
          <pc:docMk/>
          <pc:sldMk cId="280439501" sldId="267"/>
        </pc:sldMkLst>
      </pc:sldChg>
      <pc:sldChg chg="addSp delSp modSp">
        <pc:chgData name="matthew phillips" userId="7a28054db87882b8" providerId="Windows Live" clId="Web-{8F711590-78BC-4BA5-BC0B-543076D2BAB6}" dt="2023-03-31T23:06:20.871" v="319" actId="14100"/>
        <pc:sldMkLst>
          <pc:docMk/>
          <pc:sldMk cId="2217483689" sldId="267"/>
        </pc:sldMkLst>
        <pc:spChg chg="mod">
          <ac:chgData name="matthew phillips" userId="7a28054db87882b8" providerId="Windows Live" clId="Web-{8F711590-78BC-4BA5-BC0B-543076D2BAB6}" dt="2023-03-31T23:05:43.496" v="316" actId="1076"/>
          <ac:spMkLst>
            <pc:docMk/>
            <pc:sldMk cId="2217483689" sldId="267"/>
            <ac:spMk id="2" creationId="{8DFD7E62-E3CA-E6B6-C214-B6589B232353}"/>
          </ac:spMkLst>
        </pc:spChg>
        <pc:spChg chg="del">
          <ac:chgData name="matthew phillips" userId="7a28054db87882b8" providerId="Windows Live" clId="Web-{8F711590-78BC-4BA5-BC0B-543076D2BAB6}" dt="2023-03-31T23:05:09.198" v="297"/>
          <ac:spMkLst>
            <pc:docMk/>
            <pc:sldMk cId="2217483689" sldId="267"/>
            <ac:spMk id="3" creationId="{AB64BF15-4EFE-4514-77CC-B5DDB9798BCF}"/>
          </ac:spMkLst>
        </pc:spChg>
        <pc:picChg chg="add mod ord">
          <ac:chgData name="matthew phillips" userId="7a28054db87882b8" providerId="Windows Live" clId="Web-{8F711590-78BC-4BA5-BC0B-543076D2BAB6}" dt="2023-03-31T23:06:20.871" v="319" actId="14100"/>
          <ac:picMkLst>
            <pc:docMk/>
            <pc:sldMk cId="2217483689" sldId="267"/>
            <ac:picMk id="4" creationId="{A023CE9F-D543-01C0-0A4B-BA30DCFB219B}"/>
          </ac:picMkLst>
        </pc:picChg>
      </pc:sldChg>
      <pc:sldChg chg="del">
        <pc:chgData name="matthew phillips" userId="7a28054db87882b8" providerId="Windows Live" clId="Web-{8F711590-78BC-4BA5-BC0B-543076D2BAB6}" dt="2023-03-31T22:46:35.194" v="273"/>
        <pc:sldMkLst>
          <pc:docMk/>
          <pc:sldMk cId="2768714317" sldId="267"/>
        </pc:sldMkLst>
      </pc:sldChg>
      <pc:sldChg chg="addSp delSp modSp">
        <pc:chgData name="matthew phillips" userId="7a28054db87882b8" providerId="Windows Live" clId="Web-{8F711590-78BC-4BA5-BC0B-543076D2BAB6}" dt="2023-03-31T23:16:55.914" v="444" actId="20577"/>
        <pc:sldMkLst>
          <pc:docMk/>
          <pc:sldMk cId="1356265510" sldId="268"/>
        </pc:sldMkLst>
        <pc:spChg chg="mod">
          <ac:chgData name="matthew phillips" userId="7a28054db87882b8" providerId="Windows Live" clId="Web-{8F711590-78BC-4BA5-BC0B-543076D2BAB6}" dt="2023-03-31T23:16:55.914" v="444" actId="20577"/>
          <ac:spMkLst>
            <pc:docMk/>
            <pc:sldMk cId="1356265510" sldId="268"/>
            <ac:spMk id="2" creationId="{E893191B-DE8F-E624-0577-45EDF1B73126}"/>
          </ac:spMkLst>
        </pc:spChg>
        <pc:spChg chg="add del">
          <ac:chgData name="matthew phillips" userId="7a28054db87882b8" providerId="Windows Live" clId="Web-{8F711590-78BC-4BA5-BC0B-543076D2BAB6}" dt="2023-03-31T23:09:21.359" v="324"/>
          <ac:spMkLst>
            <pc:docMk/>
            <pc:sldMk cId="1356265510" sldId="268"/>
            <ac:spMk id="3" creationId="{347B563E-AD87-8E0F-F02F-78B4153F310D}"/>
          </ac:spMkLst>
        </pc:spChg>
        <pc:spChg chg="add del mod">
          <ac:chgData name="matthew phillips" userId="7a28054db87882b8" providerId="Windows Live" clId="Web-{8F711590-78BC-4BA5-BC0B-543076D2BAB6}" dt="2023-03-31T23:08:05.217" v="322"/>
          <ac:spMkLst>
            <pc:docMk/>
            <pc:sldMk cId="1356265510" sldId="268"/>
            <ac:spMk id="6" creationId="{A5188D2A-6729-CDF4-6BF4-13A13A656431}"/>
          </ac:spMkLst>
        </pc:spChg>
        <pc:picChg chg="add del mod ord">
          <ac:chgData name="matthew phillips" userId="7a28054db87882b8" providerId="Windows Live" clId="Web-{8F711590-78BC-4BA5-BC0B-543076D2BAB6}" dt="2023-03-31T23:08:09.749" v="323"/>
          <ac:picMkLst>
            <pc:docMk/>
            <pc:sldMk cId="1356265510" sldId="268"/>
            <ac:picMk id="4" creationId="{6C288009-3406-1BF4-B5E6-EE83089A23BA}"/>
          </ac:picMkLst>
        </pc:picChg>
        <pc:picChg chg="add mod ord">
          <ac:chgData name="matthew phillips" userId="7a28054db87882b8" providerId="Windows Live" clId="Web-{8F711590-78BC-4BA5-BC0B-543076D2BAB6}" dt="2023-03-31T23:10:07.953" v="363" actId="1076"/>
          <ac:picMkLst>
            <pc:docMk/>
            <pc:sldMk cId="1356265510" sldId="268"/>
            <ac:picMk id="7" creationId="{248F7E1A-898F-00BC-A155-5BE660EF6FA1}"/>
          </ac:picMkLst>
        </pc:picChg>
        <pc:picChg chg="add mod">
          <ac:chgData name="matthew phillips" userId="7a28054db87882b8" providerId="Windows Live" clId="Web-{8F711590-78BC-4BA5-BC0B-543076D2BAB6}" dt="2023-03-31T23:11:13.064" v="368" actId="1076"/>
          <ac:picMkLst>
            <pc:docMk/>
            <pc:sldMk cId="1356265510" sldId="268"/>
            <ac:picMk id="8" creationId="{7DFAFC0E-16F4-6BD1-D747-9F58C876044D}"/>
          </ac:picMkLst>
        </pc:picChg>
        <pc:picChg chg="add del mod">
          <ac:chgData name="matthew phillips" userId="7a28054db87882b8" providerId="Windows Live" clId="Web-{8F711590-78BC-4BA5-BC0B-543076D2BAB6}" dt="2023-03-31T23:12:59.066" v="370"/>
          <ac:picMkLst>
            <pc:docMk/>
            <pc:sldMk cId="1356265510" sldId="268"/>
            <ac:picMk id="9" creationId="{6AE8DC74-5614-1B5F-EA37-71D4DD2A9E87}"/>
          </ac:picMkLst>
        </pc:picChg>
        <pc:picChg chg="add del mod">
          <ac:chgData name="matthew phillips" userId="7a28054db87882b8" providerId="Windows Live" clId="Web-{8F711590-78BC-4BA5-BC0B-543076D2BAB6}" dt="2023-03-31T23:13:32.769" v="372"/>
          <ac:picMkLst>
            <pc:docMk/>
            <pc:sldMk cId="1356265510" sldId="268"/>
            <ac:picMk id="10" creationId="{EB79067C-4D14-5499-93DE-14705FD8A817}"/>
          </ac:picMkLst>
        </pc:picChg>
        <pc:picChg chg="add mod">
          <ac:chgData name="matthew phillips" userId="7a28054db87882b8" providerId="Windows Live" clId="Web-{8F711590-78BC-4BA5-BC0B-543076D2BAB6}" dt="2023-03-31T23:14:52.615" v="377" actId="14100"/>
          <ac:picMkLst>
            <pc:docMk/>
            <pc:sldMk cId="1356265510" sldId="268"/>
            <ac:picMk id="11" creationId="{2AA2459B-3D6D-E07A-9818-E48541C8B685}"/>
          </ac:picMkLst>
        </pc:picChg>
      </pc:sldChg>
      <pc:sldChg chg="del">
        <pc:chgData name="matthew phillips" userId="7a28054db87882b8" providerId="Windows Live" clId="Web-{8F711590-78BC-4BA5-BC0B-543076D2BAB6}" dt="2023-03-31T22:46:36.100" v="277"/>
        <pc:sldMkLst>
          <pc:docMk/>
          <pc:sldMk cId="4058269364" sldId="268"/>
        </pc:sldMkLst>
      </pc:sldChg>
      <pc:sldChg chg="del">
        <pc:chgData name="matthew phillips" userId="7a28054db87882b8" providerId="Windows Live" clId="Web-{8F711590-78BC-4BA5-BC0B-543076D2BAB6}" dt="2023-03-31T22:46:36.069" v="274"/>
        <pc:sldMkLst>
          <pc:docMk/>
          <pc:sldMk cId="599752961" sldId="269"/>
        </pc:sldMkLst>
      </pc:sldChg>
      <pc:sldChg chg="del">
        <pc:chgData name="matthew phillips" userId="7a28054db87882b8" providerId="Windows Live" clId="Web-{8F711590-78BC-4BA5-BC0B-543076D2BAB6}" dt="2023-03-31T22:46:36.928" v="278"/>
        <pc:sldMkLst>
          <pc:docMk/>
          <pc:sldMk cId="3403858170" sldId="270"/>
        </pc:sldMkLst>
      </pc:sldChg>
      <pc:sldChg chg="del">
        <pc:chgData name="matthew phillips" userId="7a28054db87882b8" providerId="Windows Live" clId="Web-{8F711590-78BC-4BA5-BC0B-543076D2BAB6}" dt="2023-03-31T22:46:38.178" v="279"/>
        <pc:sldMkLst>
          <pc:docMk/>
          <pc:sldMk cId="3671125706" sldId="271"/>
        </pc:sldMkLst>
      </pc:sldChg>
      <pc:sldChg chg="modSp">
        <pc:chgData name="matthew phillips" userId="7a28054db87882b8" providerId="Windows Live" clId="Web-{8F711590-78BC-4BA5-BC0B-543076D2BAB6}" dt="2023-03-31T23:01:13.741" v="295" actId="1076"/>
        <pc:sldMkLst>
          <pc:docMk/>
          <pc:sldMk cId="2191622284" sldId="272"/>
        </pc:sldMkLst>
        <pc:spChg chg="mod">
          <ac:chgData name="matthew phillips" userId="7a28054db87882b8" providerId="Windows Live" clId="Web-{8F711590-78BC-4BA5-BC0B-543076D2BAB6}" dt="2023-03-31T23:01:13.741" v="295" actId="1076"/>
          <ac:spMkLst>
            <pc:docMk/>
            <pc:sldMk cId="2191622284" sldId="272"/>
            <ac:spMk id="2" creationId="{04B317B9-2BB7-B41B-8AAB-743C2CB75A1E}"/>
          </ac:spMkLst>
        </pc:spChg>
        <pc:spChg chg="mod">
          <ac:chgData name="matthew phillips" userId="7a28054db87882b8" providerId="Windows Live" clId="Web-{8F711590-78BC-4BA5-BC0B-543076D2BAB6}" dt="2023-03-31T23:01:08.209" v="294" actId="1076"/>
          <ac:spMkLst>
            <pc:docMk/>
            <pc:sldMk cId="2191622284" sldId="272"/>
            <ac:spMk id="3" creationId="{71914ECB-2398-7DAA-1354-C366E5E9C9B7}"/>
          </ac:spMkLst>
        </pc:spChg>
      </pc:sldChg>
      <pc:sldChg chg="del">
        <pc:chgData name="matthew phillips" userId="7a28054db87882b8" providerId="Windows Live" clId="Web-{8F711590-78BC-4BA5-BC0B-543076D2BAB6}" dt="2023-03-31T22:46:46.053" v="281"/>
        <pc:sldMkLst>
          <pc:docMk/>
          <pc:sldMk cId="3556456186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58CCE-E620-4F3C-9B28-D9B9FA02FFA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613D8-45AC-45DE-8D29-E98F102ED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42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F269C0-E938-4ACE-9291-680DA455A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D4DBE-F22A-58D0-A256-750D4CD21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628617"/>
            <a:ext cx="5408613" cy="30289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Kalamazoo Route Planner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7FBFF-5192-8EA1-95CE-3DE1FBE53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843868"/>
            <a:ext cx="4264026" cy="15647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F496F"/>
                </a:solidFill>
              </a:rPr>
              <a:t>Client: Dustin Black</a:t>
            </a:r>
          </a:p>
          <a:p>
            <a:r>
              <a:rPr lang="en-US">
                <a:solidFill>
                  <a:srgbClr val="0F496F"/>
                </a:solidFill>
              </a:rPr>
              <a:t>Members: </a:t>
            </a:r>
            <a:r>
              <a:rPr lang="en-US">
                <a:solidFill>
                  <a:srgbClr val="0F496F"/>
                </a:solidFill>
                <a:effectLst/>
                <a:latin typeface="+mj-lt"/>
                <a:ea typeface="DengXian" panose="02010600030101010101" pitchFamily="2" charset="-122"/>
              </a:rPr>
              <a:t>Austin Miller, Bjarne Wilken, Christian Fuentes, Matthew Phillips, Mike Henke</a:t>
            </a:r>
            <a:endParaRPr lang="en-US">
              <a:solidFill>
                <a:srgbClr val="0F496F"/>
              </a:solidFill>
              <a:latin typeface="+mj-lt"/>
            </a:endParaRPr>
          </a:p>
        </p:txBody>
      </p:sp>
      <p:sp useBgFill="1">
        <p:nvSpPr>
          <p:cNvPr id="12" name="Snip Diagonal Corner Rectangle 6">
            <a:extLst>
              <a:ext uri="{FF2B5EF4-FFF2-40B4-BE49-F238E27FC236}">
                <a16:creationId xmlns:a16="http://schemas.microsoft.com/office/drawing/2014/main" id="{353910D8-86D8-4812-AACB-F5860956E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4977369" cy="5286838"/>
          </a:xfrm>
          <a:prstGeom prst="snip2DiagRect">
            <a:avLst>
              <a:gd name="adj1" fmla="val 976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7957A6E-2603-D71F-6753-106D69323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12" y="1940638"/>
            <a:ext cx="3997242" cy="266815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0DDB13E-0746-49BA-B832-3DBEF6AB5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5ABE57-032A-4BDB-8DA5-921E3A265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CBD4F3-E4C6-4345-B5B9-225E609D3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D7E20A-1B41-40E2-9927-FD6E3E09D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2C5E4E-9C9A-4C8F-A06F-0C25A124E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382779-711D-4169-BCDC-A353BB9E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433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E4A5-6E67-BF18-7AC1-32EEDC5E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5B888-5510-AFAE-D650-C67614AA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6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B369-7C4A-B8BC-D3F6-7206C5E1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24D1-6F1A-22D8-7824-1DA9E8E5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4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C5CF-4C01-FFE7-3E99-EB697C0C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F9FD-21D0-A26C-760F-6C67ED8A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9AA6-3756-C3EE-D6C3-E234F291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02097-B36F-0F0B-2C02-9BDB4367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1DC8-19BD-2BB1-BCB4-F713CF5B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7598-F7A1-5616-4416-E585FE7C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0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481B-EDA2-D276-9289-CA4966BA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1103-DE12-2BA3-1C02-80496601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3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8C51-E88F-E1CF-6190-35C9D535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18DC-1DD7-E228-E28F-0448D3C8E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6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00B8-9613-CA92-5628-B6F7630A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59686-F6A9-A0EA-822D-491AF00C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16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F79B-A150-814E-D750-14B77BDD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ACC7F-37E1-479F-3FA6-7B6B73040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64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CC35-DB0E-6A4D-753E-5EF70409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E197-2889-2FC6-490A-F7187A7D8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2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Map&#10;&#10;Description automatically generated">
            <a:extLst>
              <a:ext uri="{FF2B5EF4-FFF2-40B4-BE49-F238E27FC236}">
                <a16:creationId xmlns:a16="http://schemas.microsoft.com/office/drawing/2014/main" id="{15419D18-8DEC-FD9B-B733-B6A4C33314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7428" r="1016" b="-1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788914-93C8-38A5-BCCB-F3FE9B05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29" y="2580711"/>
            <a:ext cx="6966607" cy="1507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/>
              <a:t>Overview </a:t>
            </a:r>
            <a:r>
              <a:rPr lang="en-US" sz="4800" err="1"/>
              <a:t>oF</a:t>
            </a:r>
            <a:r>
              <a:rPr lang="en-US" sz="4800"/>
              <a:t> GUI</a:t>
            </a:r>
          </a:p>
        </p:txBody>
      </p:sp>
    </p:spTree>
    <p:extLst>
      <p:ext uri="{BB962C8B-B14F-4D97-AF65-F5344CB8AC3E}">
        <p14:creationId xmlns:p14="http://schemas.microsoft.com/office/powerpoint/2010/main" val="137156236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3928-8F13-5ABF-F077-DC65DCE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8A7B-F24E-6246-D733-C9A1008E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57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F5F3-9154-EDEF-4CB7-031F9A8A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8328-4A44-3042-2836-E14C09F2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39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012B-07AA-2F94-09D7-426F30B0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FC239-6E89-6F2B-6BBB-682DBDB98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10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994B-DA4F-1EFB-0EF5-F1A80687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6504-24EF-75B7-8F3A-20714ADB1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83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828F-ACA9-461E-75A0-7EA0293E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C80D7-AC20-4564-B092-EEB341B5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8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BE8E-6CCB-F6E8-F05B-C1246EF6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2462-650B-F799-160A-15C43F8EB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884C-FAB1-CC95-FBF5-ED562CCA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1B05-0CCC-2DF2-1BBF-D28F0833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76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B8FFBB-0A2D-4D4C-B94B-320ABB349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Different coloured question marks">
            <a:extLst>
              <a:ext uri="{FF2B5EF4-FFF2-40B4-BE49-F238E27FC236}">
                <a16:creationId xmlns:a16="http://schemas.microsoft.com/office/drawing/2014/main" id="{1A3B229B-4B44-57F2-53AF-723B6AF5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99E80E5-39C1-2AB9-0822-2A6523FD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051" y="685800"/>
            <a:ext cx="10051785" cy="2599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/>
              <a:t>Thank you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76213E53-B643-795C-8186-9AE05560D774}"/>
              </a:ext>
            </a:extLst>
          </p:cNvPr>
          <p:cNvSpPr txBox="1">
            <a:spLocks/>
          </p:cNvSpPr>
          <p:nvPr/>
        </p:nvSpPr>
        <p:spPr>
          <a:xfrm>
            <a:off x="803550" y="3683002"/>
            <a:ext cx="10469287" cy="271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cap="none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Any Questions?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C92BD4-3684-4A4A-84FF-704DCA7A3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A388E6-4C14-4B9E-A26C-CCA504DAB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122466-428E-43AB-9AB9-02C82A390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749A3CE-D685-4BD6-9E32-FECB9B95F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C33F82-A690-4D10-9DF8-7B2B300F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C37F367-774B-4B76-82C0-09AA8E2D9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92268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410C0-3E57-A0F0-9326-7DD8C790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48" y="685800"/>
            <a:ext cx="7543800" cy="7012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Website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6208E-210F-9EDB-C494-1E66AC6C9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078" y="1768102"/>
            <a:ext cx="7547270" cy="40750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5040102010807070707" pitchFamily="18" charset="2"/>
              <a:buChar char="•"/>
            </a:pPr>
            <a:r>
              <a:rPr lang="en-US" sz="1800">
                <a:solidFill>
                  <a:srgbClr val="0F496F"/>
                </a:solidFill>
                <a:cs typeface="Times New Roman"/>
              </a:rPr>
              <a:t>Fullscreen Map</a:t>
            </a:r>
          </a:p>
          <a:p>
            <a:pPr marL="285750" indent="-285750"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sz="1800">
                <a:solidFill>
                  <a:srgbClr val="0F496F"/>
                </a:solidFill>
                <a:cs typeface="Times New Roman"/>
              </a:rPr>
              <a:t>Ability to add markers to the map, Max of 2</a:t>
            </a:r>
            <a:endParaRPr lang="en-US" sz="1800">
              <a:solidFill>
                <a:srgbClr val="0F496F"/>
              </a:solidFill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sz="1800">
                <a:solidFill>
                  <a:srgbClr val="0F496F"/>
                </a:solidFill>
                <a:cs typeface="Times New Roman"/>
              </a:rPr>
              <a:t>Menu Bar with many different settings that the user can enter or change.</a:t>
            </a:r>
          </a:p>
          <a:p>
            <a:pPr marL="285750" indent="-285750"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sz="1800">
                <a:solidFill>
                  <a:srgbClr val="0F496F"/>
                </a:solidFill>
                <a:cs typeface="Times New Roman"/>
              </a:rPr>
              <a:t>Sliders and Buttons will be used to take in user input.</a:t>
            </a:r>
          </a:p>
          <a:p>
            <a:pPr marL="285750" indent="-285750"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sz="1800">
                <a:solidFill>
                  <a:srgbClr val="0F496F"/>
                </a:solidFill>
                <a:cs typeface="Times New Roman"/>
              </a:rPr>
              <a:t>Menu Bar will also have help and about pop ups.</a:t>
            </a:r>
            <a:endParaRPr lang="en-US" sz="1800">
              <a:solidFill>
                <a:srgbClr val="0F496F"/>
              </a:solidFill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 sz="1800">
                <a:solidFill>
                  <a:srgbClr val="0F496F"/>
                </a:solidFill>
                <a:cs typeface="Times New Roman"/>
              </a:rPr>
              <a:t>Layer button to change the map view from roads to satellite.</a:t>
            </a:r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69426330-F8D1-C047-6967-B8E3D907B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17" r="41068" b="-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361639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7E62-E3CA-E6B6-C214-B6589B23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833" y="449608"/>
            <a:ext cx="8534400" cy="990309"/>
          </a:xfrm>
        </p:spPr>
        <p:txBody>
          <a:bodyPr/>
          <a:lstStyle/>
          <a:p>
            <a:pPr algn="ctr"/>
            <a:r>
              <a:rPr lang="en-US"/>
              <a:t>The overall website</a:t>
            </a: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A023CE9F-D543-01C0-0A4B-BA30DCFB2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520" y="1614215"/>
            <a:ext cx="9621783" cy="5042920"/>
          </a:xfrm>
        </p:spPr>
      </p:pic>
    </p:spTree>
    <p:extLst>
      <p:ext uri="{BB962C8B-B14F-4D97-AF65-F5344CB8AC3E}">
        <p14:creationId xmlns:p14="http://schemas.microsoft.com/office/powerpoint/2010/main" val="221748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191B-DE8F-E624-0577-45EDF1B7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833" y="283194"/>
            <a:ext cx="8534400" cy="150706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/>
              <a:t>Users can place nodes and A line will be drawn between the nodes. By clicking on the map Nodes can be added and removed by clicking on them.</a:t>
            </a:r>
          </a:p>
        </p:txBody>
      </p:sp>
      <p:pic>
        <p:nvPicPr>
          <p:cNvPr id="7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48F7E1A-898F-00BC-A155-5BE660EF6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448" y="2516351"/>
            <a:ext cx="3036964" cy="3045957"/>
          </a:xfr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DFAFC0E-16F4-6BD1-D747-9F58C8760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952" y="2518188"/>
            <a:ext cx="3032234" cy="3056591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2AA2459B-3D6D-E07A-9818-E48541C8B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504" y="2518187"/>
            <a:ext cx="3032234" cy="305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6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9DB2-66F3-D015-3032-BD45E80C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A451-EF89-B08B-A906-F012A79A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4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441A-3394-4D7C-E880-6D420CA5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A530-4E26-8B64-CB8D-ACDF53EC5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B35A-77B3-0669-F38E-62F7AFBD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58A9-E2FD-C0EA-2EBB-F7722770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0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17B9-2BB7-B41B-8AAB-743C2CB7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936" y="432091"/>
            <a:ext cx="8534400" cy="150706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4ECB-2398-7DAA-1354-C366E5E9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729" y="2209800"/>
            <a:ext cx="8534400" cy="361526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228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Slice</vt:lpstr>
      <vt:lpstr>The Kalamazoo Route Planner Project</vt:lpstr>
      <vt:lpstr>Overview oF GUI</vt:lpstr>
      <vt:lpstr>Website Overview</vt:lpstr>
      <vt:lpstr>The overall website</vt:lpstr>
      <vt:lpstr>Users can place nodes and A line will be drawn between the nodes. By clicking on the map Nodes can be added and removed by clicking on them.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Kalamazoo Route Planner Project</dc:title>
  <dc:creator>AUSTIN Miller</dc:creator>
  <cp:revision>1</cp:revision>
  <dcterms:created xsi:type="dcterms:W3CDTF">2023-02-02T01:22:58Z</dcterms:created>
  <dcterms:modified xsi:type="dcterms:W3CDTF">2023-03-31T23:17:37Z</dcterms:modified>
</cp:coreProperties>
</file>