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3C8E-019E-4086-A7B3-54DB9920B1C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D57B-DF2A-40F8-BD96-097AAB2A9A3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1B5FEB7-30B1-4339-AC03-5424A5EBBBA9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1C04282-614E-490F-A78A-3286AEF2729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endCxn id="35" idx="0"/>
          </p:cNvCxnSpPr>
          <p:nvPr/>
        </p:nvCxnSpPr>
        <p:spPr>
          <a:xfrm flipH="1">
            <a:off x="7696835" y="2313305"/>
            <a:ext cx="6350" cy="70802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2"/>
            <a:endCxn id="32" idx="0"/>
          </p:cNvCxnSpPr>
          <p:nvPr/>
        </p:nvCxnSpPr>
        <p:spPr>
          <a:xfrm>
            <a:off x="4766346" y="2318465"/>
            <a:ext cx="635" cy="70802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3566720" y="1800109"/>
            <a:ext cx="2399251" cy="518356"/>
          </a:xfrm>
          <a:prstGeom prst="roundRect">
            <a:avLst/>
          </a:prstGeom>
          <a:blipFill>
            <a:blip r:embed="rId2"/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MIXING</a:t>
            </a:r>
            <a:endParaRPr lang="en-IN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555995" y="1785976"/>
            <a:ext cx="2294390" cy="518356"/>
          </a:xfrm>
          <a:prstGeom prst="roundRect">
            <a:avLst/>
          </a:prstGeom>
          <a:blipFill>
            <a:blip r:embed="rId2"/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UNIQUE</a:t>
            </a:r>
            <a:endParaRPr lang="en-US" dirty="0"/>
          </a:p>
          <a:p>
            <a:pPr algn="ctr"/>
            <a:r>
              <a:rPr lang="en-US" dirty="0"/>
              <a:t>INDICATIONS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4674235" y="127000"/>
            <a:ext cx="3085465" cy="817245"/>
          </a:xfrm>
          <a:prstGeom prst="roundRect">
            <a:avLst/>
          </a:prstGeom>
          <a:pattFill prst="pct2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charset="0"/>
                <a:cs typeface="Palatino Linotype" panose="02040502050505030304" charset="0"/>
              </a:rPr>
              <a:t>AUTOMATIC POWDERING MACHINE</a:t>
            </a:r>
            <a:endParaRPr lang="en-US" b="1" i="1" u="sng" dirty="0"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anose="02040502050505030304" charset="0"/>
              <a:cs typeface="Palatino Linotype" panose="0204050205050503030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91250" y="944245"/>
            <a:ext cx="5715" cy="499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77033" y="1417739"/>
            <a:ext cx="8679460" cy="838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7035" y="1417739"/>
            <a:ext cx="0" cy="38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3190" y="1417739"/>
            <a:ext cx="0" cy="38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06224" y="1417739"/>
            <a:ext cx="0" cy="38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40236" y="3035052"/>
            <a:ext cx="1765880" cy="393948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1600" dirty="0">
                <a:latin typeface="Bahnschrift" panose="020B0502040204020203" charset="0"/>
                <a:cs typeface="Bahnschrift" panose="020B0502040204020203" charset="0"/>
              </a:rPr>
              <a:t>JAR CAPACITY</a:t>
            </a:r>
            <a:endParaRPr lang="en-US" altLang="en-IN" sz="1600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0130" y="3903980"/>
            <a:ext cx="1765935" cy="493395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1600" dirty="0"/>
              <a:t>MEASURING SCALE</a:t>
            </a:r>
            <a:endParaRPr lang="en-US" alt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3801745" y="3026410"/>
            <a:ext cx="1929765" cy="548640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Mixing Various </a:t>
            </a:r>
            <a:r>
              <a:rPr lang="en-US" dirty="0" err="1">
                <a:latin typeface="HP Simplified" panose="020B0604020204020204" pitchFamily="34" charset="0"/>
              </a:rPr>
              <a:t>Ingridents</a:t>
            </a:r>
            <a:endParaRPr lang="en-IN" dirty="0">
              <a:latin typeface="HP Simplified" panose="020B06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48448" y="3904110"/>
            <a:ext cx="1929468" cy="393948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Powerful Blades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6656705" y="3021330"/>
            <a:ext cx="2080260" cy="469265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Alerting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6662760" y="3904076"/>
            <a:ext cx="2080470" cy="393948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and Off switch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6658610" y="4772660"/>
            <a:ext cx="2080260" cy="555625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Indication of light(signal)</a:t>
            </a:r>
            <a:endParaRPr lang="en-IN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9571838" y="1800109"/>
            <a:ext cx="1969313" cy="518356"/>
          </a:xfrm>
          <a:prstGeom prst="roundRect">
            <a:avLst/>
          </a:prstGeom>
          <a:blipFill>
            <a:blip r:embed="rId2"/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DISPOSAL</a:t>
            </a:r>
            <a:endParaRPr lang="en-IN" dirty="0"/>
          </a:p>
        </p:txBody>
      </p:sp>
      <p:cxnSp>
        <p:nvCxnSpPr>
          <p:cNvPr id="47" name="Straight Connector 46"/>
          <p:cNvCxnSpPr>
            <a:endCxn id="44" idx="0"/>
          </p:cNvCxnSpPr>
          <p:nvPr/>
        </p:nvCxnSpPr>
        <p:spPr>
          <a:xfrm>
            <a:off x="10556493" y="1417739"/>
            <a:ext cx="2" cy="38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01611" y="4745980"/>
            <a:ext cx="1929468" cy="486227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Dispensing</a:t>
            </a:r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1040130" y="4773295"/>
            <a:ext cx="1765935" cy="586105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 space to keep materials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4" idx="2"/>
            <a:endCxn id="29" idx="0"/>
          </p:cNvCxnSpPr>
          <p:nvPr/>
        </p:nvCxnSpPr>
        <p:spPr>
          <a:xfrm>
            <a:off x="1923415" y="2318385"/>
            <a:ext cx="0" cy="716915"/>
          </a:xfrm>
          <a:prstGeom prst="straightConnector1">
            <a:avLst/>
          </a:prstGeom>
          <a:ln w="28575">
            <a:solidFill>
              <a:schemeClr val="tx2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969882" y="1800109"/>
            <a:ext cx="1906589" cy="518356"/>
          </a:xfrm>
          <a:prstGeom prst="roundRect">
            <a:avLst/>
          </a:prstGeom>
          <a:blipFill>
            <a:blip r:embed="rId2"/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endParaRPr lang="en-IN" dirty="0"/>
          </a:p>
        </p:txBody>
      </p:sp>
      <p:cxnSp>
        <p:nvCxnSpPr>
          <p:cNvPr id="2" name="Straight Arrow Connector 1"/>
          <p:cNvCxnSpPr>
            <a:stCxn id="32" idx="2"/>
          </p:cNvCxnSpPr>
          <p:nvPr/>
        </p:nvCxnSpPr>
        <p:spPr>
          <a:xfrm>
            <a:off x="4766945" y="3575050"/>
            <a:ext cx="4445" cy="3651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Straight Arrow Connector 2"/>
          <p:cNvCxnSpPr>
            <a:endCxn id="66" idx="0"/>
          </p:cNvCxnSpPr>
          <p:nvPr/>
        </p:nvCxnSpPr>
        <p:spPr>
          <a:xfrm flipH="1">
            <a:off x="4766310" y="4331970"/>
            <a:ext cx="5080" cy="4140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>
            <a:stCxn id="29" idx="2"/>
            <a:endCxn id="30" idx="0"/>
          </p:cNvCxnSpPr>
          <p:nvPr/>
        </p:nvCxnSpPr>
        <p:spPr>
          <a:xfrm>
            <a:off x="1923415" y="3429000"/>
            <a:ext cx="0" cy="4749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>
            <a:stCxn id="30" idx="2"/>
            <a:endCxn id="67" idx="0"/>
          </p:cNvCxnSpPr>
          <p:nvPr/>
        </p:nvCxnSpPr>
        <p:spPr>
          <a:xfrm>
            <a:off x="1923415" y="4397375"/>
            <a:ext cx="0" cy="3759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7714615" y="3512185"/>
            <a:ext cx="11430" cy="3708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>
            <a:stCxn id="37" idx="2"/>
            <a:endCxn id="38" idx="0"/>
          </p:cNvCxnSpPr>
          <p:nvPr/>
        </p:nvCxnSpPr>
        <p:spPr>
          <a:xfrm flipH="1">
            <a:off x="7698740" y="4297680"/>
            <a:ext cx="4445" cy="4749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>
            <a:stCxn id="38" idx="2"/>
          </p:cNvCxnSpPr>
          <p:nvPr/>
        </p:nvCxnSpPr>
        <p:spPr>
          <a:xfrm flipH="1">
            <a:off x="7693025" y="5328285"/>
            <a:ext cx="5715" cy="3409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Rectangles 11"/>
          <p:cNvSpPr/>
          <p:nvPr/>
        </p:nvSpPr>
        <p:spPr>
          <a:xfrm>
            <a:off x="6682740" y="5669280"/>
            <a:ext cx="2075815" cy="461645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Elegant Design</a:t>
            </a:r>
            <a:endParaRPr kumimoji="0" lang="en-I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7684135" y="2692400"/>
            <a:ext cx="2251075" cy="991870"/>
          </a:xfrm>
          <a:prstGeom prst="bentConnector3">
            <a:avLst>
              <a:gd name="adj1" fmla="val 5001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Rectangles 14"/>
          <p:cNvSpPr/>
          <p:nvPr/>
        </p:nvSpPr>
        <p:spPr>
          <a:xfrm>
            <a:off x="9935210" y="3512185"/>
            <a:ext cx="1593850" cy="448310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Antislip pads</a:t>
            </a:r>
            <a:endParaRPr kumimoji="0" lang="en-I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9878060" y="4582160"/>
            <a:ext cx="1707515" cy="405765"/>
          </a:xfrm>
          <a:prstGeom prst="rec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Sturdy Handles</a:t>
            </a:r>
            <a:endParaRPr kumimoji="0" lang="en-I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9" name="Straight Arrow Connector 18"/>
          <p:cNvCxnSpPr>
            <a:stCxn id="15" idx="2"/>
            <a:endCxn id="17" idx="0"/>
          </p:cNvCxnSpPr>
          <p:nvPr/>
        </p:nvCxnSpPr>
        <p:spPr>
          <a:xfrm>
            <a:off x="10732135" y="3960495"/>
            <a:ext cx="0" cy="621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Palatino Linotype</vt:lpstr>
      <vt:lpstr>Bahnschrift</vt:lpstr>
      <vt:lpstr>HP Simplified</vt:lpstr>
      <vt:lpstr>Microsoft YaHei</vt:lpstr>
      <vt:lpstr>Arial Unicode MS</vt:lpstr>
      <vt:lpstr>Calibri</vt:lpstr>
      <vt:lpstr>Gear Drives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HOSMANI</dc:creator>
  <cp:lastModifiedBy>NIKITA</cp:lastModifiedBy>
  <cp:revision>13</cp:revision>
  <dcterms:created xsi:type="dcterms:W3CDTF">2022-01-12T10:41:00Z</dcterms:created>
  <dcterms:modified xsi:type="dcterms:W3CDTF">2022-01-18T18:06:04Z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DF6523FFAF594F2783ACB67A0A607DBE</vt:lpwstr>
  </property>
  <property fmtid="{D5CDD505-2E9C-101B-9397-08002B2CF9AE}" pid="3" name="KSOProductBuildVer">
    <vt:lpwstr>1033-11.2.0.10443</vt:lpwstr>
  </property>
</Properties>
</file>