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0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6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7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27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9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6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4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9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1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94F9-8E3F-4231-A7F6-5FE018E075B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49B654-F4D4-4BC4-A935-F8A448BE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4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36A3-AED9-4080-B9BF-B5AEBC2B1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95" y="2404534"/>
            <a:ext cx="8874508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SECURING VEHICULAR NETWORK IN SMART VEHICLES USING BLOCKCHAIN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7D0B-4B73-420B-A719-E87CE674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8117"/>
            <a:ext cx="8321336" cy="2024107"/>
          </a:xfrm>
        </p:spPr>
        <p:txBody>
          <a:bodyPr>
            <a:normAutofit/>
          </a:bodyPr>
          <a:lstStyle/>
          <a:p>
            <a:pPr lvl="6"/>
            <a:r>
              <a:rPr lang="en-US" dirty="0"/>
              <a:t>             			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TEAM 3</a:t>
            </a:r>
          </a:p>
          <a:p>
            <a:pPr lvl="8" algn="r"/>
            <a:r>
              <a:rPr lang="en-US" sz="1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2019506010</a:t>
            </a:r>
          </a:p>
          <a:p>
            <a:pPr lvl="8" algn="r"/>
            <a:r>
              <a:rPr lang="en-US" sz="1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2019506008</a:t>
            </a:r>
          </a:p>
          <a:p>
            <a:pPr lvl="8" algn="r"/>
            <a:r>
              <a:rPr lang="en-US" sz="1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2019506083</a:t>
            </a:r>
          </a:p>
          <a:p>
            <a:pPr lvl="8" algn="r"/>
            <a:r>
              <a:rPr lang="en-US" sz="1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2019506087</a:t>
            </a:r>
          </a:p>
          <a:p>
            <a:pPr lvl="8" algn="r"/>
            <a:r>
              <a:rPr lang="en-US" sz="1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2019506097</a:t>
            </a:r>
            <a:endParaRPr 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27A1-E575-49FA-BB01-9C424F63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OBJECTIVE AND SCOPE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12D8-E292-4B38-AF4D-B15FD378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a framework for in-vehicle network security that exposes threats in smart vehicles (CAVs) by ascertaining the state of the vehicles internal controls.</a:t>
            </a: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Scope of the project: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build a decentralized security framework for in-vehicle networks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evaluate the resilience of the proposed framework to identified attacks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detect Distributed Denial of Service (DDoS) attack using Machine Learning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7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DEC5-3684-4C51-B547-DB01DA5B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894A5-3B49-409D-9812-A9527D980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0894"/>
            <a:ext cx="8613785" cy="4867835"/>
          </a:xfrm>
        </p:spPr>
      </p:pic>
    </p:spTree>
    <p:extLst>
      <p:ext uri="{BB962C8B-B14F-4D97-AF65-F5344CB8AC3E}">
        <p14:creationId xmlns:p14="http://schemas.microsoft.com/office/powerpoint/2010/main" val="173474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26F9-4AC9-4D89-9962-3741E0B0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MODULES IMPLEMENTED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4F62-10A1-434B-A23A-760096A1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Registration of CAV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Challenge-Response Mechanism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Updation of CAV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Authenticating messages using Digital Signature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Detection of DDoS Attacks in VANETS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537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668-494C-48D5-99C4-C40DD996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OUTCOME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1D5A-7601-4674-A0AB-18D7F55B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 model which exploits the blockchain framework to provide security for smart vehicles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malicious CAVs by detecting any comprise in the internal state of the CAV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 Machine Learning model to detect DDoS attacks in VANETS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FFF-B86A-49A9-B823-E6C89892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88DF-7C2B-49DE-9D4B-BA2CC813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" t="8272" r="76069" b="2619"/>
          <a:stretch/>
        </p:blipFill>
        <p:spPr bwMode="auto">
          <a:xfrm>
            <a:off x="1803246" y="1641058"/>
            <a:ext cx="1966647" cy="49101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68482-C1C0-4D50-ADC1-0380EF1F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80" y="1687879"/>
            <a:ext cx="3416333" cy="1741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29C9A7-92E6-488E-939D-D87F0A099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80" y="4010526"/>
            <a:ext cx="4217200" cy="23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C5D5-6703-4F29-A8F5-D77013E1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1A9D9-99C4-416C-99F8-3C1AAEBC4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53" y="1930399"/>
            <a:ext cx="1989300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6A94A-0918-469B-B426-367F01407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" t="21101" r="76407" b="19223"/>
          <a:stretch/>
        </p:blipFill>
        <p:spPr>
          <a:xfrm>
            <a:off x="7145247" y="1930399"/>
            <a:ext cx="2256453" cy="388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72A0F-CE43-4500-B4A1-323A29DE9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8"/>
            <a:ext cx="2997792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BCCF-9A2A-42D7-8588-1B861225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092E1-3992-415A-9CC5-70DD1B85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34508" r="22698" b="2264"/>
          <a:stretch/>
        </p:blipFill>
        <p:spPr>
          <a:xfrm>
            <a:off x="2261986" y="85558"/>
            <a:ext cx="4605700" cy="263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7EC98-F0E2-4322-AC59-1224DED8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5" y="2995809"/>
            <a:ext cx="5820541" cy="3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3909-7CA5-4127-87C2-8CD3ADBC3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49F63-4375-49F9-80A7-0EE359E3D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32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161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Trebuchet MS</vt:lpstr>
      <vt:lpstr>Wingdings 3</vt:lpstr>
      <vt:lpstr>Facet</vt:lpstr>
      <vt:lpstr>SECURING VEHICULAR NETWORK IN SMART VEHICLES USING BLOCKCHAIN</vt:lpstr>
      <vt:lpstr>   OBJECTIVE AND SCOPE</vt:lpstr>
      <vt:lpstr>ARCHITECTURE DIAGRAM</vt:lpstr>
      <vt:lpstr>MODULES IMPLEMENTED</vt:lpstr>
      <vt:lpstr>OUTCOME</vt:lpstr>
      <vt:lpstr>RESULT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B-FERL: BLOCKCHAIN BASED FRAMEWORK FOR SECURING SMART VEHICLES</dc:title>
  <dc:creator>amirthavarshni t</dc:creator>
  <cp:lastModifiedBy>amirthavarshni t</cp:lastModifiedBy>
  <cp:revision>28</cp:revision>
  <dcterms:created xsi:type="dcterms:W3CDTF">2021-10-23T13:56:35Z</dcterms:created>
  <dcterms:modified xsi:type="dcterms:W3CDTF">2022-03-22T16:58:26Z</dcterms:modified>
</cp:coreProperties>
</file>