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8" r:id="rId5"/>
    <p:sldId id="259" r:id="rId6"/>
    <p:sldId id="260" r:id="rId7"/>
    <p:sldId id="261"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2"/>
  </p:normalViewPr>
  <p:slideViewPr>
    <p:cSldViewPr snapToGrid="0" snapToObjects="1">
      <p:cViewPr>
        <p:scale>
          <a:sx n="110" d="100"/>
          <a:sy n="110" d="100"/>
        </p:scale>
        <p:origin x="63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B2E54-E4C9-0B4F-B5A8-C5F2BE8F3C86}"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6CCCD0AD-4D5F-E543-AB66-6CDFA511C864}">
      <dgm:prSet phldrT="[Text]"/>
      <dgm:spPr/>
      <dgm:t>
        <a:bodyPr/>
        <a:lstStyle/>
        <a:p>
          <a:r>
            <a:rPr lang="en-US" dirty="0" smtClean="0"/>
            <a:t>Mega</a:t>
          </a:r>
        </a:p>
        <a:p>
          <a:r>
            <a:rPr lang="en-US" dirty="0" smtClean="0"/>
            <a:t>Primary Logic Controller</a:t>
          </a:r>
          <a:endParaRPr lang="en-US" dirty="0"/>
        </a:p>
      </dgm:t>
    </dgm:pt>
    <dgm:pt modelId="{3849CD65-DEC3-4B47-8604-DFBE6FA6A149}" type="parTrans" cxnId="{AC173947-8B4D-D241-9C2D-C81FBBEC9B31}">
      <dgm:prSet/>
      <dgm:spPr/>
      <dgm:t>
        <a:bodyPr/>
        <a:lstStyle/>
        <a:p>
          <a:endParaRPr lang="en-US"/>
        </a:p>
      </dgm:t>
    </dgm:pt>
    <dgm:pt modelId="{D7CAE650-5FAE-F547-BFD3-C1204F05D193}" type="sibTrans" cxnId="{AC173947-8B4D-D241-9C2D-C81FBBEC9B31}">
      <dgm:prSet/>
      <dgm:spPr/>
      <dgm:t>
        <a:bodyPr/>
        <a:lstStyle/>
        <a:p>
          <a:endParaRPr lang="en-US"/>
        </a:p>
      </dgm:t>
    </dgm:pt>
    <dgm:pt modelId="{E45A47C1-E992-434B-804E-0062218C108F}">
      <dgm:prSet phldrT="[Text]"/>
      <dgm:spPr/>
      <dgm:t>
        <a:bodyPr/>
        <a:lstStyle/>
        <a:p>
          <a:r>
            <a:rPr lang="en-US" dirty="0" smtClean="0"/>
            <a:t>Uno 1</a:t>
          </a:r>
        </a:p>
        <a:p>
          <a:r>
            <a:rPr lang="en-US" dirty="0" smtClean="0"/>
            <a:t>Main Thruster Logic Controller</a:t>
          </a:r>
          <a:endParaRPr lang="en-US" dirty="0"/>
        </a:p>
      </dgm:t>
    </dgm:pt>
    <dgm:pt modelId="{12D1D3C1-7CD3-1443-B7CC-F13BD9120140}" type="parTrans" cxnId="{78C517A2-9F3B-D547-95BD-7CF62BA965C0}">
      <dgm:prSet/>
      <dgm:spPr/>
      <dgm:t>
        <a:bodyPr/>
        <a:lstStyle/>
        <a:p>
          <a:endParaRPr lang="en-US"/>
        </a:p>
      </dgm:t>
    </dgm:pt>
    <dgm:pt modelId="{29127AFE-EAD3-2C48-A8AF-AC9219132037}" type="sibTrans" cxnId="{78C517A2-9F3B-D547-95BD-7CF62BA965C0}">
      <dgm:prSet/>
      <dgm:spPr/>
      <dgm:t>
        <a:bodyPr/>
        <a:lstStyle/>
        <a:p>
          <a:endParaRPr lang="en-US"/>
        </a:p>
      </dgm:t>
    </dgm:pt>
    <dgm:pt modelId="{A26D54DC-8138-8F45-9665-6521FC075AE5}">
      <dgm:prSet phldrT="[Text]"/>
      <dgm:spPr/>
      <dgm:t>
        <a:bodyPr/>
        <a:lstStyle/>
        <a:p>
          <a:r>
            <a:rPr lang="en-US" dirty="0" smtClean="0"/>
            <a:t>Nano 2</a:t>
          </a:r>
        </a:p>
        <a:p>
          <a:r>
            <a:rPr lang="en-US" dirty="0" smtClean="0"/>
            <a:t>Cryogenic Controls</a:t>
          </a:r>
          <a:endParaRPr lang="en-US" dirty="0"/>
        </a:p>
      </dgm:t>
    </dgm:pt>
    <dgm:pt modelId="{4820084D-7C82-3E44-8258-820C907BDBDA}" type="parTrans" cxnId="{92A98B6E-89DC-E445-8D36-581D5EDAE63B}">
      <dgm:prSet/>
      <dgm:spPr/>
      <dgm:t>
        <a:bodyPr/>
        <a:lstStyle/>
        <a:p>
          <a:endParaRPr lang="en-US"/>
        </a:p>
      </dgm:t>
    </dgm:pt>
    <dgm:pt modelId="{6ED3C97B-232A-C94A-97AB-FF036A7F124D}" type="sibTrans" cxnId="{92A98B6E-89DC-E445-8D36-581D5EDAE63B}">
      <dgm:prSet/>
      <dgm:spPr/>
      <dgm:t>
        <a:bodyPr/>
        <a:lstStyle/>
        <a:p>
          <a:endParaRPr lang="en-US"/>
        </a:p>
      </dgm:t>
    </dgm:pt>
    <dgm:pt modelId="{AFADC874-7E20-0A45-969A-3DAEF8F9F71C}">
      <dgm:prSet phldrT="[Text]"/>
      <dgm:spPr/>
      <dgm:t>
        <a:bodyPr/>
        <a:lstStyle/>
        <a:p>
          <a:r>
            <a:rPr lang="en-US" dirty="0" smtClean="0"/>
            <a:t>Nano 3</a:t>
          </a:r>
        </a:p>
        <a:p>
          <a:r>
            <a:rPr lang="en-US" dirty="0" smtClean="0"/>
            <a:t>Shield Systems and Navigation Display</a:t>
          </a:r>
          <a:endParaRPr lang="en-US" dirty="0"/>
        </a:p>
      </dgm:t>
    </dgm:pt>
    <dgm:pt modelId="{9D58FDF4-9454-9B4C-AC53-E8119BCD5819}" type="parTrans" cxnId="{3696F98B-0E85-B349-9604-F792235E4B3C}">
      <dgm:prSet/>
      <dgm:spPr/>
      <dgm:t>
        <a:bodyPr/>
        <a:lstStyle/>
        <a:p>
          <a:endParaRPr lang="en-US"/>
        </a:p>
      </dgm:t>
    </dgm:pt>
    <dgm:pt modelId="{D82BB11C-0BF1-F242-83BE-B8EFB828F884}" type="sibTrans" cxnId="{3696F98B-0E85-B349-9604-F792235E4B3C}">
      <dgm:prSet/>
      <dgm:spPr/>
      <dgm:t>
        <a:bodyPr/>
        <a:lstStyle/>
        <a:p>
          <a:endParaRPr lang="en-US"/>
        </a:p>
      </dgm:t>
    </dgm:pt>
    <dgm:pt modelId="{FC281E39-E8F3-4648-B870-673B4F3CCA06}">
      <dgm:prSet phldrT="[Text]"/>
      <dgm:spPr/>
      <dgm:t>
        <a:bodyPr/>
        <a:lstStyle/>
        <a:p>
          <a:r>
            <a:rPr lang="en-US" dirty="0" smtClean="0"/>
            <a:t>Uno2</a:t>
          </a:r>
        </a:p>
        <a:p>
          <a:r>
            <a:rPr lang="en-US" dirty="0" smtClean="0"/>
            <a:t>Docking Engine Logic Controller</a:t>
          </a:r>
          <a:endParaRPr lang="en-US" dirty="0"/>
        </a:p>
      </dgm:t>
    </dgm:pt>
    <dgm:pt modelId="{E29C5EB0-F86A-4E48-8FA4-76611C556F26}" type="parTrans" cxnId="{B4E9C266-6A13-7443-90EA-8E08EAF984DB}">
      <dgm:prSet/>
      <dgm:spPr/>
      <dgm:t>
        <a:bodyPr/>
        <a:lstStyle/>
        <a:p>
          <a:endParaRPr lang="en-US"/>
        </a:p>
      </dgm:t>
    </dgm:pt>
    <dgm:pt modelId="{08D95BAA-7D29-494B-9AF3-994D78D572F4}" type="sibTrans" cxnId="{B4E9C266-6A13-7443-90EA-8E08EAF984DB}">
      <dgm:prSet/>
      <dgm:spPr/>
      <dgm:t>
        <a:bodyPr/>
        <a:lstStyle/>
        <a:p>
          <a:endParaRPr lang="en-US"/>
        </a:p>
      </dgm:t>
    </dgm:pt>
    <dgm:pt modelId="{7E66D7D9-D9C2-F245-9C04-A033946DE2F7}">
      <dgm:prSet/>
      <dgm:spPr/>
      <dgm:t>
        <a:bodyPr/>
        <a:lstStyle/>
        <a:p>
          <a:r>
            <a:rPr lang="en-US" dirty="0" smtClean="0"/>
            <a:t>Nano 1</a:t>
          </a:r>
        </a:p>
        <a:p>
          <a:r>
            <a:rPr lang="en-US" dirty="0" smtClean="0"/>
            <a:t>Main Engine Systems Controller</a:t>
          </a:r>
          <a:endParaRPr lang="en-US" dirty="0"/>
        </a:p>
      </dgm:t>
    </dgm:pt>
    <dgm:pt modelId="{576A5B3B-DF4D-D644-8ABB-93B9E156C062}" type="parTrans" cxnId="{40536F93-8861-EB49-AC1F-2BA0381C85F8}">
      <dgm:prSet/>
      <dgm:spPr/>
      <dgm:t>
        <a:bodyPr/>
        <a:lstStyle/>
        <a:p>
          <a:endParaRPr lang="en-US"/>
        </a:p>
      </dgm:t>
    </dgm:pt>
    <dgm:pt modelId="{CE0DB0D1-1D24-CA40-8D82-77ADDAB4CF02}" type="sibTrans" cxnId="{40536F93-8861-EB49-AC1F-2BA0381C85F8}">
      <dgm:prSet/>
      <dgm:spPr/>
      <dgm:t>
        <a:bodyPr/>
        <a:lstStyle/>
        <a:p>
          <a:endParaRPr lang="en-US"/>
        </a:p>
      </dgm:t>
    </dgm:pt>
    <dgm:pt modelId="{D855B464-6D67-8E4F-BF10-F062464C531B}">
      <dgm:prSet/>
      <dgm:spPr/>
      <dgm:t>
        <a:bodyPr/>
        <a:lstStyle/>
        <a:p>
          <a:r>
            <a:rPr lang="en-US" dirty="0" smtClean="0"/>
            <a:t>X axis Display</a:t>
          </a:r>
        </a:p>
        <a:p>
          <a:r>
            <a:rPr lang="en-US" dirty="0" smtClean="0"/>
            <a:t>Y axis Display</a:t>
          </a:r>
        </a:p>
        <a:p>
          <a:r>
            <a:rPr lang="en-US" dirty="0" smtClean="0"/>
            <a:t>Weapons Systems Main Logic</a:t>
          </a:r>
        </a:p>
        <a:p>
          <a:r>
            <a:rPr lang="en-US" dirty="0" smtClean="0"/>
            <a:t>Target Systems Main Logic</a:t>
          </a:r>
        </a:p>
        <a:p>
          <a:r>
            <a:rPr lang="en-US" dirty="0" smtClean="0"/>
            <a:t>Flight Systems Control</a:t>
          </a:r>
          <a:endParaRPr lang="en-US" dirty="0"/>
        </a:p>
      </dgm:t>
    </dgm:pt>
    <dgm:pt modelId="{4C00D505-D47F-9A49-B7ED-ED9ED5E8D1A2}" type="parTrans" cxnId="{320E0D79-9E59-F84D-B51C-0F2A83943748}">
      <dgm:prSet/>
      <dgm:spPr/>
      <dgm:t>
        <a:bodyPr/>
        <a:lstStyle/>
        <a:p>
          <a:endParaRPr lang="en-US"/>
        </a:p>
      </dgm:t>
    </dgm:pt>
    <dgm:pt modelId="{84E9C5C8-1873-F544-A380-3B6E952E46D6}" type="sibTrans" cxnId="{320E0D79-9E59-F84D-B51C-0F2A83943748}">
      <dgm:prSet/>
      <dgm:spPr/>
      <dgm:t>
        <a:bodyPr/>
        <a:lstStyle/>
        <a:p>
          <a:endParaRPr lang="en-US"/>
        </a:p>
      </dgm:t>
    </dgm:pt>
    <dgm:pt modelId="{2CAF0188-AED2-5C4F-9745-4A846A0F326C}">
      <dgm:prSet/>
      <dgm:spPr/>
      <dgm:t>
        <a:bodyPr/>
        <a:lstStyle/>
        <a:p>
          <a:r>
            <a:rPr lang="en-US" dirty="0" smtClean="0"/>
            <a:t>Power Grid Logic</a:t>
          </a:r>
        </a:p>
        <a:p>
          <a:r>
            <a:rPr lang="en-US" dirty="0" smtClean="0"/>
            <a:t>System Power Consumption Display</a:t>
          </a:r>
          <a:endParaRPr lang="en-US" dirty="0"/>
        </a:p>
      </dgm:t>
    </dgm:pt>
    <dgm:pt modelId="{52C18BFE-C607-1F4D-AD67-4148FAC11379}" type="parTrans" cxnId="{D9D5446B-2A9C-3849-B956-7DB3A8191B20}">
      <dgm:prSet/>
      <dgm:spPr/>
      <dgm:t>
        <a:bodyPr/>
        <a:lstStyle/>
        <a:p>
          <a:endParaRPr lang="en-US"/>
        </a:p>
      </dgm:t>
    </dgm:pt>
    <dgm:pt modelId="{A56B1461-1EF0-0247-9C7E-C4931BDC3C92}" type="sibTrans" cxnId="{D9D5446B-2A9C-3849-B956-7DB3A8191B20}">
      <dgm:prSet/>
      <dgm:spPr/>
      <dgm:t>
        <a:bodyPr/>
        <a:lstStyle/>
        <a:p>
          <a:endParaRPr lang="en-US"/>
        </a:p>
      </dgm:t>
    </dgm:pt>
    <dgm:pt modelId="{8C25A572-FA9B-6342-BAB2-55AFABC89C82}">
      <dgm:prSet/>
      <dgm:spPr/>
      <dgm:t>
        <a:bodyPr/>
        <a:lstStyle/>
        <a:p>
          <a:r>
            <a:rPr lang="en-US" dirty="0" smtClean="0"/>
            <a:t>X axis Display</a:t>
          </a:r>
        </a:p>
        <a:p>
          <a:r>
            <a:rPr lang="en-US" dirty="0" smtClean="0"/>
            <a:t>Y axis Display</a:t>
          </a:r>
        </a:p>
        <a:p>
          <a:r>
            <a:rPr lang="en-US" dirty="0" smtClean="0"/>
            <a:t>Weapon Systems Secondary Logic</a:t>
          </a:r>
        </a:p>
        <a:p>
          <a:r>
            <a:rPr lang="en-US" dirty="0" smtClean="0"/>
            <a:t>Target Systems Secondary Logic</a:t>
          </a:r>
        </a:p>
        <a:p>
          <a:r>
            <a:rPr lang="en-US" dirty="0" smtClean="0"/>
            <a:t>Docking Systems Control</a:t>
          </a:r>
          <a:endParaRPr lang="en-US" dirty="0"/>
        </a:p>
      </dgm:t>
    </dgm:pt>
    <dgm:pt modelId="{82A8A9B6-6689-E14F-A902-3909AE872683}" type="parTrans" cxnId="{1217F26D-8155-894A-A68C-5F669BB8D580}">
      <dgm:prSet/>
      <dgm:spPr/>
      <dgm:t>
        <a:bodyPr/>
        <a:lstStyle/>
        <a:p>
          <a:endParaRPr lang="en-US"/>
        </a:p>
      </dgm:t>
    </dgm:pt>
    <dgm:pt modelId="{3FADFCD2-FE87-7C4F-87FF-B5A7F126E8A3}" type="sibTrans" cxnId="{1217F26D-8155-894A-A68C-5F669BB8D580}">
      <dgm:prSet/>
      <dgm:spPr/>
      <dgm:t>
        <a:bodyPr/>
        <a:lstStyle/>
        <a:p>
          <a:endParaRPr lang="en-US"/>
        </a:p>
      </dgm:t>
    </dgm:pt>
    <dgm:pt modelId="{A4C86FB4-722F-974F-B262-B4C592757773}">
      <dgm:prSet/>
      <dgm:spPr/>
      <dgm:t>
        <a:bodyPr/>
        <a:lstStyle/>
        <a:p>
          <a:r>
            <a:rPr lang="en-US" dirty="0" smtClean="0"/>
            <a:t>Thermal Systems Controls</a:t>
          </a:r>
        </a:p>
        <a:p>
          <a:r>
            <a:rPr lang="en-US" dirty="0" smtClean="0"/>
            <a:t>Atmospheric Controls</a:t>
          </a:r>
        </a:p>
        <a:p>
          <a:r>
            <a:rPr lang="en-US" dirty="0" smtClean="0"/>
            <a:t>Waste Disposal</a:t>
          </a:r>
          <a:endParaRPr lang="en-US" dirty="0"/>
        </a:p>
      </dgm:t>
    </dgm:pt>
    <dgm:pt modelId="{30FB55E1-3311-D24B-A171-A7AC5C73E51B}" type="parTrans" cxnId="{DCCA0BD5-0BE4-8343-95E7-435839EAA52B}">
      <dgm:prSet/>
      <dgm:spPr/>
      <dgm:t>
        <a:bodyPr/>
        <a:lstStyle/>
        <a:p>
          <a:endParaRPr lang="en-US"/>
        </a:p>
      </dgm:t>
    </dgm:pt>
    <dgm:pt modelId="{B28A1813-5B80-CF4E-8AF0-D6C5F1EE2333}" type="sibTrans" cxnId="{DCCA0BD5-0BE4-8343-95E7-435839EAA52B}">
      <dgm:prSet/>
      <dgm:spPr/>
      <dgm:t>
        <a:bodyPr/>
        <a:lstStyle/>
        <a:p>
          <a:endParaRPr lang="en-US"/>
        </a:p>
      </dgm:t>
    </dgm:pt>
    <dgm:pt modelId="{653E60A4-A21E-D240-9B4A-69AAD49DA7CA}">
      <dgm:prSet/>
      <dgm:spPr/>
      <dgm:t>
        <a:bodyPr/>
        <a:lstStyle/>
        <a:p>
          <a:r>
            <a:rPr lang="en-US" dirty="0" smtClean="0"/>
            <a:t>Shield and Ablative Armor Display</a:t>
          </a:r>
        </a:p>
        <a:p>
          <a:r>
            <a:rPr lang="en-US" dirty="0" smtClean="0"/>
            <a:t>Hull integrity</a:t>
          </a:r>
        </a:p>
        <a:p>
          <a:r>
            <a:rPr lang="en-US" dirty="0" smtClean="0"/>
            <a:t>Navigational input and Display Controls</a:t>
          </a:r>
          <a:endParaRPr lang="en-US" dirty="0"/>
        </a:p>
      </dgm:t>
    </dgm:pt>
    <dgm:pt modelId="{47D4B486-AA27-6A4F-BBC1-0C7A7D447F76}" type="parTrans" cxnId="{0E9F1551-C8F0-7845-AB05-A02ED0C298E9}">
      <dgm:prSet/>
      <dgm:spPr/>
      <dgm:t>
        <a:bodyPr/>
        <a:lstStyle/>
        <a:p>
          <a:endParaRPr lang="en-US"/>
        </a:p>
      </dgm:t>
    </dgm:pt>
    <dgm:pt modelId="{6A07966F-9F92-EA48-8A5A-4412E4C321DB}" type="sibTrans" cxnId="{0E9F1551-C8F0-7845-AB05-A02ED0C298E9}">
      <dgm:prSet/>
      <dgm:spPr/>
      <dgm:t>
        <a:bodyPr/>
        <a:lstStyle/>
        <a:p>
          <a:endParaRPr lang="en-US"/>
        </a:p>
      </dgm:t>
    </dgm:pt>
    <dgm:pt modelId="{B1F074CC-31F4-174F-B91B-76FE1863D99F}" type="pres">
      <dgm:prSet presAssocID="{A6DB2E54-E4C9-0B4F-B5A8-C5F2BE8F3C86}" presName="hierChild1" presStyleCnt="0">
        <dgm:presLayoutVars>
          <dgm:orgChart val="1"/>
          <dgm:chPref val="1"/>
          <dgm:dir/>
          <dgm:animOne val="branch"/>
          <dgm:animLvl val="lvl"/>
          <dgm:resizeHandles/>
        </dgm:presLayoutVars>
      </dgm:prSet>
      <dgm:spPr/>
      <dgm:t>
        <a:bodyPr/>
        <a:lstStyle/>
        <a:p>
          <a:endParaRPr lang="en-US"/>
        </a:p>
      </dgm:t>
    </dgm:pt>
    <dgm:pt modelId="{E1344363-E048-164B-BC67-D16986BC57A8}" type="pres">
      <dgm:prSet presAssocID="{6CCCD0AD-4D5F-E543-AB66-6CDFA511C864}" presName="hierRoot1" presStyleCnt="0">
        <dgm:presLayoutVars>
          <dgm:hierBranch val="init"/>
        </dgm:presLayoutVars>
      </dgm:prSet>
      <dgm:spPr/>
    </dgm:pt>
    <dgm:pt modelId="{9D6392A5-D47F-AF4A-80AC-7E469DD649BE}" type="pres">
      <dgm:prSet presAssocID="{6CCCD0AD-4D5F-E543-AB66-6CDFA511C864}" presName="rootComposite1" presStyleCnt="0"/>
      <dgm:spPr/>
    </dgm:pt>
    <dgm:pt modelId="{8D1A2058-73A1-7A4D-BFFC-2E20B9FE9A47}" type="pres">
      <dgm:prSet presAssocID="{6CCCD0AD-4D5F-E543-AB66-6CDFA511C864}" presName="rootText1" presStyleLbl="node0" presStyleIdx="0" presStyleCnt="1">
        <dgm:presLayoutVars>
          <dgm:chPref val="3"/>
        </dgm:presLayoutVars>
      </dgm:prSet>
      <dgm:spPr/>
      <dgm:t>
        <a:bodyPr/>
        <a:lstStyle/>
        <a:p>
          <a:endParaRPr lang="en-US"/>
        </a:p>
      </dgm:t>
    </dgm:pt>
    <dgm:pt modelId="{B67B3241-A808-224D-B4FC-E8ACA18B4F4F}" type="pres">
      <dgm:prSet presAssocID="{6CCCD0AD-4D5F-E543-AB66-6CDFA511C864}" presName="rootConnector1" presStyleLbl="node1" presStyleIdx="0" presStyleCnt="0"/>
      <dgm:spPr/>
      <dgm:t>
        <a:bodyPr/>
        <a:lstStyle/>
        <a:p>
          <a:endParaRPr lang="en-US"/>
        </a:p>
      </dgm:t>
    </dgm:pt>
    <dgm:pt modelId="{23CE5DE7-6C67-1F4E-9EC1-06278C78E1A5}" type="pres">
      <dgm:prSet presAssocID="{6CCCD0AD-4D5F-E543-AB66-6CDFA511C864}" presName="hierChild2" presStyleCnt="0"/>
      <dgm:spPr/>
    </dgm:pt>
    <dgm:pt modelId="{3B7C3886-BB01-2642-BBE6-BF7B03AF8653}" type="pres">
      <dgm:prSet presAssocID="{12D1D3C1-7CD3-1443-B7CC-F13BD9120140}" presName="Name37" presStyleLbl="parChTrans1D2" presStyleIdx="0" presStyleCnt="5"/>
      <dgm:spPr/>
      <dgm:t>
        <a:bodyPr/>
        <a:lstStyle/>
        <a:p>
          <a:endParaRPr lang="en-US"/>
        </a:p>
      </dgm:t>
    </dgm:pt>
    <dgm:pt modelId="{EC495803-53CF-E345-A324-1D0AD7253381}" type="pres">
      <dgm:prSet presAssocID="{E45A47C1-E992-434B-804E-0062218C108F}" presName="hierRoot2" presStyleCnt="0">
        <dgm:presLayoutVars>
          <dgm:hierBranch val="init"/>
        </dgm:presLayoutVars>
      </dgm:prSet>
      <dgm:spPr/>
    </dgm:pt>
    <dgm:pt modelId="{362D8E25-1727-A44E-A903-5AF6BD95620D}" type="pres">
      <dgm:prSet presAssocID="{E45A47C1-E992-434B-804E-0062218C108F}" presName="rootComposite" presStyleCnt="0"/>
      <dgm:spPr/>
    </dgm:pt>
    <dgm:pt modelId="{89F124C3-96FE-5041-B0F1-CD868766CED5}" type="pres">
      <dgm:prSet presAssocID="{E45A47C1-E992-434B-804E-0062218C108F}" presName="rootText" presStyleLbl="node2" presStyleIdx="0" presStyleCnt="5">
        <dgm:presLayoutVars>
          <dgm:chPref val="3"/>
        </dgm:presLayoutVars>
      </dgm:prSet>
      <dgm:spPr/>
      <dgm:t>
        <a:bodyPr/>
        <a:lstStyle/>
        <a:p>
          <a:endParaRPr lang="en-US"/>
        </a:p>
      </dgm:t>
    </dgm:pt>
    <dgm:pt modelId="{3AC22655-2B0D-7045-916C-A07184DDB692}" type="pres">
      <dgm:prSet presAssocID="{E45A47C1-E992-434B-804E-0062218C108F}" presName="rootConnector" presStyleLbl="node2" presStyleIdx="0" presStyleCnt="5"/>
      <dgm:spPr/>
      <dgm:t>
        <a:bodyPr/>
        <a:lstStyle/>
        <a:p>
          <a:endParaRPr lang="en-US"/>
        </a:p>
      </dgm:t>
    </dgm:pt>
    <dgm:pt modelId="{CED249D1-279E-4D48-A786-6522C59BC14D}" type="pres">
      <dgm:prSet presAssocID="{E45A47C1-E992-434B-804E-0062218C108F}" presName="hierChild4" presStyleCnt="0"/>
      <dgm:spPr/>
    </dgm:pt>
    <dgm:pt modelId="{CC676CEA-FF32-354C-BCF6-EB5761A3AF26}" type="pres">
      <dgm:prSet presAssocID="{4C00D505-D47F-9A49-B7ED-ED9ED5E8D1A2}" presName="Name37" presStyleLbl="parChTrans1D3" presStyleIdx="0" presStyleCnt="5"/>
      <dgm:spPr/>
      <dgm:t>
        <a:bodyPr/>
        <a:lstStyle/>
        <a:p>
          <a:endParaRPr lang="en-US"/>
        </a:p>
      </dgm:t>
    </dgm:pt>
    <dgm:pt modelId="{81E97C38-779B-C34B-8FA2-6CD44911F953}" type="pres">
      <dgm:prSet presAssocID="{D855B464-6D67-8E4F-BF10-F062464C531B}" presName="hierRoot2" presStyleCnt="0">
        <dgm:presLayoutVars>
          <dgm:hierBranch val="init"/>
        </dgm:presLayoutVars>
      </dgm:prSet>
      <dgm:spPr/>
    </dgm:pt>
    <dgm:pt modelId="{98985055-BB96-F644-A143-F6651910AB60}" type="pres">
      <dgm:prSet presAssocID="{D855B464-6D67-8E4F-BF10-F062464C531B}" presName="rootComposite" presStyleCnt="0"/>
      <dgm:spPr/>
    </dgm:pt>
    <dgm:pt modelId="{4C94CF09-F3CD-6B41-A6E9-BDDA1D2C9542}" type="pres">
      <dgm:prSet presAssocID="{D855B464-6D67-8E4F-BF10-F062464C531B}" presName="rootText" presStyleLbl="node3" presStyleIdx="0" presStyleCnt="5">
        <dgm:presLayoutVars>
          <dgm:chPref val="3"/>
        </dgm:presLayoutVars>
      </dgm:prSet>
      <dgm:spPr/>
      <dgm:t>
        <a:bodyPr/>
        <a:lstStyle/>
        <a:p>
          <a:endParaRPr lang="en-US"/>
        </a:p>
      </dgm:t>
    </dgm:pt>
    <dgm:pt modelId="{CA71B666-F522-154A-BA77-38ACCA2A03CC}" type="pres">
      <dgm:prSet presAssocID="{D855B464-6D67-8E4F-BF10-F062464C531B}" presName="rootConnector" presStyleLbl="node3" presStyleIdx="0" presStyleCnt="5"/>
      <dgm:spPr/>
      <dgm:t>
        <a:bodyPr/>
        <a:lstStyle/>
        <a:p>
          <a:endParaRPr lang="en-US"/>
        </a:p>
      </dgm:t>
    </dgm:pt>
    <dgm:pt modelId="{CD8EC7D1-6EAE-3E4C-B671-ADD3289DBC92}" type="pres">
      <dgm:prSet presAssocID="{D855B464-6D67-8E4F-BF10-F062464C531B}" presName="hierChild4" presStyleCnt="0"/>
      <dgm:spPr/>
    </dgm:pt>
    <dgm:pt modelId="{311BA3AD-702F-4D4F-B62C-FB4AF4F15C16}" type="pres">
      <dgm:prSet presAssocID="{D855B464-6D67-8E4F-BF10-F062464C531B}" presName="hierChild5" presStyleCnt="0"/>
      <dgm:spPr/>
    </dgm:pt>
    <dgm:pt modelId="{2F16A042-39A7-1944-AEE4-C5BA809D0842}" type="pres">
      <dgm:prSet presAssocID="{E45A47C1-E992-434B-804E-0062218C108F}" presName="hierChild5" presStyleCnt="0"/>
      <dgm:spPr/>
    </dgm:pt>
    <dgm:pt modelId="{74CDCD70-7284-AC46-9AAF-EB428D90755F}" type="pres">
      <dgm:prSet presAssocID="{576A5B3B-DF4D-D644-8ABB-93B9E156C062}" presName="Name37" presStyleLbl="parChTrans1D2" presStyleIdx="1" presStyleCnt="5"/>
      <dgm:spPr/>
      <dgm:t>
        <a:bodyPr/>
        <a:lstStyle/>
        <a:p>
          <a:endParaRPr lang="en-US"/>
        </a:p>
      </dgm:t>
    </dgm:pt>
    <dgm:pt modelId="{55C11B21-0525-E245-8FF9-4B6DDD5B938C}" type="pres">
      <dgm:prSet presAssocID="{7E66D7D9-D9C2-F245-9C04-A033946DE2F7}" presName="hierRoot2" presStyleCnt="0">
        <dgm:presLayoutVars>
          <dgm:hierBranch val="init"/>
        </dgm:presLayoutVars>
      </dgm:prSet>
      <dgm:spPr/>
    </dgm:pt>
    <dgm:pt modelId="{F37BE0B1-9469-D14F-826A-FE5E4CB78BC7}" type="pres">
      <dgm:prSet presAssocID="{7E66D7D9-D9C2-F245-9C04-A033946DE2F7}" presName="rootComposite" presStyleCnt="0"/>
      <dgm:spPr/>
    </dgm:pt>
    <dgm:pt modelId="{A2EE01B7-FE14-7B4E-8680-6675FCFE8618}" type="pres">
      <dgm:prSet presAssocID="{7E66D7D9-D9C2-F245-9C04-A033946DE2F7}" presName="rootText" presStyleLbl="node2" presStyleIdx="1" presStyleCnt="5">
        <dgm:presLayoutVars>
          <dgm:chPref val="3"/>
        </dgm:presLayoutVars>
      </dgm:prSet>
      <dgm:spPr/>
      <dgm:t>
        <a:bodyPr/>
        <a:lstStyle/>
        <a:p>
          <a:endParaRPr lang="en-US"/>
        </a:p>
      </dgm:t>
    </dgm:pt>
    <dgm:pt modelId="{F97A3A00-FFFE-B94E-9F3E-7CA27AC9035D}" type="pres">
      <dgm:prSet presAssocID="{7E66D7D9-D9C2-F245-9C04-A033946DE2F7}" presName="rootConnector" presStyleLbl="node2" presStyleIdx="1" presStyleCnt="5"/>
      <dgm:spPr/>
      <dgm:t>
        <a:bodyPr/>
        <a:lstStyle/>
        <a:p>
          <a:endParaRPr lang="en-US"/>
        </a:p>
      </dgm:t>
    </dgm:pt>
    <dgm:pt modelId="{45BB24D5-50DB-784B-BD7B-34337A865DED}" type="pres">
      <dgm:prSet presAssocID="{7E66D7D9-D9C2-F245-9C04-A033946DE2F7}" presName="hierChild4" presStyleCnt="0"/>
      <dgm:spPr/>
    </dgm:pt>
    <dgm:pt modelId="{679D46DE-A5DA-B74E-880B-6185C2A8A3C8}" type="pres">
      <dgm:prSet presAssocID="{52C18BFE-C607-1F4D-AD67-4148FAC11379}" presName="Name37" presStyleLbl="parChTrans1D3" presStyleIdx="1" presStyleCnt="5"/>
      <dgm:spPr/>
      <dgm:t>
        <a:bodyPr/>
        <a:lstStyle/>
        <a:p>
          <a:endParaRPr lang="en-US"/>
        </a:p>
      </dgm:t>
    </dgm:pt>
    <dgm:pt modelId="{FB5F083C-8B1B-7E48-B13A-34C4F1860450}" type="pres">
      <dgm:prSet presAssocID="{2CAF0188-AED2-5C4F-9745-4A846A0F326C}" presName="hierRoot2" presStyleCnt="0">
        <dgm:presLayoutVars>
          <dgm:hierBranch val="init"/>
        </dgm:presLayoutVars>
      </dgm:prSet>
      <dgm:spPr/>
    </dgm:pt>
    <dgm:pt modelId="{59E18C1B-E03B-404E-8E16-718D21361383}" type="pres">
      <dgm:prSet presAssocID="{2CAF0188-AED2-5C4F-9745-4A846A0F326C}" presName="rootComposite" presStyleCnt="0"/>
      <dgm:spPr/>
    </dgm:pt>
    <dgm:pt modelId="{4DA0CEA3-A9B1-5940-B9DA-508DFF084361}" type="pres">
      <dgm:prSet presAssocID="{2CAF0188-AED2-5C4F-9745-4A846A0F326C}" presName="rootText" presStyleLbl="node3" presStyleIdx="1" presStyleCnt="5">
        <dgm:presLayoutVars>
          <dgm:chPref val="3"/>
        </dgm:presLayoutVars>
      </dgm:prSet>
      <dgm:spPr/>
      <dgm:t>
        <a:bodyPr/>
        <a:lstStyle/>
        <a:p>
          <a:endParaRPr lang="en-US"/>
        </a:p>
      </dgm:t>
    </dgm:pt>
    <dgm:pt modelId="{1EBEA54E-B006-C94C-9611-94D30666F8AE}" type="pres">
      <dgm:prSet presAssocID="{2CAF0188-AED2-5C4F-9745-4A846A0F326C}" presName="rootConnector" presStyleLbl="node3" presStyleIdx="1" presStyleCnt="5"/>
      <dgm:spPr/>
      <dgm:t>
        <a:bodyPr/>
        <a:lstStyle/>
        <a:p>
          <a:endParaRPr lang="en-US"/>
        </a:p>
      </dgm:t>
    </dgm:pt>
    <dgm:pt modelId="{C3A810E1-B8E8-564D-B83A-5653C0C3586A}" type="pres">
      <dgm:prSet presAssocID="{2CAF0188-AED2-5C4F-9745-4A846A0F326C}" presName="hierChild4" presStyleCnt="0"/>
      <dgm:spPr/>
    </dgm:pt>
    <dgm:pt modelId="{D0DE2F81-5F0E-1143-B66B-FEB867396CAE}" type="pres">
      <dgm:prSet presAssocID="{2CAF0188-AED2-5C4F-9745-4A846A0F326C}" presName="hierChild5" presStyleCnt="0"/>
      <dgm:spPr/>
    </dgm:pt>
    <dgm:pt modelId="{C4669BF8-D82D-CF44-A0A2-B375397C0238}" type="pres">
      <dgm:prSet presAssocID="{7E66D7D9-D9C2-F245-9C04-A033946DE2F7}" presName="hierChild5" presStyleCnt="0"/>
      <dgm:spPr/>
    </dgm:pt>
    <dgm:pt modelId="{05023F85-CAC3-1442-8FBF-73F9CAC017C3}" type="pres">
      <dgm:prSet presAssocID="{E29C5EB0-F86A-4E48-8FA4-76611C556F26}" presName="Name37" presStyleLbl="parChTrans1D2" presStyleIdx="2" presStyleCnt="5"/>
      <dgm:spPr/>
      <dgm:t>
        <a:bodyPr/>
        <a:lstStyle/>
        <a:p>
          <a:endParaRPr lang="en-US"/>
        </a:p>
      </dgm:t>
    </dgm:pt>
    <dgm:pt modelId="{35A36CB3-F458-D343-92F8-900AF4839539}" type="pres">
      <dgm:prSet presAssocID="{FC281E39-E8F3-4648-B870-673B4F3CCA06}" presName="hierRoot2" presStyleCnt="0">
        <dgm:presLayoutVars>
          <dgm:hierBranch val="init"/>
        </dgm:presLayoutVars>
      </dgm:prSet>
      <dgm:spPr/>
    </dgm:pt>
    <dgm:pt modelId="{DB2EA1BC-FB43-7646-8434-CE18707C61AD}" type="pres">
      <dgm:prSet presAssocID="{FC281E39-E8F3-4648-B870-673B4F3CCA06}" presName="rootComposite" presStyleCnt="0"/>
      <dgm:spPr/>
    </dgm:pt>
    <dgm:pt modelId="{80BFD8FB-1261-6949-B379-245CAE8A7386}" type="pres">
      <dgm:prSet presAssocID="{FC281E39-E8F3-4648-B870-673B4F3CCA06}" presName="rootText" presStyleLbl="node2" presStyleIdx="2" presStyleCnt="5">
        <dgm:presLayoutVars>
          <dgm:chPref val="3"/>
        </dgm:presLayoutVars>
      </dgm:prSet>
      <dgm:spPr/>
      <dgm:t>
        <a:bodyPr/>
        <a:lstStyle/>
        <a:p>
          <a:endParaRPr lang="en-US"/>
        </a:p>
      </dgm:t>
    </dgm:pt>
    <dgm:pt modelId="{F1F6ECF7-B5D0-2B41-A7EC-A8367D03276D}" type="pres">
      <dgm:prSet presAssocID="{FC281E39-E8F3-4648-B870-673B4F3CCA06}" presName="rootConnector" presStyleLbl="node2" presStyleIdx="2" presStyleCnt="5"/>
      <dgm:spPr/>
      <dgm:t>
        <a:bodyPr/>
        <a:lstStyle/>
        <a:p>
          <a:endParaRPr lang="en-US"/>
        </a:p>
      </dgm:t>
    </dgm:pt>
    <dgm:pt modelId="{FEEEDDFD-68D3-EB44-8E4A-D3256CFED38D}" type="pres">
      <dgm:prSet presAssocID="{FC281E39-E8F3-4648-B870-673B4F3CCA06}" presName="hierChild4" presStyleCnt="0"/>
      <dgm:spPr/>
    </dgm:pt>
    <dgm:pt modelId="{333CC2D0-C229-6448-85C8-A325DB0D99FB}" type="pres">
      <dgm:prSet presAssocID="{82A8A9B6-6689-E14F-A902-3909AE872683}" presName="Name37" presStyleLbl="parChTrans1D3" presStyleIdx="2" presStyleCnt="5"/>
      <dgm:spPr/>
      <dgm:t>
        <a:bodyPr/>
        <a:lstStyle/>
        <a:p>
          <a:endParaRPr lang="en-US"/>
        </a:p>
      </dgm:t>
    </dgm:pt>
    <dgm:pt modelId="{26DA4696-4E02-EB4C-8C22-7BE4BD83A2EE}" type="pres">
      <dgm:prSet presAssocID="{8C25A572-FA9B-6342-BAB2-55AFABC89C82}" presName="hierRoot2" presStyleCnt="0">
        <dgm:presLayoutVars>
          <dgm:hierBranch val="init"/>
        </dgm:presLayoutVars>
      </dgm:prSet>
      <dgm:spPr/>
    </dgm:pt>
    <dgm:pt modelId="{3DDC5C57-1EE8-4645-8C55-62F32FDAD0EF}" type="pres">
      <dgm:prSet presAssocID="{8C25A572-FA9B-6342-BAB2-55AFABC89C82}" presName="rootComposite" presStyleCnt="0"/>
      <dgm:spPr/>
    </dgm:pt>
    <dgm:pt modelId="{C58264E6-60AB-AD4A-82EE-FF2E06429A66}" type="pres">
      <dgm:prSet presAssocID="{8C25A572-FA9B-6342-BAB2-55AFABC89C82}" presName="rootText" presStyleLbl="node3" presStyleIdx="2" presStyleCnt="5">
        <dgm:presLayoutVars>
          <dgm:chPref val="3"/>
        </dgm:presLayoutVars>
      </dgm:prSet>
      <dgm:spPr/>
      <dgm:t>
        <a:bodyPr/>
        <a:lstStyle/>
        <a:p>
          <a:endParaRPr lang="en-US"/>
        </a:p>
      </dgm:t>
    </dgm:pt>
    <dgm:pt modelId="{C3ECDFEC-F502-CB4B-BF91-0914A8D12004}" type="pres">
      <dgm:prSet presAssocID="{8C25A572-FA9B-6342-BAB2-55AFABC89C82}" presName="rootConnector" presStyleLbl="node3" presStyleIdx="2" presStyleCnt="5"/>
      <dgm:spPr/>
      <dgm:t>
        <a:bodyPr/>
        <a:lstStyle/>
        <a:p>
          <a:endParaRPr lang="en-US"/>
        </a:p>
      </dgm:t>
    </dgm:pt>
    <dgm:pt modelId="{23E51D1B-8143-5C44-B353-7CDEEF482BB1}" type="pres">
      <dgm:prSet presAssocID="{8C25A572-FA9B-6342-BAB2-55AFABC89C82}" presName="hierChild4" presStyleCnt="0"/>
      <dgm:spPr/>
    </dgm:pt>
    <dgm:pt modelId="{B28F0191-04DB-0540-A6FD-196FA1186747}" type="pres">
      <dgm:prSet presAssocID="{8C25A572-FA9B-6342-BAB2-55AFABC89C82}" presName="hierChild5" presStyleCnt="0"/>
      <dgm:spPr/>
    </dgm:pt>
    <dgm:pt modelId="{4D4CD439-CA5E-9E45-A3AC-2C0044617403}" type="pres">
      <dgm:prSet presAssocID="{FC281E39-E8F3-4648-B870-673B4F3CCA06}" presName="hierChild5" presStyleCnt="0"/>
      <dgm:spPr/>
    </dgm:pt>
    <dgm:pt modelId="{26806ACD-F8AF-7D42-92B5-FEF7F296770B}" type="pres">
      <dgm:prSet presAssocID="{4820084D-7C82-3E44-8258-820C907BDBDA}" presName="Name37" presStyleLbl="parChTrans1D2" presStyleIdx="3" presStyleCnt="5"/>
      <dgm:spPr/>
      <dgm:t>
        <a:bodyPr/>
        <a:lstStyle/>
        <a:p>
          <a:endParaRPr lang="en-US"/>
        </a:p>
      </dgm:t>
    </dgm:pt>
    <dgm:pt modelId="{1D70EEEB-6006-F54F-881B-34542A9C4BDD}" type="pres">
      <dgm:prSet presAssocID="{A26D54DC-8138-8F45-9665-6521FC075AE5}" presName="hierRoot2" presStyleCnt="0">
        <dgm:presLayoutVars>
          <dgm:hierBranch val="init"/>
        </dgm:presLayoutVars>
      </dgm:prSet>
      <dgm:spPr/>
    </dgm:pt>
    <dgm:pt modelId="{53D4B70A-5DB5-C245-A07B-CB0CC062AE40}" type="pres">
      <dgm:prSet presAssocID="{A26D54DC-8138-8F45-9665-6521FC075AE5}" presName="rootComposite" presStyleCnt="0"/>
      <dgm:spPr/>
    </dgm:pt>
    <dgm:pt modelId="{680DC939-1B22-4046-B5AA-68A7439847E4}" type="pres">
      <dgm:prSet presAssocID="{A26D54DC-8138-8F45-9665-6521FC075AE5}" presName="rootText" presStyleLbl="node2" presStyleIdx="3" presStyleCnt="5">
        <dgm:presLayoutVars>
          <dgm:chPref val="3"/>
        </dgm:presLayoutVars>
      </dgm:prSet>
      <dgm:spPr/>
      <dgm:t>
        <a:bodyPr/>
        <a:lstStyle/>
        <a:p>
          <a:endParaRPr lang="en-US"/>
        </a:p>
      </dgm:t>
    </dgm:pt>
    <dgm:pt modelId="{5B1485EE-0DBD-A844-A334-FFD4A7E0503C}" type="pres">
      <dgm:prSet presAssocID="{A26D54DC-8138-8F45-9665-6521FC075AE5}" presName="rootConnector" presStyleLbl="node2" presStyleIdx="3" presStyleCnt="5"/>
      <dgm:spPr/>
      <dgm:t>
        <a:bodyPr/>
        <a:lstStyle/>
        <a:p>
          <a:endParaRPr lang="en-US"/>
        </a:p>
      </dgm:t>
    </dgm:pt>
    <dgm:pt modelId="{5AE547E5-CFA7-4F46-9423-76D4D1815556}" type="pres">
      <dgm:prSet presAssocID="{A26D54DC-8138-8F45-9665-6521FC075AE5}" presName="hierChild4" presStyleCnt="0"/>
      <dgm:spPr/>
    </dgm:pt>
    <dgm:pt modelId="{9094B6F4-063B-6E4E-AAFA-703AC5C55781}" type="pres">
      <dgm:prSet presAssocID="{30FB55E1-3311-D24B-A171-A7AC5C73E51B}" presName="Name37" presStyleLbl="parChTrans1D3" presStyleIdx="3" presStyleCnt="5"/>
      <dgm:spPr/>
      <dgm:t>
        <a:bodyPr/>
        <a:lstStyle/>
        <a:p>
          <a:endParaRPr lang="en-US"/>
        </a:p>
      </dgm:t>
    </dgm:pt>
    <dgm:pt modelId="{0CA4F4F1-AABC-DE45-BF8A-1E7C9C9F53E2}" type="pres">
      <dgm:prSet presAssocID="{A4C86FB4-722F-974F-B262-B4C592757773}" presName="hierRoot2" presStyleCnt="0">
        <dgm:presLayoutVars>
          <dgm:hierBranch val="init"/>
        </dgm:presLayoutVars>
      </dgm:prSet>
      <dgm:spPr/>
    </dgm:pt>
    <dgm:pt modelId="{DE00C87E-867E-CC46-A057-ED02F8606BC2}" type="pres">
      <dgm:prSet presAssocID="{A4C86FB4-722F-974F-B262-B4C592757773}" presName="rootComposite" presStyleCnt="0"/>
      <dgm:spPr/>
    </dgm:pt>
    <dgm:pt modelId="{07825F1C-71E9-1048-8DEB-CBF15B4B8AE9}" type="pres">
      <dgm:prSet presAssocID="{A4C86FB4-722F-974F-B262-B4C592757773}" presName="rootText" presStyleLbl="node3" presStyleIdx="3" presStyleCnt="5">
        <dgm:presLayoutVars>
          <dgm:chPref val="3"/>
        </dgm:presLayoutVars>
      </dgm:prSet>
      <dgm:spPr/>
      <dgm:t>
        <a:bodyPr/>
        <a:lstStyle/>
        <a:p>
          <a:endParaRPr lang="en-US"/>
        </a:p>
      </dgm:t>
    </dgm:pt>
    <dgm:pt modelId="{2A237E03-0615-FA4E-BC2C-19CD5001097A}" type="pres">
      <dgm:prSet presAssocID="{A4C86FB4-722F-974F-B262-B4C592757773}" presName="rootConnector" presStyleLbl="node3" presStyleIdx="3" presStyleCnt="5"/>
      <dgm:spPr/>
      <dgm:t>
        <a:bodyPr/>
        <a:lstStyle/>
        <a:p>
          <a:endParaRPr lang="en-US"/>
        </a:p>
      </dgm:t>
    </dgm:pt>
    <dgm:pt modelId="{ED935260-4605-4845-A8BE-351EF2B798D7}" type="pres">
      <dgm:prSet presAssocID="{A4C86FB4-722F-974F-B262-B4C592757773}" presName="hierChild4" presStyleCnt="0"/>
      <dgm:spPr/>
    </dgm:pt>
    <dgm:pt modelId="{F32BBC66-AEBC-8F45-89F6-6B8E11BDC9B5}" type="pres">
      <dgm:prSet presAssocID="{A4C86FB4-722F-974F-B262-B4C592757773}" presName="hierChild5" presStyleCnt="0"/>
      <dgm:spPr/>
    </dgm:pt>
    <dgm:pt modelId="{0BD9A948-C26E-6C48-80BF-EDAA67BC1653}" type="pres">
      <dgm:prSet presAssocID="{A26D54DC-8138-8F45-9665-6521FC075AE5}" presName="hierChild5" presStyleCnt="0"/>
      <dgm:spPr/>
    </dgm:pt>
    <dgm:pt modelId="{6449945B-744F-9940-87F3-5AD7BCF63094}" type="pres">
      <dgm:prSet presAssocID="{9D58FDF4-9454-9B4C-AC53-E8119BCD5819}" presName="Name37" presStyleLbl="parChTrans1D2" presStyleIdx="4" presStyleCnt="5"/>
      <dgm:spPr/>
      <dgm:t>
        <a:bodyPr/>
        <a:lstStyle/>
        <a:p>
          <a:endParaRPr lang="en-US"/>
        </a:p>
      </dgm:t>
    </dgm:pt>
    <dgm:pt modelId="{A89AD039-4EE9-8247-AD18-65CAA73C25FB}" type="pres">
      <dgm:prSet presAssocID="{AFADC874-7E20-0A45-969A-3DAEF8F9F71C}" presName="hierRoot2" presStyleCnt="0">
        <dgm:presLayoutVars>
          <dgm:hierBranch val="init"/>
        </dgm:presLayoutVars>
      </dgm:prSet>
      <dgm:spPr/>
    </dgm:pt>
    <dgm:pt modelId="{BD57A316-C2EE-D141-8846-BC33DC78B27B}" type="pres">
      <dgm:prSet presAssocID="{AFADC874-7E20-0A45-969A-3DAEF8F9F71C}" presName="rootComposite" presStyleCnt="0"/>
      <dgm:spPr/>
    </dgm:pt>
    <dgm:pt modelId="{DCBEC3AA-F384-BB48-93FE-88ABF8F8C8C0}" type="pres">
      <dgm:prSet presAssocID="{AFADC874-7E20-0A45-969A-3DAEF8F9F71C}" presName="rootText" presStyleLbl="node2" presStyleIdx="4" presStyleCnt="5">
        <dgm:presLayoutVars>
          <dgm:chPref val="3"/>
        </dgm:presLayoutVars>
      </dgm:prSet>
      <dgm:spPr/>
      <dgm:t>
        <a:bodyPr/>
        <a:lstStyle/>
        <a:p>
          <a:endParaRPr lang="en-US"/>
        </a:p>
      </dgm:t>
    </dgm:pt>
    <dgm:pt modelId="{8C81402B-BF90-8B47-B224-F92DC538F669}" type="pres">
      <dgm:prSet presAssocID="{AFADC874-7E20-0A45-969A-3DAEF8F9F71C}" presName="rootConnector" presStyleLbl="node2" presStyleIdx="4" presStyleCnt="5"/>
      <dgm:spPr/>
      <dgm:t>
        <a:bodyPr/>
        <a:lstStyle/>
        <a:p>
          <a:endParaRPr lang="en-US"/>
        </a:p>
      </dgm:t>
    </dgm:pt>
    <dgm:pt modelId="{199C74BD-BF99-C741-95C3-41BDC13FE5CD}" type="pres">
      <dgm:prSet presAssocID="{AFADC874-7E20-0A45-969A-3DAEF8F9F71C}" presName="hierChild4" presStyleCnt="0"/>
      <dgm:spPr/>
    </dgm:pt>
    <dgm:pt modelId="{A5A4EB9F-A164-764B-B839-61B31C289B0B}" type="pres">
      <dgm:prSet presAssocID="{47D4B486-AA27-6A4F-BBC1-0C7A7D447F76}" presName="Name37" presStyleLbl="parChTrans1D3" presStyleIdx="4" presStyleCnt="5"/>
      <dgm:spPr/>
      <dgm:t>
        <a:bodyPr/>
        <a:lstStyle/>
        <a:p>
          <a:endParaRPr lang="en-US"/>
        </a:p>
      </dgm:t>
    </dgm:pt>
    <dgm:pt modelId="{18C4F4FF-798A-CA42-9D7D-3F590FD306CD}" type="pres">
      <dgm:prSet presAssocID="{653E60A4-A21E-D240-9B4A-69AAD49DA7CA}" presName="hierRoot2" presStyleCnt="0">
        <dgm:presLayoutVars>
          <dgm:hierBranch val="init"/>
        </dgm:presLayoutVars>
      </dgm:prSet>
      <dgm:spPr/>
    </dgm:pt>
    <dgm:pt modelId="{0806237A-918F-5F4B-BD2A-B9BBA227AA49}" type="pres">
      <dgm:prSet presAssocID="{653E60A4-A21E-D240-9B4A-69AAD49DA7CA}" presName="rootComposite" presStyleCnt="0"/>
      <dgm:spPr/>
    </dgm:pt>
    <dgm:pt modelId="{124C13E3-111E-EE4F-91B2-643715F483CA}" type="pres">
      <dgm:prSet presAssocID="{653E60A4-A21E-D240-9B4A-69AAD49DA7CA}" presName="rootText" presStyleLbl="node3" presStyleIdx="4" presStyleCnt="5">
        <dgm:presLayoutVars>
          <dgm:chPref val="3"/>
        </dgm:presLayoutVars>
      </dgm:prSet>
      <dgm:spPr/>
      <dgm:t>
        <a:bodyPr/>
        <a:lstStyle/>
        <a:p>
          <a:endParaRPr lang="en-US"/>
        </a:p>
      </dgm:t>
    </dgm:pt>
    <dgm:pt modelId="{8091D826-0B32-4B4E-A758-48D82E1502AC}" type="pres">
      <dgm:prSet presAssocID="{653E60A4-A21E-D240-9B4A-69AAD49DA7CA}" presName="rootConnector" presStyleLbl="node3" presStyleIdx="4" presStyleCnt="5"/>
      <dgm:spPr/>
      <dgm:t>
        <a:bodyPr/>
        <a:lstStyle/>
        <a:p>
          <a:endParaRPr lang="en-US"/>
        </a:p>
      </dgm:t>
    </dgm:pt>
    <dgm:pt modelId="{75009804-0D4D-CF48-A414-E3A46A2E82F1}" type="pres">
      <dgm:prSet presAssocID="{653E60A4-A21E-D240-9B4A-69AAD49DA7CA}" presName="hierChild4" presStyleCnt="0"/>
      <dgm:spPr/>
    </dgm:pt>
    <dgm:pt modelId="{2BAA879B-6D38-0C43-8FA4-C25ADA58A8A7}" type="pres">
      <dgm:prSet presAssocID="{653E60A4-A21E-D240-9B4A-69AAD49DA7CA}" presName="hierChild5" presStyleCnt="0"/>
      <dgm:spPr/>
    </dgm:pt>
    <dgm:pt modelId="{ACDC9F4B-3E0E-2F45-8472-BAD6D1BD1696}" type="pres">
      <dgm:prSet presAssocID="{AFADC874-7E20-0A45-969A-3DAEF8F9F71C}" presName="hierChild5" presStyleCnt="0"/>
      <dgm:spPr/>
    </dgm:pt>
    <dgm:pt modelId="{D3DA3A01-09E5-404B-882E-3A327F3FC2AD}" type="pres">
      <dgm:prSet presAssocID="{6CCCD0AD-4D5F-E543-AB66-6CDFA511C864}" presName="hierChild3" presStyleCnt="0"/>
      <dgm:spPr/>
    </dgm:pt>
  </dgm:ptLst>
  <dgm:cxnLst>
    <dgm:cxn modelId="{0030BCF8-D13C-864B-9BA1-1543259A5A91}" type="presOf" srcId="{4C00D505-D47F-9A49-B7ED-ED9ED5E8D1A2}" destId="{CC676CEA-FF32-354C-BCF6-EB5761A3AF26}" srcOrd="0" destOrd="0" presId="urn:microsoft.com/office/officeart/2005/8/layout/orgChart1"/>
    <dgm:cxn modelId="{35959D1D-AD58-F840-AF3C-DD5945671F7C}" type="presOf" srcId="{9D58FDF4-9454-9B4C-AC53-E8119BCD5819}" destId="{6449945B-744F-9940-87F3-5AD7BCF63094}" srcOrd="0" destOrd="0" presId="urn:microsoft.com/office/officeart/2005/8/layout/orgChart1"/>
    <dgm:cxn modelId="{40632C17-EB68-1A40-9152-FD555BC60D5F}" type="presOf" srcId="{47D4B486-AA27-6A4F-BBC1-0C7A7D447F76}" destId="{A5A4EB9F-A164-764B-B839-61B31C289B0B}" srcOrd="0" destOrd="0" presId="urn:microsoft.com/office/officeart/2005/8/layout/orgChart1"/>
    <dgm:cxn modelId="{0BE42212-FAA6-5643-88A5-04ED93AD7024}" type="presOf" srcId="{576A5B3B-DF4D-D644-8ABB-93B9E156C062}" destId="{74CDCD70-7284-AC46-9AAF-EB428D90755F}" srcOrd="0" destOrd="0" presId="urn:microsoft.com/office/officeart/2005/8/layout/orgChart1"/>
    <dgm:cxn modelId="{1BADEB7E-8EE2-C945-BA41-8CB6A3378302}" type="presOf" srcId="{2CAF0188-AED2-5C4F-9745-4A846A0F326C}" destId="{1EBEA54E-B006-C94C-9611-94D30666F8AE}" srcOrd="1" destOrd="0" presId="urn:microsoft.com/office/officeart/2005/8/layout/orgChart1"/>
    <dgm:cxn modelId="{3696F98B-0E85-B349-9604-F792235E4B3C}" srcId="{6CCCD0AD-4D5F-E543-AB66-6CDFA511C864}" destId="{AFADC874-7E20-0A45-969A-3DAEF8F9F71C}" srcOrd="4" destOrd="0" parTransId="{9D58FDF4-9454-9B4C-AC53-E8119BCD5819}" sibTransId="{D82BB11C-0BF1-F242-83BE-B8EFB828F884}"/>
    <dgm:cxn modelId="{666250D9-2B5C-B940-B6BF-BFFE28E03A7C}" type="presOf" srcId="{2CAF0188-AED2-5C4F-9745-4A846A0F326C}" destId="{4DA0CEA3-A9B1-5940-B9DA-508DFF084361}" srcOrd="0" destOrd="0" presId="urn:microsoft.com/office/officeart/2005/8/layout/orgChart1"/>
    <dgm:cxn modelId="{3C359CF2-195B-2149-943E-D759D3543DF9}" type="presOf" srcId="{D855B464-6D67-8E4F-BF10-F062464C531B}" destId="{CA71B666-F522-154A-BA77-38ACCA2A03CC}" srcOrd="1" destOrd="0" presId="urn:microsoft.com/office/officeart/2005/8/layout/orgChart1"/>
    <dgm:cxn modelId="{05AD4A54-E322-1442-BDA0-05CFBF034BE8}" type="presOf" srcId="{FC281E39-E8F3-4648-B870-673B4F3CCA06}" destId="{80BFD8FB-1261-6949-B379-245CAE8A7386}" srcOrd="0" destOrd="0" presId="urn:microsoft.com/office/officeart/2005/8/layout/orgChart1"/>
    <dgm:cxn modelId="{D248DFB4-E45E-2E48-BA64-95072AA372C6}" type="presOf" srcId="{653E60A4-A21E-D240-9B4A-69AAD49DA7CA}" destId="{8091D826-0B32-4B4E-A758-48D82E1502AC}" srcOrd="1" destOrd="0" presId="urn:microsoft.com/office/officeart/2005/8/layout/orgChart1"/>
    <dgm:cxn modelId="{40536F93-8861-EB49-AC1F-2BA0381C85F8}" srcId="{6CCCD0AD-4D5F-E543-AB66-6CDFA511C864}" destId="{7E66D7D9-D9C2-F245-9C04-A033946DE2F7}" srcOrd="1" destOrd="0" parTransId="{576A5B3B-DF4D-D644-8ABB-93B9E156C062}" sibTransId="{CE0DB0D1-1D24-CA40-8D82-77ADDAB4CF02}"/>
    <dgm:cxn modelId="{81DB4CAC-A119-7541-B912-47AC17735E89}" type="presOf" srcId="{E45A47C1-E992-434B-804E-0062218C108F}" destId="{3AC22655-2B0D-7045-916C-A07184DDB692}" srcOrd="1" destOrd="0" presId="urn:microsoft.com/office/officeart/2005/8/layout/orgChart1"/>
    <dgm:cxn modelId="{1217F26D-8155-894A-A68C-5F669BB8D580}" srcId="{FC281E39-E8F3-4648-B870-673B4F3CCA06}" destId="{8C25A572-FA9B-6342-BAB2-55AFABC89C82}" srcOrd="0" destOrd="0" parTransId="{82A8A9B6-6689-E14F-A902-3909AE872683}" sibTransId="{3FADFCD2-FE87-7C4F-87FF-B5A7F126E8A3}"/>
    <dgm:cxn modelId="{69961903-3861-1143-9214-6B2B0F90C293}" type="presOf" srcId="{4820084D-7C82-3E44-8258-820C907BDBDA}" destId="{26806ACD-F8AF-7D42-92B5-FEF7F296770B}" srcOrd="0" destOrd="0" presId="urn:microsoft.com/office/officeart/2005/8/layout/orgChart1"/>
    <dgm:cxn modelId="{7BC95851-C59B-2441-9514-A42E43368F75}" type="presOf" srcId="{E45A47C1-E992-434B-804E-0062218C108F}" destId="{89F124C3-96FE-5041-B0F1-CD868766CED5}" srcOrd="0" destOrd="0" presId="urn:microsoft.com/office/officeart/2005/8/layout/orgChart1"/>
    <dgm:cxn modelId="{328CB102-B847-AC4E-8ECA-82707705E7C4}" type="presOf" srcId="{8C25A572-FA9B-6342-BAB2-55AFABC89C82}" destId="{C58264E6-60AB-AD4A-82EE-FF2E06429A66}" srcOrd="0" destOrd="0" presId="urn:microsoft.com/office/officeart/2005/8/layout/orgChart1"/>
    <dgm:cxn modelId="{F3A22B4A-EFC0-4A4C-A123-2EFE1B014C45}" type="presOf" srcId="{30FB55E1-3311-D24B-A171-A7AC5C73E51B}" destId="{9094B6F4-063B-6E4E-AAFA-703AC5C55781}" srcOrd="0" destOrd="0" presId="urn:microsoft.com/office/officeart/2005/8/layout/orgChart1"/>
    <dgm:cxn modelId="{7E75EC5E-749B-E144-ADC7-569CB9E7998D}" type="presOf" srcId="{7E66D7D9-D9C2-F245-9C04-A033946DE2F7}" destId="{F97A3A00-FFFE-B94E-9F3E-7CA27AC9035D}" srcOrd="1" destOrd="0" presId="urn:microsoft.com/office/officeart/2005/8/layout/orgChart1"/>
    <dgm:cxn modelId="{201975CA-250A-2847-9B56-B1F6B7593E08}" type="presOf" srcId="{6CCCD0AD-4D5F-E543-AB66-6CDFA511C864}" destId="{B67B3241-A808-224D-B4FC-E8ACA18B4F4F}" srcOrd="1" destOrd="0" presId="urn:microsoft.com/office/officeart/2005/8/layout/orgChart1"/>
    <dgm:cxn modelId="{320E0D79-9E59-F84D-B51C-0F2A83943748}" srcId="{E45A47C1-E992-434B-804E-0062218C108F}" destId="{D855B464-6D67-8E4F-BF10-F062464C531B}" srcOrd="0" destOrd="0" parTransId="{4C00D505-D47F-9A49-B7ED-ED9ED5E8D1A2}" sibTransId="{84E9C5C8-1873-F544-A380-3B6E952E46D6}"/>
    <dgm:cxn modelId="{78C517A2-9F3B-D547-95BD-7CF62BA965C0}" srcId="{6CCCD0AD-4D5F-E543-AB66-6CDFA511C864}" destId="{E45A47C1-E992-434B-804E-0062218C108F}" srcOrd="0" destOrd="0" parTransId="{12D1D3C1-7CD3-1443-B7CC-F13BD9120140}" sibTransId="{29127AFE-EAD3-2C48-A8AF-AC9219132037}"/>
    <dgm:cxn modelId="{7BB6421F-2298-D24E-BB7E-585C63A95605}" type="presOf" srcId="{A26D54DC-8138-8F45-9665-6521FC075AE5}" destId="{5B1485EE-0DBD-A844-A334-FFD4A7E0503C}" srcOrd="1" destOrd="0" presId="urn:microsoft.com/office/officeart/2005/8/layout/orgChart1"/>
    <dgm:cxn modelId="{D9D5446B-2A9C-3849-B956-7DB3A8191B20}" srcId="{7E66D7D9-D9C2-F245-9C04-A033946DE2F7}" destId="{2CAF0188-AED2-5C4F-9745-4A846A0F326C}" srcOrd="0" destOrd="0" parTransId="{52C18BFE-C607-1F4D-AD67-4148FAC11379}" sibTransId="{A56B1461-1EF0-0247-9C7E-C4931BDC3C92}"/>
    <dgm:cxn modelId="{AC173947-8B4D-D241-9C2D-C81FBBEC9B31}" srcId="{A6DB2E54-E4C9-0B4F-B5A8-C5F2BE8F3C86}" destId="{6CCCD0AD-4D5F-E543-AB66-6CDFA511C864}" srcOrd="0" destOrd="0" parTransId="{3849CD65-DEC3-4B47-8604-DFBE6FA6A149}" sibTransId="{D7CAE650-5FAE-F547-BFD3-C1204F05D193}"/>
    <dgm:cxn modelId="{BF4EC9B5-C249-9247-A4E3-60236FAC8641}" type="presOf" srcId="{A4C86FB4-722F-974F-B262-B4C592757773}" destId="{07825F1C-71E9-1048-8DEB-CBF15B4B8AE9}" srcOrd="0" destOrd="0" presId="urn:microsoft.com/office/officeart/2005/8/layout/orgChart1"/>
    <dgm:cxn modelId="{33D292D3-FD96-4942-A076-EFFF9C89E50B}" type="presOf" srcId="{7E66D7D9-D9C2-F245-9C04-A033946DE2F7}" destId="{A2EE01B7-FE14-7B4E-8680-6675FCFE8618}" srcOrd="0" destOrd="0" presId="urn:microsoft.com/office/officeart/2005/8/layout/orgChart1"/>
    <dgm:cxn modelId="{31E884FA-0D33-324A-84BE-CB29CADC2393}" type="presOf" srcId="{8C25A572-FA9B-6342-BAB2-55AFABC89C82}" destId="{C3ECDFEC-F502-CB4B-BF91-0914A8D12004}" srcOrd="1" destOrd="0" presId="urn:microsoft.com/office/officeart/2005/8/layout/orgChart1"/>
    <dgm:cxn modelId="{92A98B6E-89DC-E445-8D36-581D5EDAE63B}" srcId="{6CCCD0AD-4D5F-E543-AB66-6CDFA511C864}" destId="{A26D54DC-8138-8F45-9665-6521FC075AE5}" srcOrd="3" destOrd="0" parTransId="{4820084D-7C82-3E44-8258-820C907BDBDA}" sibTransId="{6ED3C97B-232A-C94A-97AB-FF036A7F124D}"/>
    <dgm:cxn modelId="{DCCA0BD5-0BE4-8343-95E7-435839EAA52B}" srcId="{A26D54DC-8138-8F45-9665-6521FC075AE5}" destId="{A4C86FB4-722F-974F-B262-B4C592757773}" srcOrd="0" destOrd="0" parTransId="{30FB55E1-3311-D24B-A171-A7AC5C73E51B}" sibTransId="{B28A1813-5B80-CF4E-8AF0-D6C5F1EE2333}"/>
    <dgm:cxn modelId="{7AFC8D62-6CA9-954B-9E2B-5E11BE017791}" type="presOf" srcId="{A6DB2E54-E4C9-0B4F-B5A8-C5F2BE8F3C86}" destId="{B1F074CC-31F4-174F-B91B-76FE1863D99F}" srcOrd="0" destOrd="0" presId="urn:microsoft.com/office/officeart/2005/8/layout/orgChart1"/>
    <dgm:cxn modelId="{2F46D5C5-1FE0-2343-9C0F-EA4B3C69C301}" type="presOf" srcId="{12D1D3C1-7CD3-1443-B7CC-F13BD9120140}" destId="{3B7C3886-BB01-2642-BBE6-BF7B03AF8653}" srcOrd="0" destOrd="0" presId="urn:microsoft.com/office/officeart/2005/8/layout/orgChart1"/>
    <dgm:cxn modelId="{0E9F1551-C8F0-7845-AB05-A02ED0C298E9}" srcId="{AFADC874-7E20-0A45-969A-3DAEF8F9F71C}" destId="{653E60A4-A21E-D240-9B4A-69AAD49DA7CA}" srcOrd="0" destOrd="0" parTransId="{47D4B486-AA27-6A4F-BBC1-0C7A7D447F76}" sibTransId="{6A07966F-9F92-EA48-8A5A-4412E4C321DB}"/>
    <dgm:cxn modelId="{50AF2D85-C0EA-4C4F-B5D8-7AD2014500AE}" type="presOf" srcId="{E29C5EB0-F86A-4E48-8FA4-76611C556F26}" destId="{05023F85-CAC3-1442-8FBF-73F9CAC017C3}" srcOrd="0" destOrd="0" presId="urn:microsoft.com/office/officeart/2005/8/layout/orgChart1"/>
    <dgm:cxn modelId="{C7EA0FE0-007D-F843-A31D-0166849966AA}" type="presOf" srcId="{A26D54DC-8138-8F45-9665-6521FC075AE5}" destId="{680DC939-1B22-4046-B5AA-68A7439847E4}" srcOrd="0" destOrd="0" presId="urn:microsoft.com/office/officeart/2005/8/layout/orgChart1"/>
    <dgm:cxn modelId="{60668B26-07A5-C04E-BB59-98A0D94010A1}" type="presOf" srcId="{52C18BFE-C607-1F4D-AD67-4148FAC11379}" destId="{679D46DE-A5DA-B74E-880B-6185C2A8A3C8}" srcOrd="0" destOrd="0" presId="urn:microsoft.com/office/officeart/2005/8/layout/orgChart1"/>
    <dgm:cxn modelId="{C0B13D05-D8C5-8D48-A9D0-1D5E7E29AE33}" type="presOf" srcId="{653E60A4-A21E-D240-9B4A-69AAD49DA7CA}" destId="{124C13E3-111E-EE4F-91B2-643715F483CA}" srcOrd="0" destOrd="0" presId="urn:microsoft.com/office/officeart/2005/8/layout/orgChart1"/>
    <dgm:cxn modelId="{D324CDCC-6CAA-7D4F-AB48-EEFDC6323F72}" type="presOf" srcId="{FC281E39-E8F3-4648-B870-673B4F3CCA06}" destId="{F1F6ECF7-B5D0-2B41-A7EC-A8367D03276D}" srcOrd="1" destOrd="0" presId="urn:microsoft.com/office/officeart/2005/8/layout/orgChart1"/>
    <dgm:cxn modelId="{5084276D-C9D9-6A42-BB1D-69A41246569C}" type="presOf" srcId="{AFADC874-7E20-0A45-969A-3DAEF8F9F71C}" destId="{DCBEC3AA-F384-BB48-93FE-88ABF8F8C8C0}" srcOrd="0" destOrd="0" presId="urn:microsoft.com/office/officeart/2005/8/layout/orgChart1"/>
    <dgm:cxn modelId="{C3AA8202-ED76-8340-831A-7B8B3B9E8CDE}" type="presOf" srcId="{D855B464-6D67-8E4F-BF10-F062464C531B}" destId="{4C94CF09-F3CD-6B41-A6E9-BDDA1D2C9542}" srcOrd="0" destOrd="0" presId="urn:microsoft.com/office/officeart/2005/8/layout/orgChart1"/>
    <dgm:cxn modelId="{FECB5DC4-169C-3747-A870-E1F05F955FC3}" type="presOf" srcId="{A4C86FB4-722F-974F-B262-B4C592757773}" destId="{2A237E03-0615-FA4E-BC2C-19CD5001097A}" srcOrd="1" destOrd="0" presId="urn:microsoft.com/office/officeart/2005/8/layout/orgChart1"/>
    <dgm:cxn modelId="{97143DBA-3191-A140-AC61-6E1456AA1D8F}" type="presOf" srcId="{6CCCD0AD-4D5F-E543-AB66-6CDFA511C864}" destId="{8D1A2058-73A1-7A4D-BFFC-2E20B9FE9A47}" srcOrd="0" destOrd="0" presId="urn:microsoft.com/office/officeart/2005/8/layout/orgChart1"/>
    <dgm:cxn modelId="{14F6B88D-9A34-AF4C-A41B-EBC79BF7B3E7}" type="presOf" srcId="{82A8A9B6-6689-E14F-A902-3909AE872683}" destId="{333CC2D0-C229-6448-85C8-A325DB0D99FB}" srcOrd="0" destOrd="0" presId="urn:microsoft.com/office/officeart/2005/8/layout/orgChart1"/>
    <dgm:cxn modelId="{B4E9C266-6A13-7443-90EA-8E08EAF984DB}" srcId="{6CCCD0AD-4D5F-E543-AB66-6CDFA511C864}" destId="{FC281E39-E8F3-4648-B870-673B4F3CCA06}" srcOrd="2" destOrd="0" parTransId="{E29C5EB0-F86A-4E48-8FA4-76611C556F26}" sibTransId="{08D95BAA-7D29-494B-9AF3-994D78D572F4}"/>
    <dgm:cxn modelId="{17051826-1429-7E43-9C57-CF514D746CF6}" type="presOf" srcId="{AFADC874-7E20-0A45-969A-3DAEF8F9F71C}" destId="{8C81402B-BF90-8B47-B224-F92DC538F669}" srcOrd="1" destOrd="0" presId="urn:microsoft.com/office/officeart/2005/8/layout/orgChart1"/>
    <dgm:cxn modelId="{444B6A93-8B87-A64D-8FE6-3816F28D2FB5}" type="presParOf" srcId="{B1F074CC-31F4-174F-B91B-76FE1863D99F}" destId="{E1344363-E048-164B-BC67-D16986BC57A8}" srcOrd="0" destOrd="0" presId="urn:microsoft.com/office/officeart/2005/8/layout/orgChart1"/>
    <dgm:cxn modelId="{BCC8F534-96A5-E94B-8B30-360443294D0B}" type="presParOf" srcId="{E1344363-E048-164B-BC67-D16986BC57A8}" destId="{9D6392A5-D47F-AF4A-80AC-7E469DD649BE}" srcOrd="0" destOrd="0" presId="urn:microsoft.com/office/officeart/2005/8/layout/orgChart1"/>
    <dgm:cxn modelId="{A27D7DBB-DDBF-1D4B-868B-2E6FBF9FC802}" type="presParOf" srcId="{9D6392A5-D47F-AF4A-80AC-7E469DD649BE}" destId="{8D1A2058-73A1-7A4D-BFFC-2E20B9FE9A47}" srcOrd="0" destOrd="0" presId="urn:microsoft.com/office/officeart/2005/8/layout/orgChart1"/>
    <dgm:cxn modelId="{0038292D-E932-9446-A327-19EF522E2314}" type="presParOf" srcId="{9D6392A5-D47F-AF4A-80AC-7E469DD649BE}" destId="{B67B3241-A808-224D-B4FC-E8ACA18B4F4F}" srcOrd="1" destOrd="0" presId="urn:microsoft.com/office/officeart/2005/8/layout/orgChart1"/>
    <dgm:cxn modelId="{A4DDAD9D-E357-7B49-A2CB-B008374879DF}" type="presParOf" srcId="{E1344363-E048-164B-BC67-D16986BC57A8}" destId="{23CE5DE7-6C67-1F4E-9EC1-06278C78E1A5}" srcOrd="1" destOrd="0" presId="urn:microsoft.com/office/officeart/2005/8/layout/orgChart1"/>
    <dgm:cxn modelId="{E2E97054-3641-8349-95CA-3219C01FD4FA}" type="presParOf" srcId="{23CE5DE7-6C67-1F4E-9EC1-06278C78E1A5}" destId="{3B7C3886-BB01-2642-BBE6-BF7B03AF8653}" srcOrd="0" destOrd="0" presId="urn:microsoft.com/office/officeart/2005/8/layout/orgChart1"/>
    <dgm:cxn modelId="{F307B8DD-44D9-2346-83D2-CFD845F89881}" type="presParOf" srcId="{23CE5DE7-6C67-1F4E-9EC1-06278C78E1A5}" destId="{EC495803-53CF-E345-A324-1D0AD7253381}" srcOrd="1" destOrd="0" presId="urn:microsoft.com/office/officeart/2005/8/layout/orgChart1"/>
    <dgm:cxn modelId="{9DB61D26-AACF-5149-AC23-005F7C7FE5C7}" type="presParOf" srcId="{EC495803-53CF-E345-A324-1D0AD7253381}" destId="{362D8E25-1727-A44E-A903-5AF6BD95620D}" srcOrd="0" destOrd="0" presId="urn:microsoft.com/office/officeart/2005/8/layout/orgChart1"/>
    <dgm:cxn modelId="{901AFB82-5714-5C41-AE22-55F4BA84D4C6}" type="presParOf" srcId="{362D8E25-1727-A44E-A903-5AF6BD95620D}" destId="{89F124C3-96FE-5041-B0F1-CD868766CED5}" srcOrd="0" destOrd="0" presId="urn:microsoft.com/office/officeart/2005/8/layout/orgChart1"/>
    <dgm:cxn modelId="{93CF0628-7018-A24D-9DBB-F6A97091559B}" type="presParOf" srcId="{362D8E25-1727-A44E-A903-5AF6BD95620D}" destId="{3AC22655-2B0D-7045-916C-A07184DDB692}" srcOrd="1" destOrd="0" presId="urn:microsoft.com/office/officeart/2005/8/layout/orgChart1"/>
    <dgm:cxn modelId="{CC92E18D-41A3-7B47-A094-5598E8EEC31C}" type="presParOf" srcId="{EC495803-53CF-E345-A324-1D0AD7253381}" destId="{CED249D1-279E-4D48-A786-6522C59BC14D}" srcOrd="1" destOrd="0" presId="urn:microsoft.com/office/officeart/2005/8/layout/orgChart1"/>
    <dgm:cxn modelId="{93CB31ED-8321-0947-A684-2010874A573F}" type="presParOf" srcId="{CED249D1-279E-4D48-A786-6522C59BC14D}" destId="{CC676CEA-FF32-354C-BCF6-EB5761A3AF26}" srcOrd="0" destOrd="0" presId="urn:microsoft.com/office/officeart/2005/8/layout/orgChart1"/>
    <dgm:cxn modelId="{547DFB03-536E-E94F-A70C-7D90BB57777B}" type="presParOf" srcId="{CED249D1-279E-4D48-A786-6522C59BC14D}" destId="{81E97C38-779B-C34B-8FA2-6CD44911F953}" srcOrd="1" destOrd="0" presId="urn:microsoft.com/office/officeart/2005/8/layout/orgChart1"/>
    <dgm:cxn modelId="{8168A936-08E2-5046-BDEE-2C9FB8AFE099}" type="presParOf" srcId="{81E97C38-779B-C34B-8FA2-6CD44911F953}" destId="{98985055-BB96-F644-A143-F6651910AB60}" srcOrd="0" destOrd="0" presId="urn:microsoft.com/office/officeart/2005/8/layout/orgChart1"/>
    <dgm:cxn modelId="{2837FC9B-1AEA-A94A-B2EA-FB0B78F28FDE}" type="presParOf" srcId="{98985055-BB96-F644-A143-F6651910AB60}" destId="{4C94CF09-F3CD-6B41-A6E9-BDDA1D2C9542}" srcOrd="0" destOrd="0" presId="urn:microsoft.com/office/officeart/2005/8/layout/orgChart1"/>
    <dgm:cxn modelId="{98C0FC95-2479-1246-9CED-A64308E9801E}" type="presParOf" srcId="{98985055-BB96-F644-A143-F6651910AB60}" destId="{CA71B666-F522-154A-BA77-38ACCA2A03CC}" srcOrd="1" destOrd="0" presId="urn:microsoft.com/office/officeart/2005/8/layout/orgChart1"/>
    <dgm:cxn modelId="{8E7DE7E9-8D1B-7145-B413-94E98C5A87AC}" type="presParOf" srcId="{81E97C38-779B-C34B-8FA2-6CD44911F953}" destId="{CD8EC7D1-6EAE-3E4C-B671-ADD3289DBC92}" srcOrd="1" destOrd="0" presId="urn:microsoft.com/office/officeart/2005/8/layout/orgChart1"/>
    <dgm:cxn modelId="{4199987A-9413-664F-9DAA-C1F608CED130}" type="presParOf" srcId="{81E97C38-779B-C34B-8FA2-6CD44911F953}" destId="{311BA3AD-702F-4D4F-B62C-FB4AF4F15C16}" srcOrd="2" destOrd="0" presId="urn:microsoft.com/office/officeart/2005/8/layout/orgChart1"/>
    <dgm:cxn modelId="{B1B92578-A621-FE48-B40F-F2E55287B401}" type="presParOf" srcId="{EC495803-53CF-E345-A324-1D0AD7253381}" destId="{2F16A042-39A7-1944-AEE4-C5BA809D0842}" srcOrd="2" destOrd="0" presId="urn:microsoft.com/office/officeart/2005/8/layout/orgChart1"/>
    <dgm:cxn modelId="{58A7C000-8B5B-F94D-B739-33F59205D168}" type="presParOf" srcId="{23CE5DE7-6C67-1F4E-9EC1-06278C78E1A5}" destId="{74CDCD70-7284-AC46-9AAF-EB428D90755F}" srcOrd="2" destOrd="0" presId="urn:microsoft.com/office/officeart/2005/8/layout/orgChart1"/>
    <dgm:cxn modelId="{0ABBAC9B-C36D-5540-BB51-134B37A9D7EC}" type="presParOf" srcId="{23CE5DE7-6C67-1F4E-9EC1-06278C78E1A5}" destId="{55C11B21-0525-E245-8FF9-4B6DDD5B938C}" srcOrd="3" destOrd="0" presId="urn:microsoft.com/office/officeart/2005/8/layout/orgChart1"/>
    <dgm:cxn modelId="{92164C95-CC5E-6E4D-B648-347633F65E21}" type="presParOf" srcId="{55C11B21-0525-E245-8FF9-4B6DDD5B938C}" destId="{F37BE0B1-9469-D14F-826A-FE5E4CB78BC7}" srcOrd="0" destOrd="0" presId="urn:microsoft.com/office/officeart/2005/8/layout/orgChart1"/>
    <dgm:cxn modelId="{E0F506D4-3497-4D46-A8C9-EF95612BCCC7}" type="presParOf" srcId="{F37BE0B1-9469-D14F-826A-FE5E4CB78BC7}" destId="{A2EE01B7-FE14-7B4E-8680-6675FCFE8618}" srcOrd="0" destOrd="0" presId="urn:microsoft.com/office/officeart/2005/8/layout/orgChart1"/>
    <dgm:cxn modelId="{969969B3-7412-AC47-93D2-3F9EF9D5821D}" type="presParOf" srcId="{F37BE0B1-9469-D14F-826A-FE5E4CB78BC7}" destId="{F97A3A00-FFFE-B94E-9F3E-7CA27AC9035D}" srcOrd="1" destOrd="0" presId="urn:microsoft.com/office/officeart/2005/8/layout/orgChart1"/>
    <dgm:cxn modelId="{D27B5699-933F-E344-9B4D-0C65E3EB328E}" type="presParOf" srcId="{55C11B21-0525-E245-8FF9-4B6DDD5B938C}" destId="{45BB24D5-50DB-784B-BD7B-34337A865DED}" srcOrd="1" destOrd="0" presId="urn:microsoft.com/office/officeart/2005/8/layout/orgChart1"/>
    <dgm:cxn modelId="{932577F1-5D01-4F40-9BD2-F319F67B596A}" type="presParOf" srcId="{45BB24D5-50DB-784B-BD7B-34337A865DED}" destId="{679D46DE-A5DA-B74E-880B-6185C2A8A3C8}" srcOrd="0" destOrd="0" presId="urn:microsoft.com/office/officeart/2005/8/layout/orgChart1"/>
    <dgm:cxn modelId="{ED117C88-7321-4C4E-8546-54D393F1EFBE}" type="presParOf" srcId="{45BB24D5-50DB-784B-BD7B-34337A865DED}" destId="{FB5F083C-8B1B-7E48-B13A-34C4F1860450}" srcOrd="1" destOrd="0" presId="urn:microsoft.com/office/officeart/2005/8/layout/orgChart1"/>
    <dgm:cxn modelId="{8CFDA6BD-9861-9548-9454-50E9A7B5A339}" type="presParOf" srcId="{FB5F083C-8B1B-7E48-B13A-34C4F1860450}" destId="{59E18C1B-E03B-404E-8E16-718D21361383}" srcOrd="0" destOrd="0" presId="urn:microsoft.com/office/officeart/2005/8/layout/orgChart1"/>
    <dgm:cxn modelId="{B7ABFF8A-E8CF-AD48-A740-B6A0F3179153}" type="presParOf" srcId="{59E18C1B-E03B-404E-8E16-718D21361383}" destId="{4DA0CEA3-A9B1-5940-B9DA-508DFF084361}" srcOrd="0" destOrd="0" presId="urn:microsoft.com/office/officeart/2005/8/layout/orgChart1"/>
    <dgm:cxn modelId="{13CF142E-3A0A-A54B-AAB6-54FF8F6F8439}" type="presParOf" srcId="{59E18C1B-E03B-404E-8E16-718D21361383}" destId="{1EBEA54E-B006-C94C-9611-94D30666F8AE}" srcOrd="1" destOrd="0" presId="urn:microsoft.com/office/officeart/2005/8/layout/orgChart1"/>
    <dgm:cxn modelId="{939D580A-C670-2D47-A77F-053814BB014A}" type="presParOf" srcId="{FB5F083C-8B1B-7E48-B13A-34C4F1860450}" destId="{C3A810E1-B8E8-564D-B83A-5653C0C3586A}" srcOrd="1" destOrd="0" presId="urn:microsoft.com/office/officeart/2005/8/layout/orgChart1"/>
    <dgm:cxn modelId="{E9FC8593-C9B8-7F48-9792-6BC0D3CDBB9D}" type="presParOf" srcId="{FB5F083C-8B1B-7E48-B13A-34C4F1860450}" destId="{D0DE2F81-5F0E-1143-B66B-FEB867396CAE}" srcOrd="2" destOrd="0" presId="urn:microsoft.com/office/officeart/2005/8/layout/orgChart1"/>
    <dgm:cxn modelId="{2A190827-21D6-8E4F-98B3-FC3A2DEB0374}" type="presParOf" srcId="{55C11B21-0525-E245-8FF9-4B6DDD5B938C}" destId="{C4669BF8-D82D-CF44-A0A2-B375397C0238}" srcOrd="2" destOrd="0" presId="urn:microsoft.com/office/officeart/2005/8/layout/orgChart1"/>
    <dgm:cxn modelId="{4E8F02AD-EAAD-C54F-9CB4-A24385662E06}" type="presParOf" srcId="{23CE5DE7-6C67-1F4E-9EC1-06278C78E1A5}" destId="{05023F85-CAC3-1442-8FBF-73F9CAC017C3}" srcOrd="4" destOrd="0" presId="urn:microsoft.com/office/officeart/2005/8/layout/orgChart1"/>
    <dgm:cxn modelId="{671A80AB-A2CD-274A-BF88-4A52E4414963}" type="presParOf" srcId="{23CE5DE7-6C67-1F4E-9EC1-06278C78E1A5}" destId="{35A36CB3-F458-D343-92F8-900AF4839539}" srcOrd="5" destOrd="0" presId="urn:microsoft.com/office/officeart/2005/8/layout/orgChart1"/>
    <dgm:cxn modelId="{7A11534F-2F35-7A4F-8202-5C058DD4095F}" type="presParOf" srcId="{35A36CB3-F458-D343-92F8-900AF4839539}" destId="{DB2EA1BC-FB43-7646-8434-CE18707C61AD}" srcOrd="0" destOrd="0" presId="urn:microsoft.com/office/officeart/2005/8/layout/orgChart1"/>
    <dgm:cxn modelId="{1E91DB0E-FC8C-8246-930C-0FC271FA1A7A}" type="presParOf" srcId="{DB2EA1BC-FB43-7646-8434-CE18707C61AD}" destId="{80BFD8FB-1261-6949-B379-245CAE8A7386}" srcOrd="0" destOrd="0" presId="urn:microsoft.com/office/officeart/2005/8/layout/orgChart1"/>
    <dgm:cxn modelId="{B618E9C6-979A-6243-8086-43EB5623E3F6}" type="presParOf" srcId="{DB2EA1BC-FB43-7646-8434-CE18707C61AD}" destId="{F1F6ECF7-B5D0-2B41-A7EC-A8367D03276D}" srcOrd="1" destOrd="0" presId="urn:microsoft.com/office/officeart/2005/8/layout/orgChart1"/>
    <dgm:cxn modelId="{32BF69CF-D052-1140-B28D-F054D442BEC7}" type="presParOf" srcId="{35A36CB3-F458-D343-92F8-900AF4839539}" destId="{FEEEDDFD-68D3-EB44-8E4A-D3256CFED38D}" srcOrd="1" destOrd="0" presId="urn:microsoft.com/office/officeart/2005/8/layout/orgChart1"/>
    <dgm:cxn modelId="{26E31BC5-5659-5F42-8376-2434B2DF17E3}" type="presParOf" srcId="{FEEEDDFD-68D3-EB44-8E4A-D3256CFED38D}" destId="{333CC2D0-C229-6448-85C8-A325DB0D99FB}" srcOrd="0" destOrd="0" presId="urn:microsoft.com/office/officeart/2005/8/layout/orgChart1"/>
    <dgm:cxn modelId="{4E3CE760-3153-BB46-A483-2F4443396D5C}" type="presParOf" srcId="{FEEEDDFD-68D3-EB44-8E4A-D3256CFED38D}" destId="{26DA4696-4E02-EB4C-8C22-7BE4BD83A2EE}" srcOrd="1" destOrd="0" presId="urn:microsoft.com/office/officeart/2005/8/layout/orgChart1"/>
    <dgm:cxn modelId="{338F8291-0568-7348-B37C-40448AC8012C}" type="presParOf" srcId="{26DA4696-4E02-EB4C-8C22-7BE4BD83A2EE}" destId="{3DDC5C57-1EE8-4645-8C55-62F32FDAD0EF}" srcOrd="0" destOrd="0" presId="urn:microsoft.com/office/officeart/2005/8/layout/orgChart1"/>
    <dgm:cxn modelId="{65AAE5EC-79D3-7740-A3AB-9417BA3C34A4}" type="presParOf" srcId="{3DDC5C57-1EE8-4645-8C55-62F32FDAD0EF}" destId="{C58264E6-60AB-AD4A-82EE-FF2E06429A66}" srcOrd="0" destOrd="0" presId="urn:microsoft.com/office/officeart/2005/8/layout/orgChart1"/>
    <dgm:cxn modelId="{EC4F08D0-628F-5A48-AFA2-12E98AD1684F}" type="presParOf" srcId="{3DDC5C57-1EE8-4645-8C55-62F32FDAD0EF}" destId="{C3ECDFEC-F502-CB4B-BF91-0914A8D12004}" srcOrd="1" destOrd="0" presId="urn:microsoft.com/office/officeart/2005/8/layout/orgChart1"/>
    <dgm:cxn modelId="{AF6F6620-7858-C041-A8ED-DE3FB243615B}" type="presParOf" srcId="{26DA4696-4E02-EB4C-8C22-7BE4BD83A2EE}" destId="{23E51D1B-8143-5C44-B353-7CDEEF482BB1}" srcOrd="1" destOrd="0" presId="urn:microsoft.com/office/officeart/2005/8/layout/orgChart1"/>
    <dgm:cxn modelId="{AA7D9AEB-4FA6-7A47-BC34-27060EC46122}" type="presParOf" srcId="{26DA4696-4E02-EB4C-8C22-7BE4BD83A2EE}" destId="{B28F0191-04DB-0540-A6FD-196FA1186747}" srcOrd="2" destOrd="0" presId="urn:microsoft.com/office/officeart/2005/8/layout/orgChart1"/>
    <dgm:cxn modelId="{1C7D8D09-E430-0148-8DA4-DE843DA7FCD4}" type="presParOf" srcId="{35A36CB3-F458-D343-92F8-900AF4839539}" destId="{4D4CD439-CA5E-9E45-A3AC-2C0044617403}" srcOrd="2" destOrd="0" presId="urn:microsoft.com/office/officeart/2005/8/layout/orgChart1"/>
    <dgm:cxn modelId="{1EB15FDA-8562-5D44-B34E-D2FFBFB4D2F9}" type="presParOf" srcId="{23CE5DE7-6C67-1F4E-9EC1-06278C78E1A5}" destId="{26806ACD-F8AF-7D42-92B5-FEF7F296770B}" srcOrd="6" destOrd="0" presId="urn:microsoft.com/office/officeart/2005/8/layout/orgChart1"/>
    <dgm:cxn modelId="{C2F63D52-1BCC-EA44-A511-BFD1831AD54D}" type="presParOf" srcId="{23CE5DE7-6C67-1F4E-9EC1-06278C78E1A5}" destId="{1D70EEEB-6006-F54F-881B-34542A9C4BDD}" srcOrd="7" destOrd="0" presId="urn:microsoft.com/office/officeart/2005/8/layout/orgChart1"/>
    <dgm:cxn modelId="{7652BE53-9D78-7642-9491-191582B567CC}" type="presParOf" srcId="{1D70EEEB-6006-F54F-881B-34542A9C4BDD}" destId="{53D4B70A-5DB5-C245-A07B-CB0CC062AE40}" srcOrd="0" destOrd="0" presId="urn:microsoft.com/office/officeart/2005/8/layout/orgChart1"/>
    <dgm:cxn modelId="{DC2ED69E-8EFC-0C49-96ED-A0D6DB6F5DDD}" type="presParOf" srcId="{53D4B70A-5DB5-C245-A07B-CB0CC062AE40}" destId="{680DC939-1B22-4046-B5AA-68A7439847E4}" srcOrd="0" destOrd="0" presId="urn:microsoft.com/office/officeart/2005/8/layout/orgChart1"/>
    <dgm:cxn modelId="{63BBD18A-B628-8F48-99F1-23235296234C}" type="presParOf" srcId="{53D4B70A-5DB5-C245-A07B-CB0CC062AE40}" destId="{5B1485EE-0DBD-A844-A334-FFD4A7E0503C}" srcOrd="1" destOrd="0" presId="urn:microsoft.com/office/officeart/2005/8/layout/orgChart1"/>
    <dgm:cxn modelId="{EECDD6A0-1742-3F49-8964-A2F087BCB70D}" type="presParOf" srcId="{1D70EEEB-6006-F54F-881B-34542A9C4BDD}" destId="{5AE547E5-CFA7-4F46-9423-76D4D1815556}" srcOrd="1" destOrd="0" presId="urn:microsoft.com/office/officeart/2005/8/layout/orgChart1"/>
    <dgm:cxn modelId="{76E88F4B-1C8F-F049-82BB-39AD54278DAE}" type="presParOf" srcId="{5AE547E5-CFA7-4F46-9423-76D4D1815556}" destId="{9094B6F4-063B-6E4E-AAFA-703AC5C55781}" srcOrd="0" destOrd="0" presId="urn:microsoft.com/office/officeart/2005/8/layout/orgChart1"/>
    <dgm:cxn modelId="{1F9518D1-AC9C-724B-9711-99816D4C8793}" type="presParOf" srcId="{5AE547E5-CFA7-4F46-9423-76D4D1815556}" destId="{0CA4F4F1-AABC-DE45-BF8A-1E7C9C9F53E2}" srcOrd="1" destOrd="0" presId="urn:microsoft.com/office/officeart/2005/8/layout/orgChart1"/>
    <dgm:cxn modelId="{F95590E2-8A38-C045-A88D-D13C372B995A}" type="presParOf" srcId="{0CA4F4F1-AABC-DE45-BF8A-1E7C9C9F53E2}" destId="{DE00C87E-867E-CC46-A057-ED02F8606BC2}" srcOrd="0" destOrd="0" presId="urn:microsoft.com/office/officeart/2005/8/layout/orgChart1"/>
    <dgm:cxn modelId="{F9837B6A-4C81-1748-942D-F3718D40E765}" type="presParOf" srcId="{DE00C87E-867E-CC46-A057-ED02F8606BC2}" destId="{07825F1C-71E9-1048-8DEB-CBF15B4B8AE9}" srcOrd="0" destOrd="0" presId="urn:microsoft.com/office/officeart/2005/8/layout/orgChart1"/>
    <dgm:cxn modelId="{E08A433D-77B4-4B4D-8C2F-EDE573C0DB05}" type="presParOf" srcId="{DE00C87E-867E-CC46-A057-ED02F8606BC2}" destId="{2A237E03-0615-FA4E-BC2C-19CD5001097A}" srcOrd="1" destOrd="0" presId="urn:microsoft.com/office/officeart/2005/8/layout/orgChart1"/>
    <dgm:cxn modelId="{26113CA8-EE43-0D4B-9F72-585A348DD48F}" type="presParOf" srcId="{0CA4F4F1-AABC-DE45-BF8A-1E7C9C9F53E2}" destId="{ED935260-4605-4845-A8BE-351EF2B798D7}" srcOrd="1" destOrd="0" presId="urn:microsoft.com/office/officeart/2005/8/layout/orgChart1"/>
    <dgm:cxn modelId="{4C330458-6745-2F4C-ADE5-911C234F4484}" type="presParOf" srcId="{0CA4F4F1-AABC-DE45-BF8A-1E7C9C9F53E2}" destId="{F32BBC66-AEBC-8F45-89F6-6B8E11BDC9B5}" srcOrd="2" destOrd="0" presId="urn:microsoft.com/office/officeart/2005/8/layout/orgChart1"/>
    <dgm:cxn modelId="{262A0F55-5E8E-3649-B4A2-D94CD7827F66}" type="presParOf" srcId="{1D70EEEB-6006-F54F-881B-34542A9C4BDD}" destId="{0BD9A948-C26E-6C48-80BF-EDAA67BC1653}" srcOrd="2" destOrd="0" presId="urn:microsoft.com/office/officeart/2005/8/layout/orgChart1"/>
    <dgm:cxn modelId="{B0140DD8-31B0-D74F-9221-72C117D9EA82}" type="presParOf" srcId="{23CE5DE7-6C67-1F4E-9EC1-06278C78E1A5}" destId="{6449945B-744F-9940-87F3-5AD7BCF63094}" srcOrd="8" destOrd="0" presId="urn:microsoft.com/office/officeart/2005/8/layout/orgChart1"/>
    <dgm:cxn modelId="{F0A81449-B9FF-4B47-9CEE-F07751EF0403}" type="presParOf" srcId="{23CE5DE7-6C67-1F4E-9EC1-06278C78E1A5}" destId="{A89AD039-4EE9-8247-AD18-65CAA73C25FB}" srcOrd="9" destOrd="0" presId="urn:microsoft.com/office/officeart/2005/8/layout/orgChart1"/>
    <dgm:cxn modelId="{83AD8604-0616-684D-9A04-04A9F712E626}" type="presParOf" srcId="{A89AD039-4EE9-8247-AD18-65CAA73C25FB}" destId="{BD57A316-C2EE-D141-8846-BC33DC78B27B}" srcOrd="0" destOrd="0" presId="urn:microsoft.com/office/officeart/2005/8/layout/orgChart1"/>
    <dgm:cxn modelId="{BB74BC97-0F10-6F41-9BDD-5F42F9080259}" type="presParOf" srcId="{BD57A316-C2EE-D141-8846-BC33DC78B27B}" destId="{DCBEC3AA-F384-BB48-93FE-88ABF8F8C8C0}" srcOrd="0" destOrd="0" presId="urn:microsoft.com/office/officeart/2005/8/layout/orgChart1"/>
    <dgm:cxn modelId="{2361D0E8-4E97-D343-8494-7039578B34AF}" type="presParOf" srcId="{BD57A316-C2EE-D141-8846-BC33DC78B27B}" destId="{8C81402B-BF90-8B47-B224-F92DC538F669}" srcOrd="1" destOrd="0" presId="urn:microsoft.com/office/officeart/2005/8/layout/orgChart1"/>
    <dgm:cxn modelId="{9CA40BE8-350E-234A-BAE1-8BA509BEE2FA}" type="presParOf" srcId="{A89AD039-4EE9-8247-AD18-65CAA73C25FB}" destId="{199C74BD-BF99-C741-95C3-41BDC13FE5CD}" srcOrd="1" destOrd="0" presId="urn:microsoft.com/office/officeart/2005/8/layout/orgChart1"/>
    <dgm:cxn modelId="{301391F6-59C7-164C-8CFE-77C6EEC9FCA6}" type="presParOf" srcId="{199C74BD-BF99-C741-95C3-41BDC13FE5CD}" destId="{A5A4EB9F-A164-764B-B839-61B31C289B0B}" srcOrd="0" destOrd="0" presId="urn:microsoft.com/office/officeart/2005/8/layout/orgChart1"/>
    <dgm:cxn modelId="{DEAA465E-E8BF-CA46-9A90-6CDB881B206D}" type="presParOf" srcId="{199C74BD-BF99-C741-95C3-41BDC13FE5CD}" destId="{18C4F4FF-798A-CA42-9D7D-3F590FD306CD}" srcOrd="1" destOrd="0" presId="urn:microsoft.com/office/officeart/2005/8/layout/orgChart1"/>
    <dgm:cxn modelId="{5B1CDF03-0647-2842-B73C-DA43C995732E}" type="presParOf" srcId="{18C4F4FF-798A-CA42-9D7D-3F590FD306CD}" destId="{0806237A-918F-5F4B-BD2A-B9BBA227AA49}" srcOrd="0" destOrd="0" presId="urn:microsoft.com/office/officeart/2005/8/layout/orgChart1"/>
    <dgm:cxn modelId="{4A00B68D-2854-B546-8C0E-59A216D3251B}" type="presParOf" srcId="{0806237A-918F-5F4B-BD2A-B9BBA227AA49}" destId="{124C13E3-111E-EE4F-91B2-643715F483CA}" srcOrd="0" destOrd="0" presId="urn:microsoft.com/office/officeart/2005/8/layout/orgChart1"/>
    <dgm:cxn modelId="{6563EF7C-52D7-F749-A687-4C95375B18F7}" type="presParOf" srcId="{0806237A-918F-5F4B-BD2A-B9BBA227AA49}" destId="{8091D826-0B32-4B4E-A758-48D82E1502AC}" srcOrd="1" destOrd="0" presId="urn:microsoft.com/office/officeart/2005/8/layout/orgChart1"/>
    <dgm:cxn modelId="{1FB548B9-C204-3B41-878F-0C2BE886EA58}" type="presParOf" srcId="{18C4F4FF-798A-CA42-9D7D-3F590FD306CD}" destId="{75009804-0D4D-CF48-A414-E3A46A2E82F1}" srcOrd="1" destOrd="0" presId="urn:microsoft.com/office/officeart/2005/8/layout/orgChart1"/>
    <dgm:cxn modelId="{D69F5F75-B8DF-344B-9B7E-E5F20987ECEE}" type="presParOf" srcId="{18C4F4FF-798A-CA42-9D7D-3F590FD306CD}" destId="{2BAA879B-6D38-0C43-8FA4-C25ADA58A8A7}" srcOrd="2" destOrd="0" presId="urn:microsoft.com/office/officeart/2005/8/layout/orgChart1"/>
    <dgm:cxn modelId="{3C673198-7F6D-FB42-9B70-EC5791417358}" type="presParOf" srcId="{A89AD039-4EE9-8247-AD18-65CAA73C25FB}" destId="{ACDC9F4B-3E0E-2F45-8472-BAD6D1BD1696}" srcOrd="2" destOrd="0" presId="urn:microsoft.com/office/officeart/2005/8/layout/orgChart1"/>
    <dgm:cxn modelId="{B78BE0BC-050E-EB4A-A466-CE052FE85D3B}" type="presParOf" srcId="{E1344363-E048-164B-BC67-D16986BC57A8}" destId="{D3DA3A01-09E5-404B-882E-3A327F3FC2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3A49D1-1901-344A-B25E-63B3BA553FD7}"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6DA1B1BE-3FC7-214C-BC2D-E0E97A756DB4}">
      <dgm:prSet phldrT="[Text]"/>
      <dgm:spPr/>
      <dgm:t>
        <a:bodyPr/>
        <a:lstStyle/>
        <a:p>
          <a:r>
            <a:rPr lang="en-US" dirty="0" smtClean="0"/>
            <a:t>Nano Microcontroller 1 (Power Systems)</a:t>
          </a:r>
          <a:endParaRPr lang="en-US" dirty="0"/>
        </a:p>
      </dgm:t>
    </dgm:pt>
    <dgm:pt modelId="{B435F3E6-94FA-B442-970D-EDC05F08AEAD}" type="parTrans" cxnId="{7A31DEC1-2EA0-A240-A5A7-254EEAD9DBD0}">
      <dgm:prSet/>
      <dgm:spPr/>
      <dgm:t>
        <a:bodyPr/>
        <a:lstStyle/>
        <a:p>
          <a:endParaRPr lang="en-US"/>
        </a:p>
      </dgm:t>
    </dgm:pt>
    <dgm:pt modelId="{6D5A6627-0CDF-8D42-A2FF-74FB21D45480}" type="sibTrans" cxnId="{7A31DEC1-2EA0-A240-A5A7-254EEAD9DBD0}">
      <dgm:prSet/>
      <dgm:spPr/>
      <dgm:t>
        <a:bodyPr/>
        <a:lstStyle/>
        <a:p>
          <a:endParaRPr lang="en-US"/>
        </a:p>
      </dgm:t>
    </dgm:pt>
    <dgm:pt modelId="{A6DB534F-4A37-0840-8E33-48D5E414845E}" type="asst">
      <dgm:prSet phldrT="[Text]"/>
      <dgm:spPr/>
      <dgm:t>
        <a:bodyPr/>
        <a:lstStyle/>
        <a:p>
          <a:r>
            <a:rPr lang="en-US" dirty="0" smtClean="0"/>
            <a:t>Mega Input</a:t>
          </a:r>
          <a:endParaRPr lang="en-US" dirty="0"/>
        </a:p>
      </dgm:t>
    </dgm:pt>
    <dgm:pt modelId="{A84E6D61-711D-A648-B136-B13055B869BC}" type="parTrans" cxnId="{9DA6A57A-3C22-B346-9924-75E306E83D58}">
      <dgm:prSet/>
      <dgm:spPr/>
      <dgm:t>
        <a:bodyPr/>
        <a:lstStyle/>
        <a:p>
          <a:endParaRPr lang="en-US"/>
        </a:p>
      </dgm:t>
    </dgm:pt>
    <dgm:pt modelId="{DC998799-5472-BC4D-A88C-C8D1DCF28277}" type="sibTrans" cxnId="{9DA6A57A-3C22-B346-9924-75E306E83D58}">
      <dgm:prSet/>
      <dgm:spPr/>
      <dgm:t>
        <a:bodyPr/>
        <a:lstStyle/>
        <a:p>
          <a:endParaRPr lang="en-US"/>
        </a:p>
      </dgm:t>
    </dgm:pt>
    <dgm:pt modelId="{FC2C6C42-BA2F-144E-9BF6-8EB4579EB5C3}">
      <dgm:prSet phldrT="[Text]"/>
      <dgm:spPr/>
      <dgm:t>
        <a:bodyPr/>
        <a:lstStyle/>
        <a:p>
          <a:r>
            <a:rPr lang="en-US" dirty="0" smtClean="0"/>
            <a:t>Input Controls</a:t>
          </a:r>
          <a:endParaRPr lang="en-US" dirty="0"/>
        </a:p>
      </dgm:t>
    </dgm:pt>
    <dgm:pt modelId="{B4578527-CE6C-9D41-9204-1648C621CEAC}" type="parTrans" cxnId="{A31086EA-E5F7-1C4B-8B1C-4BA3F4062958}">
      <dgm:prSet/>
      <dgm:spPr/>
      <dgm:t>
        <a:bodyPr/>
        <a:lstStyle/>
        <a:p>
          <a:endParaRPr lang="en-US"/>
        </a:p>
      </dgm:t>
    </dgm:pt>
    <dgm:pt modelId="{EB17C5AD-1039-7744-B648-55CA1641E20E}" type="sibTrans" cxnId="{A31086EA-E5F7-1C4B-8B1C-4BA3F4062958}">
      <dgm:prSet/>
      <dgm:spPr/>
      <dgm:t>
        <a:bodyPr/>
        <a:lstStyle/>
        <a:p>
          <a:endParaRPr lang="en-US"/>
        </a:p>
      </dgm:t>
    </dgm:pt>
    <dgm:pt modelId="{E58970F1-FF5A-0F49-BB66-778E55BAF8D9}">
      <dgm:prSet phldrT="[Text]"/>
      <dgm:spPr/>
      <dgm:t>
        <a:bodyPr/>
        <a:lstStyle/>
        <a:p>
          <a:r>
            <a:rPr lang="en-US" dirty="0" smtClean="0"/>
            <a:t>Physical Output</a:t>
          </a:r>
          <a:endParaRPr lang="en-US" dirty="0"/>
        </a:p>
      </dgm:t>
    </dgm:pt>
    <dgm:pt modelId="{19A4D961-1987-3B4D-94C5-5E9061DCE533}" type="parTrans" cxnId="{75BDCD2C-2A13-F643-B390-EA1B9D08042B}">
      <dgm:prSet/>
      <dgm:spPr/>
      <dgm:t>
        <a:bodyPr/>
        <a:lstStyle/>
        <a:p>
          <a:endParaRPr lang="en-US"/>
        </a:p>
      </dgm:t>
    </dgm:pt>
    <dgm:pt modelId="{A6C787BC-F8C9-E34A-B8C8-87707E974B18}" type="sibTrans" cxnId="{75BDCD2C-2A13-F643-B390-EA1B9D08042B}">
      <dgm:prSet/>
      <dgm:spPr/>
      <dgm:t>
        <a:bodyPr/>
        <a:lstStyle/>
        <a:p>
          <a:endParaRPr lang="en-US"/>
        </a:p>
      </dgm:t>
    </dgm:pt>
    <dgm:pt modelId="{0343FF14-A481-4542-B7D9-88ADC63516C2}">
      <dgm:prSet phldrT="[Text]"/>
      <dgm:spPr/>
      <dgm:t>
        <a:bodyPr/>
        <a:lstStyle/>
        <a:p>
          <a:r>
            <a:rPr lang="en-US" dirty="0" smtClean="0"/>
            <a:t>Digital information</a:t>
          </a:r>
          <a:endParaRPr lang="en-US" dirty="0"/>
        </a:p>
      </dgm:t>
    </dgm:pt>
    <dgm:pt modelId="{5B8A2875-F3EB-4343-925C-CA0F4D0F1DF7}" type="parTrans" cxnId="{6D974AF5-E8E6-5C4C-A93D-429C7CF19EA6}">
      <dgm:prSet/>
      <dgm:spPr/>
      <dgm:t>
        <a:bodyPr/>
        <a:lstStyle/>
        <a:p>
          <a:endParaRPr lang="en-US"/>
        </a:p>
      </dgm:t>
    </dgm:pt>
    <dgm:pt modelId="{6A142612-2DD0-334A-ABCB-73C0AFB30259}" type="sibTrans" cxnId="{6D974AF5-E8E6-5C4C-A93D-429C7CF19EA6}">
      <dgm:prSet/>
      <dgm:spPr/>
      <dgm:t>
        <a:bodyPr/>
        <a:lstStyle/>
        <a:p>
          <a:endParaRPr lang="en-US"/>
        </a:p>
      </dgm:t>
    </dgm:pt>
    <dgm:pt modelId="{DF6923A1-11AC-BD4A-9DA7-1EA529909DB6}">
      <dgm:prSet/>
      <dgm:spPr/>
      <dgm:t>
        <a:bodyPr/>
        <a:lstStyle/>
        <a:p>
          <a:r>
            <a:rPr lang="en-US" dirty="0" smtClean="0"/>
            <a:t>Possible State Changes</a:t>
          </a:r>
          <a:endParaRPr lang="en-US" dirty="0"/>
        </a:p>
      </dgm:t>
    </dgm:pt>
    <dgm:pt modelId="{E366A829-D02B-9545-A544-62A65EBEC7BF}" type="parTrans" cxnId="{10D739D0-4C94-9C41-A481-AC545BDF97D4}">
      <dgm:prSet/>
      <dgm:spPr/>
      <dgm:t>
        <a:bodyPr/>
        <a:lstStyle/>
        <a:p>
          <a:endParaRPr lang="en-US"/>
        </a:p>
      </dgm:t>
    </dgm:pt>
    <dgm:pt modelId="{671D6C64-2EBA-3D49-AC3D-C8CF53B0B0BE}" type="sibTrans" cxnId="{10D739D0-4C94-9C41-A481-AC545BDF97D4}">
      <dgm:prSet/>
      <dgm:spPr/>
      <dgm:t>
        <a:bodyPr/>
        <a:lstStyle/>
        <a:p>
          <a:endParaRPr lang="en-US"/>
        </a:p>
      </dgm:t>
    </dgm:pt>
    <dgm:pt modelId="{531F5728-C27F-034B-AE8C-F426991FA324}">
      <dgm:prSet/>
      <dgm:spPr/>
      <dgm:t>
        <a:bodyPr/>
        <a:lstStyle/>
        <a:p>
          <a:r>
            <a:rPr lang="en-US" dirty="0" smtClean="0"/>
            <a:t>Physical Switches</a:t>
          </a:r>
          <a:endParaRPr lang="en-US" dirty="0"/>
        </a:p>
      </dgm:t>
    </dgm:pt>
    <dgm:pt modelId="{B3B0CE19-D7C6-5E43-B2D1-992812752D9C}" type="parTrans" cxnId="{831BB42D-AA6D-974B-B7CF-79F5A17576B3}">
      <dgm:prSet/>
      <dgm:spPr/>
      <dgm:t>
        <a:bodyPr/>
        <a:lstStyle/>
        <a:p>
          <a:endParaRPr lang="en-US"/>
        </a:p>
      </dgm:t>
    </dgm:pt>
    <dgm:pt modelId="{D6C5756F-D270-7544-8BD8-6FFA10F78A7D}" type="sibTrans" cxnId="{831BB42D-AA6D-974B-B7CF-79F5A17576B3}">
      <dgm:prSet/>
      <dgm:spPr/>
      <dgm:t>
        <a:bodyPr/>
        <a:lstStyle/>
        <a:p>
          <a:endParaRPr lang="en-US"/>
        </a:p>
      </dgm:t>
    </dgm:pt>
    <dgm:pt modelId="{A5BC7BE8-04C1-2A4A-944A-A673349E5940}">
      <dgm:prSet/>
      <dgm:spPr/>
      <dgm:t>
        <a:bodyPr/>
        <a:lstStyle/>
        <a:p>
          <a:r>
            <a:rPr lang="en-US" dirty="0" smtClean="0"/>
            <a:t>Data Packets</a:t>
          </a:r>
          <a:endParaRPr lang="en-US" dirty="0"/>
        </a:p>
      </dgm:t>
    </dgm:pt>
    <dgm:pt modelId="{6EC77F07-3B6F-9C44-88D2-42C8F8F0F590}" type="parTrans" cxnId="{12A09044-2B31-6C4B-974F-F4B4EA279FDA}">
      <dgm:prSet/>
      <dgm:spPr/>
      <dgm:t>
        <a:bodyPr/>
        <a:lstStyle/>
        <a:p>
          <a:endParaRPr lang="en-US"/>
        </a:p>
      </dgm:t>
    </dgm:pt>
    <dgm:pt modelId="{DE1D2D53-D425-F44E-B2AC-CCD277C21F98}" type="sibTrans" cxnId="{12A09044-2B31-6C4B-974F-F4B4EA279FDA}">
      <dgm:prSet/>
      <dgm:spPr/>
      <dgm:t>
        <a:bodyPr/>
        <a:lstStyle/>
        <a:p>
          <a:endParaRPr lang="en-US"/>
        </a:p>
      </dgm:t>
    </dgm:pt>
    <dgm:pt modelId="{57EA0F01-C8E5-9D4F-B5DF-C406280C59A2}">
      <dgm:prSet/>
      <dgm:spPr/>
      <dgm:t>
        <a:bodyPr/>
        <a:lstStyle/>
        <a:p>
          <a:r>
            <a:rPr lang="en-US" dirty="0" smtClean="0"/>
            <a:t>12 Segment LED bar graph</a:t>
          </a:r>
          <a:endParaRPr lang="en-US" dirty="0"/>
        </a:p>
      </dgm:t>
    </dgm:pt>
    <dgm:pt modelId="{7566D6A5-EE83-C046-9C72-17F0B51A49C3}" type="parTrans" cxnId="{E43C9AB2-1569-564E-998D-3463AE333B55}">
      <dgm:prSet/>
      <dgm:spPr/>
      <dgm:t>
        <a:bodyPr/>
        <a:lstStyle/>
        <a:p>
          <a:endParaRPr lang="en-US"/>
        </a:p>
      </dgm:t>
    </dgm:pt>
    <dgm:pt modelId="{C173A6AA-8EDB-9F4E-8E8C-8D4ABD5C1B93}" type="sibTrans" cxnId="{E43C9AB2-1569-564E-998D-3463AE333B55}">
      <dgm:prSet/>
      <dgm:spPr/>
      <dgm:t>
        <a:bodyPr/>
        <a:lstStyle/>
        <a:p>
          <a:endParaRPr lang="en-US"/>
        </a:p>
      </dgm:t>
    </dgm:pt>
    <dgm:pt modelId="{C0996273-998D-684C-8A97-2DB3D55D09CC}">
      <dgm:prSet/>
      <dgm:spPr/>
      <dgm:t>
        <a:bodyPr/>
        <a:lstStyle/>
        <a:p>
          <a:r>
            <a:rPr lang="en-US" dirty="0" smtClean="0"/>
            <a:t>Display Indicator LEDs</a:t>
          </a:r>
          <a:endParaRPr lang="en-US" dirty="0"/>
        </a:p>
      </dgm:t>
    </dgm:pt>
    <dgm:pt modelId="{23A48D6A-84CA-704F-85C3-2220C4632DEE}" type="parTrans" cxnId="{5F8218E6-3554-8B45-87C9-F78B0C8A3647}">
      <dgm:prSet/>
      <dgm:spPr/>
      <dgm:t>
        <a:bodyPr/>
        <a:lstStyle/>
        <a:p>
          <a:endParaRPr lang="en-US"/>
        </a:p>
      </dgm:t>
    </dgm:pt>
    <dgm:pt modelId="{B8D111D3-8D9F-C949-84F3-9EB4B2112F7E}" type="sibTrans" cxnId="{5F8218E6-3554-8B45-87C9-F78B0C8A3647}">
      <dgm:prSet/>
      <dgm:spPr/>
      <dgm:t>
        <a:bodyPr/>
        <a:lstStyle/>
        <a:p>
          <a:endParaRPr lang="en-US"/>
        </a:p>
      </dgm:t>
    </dgm:pt>
    <dgm:pt modelId="{0DAB506F-4C39-464A-AE3F-58C692864635}">
      <dgm:prSet/>
      <dgm:spPr/>
      <dgm:t>
        <a:bodyPr/>
        <a:lstStyle/>
        <a:p>
          <a:r>
            <a:rPr lang="en-US" dirty="0" smtClean="0"/>
            <a:t>Alarm Indicator LEDs</a:t>
          </a:r>
          <a:endParaRPr lang="en-US" dirty="0"/>
        </a:p>
      </dgm:t>
    </dgm:pt>
    <dgm:pt modelId="{B5ADED58-203A-8049-97C3-21456A39AB02}" type="parTrans" cxnId="{DE5488D3-568B-CC4A-A0E1-A80A1D122AF8}">
      <dgm:prSet/>
      <dgm:spPr/>
      <dgm:t>
        <a:bodyPr/>
        <a:lstStyle/>
        <a:p>
          <a:endParaRPr lang="en-US"/>
        </a:p>
      </dgm:t>
    </dgm:pt>
    <dgm:pt modelId="{EAB01847-711E-CD4D-B07B-F97D5E2715B9}" type="sibTrans" cxnId="{DE5488D3-568B-CC4A-A0E1-A80A1D122AF8}">
      <dgm:prSet/>
      <dgm:spPr/>
      <dgm:t>
        <a:bodyPr/>
        <a:lstStyle/>
        <a:p>
          <a:endParaRPr lang="en-US"/>
        </a:p>
      </dgm:t>
    </dgm:pt>
    <dgm:pt modelId="{61DDFD40-167E-4646-AC32-D53360BA4561}">
      <dgm:prSet/>
      <dgm:spPr/>
      <dgm:t>
        <a:bodyPr/>
        <a:lstStyle/>
        <a:p>
          <a:r>
            <a:rPr lang="en-US" dirty="0" smtClean="0"/>
            <a:t>Alarm Sounds/buzzer</a:t>
          </a:r>
          <a:endParaRPr lang="en-US" dirty="0"/>
        </a:p>
      </dgm:t>
    </dgm:pt>
    <dgm:pt modelId="{1C1BF3D8-DF9F-EB45-810E-D7AF2FA2012E}" type="parTrans" cxnId="{6862F360-9115-4444-A738-1095D7120DB7}">
      <dgm:prSet/>
      <dgm:spPr/>
      <dgm:t>
        <a:bodyPr/>
        <a:lstStyle/>
        <a:p>
          <a:endParaRPr lang="en-US"/>
        </a:p>
      </dgm:t>
    </dgm:pt>
    <dgm:pt modelId="{76C7C835-93AD-614A-8EFE-74BCBF11C1F0}" type="sibTrans" cxnId="{6862F360-9115-4444-A738-1095D7120DB7}">
      <dgm:prSet/>
      <dgm:spPr/>
      <dgm:t>
        <a:bodyPr/>
        <a:lstStyle/>
        <a:p>
          <a:endParaRPr lang="en-US"/>
        </a:p>
      </dgm:t>
    </dgm:pt>
    <dgm:pt modelId="{0BC25CCD-F62F-3C49-B06B-03D568DBBE61}">
      <dgm:prSet/>
      <dgm:spPr/>
      <dgm:t>
        <a:bodyPr/>
        <a:lstStyle/>
        <a:p>
          <a:r>
            <a:rPr lang="en-US" dirty="0" smtClean="0"/>
            <a:t>Bar graph output Array 12 states (3 cycles)</a:t>
          </a:r>
          <a:endParaRPr lang="en-US" dirty="0"/>
        </a:p>
      </dgm:t>
    </dgm:pt>
    <dgm:pt modelId="{B2175FD2-C08E-0A45-9EB0-71ECD204C57D}" type="parTrans" cxnId="{0D3E793F-19B0-284F-B63A-1FBF491AF0DB}">
      <dgm:prSet/>
      <dgm:spPr/>
      <dgm:t>
        <a:bodyPr/>
        <a:lstStyle/>
        <a:p>
          <a:endParaRPr lang="en-US"/>
        </a:p>
      </dgm:t>
    </dgm:pt>
    <dgm:pt modelId="{58610219-BF62-7344-93EC-042667E81E10}" type="sibTrans" cxnId="{0D3E793F-19B0-284F-B63A-1FBF491AF0DB}">
      <dgm:prSet/>
      <dgm:spPr/>
      <dgm:t>
        <a:bodyPr/>
        <a:lstStyle/>
        <a:p>
          <a:endParaRPr lang="en-US"/>
        </a:p>
      </dgm:t>
    </dgm:pt>
    <dgm:pt modelId="{B7A04317-3074-3845-BC23-C00627C02379}">
      <dgm:prSet/>
      <dgm:spPr/>
      <dgm:t>
        <a:bodyPr/>
        <a:lstStyle/>
        <a:p>
          <a:r>
            <a:rPr lang="en-US" dirty="0" smtClean="0"/>
            <a:t>Switch state variables</a:t>
          </a:r>
          <a:endParaRPr lang="en-US" dirty="0"/>
        </a:p>
      </dgm:t>
    </dgm:pt>
    <dgm:pt modelId="{5B3EFE08-B293-E241-A061-8248578FACC6}" type="parTrans" cxnId="{660CB012-3D3A-A24D-A2F0-FEBF0A06B459}">
      <dgm:prSet/>
      <dgm:spPr/>
      <dgm:t>
        <a:bodyPr/>
        <a:lstStyle/>
        <a:p>
          <a:endParaRPr lang="en-US"/>
        </a:p>
      </dgm:t>
    </dgm:pt>
    <dgm:pt modelId="{CD9B4E04-311A-3A4C-95EA-6FE323C151F2}" type="sibTrans" cxnId="{660CB012-3D3A-A24D-A2F0-FEBF0A06B459}">
      <dgm:prSet/>
      <dgm:spPr/>
      <dgm:t>
        <a:bodyPr/>
        <a:lstStyle/>
        <a:p>
          <a:endParaRPr lang="en-US"/>
        </a:p>
      </dgm:t>
    </dgm:pt>
    <dgm:pt modelId="{B040280C-FEC6-E744-9B7D-AA343F7D5758}">
      <dgm:prSet/>
      <dgm:spPr/>
      <dgm:t>
        <a:bodyPr/>
        <a:lstStyle/>
        <a:p>
          <a:r>
            <a:rPr lang="en-US" dirty="0" smtClean="0"/>
            <a:t>(Mega) Data based system state changes</a:t>
          </a:r>
          <a:endParaRPr lang="en-US" dirty="0"/>
        </a:p>
      </dgm:t>
    </dgm:pt>
    <dgm:pt modelId="{5E0D17B5-44FB-3246-BAF8-ADD3DF3C7FC1}" type="parTrans" cxnId="{8B6E0E3C-CCBD-374A-8E08-090BF132084B}">
      <dgm:prSet/>
      <dgm:spPr/>
      <dgm:t>
        <a:bodyPr/>
        <a:lstStyle/>
        <a:p>
          <a:endParaRPr lang="en-US"/>
        </a:p>
      </dgm:t>
    </dgm:pt>
    <dgm:pt modelId="{86CCEC25-C48C-224E-8C6F-3889A0D76ECC}" type="sibTrans" cxnId="{8B6E0E3C-CCBD-374A-8E08-090BF132084B}">
      <dgm:prSet/>
      <dgm:spPr/>
      <dgm:t>
        <a:bodyPr/>
        <a:lstStyle/>
        <a:p>
          <a:endParaRPr lang="en-US"/>
        </a:p>
      </dgm:t>
    </dgm:pt>
    <dgm:pt modelId="{7AE72CE7-75D1-E142-A4C2-E838B8C28AE0}">
      <dgm:prSet/>
      <dgm:spPr/>
      <dgm:t>
        <a:bodyPr/>
        <a:lstStyle/>
        <a:p>
          <a:r>
            <a:rPr lang="en-US" dirty="0" smtClean="0"/>
            <a:t>change state of each bar graph individually</a:t>
          </a:r>
          <a:endParaRPr lang="en-US" dirty="0"/>
        </a:p>
      </dgm:t>
    </dgm:pt>
    <dgm:pt modelId="{20CDCEF5-8B42-304D-85F1-67CF14BB7603}" type="parTrans" cxnId="{CE63A6BE-3629-7A49-8C7E-219BD4FA518E}">
      <dgm:prSet/>
      <dgm:spPr/>
      <dgm:t>
        <a:bodyPr/>
        <a:lstStyle/>
        <a:p>
          <a:endParaRPr lang="en-US"/>
        </a:p>
      </dgm:t>
    </dgm:pt>
    <dgm:pt modelId="{63204715-AF68-AC41-B93D-F584E756D55D}" type="sibTrans" cxnId="{CE63A6BE-3629-7A49-8C7E-219BD4FA518E}">
      <dgm:prSet/>
      <dgm:spPr/>
      <dgm:t>
        <a:bodyPr/>
        <a:lstStyle/>
        <a:p>
          <a:endParaRPr lang="en-US"/>
        </a:p>
      </dgm:t>
    </dgm:pt>
    <dgm:pt modelId="{1E444111-66BF-CE4B-852C-011D94719E90}">
      <dgm:prSet/>
      <dgm:spPr/>
      <dgm:t>
        <a:bodyPr/>
        <a:lstStyle/>
        <a:p>
          <a:r>
            <a:rPr lang="en-US" dirty="0" smtClean="0"/>
            <a:t>alarm state</a:t>
          </a:r>
          <a:endParaRPr lang="en-US" dirty="0"/>
        </a:p>
      </dgm:t>
    </dgm:pt>
    <dgm:pt modelId="{7C44CE78-3683-A544-A6F1-2E01600F388F}" type="parTrans" cxnId="{3D411A5D-BCB2-4B42-ACE5-CCB94D5BA88C}">
      <dgm:prSet/>
      <dgm:spPr/>
      <dgm:t>
        <a:bodyPr/>
        <a:lstStyle/>
        <a:p>
          <a:endParaRPr lang="en-US"/>
        </a:p>
      </dgm:t>
    </dgm:pt>
    <dgm:pt modelId="{12BF6C0E-22ED-CC45-A1BA-B5285C4A2FD0}" type="sibTrans" cxnId="{3D411A5D-BCB2-4B42-ACE5-CCB94D5BA88C}">
      <dgm:prSet/>
      <dgm:spPr/>
      <dgm:t>
        <a:bodyPr/>
        <a:lstStyle/>
        <a:p>
          <a:endParaRPr lang="en-US"/>
        </a:p>
      </dgm:t>
    </dgm:pt>
    <dgm:pt modelId="{F73FB25D-77B9-A748-87EF-640EF7C469D6}">
      <dgm:prSet/>
      <dgm:spPr/>
      <dgm:t>
        <a:bodyPr/>
        <a:lstStyle/>
        <a:p>
          <a:r>
            <a:rPr lang="en-US" dirty="0" smtClean="0"/>
            <a:t>reduced power state</a:t>
          </a:r>
          <a:endParaRPr lang="en-US" dirty="0"/>
        </a:p>
      </dgm:t>
    </dgm:pt>
    <dgm:pt modelId="{EA580B74-8071-AA47-939F-43B36661D10E}" type="parTrans" cxnId="{12D65FB3-CFC8-8746-85B4-20AD555BF4CE}">
      <dgm:prSet/>
      <dgm:spPr/>
      <dgm:t>
        <a:bodyPr/>
        <a:lstStyle/>
        <a:p>
          <a:endParaRPr lang="en-US"/>
        </a:p>
      </dgm:t>
    </dgm:pt>
    <dgm:pt modelId="{D1F5E251-7723-4B46-B026-1D82C54C2100}" type="sibTrans" cxnId="{12D65FB3-CFC8-8746-85B4-20AD555BF4CE}">
      <dgm:prSet/>
      <dgm:spPr/>
      <dgm:t>
        <a:bodyPr/>
        <a:lstStyle/>
        <a:p>
          <a:endParaRPr lang="en-US"/>
        </a:p>
      </dgm:t>
    </dgm:pt>
    <dgm:pt modelId="{0F4A981F-CC4C-7F49-998B-08B316DF57C7}" type="pres">
      <dgm:prSet presAssocID="{D63A49D1-1901-344A-B25E-63B3BA553FD7}" presName="hierChild1" presStyleCnt="0">
        <dgm:presLayoutVars>
          <dgm:orgChart val="1"/>
          <dgm:chPref val="1"/>
          <dgm:dir/>
          <dgm:animOne val="branch"/>
          <dgm:animLvl val="lvl"/>
          <dgm:resizeHandles/>
        </dgm:presLayoutVars>
      </dgm:prSet>
      <dgm:spPr/>
    </dgm:pt>
    <dgm:pt modelId="{CFE86266-369C-1941-B30A-746ABBF87073}" type="pres">
      <dgm:prSet presAssocID="{6DA1B1BE-3FC7-214C-BC2D-E0E97A756DB4}" presName="hierRoot1" presStyleCnt="0">
        <dgm:presLayoutVars>
          <dgm:hierBranch val="init"/>
        </dgm:presLayoutVars>
      </dgm:prSet>
      <dgm:spPr/>
    </dgm:pt>
    <dgm:pt modelId="{D34FEF28-A309-6C4D-BF33-CD093101E27B}" type="pres">
      <dgm:prSet presAssocID="{6DA1B1BE-3FC7-214C-BC2D-E0E97A756DB4}" presName="rootComposite1" presStyleCnt="0"/>
      <dgm:spPr/>
    </dgm:pt>
    <dgm:pt modelId="{6026ECC4-B953-C74C-B859-DBE86A82C0B2}" type="pres">
      <dgm:prSet presAssocID="{6DA1B1BE-3FC7-214C-BC2D-E0E97A756DB4}" presName="rootText1" presStyleLbl="node0" presStyleIdx="0" presStyleCnt="1">
        <dgm:presLayoutVars>
          <dgm:chPref val="3"/>
        </dgm:presLayoutVars>
      </dgm:prSet>
      <dgm:spPr/>
      <dgm:t>
        <a:bodyPr/>
        <a:lstStyle/>
        <a:p>
          <a:endParaRPr lang="en-US"/>
        </a:p>
      </dgm:t>
    </dgm:pt>
    <dgm:pt modelId="{98D75944-1B21-8E4B-9C85-E79F41BCF878}" type="pres">
      <dgm:prSet presAssocID="{6DA1B1BE-3FC7-214C-BC2D-E0E97A756DB4}" presName="rootConnector1" presStyleLbl="node1" presStyleIdx="0" presStyleCnt="0"/>
      <dgm:spPr/>
    </dgm:pt>
    <dgm:pt modelId="{698AB8EB-406C-3745-A548-3BCF4D3A20F8}" type="pres">
      <dgm:prSet presAssocID="{6DA1B1BE-3FC7-214C-BC2D-E0E97A756DB4}" presName="hierChild2" presStyleCnt="0"/>
      <dgm:spPr/>
    </dgm:pt>
    <dgm:pt modelId="{FCBAB2EC-3CC6-DA42-942B-062458F61E3D}" type="pres">
      <dgm:prSet presAssocID="{B4578527-CE6C-9D41-9204-1648C621CEAC}" presName="Name37" presStyleLbl="parChTrans1D2" presStyleIdx="0" presStyleCnt="5"/>
      <dgm:spPr/>
    </dgm:pt>
    <dgm:pt modelId="{1C1EF33E-787B-8F44-ACDC-0FA02FD6874C}" type="pres">
      <dgm:prSet presAssocID="{FC2C6C42-BA2F-144E-9BF6-8EB4579EB5C3}" presName="hierRoot2" presStyleCnt="0">
        <dgm:presLayoutVars>
          <dgm:hierBranch val="init"/>
        </dgm:presLayoutVars>
      </dgm:prSet>
      <dgm:spPr/>
    </dgm:pt>
    <dgm:pt modelId="{2529C032-D0AF-F64B-9D0F-9F83EF765D71}" type="pres">
      <dgm:prSet presAssocID="{FC2C6C42-BA2F-144E-9BF6-8EB4579EB5C3}" presName="rootComposite" presStyleCnt="0"/>
      <dgm:spPr/>
    </dgm:pt>
    <dgm:pt modelId="{31392F8F-1FB5-344C-9955-93AD322D8399}" type="pres">
      <dgm:prSet presAssocID="{FC2C6C42-BA2F-144E-9BF6-8EB4579EB5C3}" presName="rootText" presStyleLbl="node2" presStyleIdx="0" presStyleCnt="4">
        <dgm:presLayoutVars>
          <dgm:chPref val="3"/>
        </dgm:presLayoutVars>
      </dgm:prSet>
      <dgm:spPr/>
    </dgm:pt>
    <dgm:pt modelId="{DB6535D5-B200-E846-A047-7FF3FC0DACAC}" type="pres">
      <dgm:prSet presAssocID="{FC2C6C42-BA2F-144E-9BF6-8EB4579EB5C3}" presName="rootConnector" presStyleLbl="node2" presStyleIdx="0" presStyleCnt="4"/>
      <dgm:spPr/>
    </dgm:pt>
    <dgm:pt modelId="{310C69CC-B10E-2647-8625-28E6F75A3B7D}" type="pres">
      <dgm:prSet presAssocID="{FC2C6C42-BA2F-144E-9BF6-8EB4579EB5C3}" presName="hierChild4" presStyleCnt="0"/>
      <dgm:spPr/>
    </dgm:pt>
    <dgm:pt modelId="{C1B103FC-0D9D-0842-BA1E-634E2B3C2F32}" type="pres">
      <dgm:prSet presAssocID="{B3B0CE19-D7C6-5E43-B2D1-992812752D9C}" presName="Name37" presStyleLbl="parChTrans1D3" presStyleIdx="0" presStyleCnt="12"/>
      <dgm:spPr/>
    </dgm:pt>
    <dgm:pt modelId="{33A62D44-5583-2247-B5CF-019CF0855D64}" type="pres">
      <dgm:prSet presAssocID="{531F5728-C27F-034B-AE8C-F426991FA324}" presName="hierRoot2" presStyleCnt="0">
        <dgm:presLayoutVars>
          <dgm:hierBranch val="init"/>
        </dgm:presLayoutVars>
      </dgm:prSet>
      <dgm:spPr/>
    </dgm:pt>
    <dgm:pt modelId="{2D4198BA-9E45-7C49-AE36-F49E4195CB04}" type="pres">
      <dgm:prSet presAssocID="{531F5728-C27F-034B-AE8C-F426991FA324}" presName="rootComposite" presStyleCnt="0"/>
      <dgm:spPr/>
    </dgm:pt>
    <dgm:pt modelId="{45DA36FD-3CCE-C94D-AB13-91F2A98A61FD}" type="pres">
      <dgm:prSet presAssocID="{531F5728-C27F-034B-AE8C-F426991FA324}" presName="rootText" presStyleLbl="node3" presStyleIdx="0" presStyleCnt="12">
        <dgm:presLayoutVars>
          <dgm:chPref val="3"/>
        </dgm:presLayoutVars>
      </dgm:prSet>
      <dgm:spPr/>
    </dgm:pt>
    <dgm:pt modelId="{7291DF9E-67D7-0341-B1C6-8D9BAFD95C3A}" type="pres">
      <dgm:prSet presAssocID="{531F5728-C27F-034B-AE8C-F426991FA324}" presName="rootConnector" presStyleLbl="node3" presStyleIdx="0" presStyleCnt="12"/>
      <dgm:spPr/>
    </dgm:pt>
    <dgm:pt modelId="{29E39B2A-44B8-3E42-AF90-B9BDF99426A1}" type="pres">
      <dgm:prSet presAssocID="{531F5728-C27F-034B-AE8C-F426991FA324}" presName="hierChild4" presStyleCnt="0"/>
      <dgm:spPr/>
    </dgm:pt>
    <dgm:pt modelId="{36E2D9E9-1DCB-2D4E-9117-332D632E9259}" type="pres">
      <dgm:prSet presAssocID="{531F5728-C27F-034B-AE8C-F426991FA324}" presName="hierChild5" presStyleCnt="0"/>
      <dgm:spPr/>
    </dgm:pt>
    <dgm:pt modelId="{6FE196E6-F1E0-6F4E-BD4D-5E3DE73E0951}" type="pres">
      <dgm:prSet presAssocID="{6EC77F07-3B6F-9C44-88D2-42C8F8F0F590}" presName="Name37" presStyleLbl="parChTrans1D3" presStyleIdx="1" presStyleCnt="12"/>
      <dgm:spPr/>
    </dgm:pt>
    <dgm:pt modelId="{8381F55E-F38A-4544-95A8-65A7E4B52FD3}" type="pres">
      <dgm:prSet presAssocID="{A5BC7BE8-04C1-2A4A-944A-A673349E5940}" presName="hierRoot2" presStyleCnt="0">
        <dgm:presLayoutVars>
          <dgm:hierBranch val="init"/>
        </dgm:presLayoutVars>
      </dgm:prSet>
      <dgm:spPr/>
    </dgm:pt>
    <dgm:pt modelId="{6CEEF727-4091-CA48-98E4-FB16D0C311B1}" type="pres">
      <dgm:prSet presAssocID="{A5BC7BE8-04C1-2A4A-944A-A673349E5940}" presName="rootComposite" presStyleCnt="0"/>
      <dgm:spPr/>
    </dgm:pt>
    <dgm:pt modelId="{2BD7C73D-928B-6149-9108-825844175159}" type="pres">
      <dgm:prSet presAssocID="{A5BC7BE8-04C1-2A4A-944A-A673349E5940}" presName="rootText" presStyleLbl="node3" presStyleIdx="1" presStyleCnt="12">
        <dgm:presLayoutVars>
          <dgm:chPref val="3"/>
        </dgm:presLayoutVars>
      </dgm:prSet>
      <dgm:spPr/>
    </dgm:pt>
    <dgm:pt modelId="{916C0F38-FB6D-B248-B17F-D3E90EABADB2}" type="pres">
      <dgm:prSet presAssocID="{A5BC7BE8-04C1-2A4A-944A-A673349E5940}" presName="rootConnector" presStyleLbl="node3" presStyleIdx="1" presStyleCnt="12"/>
      <dgm:spPr/>
    </dgm:pt>
    <dgm:pt modelId="{22D0F021-E98D-F847-B76C-CDF695DC6E7B}" type="pres">
      <dgm:prSet presAssocID="{A5BC7BE8-04C1-2A4A-944A-A673349E5940}" presName="hierChild4" presStyleCnt="0"/>
      <dgm:spPr/>
    </dgm:pt>
    <dgm:pt modelId="{B8E2330A-E5B8-A441-80C7-1A0B64C2BCB2}" type="pres">
      <dgm:prSet presAssocID="{A5BC7BE8-04C1-2A4A-944A-A673349E5940}" presName="hierChild5" presStyleCnt="0"/>
      <dgm:spPr/>
    </dgm:pt>
    <dgm:pt modelId="{EBAFFAFE-3CF4-2041-911C-4741970447B1}" type="pres">
      <dgm:prSet presAssocID="{FC2C6C42-BA2F-144E-9BF6-8EB4579EB5C3}" presName="hierChild5" presStyleCnt="0"/>
      <dgm:spPr/>
    </dgm:pt>
    <dgm:pt modelId="{C073294A-9CB2-B145-9E89-3D3DAC3EFBF2}" type="pres">
      <dgm:prSet presAssocID="{19A4D961-1987-3B4D-94C5-5E9061DCE533}" presName="Name37" presStyleLbl="parChTrans1D2" presStyleIdx="1" presStyleCnt="5"/>
      <dgm:spPr/>
    </dgm:pt>
    <dgm:pt modelId="{AE93AF50-C7DE-A641-B175-854F72B89D44}" type="pres">
      <dgm:prSet presAssocID="{E58970F1-FF5A-0F49-BB66-778E55BAF8D9}" presName="hierRoot2" presStyleCnt="0">
        <dgm:presLayoutVars>
          <dgm:hierBranch val="init"/>
        </dgm:presLayoutVars>
      </dgm:prSet>
      <dgm:spPr/>
    </dgm:pt>
    <dgm:pt modelId="{AD5F02B5-C323-2A4F-A940-DCB7D195AF89}" type="pres">
      <dgm:prSet presAssocID="{E58970F1-FF5A-0F49-BB66-778E55BAF8D9}" presName="rootComposite" presStyleCnt="0"/>
      <dgm:spPr/>
    </dgm:pt>
    <dgm:pt modelId="{D2321CB2-87D9-E242-898F-3E82F5EC305D}" type="pres">
      <dgm:prSet presAssocID="{E58970F1-FF5A-0F49-BB66-778E55BAF8D9}" presName="rootText" presStyleLbl="node2" presStyleIdx="1" presStyleCnt="4">
        <dgm:presLayoutVars>
          <dgm:chPref val="3"/>
        </dgm:presLayoutVars>
      </dgm:prSet>
      <dgm:spPr/>
      <dgm:t>
        <a:bodyPr/>
        <a:lstStyle/>
        <a:p>
          <a:endParaRPr lang="en-US"/>
        </a:p>
      </dgm:t>
    </dgm:pt>
    <dgm:pt modelId="{703AC46F-F4AD-6345-BAFD-BE519582AB02}" type="pres">
      <dgm:prSet presAssocID="{E58970F1-FF5A-0F49-BB66-778E55BAF8D9}" presName="rootConnector" presStyleLbl="node2" presStyleIdx="1" presStyleCnt="4"/>
      <dgm:spPr/>
    </dgm:pt>
    <dgm:pt modelId="{B2806241-DB2A-004B-9857-E66B9FFB3D49}" type="pres">
      <dgm:prSet presAssocID="{E58970F1-FF5A-0F49-BB66-778E55BAF8D9}" presName="hierChild4" presStyleCnt="0"/>
      <dgm:spPr/>
    </dgm:pt>
    <dgm:pt modelId="{66538C40-3D50-E84A-A5AF-C918E941DA8E}" type="pres">
      <dgm:prSet presAssocID="{7566D6A5-EE83-C046-9C72-17F0B51A49C3}" presName="Name37" presStyleLbl="parChTrans1D3" presStyleIdx="2" presStyleCnt="12"/>
      <dgm:spPr/>
    </dgm:pt>
    <dgm:pt modelId="{66999E08-7783-FB4C-A48C-8F6711ADC61D}" type="pres">
      <dgm:prSet presAssocID="{57EA0F01-C8E5-9D4F-B5DF-C406280C59A2}" presName="hierRoot2" presStyleCnt="0">
        <dgm:presLayoutVars>
          <dgm:hierBranch val="init"/>
        </dgm:presLayoutVars>
      </dgm:prSet>
      <dgm:spPr/>
    </dgm:pt>
    <dgm:pt modelId="{64F4504D-9576-EA4B-8FC5-2E6C18C68928}" type="pres">
      <dgm:prSet presAssocID="{57EA0F01-C8E5-9D4F-B5DF-C406280C59A2}" presName="rootComposite" presStyleCnt="0"/>
      <dgm:spPr/>
    </dgm:pt>
    <dgm:pt modelId="{2F3AC204-1720-E746-96EC-079C37FC5FCA}" type="pres">
      <dgm:prSet presAssocID="{57EA0F01-C8E5-9D4F-B5DF-C406280C59A2}" presName="rootText" presStyleLbl="node3" presStyleIdx="2" presStyleCnt="12">
        <dgm:presLayoutVars>
          <dgm:chPref val="3"/>
        </dgm:presLayoutVars>
      </dgm:prSet>
      <dgm:spPr/>
    </dgm:pt>
    <dgm:pt modelId="{C568F2CD-068C-EB44-AC49-F15A0ED531F7}" type="pres">
      <dgm:prSet presAssocID="{57EA0F01-C8E5-9D4F-B5DF-C406280C59A2}" presName="rootConnector" presStyleLbl="node3" presStyleIdx="2" presStyleCnt="12"/>
      <dgm:spPr/>
    </dgm:pt>
    <dgm:pt modelId="{2EC26CEF-7586-3147-9F40-FD82CAB5BBA4}" type="pres">
      <dgm:prSet presAssocID="{57EA0F01-C8E5-9D4F-B5DF-C406280C59A2}" presName="hierChild4" presStyleCnt="0"/>
      <dgm:spPr/>
    </dgm:pt>
    <dgm:pt modelId="{F8BB1BD8-AC9F-F54B-966E-DC4E349ADB28}" type="pres">
      <dgm:prSet presAssocID="{57EA0F01-C8E5-9D4F-B5DF-C406280C59A2}" presName="hierChild5" presStyleCnt="0"/>
      <dgm:spPr/>
    </dgm:pt>
    <dgm:pt modelId="{56CA0498-D63F-1E40-80B4-937D1C638352}" type="pres">
      <dgm:prSet presAssocID="{23A48D6A-84CA-704F-85C3-2220C4632DEE}" presName="Name37" presStyleLbl="parChTrans1D3" presStyleIdx="3" presStyleCnt="12"/>
      <dgm:spPr/>
    </dgm:pt>
    <dgm:pt modelId="{F8950C24-83F1-4A4F-A316-8E0BC3F3F892}" type="pres">
      <dgm:prSet presAssocID="{C0996273-998D-684C-8A97-2DB3D55D09CC}" presName="hierRoot2" presStyleCnt="0">
        <dgm:presLayoutVars>
          <dgm:hierBranch val="init"/>
        </dgm:presLayoutVars>
      </dgm:prSet>
      <dgm:spPr/>
    </dgm:pt>
    <dgm:pt modelId="{5238DDC5-7701-254A-98ED-9DA5C6D8B744}" type="pres">
      <dgm:prSet presAssocID="{C0996273-998D-684C-8A97-2DB3D55D09CC}" presName="rootComposite" presStyleCnt="0"/>
      <dgm:spPr/>
    </dgm:pt>
    <dgm:pt modelId="{F194EDB0-24CD-AE4C-B688-9C988916DFFD}" type="pres">
      <dgm:prSet presAssocID="{C0996273-998D-684C-8A97-2DB3D55D09CC}" presName="rootText" presStyleLbl="node3" presStyleIdx="3" presStyleCnt="12">
        <dgm:presLayoutVars>
          <dgm:chPref val="3"/>
        </dgm:presLayoutVars>
      </dgm:prSet>
      <dgm:spPr/>
      <dgm:t>
        <a:bodyPr/>
        <a:lstStyle/>
        <a:p>
          <a:endParaRPr lang="en-US"/>
        </a:p>
      </dgm:t>
    </dgm:pt>
    <dgm:pt modelId="{943D5164-1C31-EB4E-86D9-81047A81564D}" type="pres">
      <dgm:prSet presAssocID="{C0996273-998D-684C-8A97-2DB3D55D09CC}" presName="rootConnector" presStyleLbl="node3" presStyleIdx="3" presStyleCnt="12"/>
      <dgm:spPr/>
    </dgm:pt>
    <dgm:pt modelId="{81A31D7E-5016-8946-BC44-4E16FCFF0B57}" type="pres">
      <dgm:prSet presAssocID="{C0996273-998D-684C-8A97-2DB3D55D09CC}" presName="hierChild4" presStyleCnt="0"/>
      <dgm:spPr/>
    </dgm:pt>
    <dgm:pt modelId="{927CD8C8-A391-CF40-B573-3C9C6FD64DE0}" type="pres">
      <dgm:prSet presAssocID="{C0996273-998D-684C-8A97-2DB3D55D09CC}" presName="hierChild5" presStyleCnt="0"/>
      <dgm:spPr/>
    </dgm:pt>
    <dgm:pt modelId="{D02C5978-615C-914C-A0F6-CB11E7790BA5}" type="pres">
      <dgm:prSet presAssocID="{B5ADED58-203A-8049-97C3-21456A39AB02}" presName="Name37" presStyleLbl="parChTrans1D3" presStyleIdx="4" presStyleCnt="12"/>
      <dgm:spPr/>
    </dgm:pt>
    <dgm:pt modelId="{96CDEFBB-D713-0A4E-A8B8-5824B33F6CA4}" type="pres">
      <dgm:prSet presAssocID="{0DAB506F-4C39-464A-AE3F-58C692864635}" presName="hierRoot2" presStyleCnt="0">
        <dgm:presLayoutVars>
          <dgm:hierBranch val="init"/>
        </dgm:presLayoutVars>
      </dgm:prSet>
      <dgm:spPr/>
    </dgm:pt>
    <dgm:pt modelId="{2AF5EF6B-6946-7B48-A3F0-559F76C86947}" type="pres">
      <dgm:prSet presAssocID="{0DAB506F-4C39-464A-AE3F-58C692864635}" presName="rootComposite" presStyleCnt="0"/>
      <dgm:spPr/>
    </dgm:pt>
    <dgm:pt modelId="{0FC2AD59-D264-D74F-B448-E8AD7B3DE737}" type="pres">
      <dgm:prSet presAssocID="{0DAB506F-4C39-464A-AE3F-58C692864635}" presName="rootText" presStyleLbl="node3" presStyleIdx="4" presStyleCnt="12">
        <dgm:presLayoutVars>
          <dgm:chPref val="3"/>
        </dgm:presLayoutVars>
      </dgm:prSet>
      <dgm:spPr/>
    </dgm:pt>
    <dgm:pt modelId="{AC71D7D5-DB97-2A4A-B23A-857E624AD12F}" type="pres">
      <dgm:prSet presAssocID="{0DAB506F-4C39-464A-AE3F-58C692864635}" presName="rootConnector" presStyleLbl="node3" presStyleIdx="4" presStyleCnt="12"/>
      <dgm:spPr/>
    </dgm:pt>
    <dgm:pt modelId="{FD6CCF4E-DC4A-9E4B-8621-2E1E68DE2F86}" type="pres">
      <dgm:prSet presAssocID="{0DAB506F-4C39-464A-AE3F-58C692864635}" presName="hierChild4" presStyleCnt="0"/>
      <dgm:spPr/>
    </dgm:pt>
    <dgm:pt modelId="{99A827F6-9774-6043-9A8F-30646C42EDC7}" type="pres">
      <dgm:prSet presAssocID="{0DAB506F-4C39-464A-AE3F-58C692864635}" presName="hierChild5" presStyleCnt="0"/>
      <dgm:spPr/>
    </dgm:pt>
    <dgm:pt modelId="{3413FB75-C4C7-E84A-BC1D-CFBCB729A73F}" type="pres">
      <dgm:prSet presAssocID="{1C1BF3D8-DF9F-EB45-810E-D7AF2FA2012E}" presName="Name37" presStyleLbl="parChTrans1D3" presStyleIdx="5" presStyleCnt="12"/>
      <dgm:spPr/>
    </dgm:pt>
    <dgm:pt modelId="{AB23C05F-6138-CF40-B18D-182168BA84F9}" type="pres">
      <dgm:prSet presAssocID="{61DDFD40-167E-4646-AC32-D53360BA4561}" presName="hierRoot2" presStyleCnt="0">
        <dgm:presLayoutVars>
          <dgm:hierBranch val="init"/>
        </dgm:presLayoutVars>
      </dgm:prSet>
      <dgm:spPr/>
    </dgm:pt>
    <dgm:pt modelId="{00228A76-D73B-BC4C-B89C-6B1E8B372793}" type="pres">
      <dgm:prSet presAssocID="{61DDFD40-167E-4646-AC32-D53360BA4561}" presName="rootComposite" presStyleCnt="0"/>
      <dgm:spPr/>
    </dgm:pt>
    <dgm:pt modelId="{3D566557-5F52-5141-92E1-419B2BA0ADC7}" type="pres">
      <dgm:prSet presAssocID="{61DDFD40-167E-4646-AC32-D53360BA4561}" presName="rootText" presStyleLbl="node3" presStyleIdx="5" presStyleCnt="12" custLinFactNeighborY="-13132">
        <dgm:presLayoutVars>
          <dgm:chPref val="3"/>
        </dgm:presLayoutVars>
      </dgm:prSet>
      <dgm:spPr/>
      <dgm:t>
        <a:bodyPr/>
        <a:lstStyle/>
        <a:p>
          <a:endParaRPr lang="en-US"/>
        </a:p>
      </dgm:t>
    </dgm:pt>
    <dgm:pt modelId="{501A1D13-383E-C942-BB8E-956C0EB2343E}" type="pres">
      <dgm:prSet presAssocID="{61DDFD40-167E-4646-AC32-D53360BA4561}" presName="rootConnector" presStyleLbl="node3" presStyleIdx="5" presStyleCnt="12"/>
      <dgm:spPr/>
    </dgm:pt>
    <dgm:pt modelId="{77ADBB89-2121-9349-84C3-84B93DEFBC94}" type="pres">
      <dgm:prSet presAssocID="{61DDFD40-167E-4646-AC32-D53360BA4561}" presName="hierChild4" presStyleCnt="0"/>
      <dgm:spPr/>
    </dgm:pt>
    <dgm:pt modelId="{F727D3B3-8DBD-7F41-BD19-BE5C1B548337}" type="pres">
      <dgm:prSet presAssocID="{61DDFD40-167E-4646-AC32-D53360BA4561}" presName="hierChild5" presStyleCnt="0"/>
      <dgm:spPr/>
    </dgm:pt>
    <dgm:pt modelId="{C02471B6-7DA2-1B42-8403-3465099AF9C0}" type="pres">
      <dgm:prSet presAssocID="{E58970F1-FF5A-0F49-BB66-778E55BAF8D9}" presName="hierChild5" presStyleCnt="0"/>
      <dgm:spPr/>
    </dgm:pt>
    <dgm:pt modelId="{B718311B-026D-284B-A4D6-93F1252637ED}" type="pres">
      <dgm:prSet presAssocID="{5B8A2875-F3EB-4343-925C-CA0F4D0F1DF7}" presName="Name37" presStyleLbl="parChTrans1D2" presStyleIdx="2" presStyleCnt="5"/>
      <dgm:spPr/>
    </dgm:pt>
    <dgm:pt modelId="{79177DE2-AD97-CA45-8D16-6E7708AA5D2E}" type="pres">
      <dgm:prSet presAssocID="{0343FF14-A481-4542-B7D9-88ADC63516C2}" presName="hierRoot2" presStyleCnt="0">
        <dgm:presLayoutVars>
          <dgm:hierBranch val="init"/>
        </dgm:presLayoutVars>
      </dgm:prSet>
      <dgm:spPr/>
    </dgm:pt>
    <dgm:pt modelId="{0D41E9AD-AE3A-E54A-B1E3-14767DC2E90F}" type="pres">
      <dgm:prSet presAssocID="{0343FF14-A481-4542-B7D9-88ADC63516C2}" presName="rootComposite" presStyleCnt="0"/>
      <dgm:spPr/>
    </dgm:pt>
    <dgm:pt modelId="{0A87282F-40F9-734E-AD8D-D84139982C7B}" type="pres">
      <dgm:prSet presAssocID="{0343FF14-A481-4542-B7D9-88ADC63516C2}" presName="rootText" presStyleLbl="node2" presStyleIdx="2" presStyleCnt="4">
        <dgm:presLayoutVars>
          <dgm:chPref val="3"/>
        </dgm:presLayoutVars>
      </dgm:prSet>
      <dgm:spPr/>
    </dgm:pt>
    <dgm:pt modelId="{23B934FE-BCAA-9246-B5E5-401D1B3D7361}" type="pres">
      <dgm:prSet presAssocID="{0343FF14-A481-4542-B7D9-88ADC63516C2}" presName="rootConnector" presStyleLbl="node2" presStyleIdx="2" presStyleCnt="4"/>
      <dgm:spPr/>
    </dgm:pt>
    <dgm:pt modelId="{638C9960-8936-4848-BED3-16657DC418AB}" type="pres">
      <dgm:prSet presAssocID="{0343FF14-A481-4542-B7D9-88ADC63516C2}" presName="hierChild4" presStyleCnt="0"/>
      <dgm:spPr/>
    </dgm:pt>
    <dgm:pt modelId="{BEDEC7C0-7CD9-804D-BC6C-73A2B60EA66B}" type="pres">
      <dgm:prSet presAssocID="{B2175FD2-C08E-0A45-9EB0-71ECD204C57D}" presName="Name37" presStyleLbl="parChTrans1D3" presStyleIdx="6" presStyleCnt="12"/>
      <dgm:spPr/>
    </dgm:pt>
    <dgm:pt modelId="{ED477CB6-E978-7B46-82CF-B1D4CBFE665F}" type="pres">
      <dgm:prSet presAssocID="{0BC25CCD-F62F-3C49-B06B-03D568DBBE61}" presName="hierRoot2" presStyleCnt="0">
        <dgm:presLayoutVars>
          <dgm:hierBranch val="init"/>
        </dgm:presLayoutVars>
      </dgm:prSet>
      <dgm:spPr/>
    </dgm:pt>
    <dgm:pt modelId="{97EE1B7B-4DB2-2E49-B0C5-1D63CF6AD196}" type="pres">
      <dgm:prSet presAssocID="{0BC25CCD-F62F-3C49-B06B-03D568DBBE61}" presName="rootComposite" presStyleCnt="0"/>
      <dgm:spPr/>
    </dgm:pt>
    <dgm:pt modelId="{7B60D2FF-AA99-6E46-8B0A-A9002F9A6D5F}" type="pres">
      <dgm:prSet presAssocID="{0BC25CCD-F62F-3C49-B06B-03D568DBBE61}" presName="rootText" presStyleLbl="node3" presStyleIdx="6" presStyleCnt="12">
        <dgm:presLayoutVars>
          <dgm:chPref val="3"/>
        </dgm:presLayoutVars>
      </dgm:prSet>
      <dgm:spPr/>
    </dgm:pt>
    <dgm:pt modelId="{DD4A4BBA-81D1-6741-824A-1CF1A6F5B795}" type="pres">
      <dgm:prSet presAssocID="{0BC25CCD-F62F-3C49-B06B-03D568DBBE61}" presName="rootConnector" presStyleLbl="node3" presStyleIdx="6" presStyleCnt="12"/>
      <dgm:spPr/>
    </dgm:pt>
    <dgm:pt modelId="{9FD763C2-3C83-4A4A-BC2F-0D4A7CC8ADA9}" type="pres">
      <dgm:prSet presAssocID="{0BC25CCD-F62F-3C49-B06B-03D568DBBE61}" presName="hierChild4" presStyleCnt="0"/>
      <dgm:spPr/>
    </dgm:pt>
    <dgm:pt modelId="{34CFEFC7-C1C3-2844-8BD1-CBB4BBE9916E}" type="pres">
      <dgm:prSet presAssocID="{0BC25CCD-F62F-3C49-B06B-03D568DBBE61}" presName="hierChild5" presStyleCnt="0"/>
      <dgm:spPr/>
    </dgm:pt>
    <dgm:pt modelId="{EE026933-27A4-D04D-94BE-2CEE79D63BCC}" type="pres">
      <dgm:prSet presAssocID="{5B3EFE08-B293-E241-A061-8248578FACC6}" presName="Name37" presStyleLbl="parChTrans1D3" presStyleIdx="7" presStyleCnt="12"/>
      <dgm:spPr/>
    </dgm:pt>
    <dgm:pt modelId="{3FD36980-980F-614D-BC59-ACB7FAC72FFA}" type="pres">
      <dgm:prSet presAssocID="{B7A04317-3074-3845-BC23-C00627C02379}" presName="hierRoot2" presStyleCnt="0">
        <dgm:presLayoutVars>
          <dgm:hierBranch val="init"/>
        </dgm:presLayoutVars>
      </dgm:prSet>
      <dgm:spPr/>
    </dgm:pt>
    <dgm:pt modelId="{A8A9854F-0057-2F46-ABFC-377BBF6E1D2A}" type="pres">
      <dgm:prSet presAssocID="{B7A04317-3074-3845-BC23-C00627C02379}" presName="rootComposite" presStyleCnt="0"/>
      <dgm:spPr/>
    </dgm:pt>
    <dgm:pt modelId="{AB3291E0-4818-A94A-B0D7-A83DFD99FF2A}" type="pres">
      <dgm:prSet presAssocID="{B7A04317-3074-3845-BC23-C00627C02379}" presName="rootText" presStyleLbl="node3" presStyleIdx="7" presStyleCnt="12">
        <dgm:presLayoutVars>
          <dgm:chPref val="3"/>
        </dgm:presLayoutVars>
      </dgm:prSet>
      <dgm:spPr/>
      <dgm:t>
        <a:bodyPr/>
        <a:lstStyle/>
        <a:p>
          <a:endParaRPr lang="en-US"/>
        </a:p>
      </dgm:t>
    </dgm:pt>
    <dgm:pt modelId="{351424B9-0027-4C45-A28C-AF16C61A91F0}" type="pres">
      <dgm:prSet presAssocID="{B7A04317-3074-3845-BC23-C00627C02379}" presName="rootConnector" presStyleLbl="node3" presStyleIdx="7" presStyleCnt="12"/>
      <dgm:spPr/>
    </dgm:pt>
    <dgm:pt modelId="{E807B5B8-2E1D-C64D-A2B9-D96B2A115915}" type="pres">
      <dgm:prSet presAssocID="{B7A04317-3074-3845-BC23-C00627C02379}" presName="hierChild4" presStyleCnt="0"/>
      <dgm:spPr/>
    </dgm:pt>
    <dgm:pt modelId="{FD8867E5-2167-E348-8418-190B15678679}" type="pres">
      <dgm:prSet presAssocID="{B7A04317-3074-3845-BC23-C00627C02379}" presName="hierChild5" presStyleCnt="0"/>
      <dgm:spPr/>
    </dgm:pt>
    <dgm:pt modelId="{002289B6-4307-974E-9A0E-BCCBDD1ED44E}" type="pres">
      <dgm:prSet presAssocID="{5E0D17B5-44FB-3246-BAF8-ADD3DF3C7FC1}" presName="Name37" presStyleLbl="parChTrans1D3" presStyleIdx="8" presStyleCnt="12"/>
      <dgm:spPr/>
    </dgm:pt>
    <dgm:pt modelId="{71792EC9-0BBE-034B-9703-8DCC9CCA85EE}" type="pres">
      <dgm:prSet presAssocID="{B040280C-FEC6-E744-9B7D-AA343F7D5758}" presName="hierRoot2" presStyleCnt="0">
        <dgm:presLayoutVars>
          <dgm:hierBranch val="init"/>
        </dgm:presLayoutVars>
      </dgm:prSet>
      <dgm:spPr/>
    </dgm:pt>
    <dgm:pt modelId="{56A7265B-2303-2E45-A77E-7EA2EA299FC9}" type="pres">
      <dgm:prSet presAssocID="{B040280C-FEC6-E744-9B7D-AA343F7D5758}" presName="rootComposite" presStyleCnt="0"/>
      <dgm:spPr/>
    </dgm:pt>
    <dgm:pt modelId="{8B86778B-2446-F043-B896-FA6307F981FB}" type="pres">
      <dgm:prSet presAssocID="{B040280C-FEC6-E744-9B7D-AA343F7D5758}" presName="rootText" presStyleLbl="node3" presStyleIdx="8" presStyleCnt="12">
        <dgm:presLayoutVars>
          <dgm:chPref val="3"/>
        </dgm:presLayoutVars>
      </dgm:prSet>
      <dgm:spPr/>
      <dgm:t>
        <a:bodyPr/>
        <a:lstStyle/>
        <a:p>
          <a:endParaRPr lang="en-US"/>
        </a:p>
      </dgm:t>
    </dgm:pt>
    <dgm:pt modelId="{20BDE0F4-40A6-6346-9755-344C8A0105E8}" type="pres">
      <dgm:prSet presAssocID="{B040280C-FEC6-E744-9B7D-AA343F7D5758}" presName="rootConnector" presStyleLbl="node3" presStyleIdx="8" presStyleCnt="12"/>
      <dgm:spPr/>
    </dgm:pt>
    <dgm:pt modelId="{22E83151-0466-644E-9080-732E361CBF1E}" type="pres">
      <dgm:prSet presAssocID="{B040280C-FEC6-E744-9B7D-AA343F7D5758}" presName="hierChild4" presStyleCnt="0"/>
      <dgm:spPr/>
    </dgm:pt>
    <dgm:pt modelId="{50F7C757-662E-DD4E-B1FC-040D8CD66579}" type="pres">
      <dgm:prSet presAssocID="{B040280C-FEC6-E744-9B7D-AA343F7D5758}" presName="hierChild5" presStyleCnt="0"/>
      <dgm:spPr/>
    </dgm:pt>
    <dgm:pt modelId="{8422A27B-8C06-EE4D-96F5-655FE36DB765}" type="pres">
      <dgm:prSet presAssocID="{0343FF14-A481-4542-B7D9-88ADC63516C2}" presName="hierChild5" presStyleCnt="0"/>
      <dgm:spPr/>
    </dgm:pt>
    <dgm:pt modelId="{244CC2AF-3E0E-B34D-8581-18A9F9F7B590}" type="pres">
      <dgm:prSet presAssocID="{E366A829-D02B-9545-A544-62A65EBEC7BF}" presName="Name37" presStyleLbl="parChTrans1D2" presStyleIdx="3" presStyleCnt="5"/>
      <dgm:spPr/>
    </dgm:pt>
    <dgm:pt modelId="{C49C746F-5045-1D44-87B8-9BAB81CFDFA7}" type="pres">
      <dgm:prSet presAssocID="{DF6923A1-11AC-BD4A-9DA7-1EA529909DB6}" presName="hierRoot2" presStyleCnt="0">
        <dgm:presLayoutVars>
          <dgm:hierBranch val="init"/>
        </dgm:presLayoutVars>
      </dgm:prSet>
      <dgm:spPr/>
    </dgm:pt>
    <dgm:pt modelId="{E3FF8B1E-1F62-1E42-95C2-37ADCBBF798E}" type="pres">
      <dgm:prSet presAssocID="{DF6923A1-11AC-BD4A-9DA7-1EA529909DB6}" presName="rootComposite" presStyleCnt="0"/>
      <dgm:spPr/>
    </dgm:pt>
    <dgm:pt modelId="{8A0122F9-DA3E-AA4A-9BE5-F81EAC303D89}" type="pres">
      <dgm:prSet presAssocID="{DF6923A1-11AC-BD4A-9DA7-1EA529909DB6}" presName="rootText" presStyleLbl="node2" presStyleIdx="3" presStyleCnt="4">
        <dgm:presLayoutVars>
          <dgm:chPref val="3"/>
        </dgm:presLayoutVars>
      </dgm:prSet>
      <dgm:spPr/>
      <dgm:t>
        <a:bodyPr/>
        <a:lstStyle/>
        <a:p>
          <a:endParaRPr lang="en-US"/>
        </a:p>
      </dgm:t>
    </dgm:pt>
    <dgm:pt modelId="{F0B63A01-7CAE-0C4F-B285-25F04616CB61}" type="pres">
      <dgm:prSet presAssocID="{DF6923A1-11AC-BD4A-9DA7-1EA529909DB6}" presName="rootConnector" presStyleLbl="node2" presStyleIdx="3" presStyleCnt="4"/>
      <dgm:spPr/>
    </dgm:pt>
    <dgm:pt modelId="{2D2AB565-7030-B046-B5A0-6F6B1A746C69}" type="pres">
      <dgm:prSet presAssocID="{DF6923A1-11AC-BD4A-9DA7-1EA529909DB6}" presName="hierChild4" presStyleCnt="0"/>
      <dgm:spPr/>
    </dgm:pt>
    <dgm:pt modelId="{552930A4-CB60-AD41-A734-840CE47560DF}" type="pres">
      <dgm:prSet presAssocID="{20CDCEF5-8B42-304D-85F1-67CF14BB7603}" presName="Name37" presStyleLbl="parChTrans1D3" presStyleIdx="9" presStyleCnt="12"/>
      <dgm:spPr/>
    </dgm:pt>
    <dgm:pt modelId="{61588905-07CC-5147-BA8A-38C722A5A2AE}" type="pres">
      <dgm:prSet presAssocID="{7AE72CE7-75D1-E142-A4C2-E838B8C28AE0}" presName="hierRoot2" presStyleCnt="0">
        <dgm:presLayoutVars>
          <dgm:hierBranch val="init"/>
        </dgm:presLayoutVars>
      </dgm:prSet>
      <dgm:spPr/>
    </dgm:pt>
    <dgm:pt modelId="{E4E18420-0FD4-7441-A001-4D3456157CFD}" type="pres">
      <dgm:prSet presAssocID="{7AE72CE7-75D1-E142-A4C2-E838B8C28AE0}" presName="rootComposite" presStyleCnt="0"/>
      <dgm:spPr/>
    </dgm:pt>
    <dgm:pt modelId="{80EE60AB-8F47-794C-A22A-871EDC2FD4D6}" type="pres">
      <dgm:prSet presAssocID="{7AE72CE7-75D1-E142-A4C2-E838B8C28AE0}" presName="rootText" presStyleLbl="node3" presStyleIdx="9" presStyleCnt="12">
        <dgm:presLayoutVars>
          <dgm:chPref val="3"/>
        </dgm:presLayoutVars>
      </dgm:prSet>
      <dgm:spPr/>
    </dgm:pt>
    <dgm:pt modelId="{A45315FB-51BB-3B42-B965-49093F046CA7}" type="pres">
      <dgm:prSet presAssocID="{7AE72CE7-75D1-E142-A4C2-E838B8C28AE0}" presName="rootConnector" presStyleLbl="node3" presStyleIdx="9" presStyleCnt="12"/>
      <dgm:spPr/>
    </dgm:pt>
    <dgm:pt modelId="{0E49C994-5BA3-6646-AB6D-5703A2BC03B5}" type="pres">
      <dgm:prSet presAssocID="{7AE72CE7-75D1-E142-A4C2-E838B8C28AE0}" presName="hierChild4" presStyleCnt="0"/>
      <dgm:spPr/>
    </dgm:pt>
    <dgm:pt modelId="{481D0917-C4C1-004E-A239-630AAC602D0D}" type="pres">
      <dgm:prSet presAssocID="{7AE72CE7-75D1-E142-A4C2-E838B8C28AE0}" presName="hierChild5" presStyleCnt="0"/>
      <dgm:spPr/>
    </dgm:pt>
    <dgm:pt modelId="{0C907193-0158-EA41-964F-9FFEBB13188F}" type="pres">
      <dgm:prSet presAssocID="{7C44CE78-3683-A544-A6F1-2E01600F388F}" presName="Name37" presStyleLbl="parChTrans1D3" presStyleIdx="10" presStyleCnt="12"/>
      <dgm:spPr/>
    </dgm:pt>
    <dgm:pt modelId="{9EB2E62F-2CDD-A440-95A2-F936D03A2C9B}" type="pres">
      <dgm:prSet presAssocID="{1E444111-66BF-CE4B-852C-011D94719E90}" presName="hierRoot2" presStyleCnt="0">
        <dgm:presLayoutVars>
          <dgm:hierBranch val="init"/>
        </dgm:presLayoutVars>
      </dgm:prSet>
      <dgm:spPr/>
    </dgm:pt>
    <dgm:pt modelId="{3D0FD3AC-24BA-534A-9A73-805B831771D1}" type="pres">
      <dgm:prSet presAssocID="{1E444111-66BF-CE4B-852C-011D94719E90}" presName="rootComposite" presStyleCnt="0"/>
      <dgm:spPr/>
    </dgm:pt>
    <dgm:pt modelId="{7E224D94-4C2D-944A-8133-2B684E9981BC}" type="pres">
      <dgm:prSet presAssocID="{1E444111-66BF-CE4B-852C-011D94719E90}" presName="rootText" presStyleLbl="node3" presStyleIdx="10" presStyleCnt="12">
        <dgm:presLayoutVars>
          <dgm:chPref val="3"/>
        </dgm:presLayoutVars>
      </dgm:prSet>
      <dgm:spPr/>
    </dgm:pt>
    <dgm:pt modelId="{6870BCBD-BC64-B14A-AAF3-DA95CA610DDD}" type="pres">
      <dgm:prSet presAssocID="{1E444111-66BF-CE4B-852C-011D94719E90}" presName="rootConnector" presStyleLbl="node3" presStyleIdx="10" presStyleCnt="12"/>
      <dgm:spPr/>
    </dgm:pt>
    <dgm:pt modelId="{96889DBD-BD59-F549-856B-2C4F87ED11E1}" type="pres">
      <dgm:prSet presAssocID="{1E444111-66BF-CE4B-852C-011D94719E90}" presName="hierChild4" presStyleCnt="0"/>
      <dgm:spPr/>
    </dgm:pt>
    <dgm:pt modelId="{4B1BD261-A003-6C41-9B84-7948EBDA02B8}" type="pres">
      <dgm:prSet presAssocID="{1E444111-66BF-CE4B-852C-011D94719E90}" presName="hierChild5" presStyleCnt="0"/>
      <dgm:spPr/>
    </dgm:pt>
    <dgm:pt modelId="{9D9AB431-B672-954D-A2BF-6E7C32F5650E}" type="pres">
      <dgm:prSet presAssocID="{EA580B74-8071-AA47-939F-43B36661D10E}" presName="Name37" presStyleLbl="parChTrans1D3" presStyleIdx="11" presStyleCnt="12"/>
      <dgm:spPr/>
    </dgm:pt>
    <dgm:pt modelId="{A6B00B76-DBA8-224C-B5E0-3EE8AEFE4AEE}" type="pres">
      <dgm:prSet presAssocID="{F73FB25D-77B9-A748-87EF-640EF7C469D6}" presName="hierRoot2" presStyleCnt="0">
        <dgm:presLayoutVars>
          <dgm:hierBranch val="init"/>
        </dgm:presLayoutVars>
      </dgm:prSet>
      <dgm:spPr/>
    </dgm:pt>
    <dgm:pt modelId="{D7496B6D-973D-E14E-8191-AC62795084EF}" type="pres">
      <dgm:prSet presAssocID="{F73FB25D-77B9-A748-87EF-640EF7C469D6}" presName="rootComposite" presStyleCnt="0"/>
      <dgm:spPr/>
    </dgm:pt>
    <dgm:pt modelId="{95EC2B2D-B5E3-FF4E-AC3B-5701922F5C32}" type="pres">
      <dgm:prSet presAssocID="{F73FB25D-77B9-A748-87EF-640EF7C469D6}" presName="rootText" presStyleLbl="node3" presStyleIdx="11" presStyleCnt="12">
        <dgm:presLayoutVars>
          <dgm:chPref val="3"/>
        </dgm:presLayoutVars>
      </dgm:prSet>
      <dgm:spPr/>
    </dgm:pt>
    <dgm:pt modelId="{64BF9B1D-5B1B-BB42-9380-9E57F77D82E7}" type="pres">
      <dgm:prSet presAssocID="{F73FB25D-77B9-A748-87EF-640EF7C469D6}" presName="rootConnector" presStyleLbl="node3" presStyleIdx="11" presStyleCnt="12"/>
      <dgm:spPr/>
    </dgm:pt>
    <dgm:pt modelId="{FC972B44-B69B-294D-A9F1-89499DA7A4CC}" type="pres">
      <dgm:prSet presAssocID="{F73FB25D-77B9-A748-87EF-640EF7C469D6}" presName="hierChild4" presStyleCnt="0"/>
      <dgm:spPr/>
    </dgm:pt>
    <dgm:pt modelId="{0691CCE0-68E0-5A47-8C34-CE318E45083E}" type="pres">
      <dgm:prSet presAssocID="{F73FB25D-77B9-A748-87EF-640EF7C469D6}" presName="hierChild5" presStyleCnt="0"/>
      <dgm:spPr/>
    </dgm:pt>
    <dgm:pt modelId="{386B8FEE-6621-E84A-9301-5208E5A400BB}" type="pres">
      <dgm:prSet presAssocID="{DF6923A1-11AC-BD4A-9DA7-1EA529909DB6}" presName="hierChild5" presStyleCnt="0"/>
      <dgm:spPr/>
    </dgm:pt>
    <dgm:pt modelId="{82E601A3-0405-0547-AD98-CD13DAB70324}" type="pres">
      <dgm:prSet presAssocID="{6DA1B1BE-3FC7-214C-BC2D-E0E97A756DB4}" presName="hierChild3" presStyleCnt="0"/>
      <dgm:spPr/>
    </dgm:pt>
    <dgm:pt modelId="{4A0CE72E-DD68-2B4A-99B8-AB6C1F94AA41}" type="pres">
      <dgm:prSet presAssocID="{A84E6D61-711D-A648-B136-B13055B869BC}" presName="Name111" presStyleLbl="parChTrans1D2" presStyleIdx="4" presStyleCnt="5"/>
      <dgm:spPr/>
    </dgm:pt>
    <dgm:pt modelId="{7AE3DEE0-6209-914F-8829-0C2597A5FF0C}" type="pres">
      <dgm:prSet presAssocID="{A6DB534F-4A37-0840-8E33-48D5E414845E}" presName="hierRoot3" presStyleCnt="0">
        <dgm:presLayoutVars>
          <dgm:hierBranch val="init"/>
        </dgm:presLayoutVars>
      </dgm:prSet>
      <dgm:spPr/>
    </dgm:pt>
    <dgm:pt modelId="{4B3EE85C-A10B-7340-AD5F-E07382F15DB7}" type="pres">
      <dgm:prSet presAssocID="{A6DB534F-4A37-0840-8E33-48D5E414845E}" presName="rootComposite3" presStyleCnt="0"/>
      <dgm:spPr/>
    </dgm:pt>
    <dgm:pt modelId="{C2116CBD-38A8-3D4E-AC08-C25EFBF4F72B}" type="pres">
      <dgm:prSet presAssocID="{A6DB534F-4A37-0840-8E33-48D5E414845E}" presName="rootText3" presStyleLbl="asst1" presStyleIdx="0" presStyleCnt="1">
        <dgm:presLayoutVars>
          <dgm:chPref val="3"/>
        </dgm:presLayoutVars>
      </dgm:prSet>
      <dgm:spPr/>
    </dgm:pt>
    <dgm:pt modelId="{646D417F-5A46-7D45-A1EF-C3B375FB4FE1}" type="pres">
      <dgm:prSet presAssocID="{A6DB534F-4A37-0840-8E33-48D5E414845E}" presName="rootConnector3" presStyleLbl="asst1" presStyleIdx="0" presStyleCnt="1"/>
      <dgm:spPr/>
    </dgm:pt>
    <dgm:pt modelId="{FC586AB8-534C-9D4A-982D-490D4D001AC8}" type="pres">
      <dgm:prSet presAssocID="{A6DB534F-4A37-0840-8E33-48D5E414845E}" presName="hierChild6" presStyleCnt="0"/>
      <dgm:spPr/>
    </dgm:pt>
    <dgm:pt modelId="{83BE56A9-D004-344E-9C7A-D07488822CF9}" type="pres">
      <dgm:prSet presAssocID="{A6DB534F-4A37-0840-8E33-48D5E414845E}" presName="hierChild7" presStyleCnt="0"/>
      <dgm:spPr/>
    </dgm:pt>
  </dgm:ptLst>
  <dgm:cxnLst>
    <dgm:cxn modelId="{BE8EEE4A-9A6D-B940-B746-F1307AB312AE}" type="presOf" srcId="{5B8A2875-F3EB-4343-925C-CA0F4D0F1DF7}" destId="{B718311B-026D-284B-A4D6-93F1252637ED}" srcOrd="0" destOrd="0" presId="urn:microsoft.com/office/officeart/2005/8/layout/orgChart1"/>
    <dgm:cxn modelId="{75BDCD2C-2A13-F643-B390-EA1B9D08042B}" srcId="{6DA1B1BE-3FC7-214C-BC2D-E0E97A756DB4}" destId="{E58970F1-FF5A-0F49-BB66-778E55BAF8D9}" srcOrd="2" destOrd="0" parTransId="{19A4D961-1987-3B4D-94C5-5E9061DCE533}" sibTransId="{A6C787BC-F8C9-E34A-B8C8-87707E974B18}"/>
    <dgm:cxn modelId="{6915A4C0-F857-334D-9744-403D3E9BFF96}" type="presOf" srcId="{5E0D17B5-44FB-3246-BAF8-ADD3DF3C7FC1}" destId="{002289B6-4307-974E-9A0E-BCCBDD1ED44E}" srcOrd="0" destOrd="0" presId="urn:microsoft.com/office/officeart/2005/8/layout/orgChart1"/>
    <dgm:cxn modelId="{6862F360-9115-4444-A738-1095D7120DB7}" srcId="{E58970F1-FF5A-0F49-BB66-778E55BAF8D9}" destId="{61DDFD40-167E-4646-AC32-D53360BA4561}" srcOrd="3" destOrd="0" parTransId="{1C1BF3D8-DF9F-EB45-810E-D7AF2FA2012E}" sibTransId="{76C7C835-93AD-614A-8EFE-74BCBF11C1F0}"/>
    <dgm:cxn modelId="{A5C86D55-EC1A-E249-8B9D-74B56B4A9A0E}" type="presOf" srcId="{D63A49D1-1901-344A-B25E-63B3BA553FD7}" destId="{0F4A981F-CC4C-7F49-998B-08B316DF57C7}" srcOrd="0" destOrd="0" presId="urn:microsoft.com/office/officeart/2005/8/layout/orgChart1"/>
    <dgm:cxn modelId="{B3C105A6-649F-9C40-82E6-5C66AF64F70E}" type="presOf" srcId="{B3B0CE19-D7C6-5E43-B2D1-992812752D9C}" destId="{C1B103FC-0D9D-0842-BA1E-634E2B3C2F32}" srcOrd="0" destOrd="0" presId="urn:microsoft.com/office/officeart/2005/8/layout/orgChart1"/>
    <dgm:cxn modelId="{B42610D3-74C1-2C49-9EBA-C218FDF49537}" type="presOf" srcId="{0343FF14-A481-4542-B7D9-88ADC63516C2}" destId="{0A87282F-40F9-734E-AD8D-D84139982C7B}" srcOrd="0" destOrd="0" presId="urn:microsoft.com/office/officeart/2005/8/layout/orgChart1"/>
    <dgm:cxn modelId="{7321D514-6B86-D742-9388-940872B2675F}" type="presOf" srcId="{7AE72CE7-75D1-E142-A4C2-E838B8C28AE0}" destId="{A45315FB-51BB-3B42-B965-49093F046CA7}" srcOrd="1" destOrd="0" presId="urn:microsoft.com/office/officeart/2005/8/layout/orgChart1"/>
    <dgm:cxn modelId="{7A31DEC1-2EA0-A240-A5A7-254EEAD9DBD0}" srcId="{D63A49D1-1901-344A-B25E-63B3BA553FD7}" destId="{6DA1B1BE-3FC7-214C-BC2D-E0E97A756DB4}" srcOrd="0" destOrd="0" parTransId="{B435F3E6-94FA-B442-970D-EDC05F08AEAD}" sibTransId="{6D5A6627-0CDF-8D42-A2FF-74FB21D45480}"/>
    <dgm:cxn modelId="{C9720E67-1CFB-224E-8713-832470021265}" type="presOf" srcId="{B2175FD2-C08E-0A45-9EB0-71ECD204C57D}" destId="{BEDEC7C0-7CD9-804D-BC6C-73A2B60EA66B}" srcOrd="0" destOrd="0" presId="urn:microsoft.com/office/officeart/2005/8/layout/orgChart1"/>
    <dgm:cxn modelId="{A78AEABD-189C-814E-8EA4-F0012770E669}" type="presOf" srcId="{1E444111-66BF-CE4B-852C-011D94719E90}" destId="{7E224D94-4C2D-944A-8133-2B684E9981BC}" srcOrd="0" destOrd="0" presId="urn:microsoft.com/office/officeart/2005/8/layout/orgChart1"/>
    <dgm:cxn modelId="{6D974AF5-E8E6-5C4C-A93D-429C7CF19EA6}" srcId="{6DA1B1BE-3FC7-214C-BC2D-E0E97A756DB4}" destId="{0343FF14-A481-4542-B7D9-88ADC63516C2}" srcOrd="3" destOrd="0" parTransId="{5B8A2875-F3EB-4343-925C-CA0F4D0F1DF7}" sibTransId="{6A142612-2DD0-334A-ABCB-73C0AFB30259}"/>
    <dgm:cxn modelId="{DE5488D3-568B-CC4A-A0E1-A80A1D122AF8}" srcId="{E58970F1-FF5A-0F49-BB66-778E55BAF8D9}" destId="{0DAB506F-4C39-464A-AE3F-58C692864635}" srcOrd="2" destOrd="0" parTransId="{B5ADED58-203A-8049-97C3-21456A39AB02}" sibTransId="{EAB01847-711E-CD4D-B07B-F97D5E2715B9}"/>
    <dgm:cxn modelId="{0D3E793F-19B0-284F-B63A-1FBF491AF0DB}" srcId="{0343FF14-A481-4542-B7D9-88ADC63516C2}" destId="{0BC25CCD-F62F-3C49-B06B-03D568DBBE61}" srcOrd="0" destOrd="0" parTransId="{B2175FD2-C08E-0A45-9EB0-71ECD204C57D}" sibTransId="{58610219-BF62-7344-93EC-042667E81E10}"/>
    <dgm:cxn modelId="{0B445C75-2873-6F4A-8D5E-7B95D97328CE}" type="presOf" srcId="{531F5728-C27F-034B-AE8C-F426991FA324}" destId="{7291DF9E-67D7-0341-B1C6-8D9BAFD95C3A}" srcOrd="1" destOrd="0" presId="urn:microsoft.com/office/officeart/2005/8/layout/orgChart1"/>
    <dgm:cxn modelId="{E038369A-813E-9343-BB9A-B04C6C7605DA}" type="presOf" srcId="{C0996273-998D-684C-8A97-2DB3D55D09CC}" destId="{F194EDB0-24CD-AE4C-B688-9C988916DFFD}" srcOrd="0" destOrd="0" presId="urn:microsoft.com/office/officeart/2005/8/layout/orgChart1"/>
    <dgm:cxn modelId="{E43C9AB2-1569-564E-998D-3463AE333B55}" srcId="{E58970F1-FF5A-0F49-BB66-778E55BAF8D9}" destId="{57EA0F01-C8E5-9D4F-B5DF-C406280C59A2}" srcOrd="0" destOrd="0" parTransId="{7566D6A5-EE83-C046-9C72-17F0B51A49C3}" sibTransId="{C173A6AA-8EDB-9F4E-8E8C-8D4ABD5C1B93}"/>
    <dgm:cxn modelId="{12A09044-2B31-6C4B-974F-F4B4EA279FDA}" srcId="{FC2C6C42-BA2F-144E-9BF6-8EB4579EB5C3}" destId="{A5BC7BE8-04C1-2A4A-944A-A673349E5940}" srcOrd="1" destOrd="0" parTransId="{6EC77F07-3B6F-9C44-88D2-42C8F8F0F590}" sibTransId="{DE1D2D53-D425-F44E-B2AC-CCD277C21F98}"/>
    <dgm:cxn modelId="{12D65FB3-CFC8-8746-85B4-20AD555BF4CE}" srcId="{DF6923A1-11AC-BD4A-9DA7-1EA529909DB6}" destId="{F73FB25D-77B9-A748-87EF-640EF7C469D6}" srcOrd="2" destOrd="0" parTransId="{EA580B74-8071-AA47-939F-43B36661D10E}" sibTransId="{D1F5E251-7723-4B46-B026-1D82C54C2100}"/>
    <dgm:cxn modelId="{3D411A5D-BCB2-4B42-ACE5-CCB94D5BA88C}" srcId="{DF6923A1-11AC-BD4A-9DA7-1EA529909DB6}" destId="{1E444111-66BF-CE4B-852C-011D94719E90}" srcOrd="1" destOrd="0" parTransId="{7C44CE78-3683-A544-A6F1-2E01600F388F}" sibTransId="{12BF6C0E-22ED-CC45-A1BA-B5285C4A2FD0}"/>
    <dgm:cxn modelId="{57B6D1E1-A4B6-5F4B-964E-CD57A239BDB9}" type="presOf" srcId="{23A48D6A-84CA-704F-85C3-2220C4632DEE}" destId="{56CA0498-D63F-1E40-80B4-937D1C638352}" srcOrd="0" destOrd="0" presId="urn:microsoft.com/office/officeart/2005/8/layout/orgChart1"/>
    <dgm:cxn modelId="{CCC13C1B-4132-5848-AF83-7E8455C9E3A8}" type="presOf" srcId="{0DAB506F-4C39-464A-AE3F-58C692864635}" destId="{AC71D7D5-DB97-2A4A-B23A-857E624AD12F}" srcOrd="1" destOrd="0" presId="urn:microsoft.com/office/officeart/2005/8/layout/orgChart1"/>
    <dgm:cxn modelId="{10D739D0-4C94-9C41-A481-AC545BDF97D4}" srcId="{6DA1B1BE-3FC7-214C-BC2D-E0E97A756DB4}" destId="{DF6923A1-11AC-BD4A-9DA7-1EA529909DB6}" srcOrd="4" destOrd="0" parTransId="{E366A829-D02B-9545-A544-62A65EBEC7BF}" sibTransId="{671D6C64-2EBA-3D49-AC3D-C8CF53B0B0BE}"/>
    <dgm:cxn modelId="{5A195E1E-BAA0-3944-8C69-AB1B5B453C82}" type="presOf" srcId="{19A4D961-1987-3B4D-94C5-5E9061DCE533}" destId="{C073294A-9CB2-B145-9E89-3D3DAC3EFBF2}" srcOrd="0" destOrd="0" presId="urn:microsoft.com/office/officeart/2005/8/layout/orgChart1"/>
    <dgm:cxn modelId="{586053B0-0963-4A47-A29B-15DE0FB83176}" type="presOf" srcId="{0BC25CCD-F62F-3C49-B06B-03D568DBBE61}" destId="{DD4A4BBA-81D1-6741-824A-1CF1A6F5B795}" srcOrd="1" destOrd="0" presId="urn:microsoft.com/office/officeart/2005/8/layout/orgChart1"/>
    <dgm:cxn modelId="{6F8ED6C7-93F2-C643-9987-8BD6A5F7122A}" type="presOf" srcId="{0DAB506F-4C39-464A-AE3F-58C692864635}" destId="{0FC2AD59-D264-D74F-B448-E8AD7B3DE737}" srcOrd="0" destOrd="0" presId="urn:microsoft.com/office/officeart/2005/8/layout/orgChart1"/>
    <dgm:cxn modelId="{E53AFC0F-770E-3044-B205-58FB6CCA3302}" type="presOf" srcId="{7AE72CE7-75D1-E142-A4C2-E838B8C28AE0}" destId="{80EE60AB-8F47-794C-A22A-871EDC2FD4D6}" srcOrd="0" destOrd="0" presId="urn:microsoft.com/office/officeart/2005/8/layout/orgChart1"/>
    <dgm:cxn modelId="{B38B97BE-75EB-F34F-BC2D-F2A8FF31FC0B}" type="presOf" srcId="{FC2C6C42-BA2F-144E-9BF6-8EB4579EB5C3}" destId="{DB6535D5-B200-E846-A047-7FF3FC0DACAC}" srcOrd="1" destOrd="0" presId="urn:microsoft.com/office/officeart/2005/8/layout/orgChart1"/>
    <dgm:cxn modelId="{E4A40FA3-2926-DE40-A66E-C2E7E7F28CA3}" type="presOf" srcId="{0BC25CCD-F62F-3C49-B06B-03D568DBBE61}" destId="{7B60D2FF-AA99-6E46-8B0A-A9002F9A6D5F}" srcOrd="0" destOrd="0" presId="urn:microsoft.com/office/officeart/2005/8/layout/orgChart1"/>
    <dgm:cxn modelId="{C7C86686-5444-B34D-A99F-AFA297766102}" type="presOf" srcId="{1C1BF3D8-DF9F-EB45-810E-D7AF2FA2012E}" destId="{3413FB75-C4C7-E84A-BC1D-CFBCB729A73F}" srcOrd="0" destOrd="0" presId="urn:microsoft.com/office/officeart/2005/8/layout/orgChart1"/>
    <dgm:cxn modelId="{831BB42D-AA6D-974B-B7CF-79F5A17576B3}" srcId="{FC2C6C42-BA2F-144E-9BF6-8EB4579EB5C3}" destId="{531F5728-C27F-034B-AE8C-F426991FA324}" srcOrd="0" destOrd="0" parTransId="{B3B0CE19-D7C6-5E43-B2D1-992812752D9C}" sibTransId="{D6C5756F-D270-7544-8BD8-6FFA10F78A7D}"/>
    <dgm:cxn modelId="{467F90B0-A9B7-834D-B73B-7F00474F81A2}" type="presOf" srcId="{531F5728-C27F-034B-AE8C-F426991FA324}" destId="{45DA36FD-3CCE-C94D-AB13-91F2A98A61FD}" srcOrd="0" destOrd="0" presId="urn:microsoft.com/office/officeart/2005/8/layout/orgChart1"/>
    <dgm:cxn modelId="{941E8F1A-CC2F-4F44-B019-F5FF0F09394D}" type="presOf" srcId="{B040280C-FEC6-E744-9B7D-AA343F7D5758}" destId="{8B86778B-2446-F043-B896-FA6307F981FB}" srcOrd="0" destOrd="0" presId="urn:microsoft.com/office/officeart/2005/8/layout/orgChart1"/>
    <dgm:cxn modelId="{A0066338-E986-3241-84F6-8A41322DE168}" type="presOf" srcId="{B7A04317-3074-3845-BC23-C00627C02379}" destId="{AB3291E0-4818-A94A-B0D7-A83DFD99FF2A}" srcOrd="0" destOrd="0" presId="urn:microsoft.com/office/officeart/2005/8/layout/orgChart1"/>
    <dgm:cxn modelId="{C9BA69ED-5A2D-3B45-8E93-226425CB9E1E}" type="presOf" srcId="{FC2C6C42-BA2F-144E-9BF6-8EB4579EB5C3}" destId="{31392F8F-1FB5-344C-9955-93AD322D8399}" srcOrd="0" destOrd="0" presId="urn:microsoft.com/office/officeart/2005/8/layout/orgChart1"/>
    <dgm:cxn modelId="{D63D535C-3FDD-7740-82B2-EE11CC4CB65F}" type="presOf" srcId="{DF6923A1-11AC-BD4A-9DA7-1EA529909DB6}" destId="{F0B63A01-7CAE-0C4F-B285-25F04616CB61}" srcOrd="1" destOrd="0" presId="urn:microsoft.com/office/officeart/2005/8/layout/orgChart1"/>
    <dgm:cxn modelId="{17168A15-7E9E-C74C-AF25-FBB55964DCF4}" type="presOf" srcId="{7C44CE78-3683-A544-A6F1-2E01600F388F}" destId="{0C907193-0158-EA41-964F-9FFEBB13188F}" srcOrd="0" destOrd="0" presId="urn:microsoft.com/office/officeart/2005/8/layout/orgChart1"/>
    <dgm:cxn modelId="{4E9F710F-3ED2-B649-8913-8D186D72F1B9}" type="presOf" srcId="{B7A04317-3074-3845-BC23-C00627C02379}" destId="{351424B9-0027-4C45-A28C-AF16C61A91F0}" srcOrd="1" destOrd="0" presId="urn:microsoft.com/office/officeart/2005/8/layout/orgChart1"/>
    <dgm:cxn modelId="{660CB012-3D3A-A24D-A2F0-FEBF0A06B459}" srcId="{0343FF14-A481-4542-B7D9-88ADC63516C2}" destId="{B7A04317-3074-3845-BC23-C00627C02379}" srcOrd="1" destOrd="0" parTransId="{5B3EFE08-B293-E241-A061-8248578FACC6}" sibTransId="{CD9B4E04-311A-3A4C-95EA-6FE323C151F2}"/>
    <dgm:cxn modelId="{D3A56885-7BE4-574D-AD3B-70A4491F861A}" type="presOf" srcId="{E366A829-D02B-9545-A544-62A65EBEC7BF}" destId="{244CC2AF-3E0E-B34D-8581-18A9F9F7B590}" srcOrd="0" destOrd="0" presId="urn:microsoft.com/office/officeart/2005/8/layout/orgChart1"/>
    <dgm:cxn modelId="{4074A4C0-CDCC-DE41-860E-28616CCE7E2C}" type="presOf" srcId="{6DA1B1BE-3FC7-214C-BC2D-E0E97A756DB4}" destId="{98D75944-1B21-8E4B-9C85-E79F41BCF878}" srcOrd="1" destOrd="0" presId="urn:microsoft.com/office/officeart/2005/8/layout/orgChart1"/>
    <dgm:cxn modelId="{FB927D86-0DD2-C740-9D39-4161B2E67490}" type="presOf" srcId="{B5ADED58-203A-8049-97C3-21456A39AB02}" destId="{D02C5978-615C-914C-A0F6-CB11E7790BA5}" srcOrd="0" destOrd="0" presId="urn:microsoft.com/office/officeart/2005/8/layout/orgChart1"/>
    <dgm:cxn modelId="{9DA6A57A-3C22-B346-9924-75E306E83D58}" srcId="{6DA1B1BE-3FC7-214C-BC2D-E0E97A756DB4}" destId="{A6DB534F-4A37-0840-8E33-48D5E414845E}" srcOrd="0" destOrd="0" parTransId="{A84E6D61-711D-A648-B136-B13055B869BC}" sibTransId="{DC998799-5472-BC4D-A88C-C8D1DCF28277}"/>
    <dgm:cxn modelId="{EC606BED-5F58-C84C-A761-CC167A028D03}" type="presOf" srcId="{57EA0F01-C8E5-9D4F-B5DF-C406280C59A2}" destId="{C568F2CD-068C-EB44-AC49-F15A0ED531F7}" srcOrd="1" destOrd="0" presId="urn:microsoft.com/office/officeart/2005/8/layout/orgChart1"/>
    <dgm:cxn modelId="{8B6E0E3C-CCBD-374A-8E08-090BF132084B}" srcId="{0343FF14-A481-4542-B7D9-88ADC63516C2}" destId="{B040280C-FEC6-E744-9B7D-AA343F7D5758}" srcOrd="2" destOrd="0" parTransId="{5E0D17B5-44FB-3246-BAF8-ADD3DF3C7FC1}" sibTransId="{86CCEC25-C48C-224E-8C6F-3889A0D76ECC}"/>
    <dgm:cxn modelId="{52105DDA-AA59-1940-B4C6-C0F124A4FEA3}" type="presOf" srcId="{7566D6A5-EE83-C046-9C72-17F0B51A49C3}" destId="{66538C40-3D50-E84A-A5AF-C918E941DA8E}" srcOrd="0" destOrd="0" presId="urn:microsoft.com/office/officeart/2005/8/layout/orgChart1"/>
    <dgm:cxn modelId="{C31614D4-379A-874E-97D1-79C324EB48C4}" type="presOf" srcId="{EA580B74-8071-AA47-939F-43B36661D10E}" destId="{9D9AB431-B672-954D-A2BF-6E7C32F5650E}" srcOrd="0" destOrd="0" presId="urn:microsoft.com/office/officeart/2005/8/layout/orgChart1"/>
    <dgm:cxn modelId="{818AFF2A-004B-BF4A-B9B5-FC50FA6E4172}" type="presOf" srcId="{A5BC7BE8-04C1-2A4A-944A-A673349E5940}" destId="{2BD7C73D-928B-6149-9108-825844175159}" srcOrd="0" destOrd="0" presId="urn:microsoft.com/office/officeart/2005/8/layout/orgChart1"/>
    <dgm:cxn modelId="{73C76F3D-D7AF-6241-933C-A631BCBAD905}" type="presOf" srcId="{B4578527-CE6C-9D41-9204-1648C621CEAC}" destId="{FCBAB2EC-3CC6-DA42-942B-062458F61E3D}" srcOrd="0" destOrd="0" presId="urn:microsoft.com/office/officeart/2005/8/layout/orgChart1"/>
    <dgm:cxn modelId="{7376F246-5378-2E4A-8933-4005C913103C}" type="presOf" srcId="{C0996273-998D-684C-8A97-2DB3D55D09CC}" destId="{943D5164-1C31-EB4E-86D9-81047A81564D}" srcOrd="1" destOrd="0" presId="urn:microsoft.com/office/officeart/2005/8/layout/orgChart1"/>
    <dgm:cxn modelId="{A3DEFACD-9EF8-304C-84F5-969C9D36C1EA}" type="presOf" srcId="{5B3EFE08-B293-E241-A061-8248578FACC6}" destId="{EE026933-27A4-D04D-94BE-2CEE79D63BCC}" srcOrd="0" destOrd="0" presId="urn:microsoft.com/office/officeart/2005/8/layout/orgChart1"/>
    <dgm:cxn modelId="{3ABDF40A-4A39-3442-A198-5921ED1FA469}" type="presOf" srcId="{6DA1B1BE-3FC7-214C-BC2D-E0E97A756DB4}" destId="{6026ECC4-B953-C74C-B859-DBE86A82C0B2}" srcOrd="0" destOrd="0" presId="urn:microsoft.com/office/officeart/2005/8/layout/orgChart1"/>
    <dgm:cxn modelId="{CE63A6BE-3629-7A49-8C7E-219BD4FA518E}" srcId="{DF6923A1-11AC-BD4A-9DA7-1EA529909DB6}" destId="{7AE72CE7-75D1-E142-A4C2-E838B8C28AE0}" srcOrd="0" destOrd="0" parTransId="{20CDCEF5-8B42-304D-85F1-67CF14BB7603}" sibTransId="{63204715-AF68-AC41-B93D-F584E756D55D}"/>
    <dgm:cxn modelId="{AB4F9400-EA5F-1644-AB05-35553BC64A0A}" type="presOf" srcId="{20CDCEF5-8B42-304D-85F1-67CF14BB7603}" destId="{552930A4-CB60-AD41-A734-840CE47560DF}" srcOrd="0" destOrd="0" presId="urn:microsoft.com/office/officeart/2005/8/layout/orgChart1"/>
    <dgm:cxn modelId="{6EA2888F-65E1-904E-88B7-073A36EB3098}" type="presOf" srcId="{A6DB534F-4A37-0840-8E33-48D5E414845E}" destId="{C2116CBD-38A8-3D4E-AC08-C25EFBF4F72B}" srcOrd="0" destOrd="0" presId="urn:microsoft.com/office/officeart/2005/8/layout/orgChart1"/>
    <dgm:cxn modelId="{A31086EA-E5F7-1C4B-8B1C-4BA3F4062958}" srcId="{6DA1B1BE-3FC7-214C-BC2D-E0E97A756DB4}" destId="{FC2C6C42-BA2F-144E-9BF6-8EB4579EB5C3}" srcOrd="1" destOrd="0" parTransId="{B4578527-CE6C-9D41-9204-1648C621CEAC}" sibTransId="{EB17C5AD-1039-7744-B648-55CA1641E20E}"/>
    <dgm:cxn modelId="{F1B21C9B-3528-CE48-9C4D-743697D7FF27}" type="presOf" srcId="{A6DB534F-4A37-0840-8E33-48D5E414845E}" destId="{646D417F-5A46-7D45-A1EF-C3B375FB4FE1}" srcOrd="1" destOrd="0" presId="urn:microsoft.com/office/officeart/2005/8/layout/orgChart1"/>
    <dgm:cxn modelId="{FB3ED018-1DB2-8644-8E97-ADA733A26392}" type="presOf" srcId="{DF6923A1-11AC-BD4A-9DA7-1EA529909DB6}" destId="{8A0122F9-DA3E-AA4A-9BE5-F81EAC303D89}" srcOrd="0" destOrd="0" presId="urn:microsoft.com/office/officeart/2005/8/layout/orgChart1"/>
    <dgm:cxn modelId="{4DD408DC-88C7-964F-8EEC-66B3BB7D9690}" type="presOf" srcId="{F73FB25D-77B9-A748-87EF-640EF7C469D6}" destId="{95EC2B2D-B5E3-FF4E-AC3B-5701922F5C32}" srcOrd="0" destOrd="0" presId="urn:microsoft.com/office/officeart/2005/8/layout/orgChart1"/>
    <dgm:cxn modelId="{12062D06-5A14-7845-82AF-450DE722907A}" type="presOf" srcId="{57EA0F01-C8E5-9D4F-B5DF-C406280C59A2}" destId="{2F3AC204-1720-E746-96EC-079C37FC5FCA}" srcOrd="0" destOrd="0" presId="urn:microsoft.com/office/officeart/2005/8/layout/orgChart1"/>
    <dgm:cxn modelId="{84F7C1F8-DF46-F64B-BFF5-A1315A3544D4}" type="presOf" srcId="{F73FB25D-77B9-A748-87EF-640EF7C469D6}" destId="{64BF9B1D-5B1B-BB42-9380-9E57F77D82E7}" srcOrd="1" destOrd="0" presId="urn:microsoft.com/office/officeart/2005/8/layout/orgChart1"/>
    <dgm:cxn modelId="{5F8218E6-3554-8B45-87C9-F78B0C8A3647}" srcId="{E58970F1-FF5A-0F49-BB66-778E55BAF8D9}" destId="{C0996273-998D-684C-8A97-2DB3D55D09CC}" srcOrd="1" destOrd="0" parTransId="{23A48D6A-84CA-704F-85C3-2220C4632DEE}" sibTransId="{B8D111D3-8D9F-C949-84F3-9EB4B2112F7E}"/>
    <dgm:cxn modelId="{2AC43F84-7A7B-D741-BC23-5B6A31C1C8D1}" type="presOf" srcId="{E58970F1-FF5A-0F49-BB66-778E55BAF8D9}" destId="{D2321CB2-87D9-E242-898F-3E82F5EC305D}" srcOrd="0" destOrd="0" presId="urn:microsoft.com/office/officeart/2005/8/layout/orgChart1"/>
    <dgm:cxn modelId="{63386144-3282-D246-A7DE-22C06A071A14}" type="presOf" srcId="{A5BC7BE8-04C1-2A4A-944A-A673349E5940}" destId="{916C0F38-FB6D-B248-B17F-D3E90EABADB2}" srcOrd="1" destOrd="0" presId="urn:microsoft.com/office/officeart/2005/8/layout/orgChart1"/>
    <dgm:cxn modelId="{C5D996BF-67CA-E24E-811F-5D5323D953F2}" type="presOf" srcId="{A84E6D61-711D-A648-B136-B13055B869BC}" destId="{4A0CE72E-DD68-2B4A-99B8-AB6C1F94AA41}" srcOrd="0" destOrd="0" presId="urn:microsoft.com/office/officeart/2005/8/layout/orgChart1"/>
    <dgm:cxn modelId="{0582FCF5-61E8-3749-B694-2931C3462183}" type="presOf" srcId="{E58970F1-FF5A-0F49-BB66-778E55BAF8D9}" destId="{703AC46F-F4AD-6345-BAFD-BE519582AB02}" srcOrd="1" destOrd="0" presId="urn:microsoft.com/office/officeart/2005/8/layout/orgChart1"/>
    <dgm:cxn modelId="{FCAA8D41-BF71-6744-BA61-209E615C7CEA}" type="presOf" srcId="{61DDFD40-167E-4646-AC32-D53360BA4561}" destId="{501A1D13-383E-C942-BB8E-956C0EB2343E}" srcOrd="1" destOrd="0" presId="urn:microsoft.com/office/officeart/2005/8/layout/orgChart1"/>
    <dgm:cxn modelId="{D95ECF00-BA24-604E-BF38-77B0346D3654}" type="presOf" srcId="{B040280C-FEC6-E744-9B7D-AA343F7D5758}" destId="{20BDE0F4-40A6-6346-9755-344C8A0105E8}" srcOrd="1" destOrd="0" presId="urn:microsoft.com/office/officeart/2005/8/layout/orgChart1"/>
    <dgm:cxn modelId="{28D6C656-A0D0-C14E-A91E-2E5B16D60187}" type="presOf" srcId="{6EC77F07-3B6F-9C44-88D2-42C8F8F0F590}" destId="{6FE196E6-F1E0-6F4E-BD4D-5E3DE73E0951}" srcOrd="0" destOrd="0" presId="urn:microsoft.com/office/officeart/2005/8/layout/orgChart1"/>
    <dgm:cxn modelId="{5D591F50-859B-8E47-AAF0-3177C8B09F5D}" type="presOf" srcId="{0343FF14-A481-4542-B7D9-88ADC63516C2}" destId="{23B934FE-BCAA-9246-B5E5-401D1B3D7361}" srcOrd="1" destOrd="0" presId="urn:microsoft.com/office/officeart/2005/8/layout/orgChart1"/>
    <dgm:cxn modelId="{D692AC7C-82A8-A34C-8EAD-754A51A939C4}" type="presOf" srcId="{61DDFD40-167E-4646-AC32-D53360BA4561}" destId="{3D566557-5F52-5141-92E1-419B2BA0ADC7}" srcOrd="0" destOrd="0" presId="urn:microsoft.com/office/officeart/2005/8/layout/orgChart1"/>
    <dgm:cxn modelId="{78A9A18D-0EC5-F840-A707-2913221CAD30}" type="presOf" srcId="{1E444111-66BF-CE4B-852C-011D94719E90}" destId="{6870BCBD-BC64-B14A-AAF3-DA95CA610DDD}" srcOrd="1" destOrd="0" presId="urn:microsoft.com/office/officeart/2005/8/layout/orgChart1"/>
    <dgm:cxn modelId="{9101390B-C3AF-2849-B505-4827005B458D}" type="presParOf" srcId="{0F4A981F-CC4C-7F49-998B-08B316DF57C7}" destId="{CFE86266-369C-1941-B30A-746ABBF87073}" srcOrd="0" destOrd="0" presId="urn:microsoft.com/office/officeart/2005/8/layout/orgChart1"/>
    <dgm:cxn modelId="{2669C7CD-FE08-CB4B-B885-21E965963177}" type="presParOf" srcId="{CFE86266-369C-1941-B30A-746ABBF87073}" destId="{D34FEF28-A309-6C4D-BF33-CD093101E27B}" srcOrd="0" destOrd="0" presId="urn:microsoft.com/office/officeart/2005/8/layout/orgChart1"/>
    <dgm:cxn modelId="{03F946FA-5C01-5D42-9379-3FF2733F19B2}" type="presParOf" srcId="{D34FEF28-A309-6C4D-BF33-CD093101E27B}" destId="{6026ECC4-B953-C74C-B859-DBE86A82C0B2}" srcOrd="0" destOrd="0" presId="urn:microsoft.com/office/officeart/2005/8/layout/orgChart1"/>
    <dgm:cxn modelId="{92EA80D9-ABD5-C644-B818-E714CAA80996}" type="presParOf" srcId="{D34FEF28-A309-6C4D-BF33-CD093101E27B}" destId="{98D75944-1B21-8E4B-9C85-E79F41BCF878}" srcOrd="1" destOrd="0" presId="urn:microsoft.com/office/officeart/2005/8/layout/orgChart1"/>
    <dgm:cxn modelId="{4D13F209-1E54-F243-8745-4D0D3B204439}" type="presParOf" srcId="{CFE86266-369C-1941-B30A-746ABBF87073}" destId="{698AB8EB-406C-3745-A548-3BCF4D3A20F8}" srcOrd="1" destOrd="0" presId="urn:microsoft.com/office/officeart/2005/8/layout/orgChart1"/>
    <dgm:cxn modelId="{566EBCFF-54E8-A641-B88F-73F02F5AD77D}" type="presParOf" srcId="{698AB8EB-406C-3745-A548-3BCF4D3A20F8}" destId="{FCBAB2EC-3CC6-DA42-942B-062458F61E3D}" srcOrd="0" destOrd="0" presId="urn:microsoft.com/office/officeart/2005/8/layout/orgChart1"/>
    <dgm:cxn modelId="{00D36C90-5468-054B-AC2A-D2CB5B2C9B39}" type="presParOf" srcId="{698AB8EB-406C-3745-A548-3BCF4D3A20F8}" destId="{1C1EF33E-787B-8F44-ACDC-0FA02FD6874C}" srcOrd="1" destOrd="0" presId="urn:microsoft.com/office/officeart/2005/8/layout/orgChart1"/>
    <dgm:cxn modelId="{6B510FF2-2BFD-8649-9201-3A21D90E8EAB}" type="presParOf" srcId="{1C1EF33E-787B-8F44-ACDC-0FA02FD6874C}" destId="{2529C032-D0AF-F64B-9D0F-9F83EF765D71}" srcOrd="0" destOrd="0" presId="urn:microsoft.com/office/officeart/2005/8/layout/orgChart1"/>
    <dgm:cxn modelId="{17532305-FC41-604E-B520-BA97A5662FF8}" type="presParOf" srcId="{2529C032-D0AF-F64B-9D0F-9F83EF765D71}" destId="{31392F8F-1FB5-344C-9955-93AD322D8399}" srcOrd="0" destOrd="0" presId="urn:microsoft.com/office/officeart/2005/8/layout/orgChart1"/>
    <dgm:cxn modelId="{28769FF4-B6BA-F74F-92A8-1D48904C8F46}" type="presParOf" srcId="{2529C032-D0AF-F64B-9D0F-9F83EF765D71}" destId="{DB6535D5-B200-E846-A047-7FF3FC0DACAC}" srcOrd="1" destOrd="0" presId="urn:microsoft.com/office/officeart/2005/8/layout/orgChart1"/>
    <dgm:cxn modelId="{D62ED9E4-9407-AB48-A7BA-80F44498CB7D}" type="presParOf" srcId="{1C1EF33E-787B-8F44-ACDC-0FA02FD6874C}" destId="{310C69CC-B10E-2647-8625-28E6F75A3B7D}" srcOrd="1" destOrd="0" presId="urn:microsoft.com/office/officeart/2005/8/layout/orgChart1"/>
    <dgm:cxn modelId="{76721724-D67C-2C4E-9CDE-3B9A949E6D35}" type="presParOf" srcId="{310C69CC-B10E-2647-8625-28E6F75A3B7D}" destId="{C1B103FC-0D9D-0842-BA1E-634E2B3C2F32}" srcOrd="0" destOrd="0" presId="urn:microsoft.com/office/officeart/2005/8/layout/orgChart1"/>
    <dgm:cxn modelId="{C59A40FC-56CA-724B-896D-77C4CD6E662C}" type="presParOf" srcId="{310C69CC-B10E-2647-8625-28E6F75A3B7D}" destId="{33A62D44-5583-2247-B5CF-019CF0855D64}" srcOrd="1" destOrd="0" presId="urn:microsoft.com/office/officeart/2005/8/layout/orgChart1"/>
    <dgm:cxn modelId="{5637F38C-C1CB-884B-A089-3772AAFD4A2A}" type="presParOf" srcId="{33A62D44-5583-2247-B5CF-019CF0855D64}" destId="{2D4198BA-9E45-7C49-AE36-F49E4195CB04}" srcOrd="0" destOrd="0" presId="urn:microsoft.com/office/officeart/2005/8/layout/orgChart1"/>
    <dgm:cxn modelId="{64D8D284-31D1-7548-B0E6-A263CBCC7F32}" type="presParOf" srcId="{2D4198BA-9E45-7C49-AE36-F49E4195CB04}" destId="{45DA36FD-3CCE-C94D-AB13-91F2A98A61FD}" srcOrd="0" destOrd="0" presId="urn:microsoft.com/office/officeart/2005/8/layout/orgChart1"/>
    <dgm:cxn modelId="{3FF645AC-0BF5-FE40-AAD9-11A85929D159}" type="presParOf" srcId="{2D4198BA-9E45-7C49-AE36-F49E4195CB04}" destId="{7291DF9E-67D7-0341-B1C6-8D9BAFD95C3A}" srcOrd="1" destOrd="0" presId="urn:microsoft.com/office/officeart/2005/8/layout/orgChart1"/>
    <dgm:cxn modelId="{83F5543E-C1F5-2C42-A212-D37D5D39D9E9}" type="presParOf" srcId="{33A62D44-5583-2247-B5CF-019CF0855D64}" destId="{29E39B2A-44B8-3E42-AF90-B9BDF99426A1}" srcOrd="1" destOrd="0" presId="urn:microsoft.com/office/officeart/2005/8/layout/orgChart1"/>
    <dgm:cxn modelId="{2439BECC-3A7D-214B-939C-720C82388C29}" type="presParOf" srcId="{33A62D44-5583-2247-B5CF-019CF0855D64}" destId="{36E2D9E9-1DCB-2D4E-9117-332D632E9259}" srcOrd="2" destOrd="0" presId="urn:microsoft.com/office/officeart/2005/8/layout/orgChart1"/>
    <dgm:cxn modelId="{763D0CA7-A358-604A-AE48-9E80C4115EC3}" type="presParOf" srcId="{310C69CC-B10E-2647-8625-28E6F75A3B7D}" destId="{6FE196E6-F1E0-6F4E-BD4D-5E3DE73E0951}" srcOrd="2" destOrd="0" presId="urn:microsoft.com/office/officeart/2005/8/layout/orgChart1"/>
    <dgm:cxn modelId="{53F346E6-7A6E-194E-82A1-3D55FD58E22C}" type="presParOf" srcId="{310C69CC-B10E-2647-8625-28E6F75A3B7D}" destId="{8381F55E-F38A-4544-95A8-65A7E4B52FD3}" srcOrd="3" destOrd="0" presId="urn:microsoft.com/office/officeart/2005/8/layout/orgChart1"/>
    <dgm:cxn modelId="{5993DE43-F5B7-EC4C-B80C-69B799D5C57F}" type="presParOf" srcId="{8381F55E-F38A-4544-95A8-65A7E4B52FD3}" destId="{6CEEF727-4091-CA48-98E4-FB16D0C311B1}" srcOrd="0" destOrd="0" presId="urn:microsoft.com/office/officeart/2005/8/layout/orgChart1"/>
    <dgm:cxn modelId="{DACA82CE-B47D-D24A-9E8F-3BAFBEC62340}" type="presParOf" srcId="{6CEEF727-4091-CA48-98E4-FB16D0C311B1}" destId="{2BD7C73D-928B-6149-9108-825844175159}" srcOrd="0" destOrd="0" presId="urn:microsoft.com/office/officeart/2005/8/layout/orgChart1"/>
    <dgm:cxn modelId="{0DA62878-6BF2-5F4C-9B3F-C77EB22C582B}" type="presParOf" srcId="{6CEEF727-4091-CA48-98E4-FB16D0C311B1}" destId="{916C0F38-FB6D-B248-B17F-D3E90EABADB2}" srcOrd="1" destOrd="0" presId="urn:microsoft.com/office/officeart/2005/8/layout/orgChart1"/>
    <dgm:cxn modelId="{C95C685B-4990-A143-9F70-08D92226460C}" type="presParOf" srcId="{8381F55E-F38A-4544-95A8-65A7E4B52FD3}" destId="{22D0F021-E98D-F847-B76C-CDF695DC6E7B}" srcOrd="1" destOrd="0" presId="urn:microsoft.com/office/officeart/2005/8/layout/orgChart1"/>
    <dgm:cxn modelId="{BA504C25-6B4D-8642-B7F6-0D2E61694173}" type="presParOf" srcId="{8381F55E-F38A-4544-95A8-65A7E4B52FD3}" destId="{B8E2330A-E5B8-A441-80C7-1A0B64C2BCB2}" srcOrd="2" destOrd="0" presId="urn:microsoft.com/office/officeart/2005/8/layout/orgChart1"/>
    <dgm:cxn modelId="{9133D963-4B50-A744-A417-42F84D80E8FC}" type="presParOf" srcId="{1C1EF33E-787B-8F44-ACDC-0FA02FD6874C}" destId="{EBAFFAFE-3CF4-2041-911C-4741970447B1}" srcOrd="2" destOrd="0" presId="urn:microsoft.com/office/officeart/2005/8/layout/orgChart1"/>
    <dgm:cxn modelId="{1C66ACBA-251E-854A-9032-476D9DFD73C0}" type="presParOf" srcId="{698AB8EB-406C-3745-A548-3BCF4D3A20F8}" destId="{C073294A-9CB2-B145-9E89-3D3DAC3EFBF2}" srcOrd="2" destOrd="0" presId="urn:microsoft.com/office/officeart/2005/8/layout/orgChart1"/>
    <dgm:cxn modelId="{76071AE7-FB3D-4E4A-A3BE-5E7E03DEEE23}" type="presParOf" srcId="{698AB8EB-406C-3745-A548-3BCF4D3A20F8}" destId="{AE93AF50-C7DE-A641-B175-854F72B89D44}" srcOrd="3" destOrd="0" presId="urn:microsoft.com/office/officeart/2005/8/layout/orgChart1"/>
    <dgm:cxn modelId="{059C629E-A0E0-DB42-9FD1-B97ABD469A18}" type="presParOf" srcId="{AE93AF50-C7DE-A641-B175-854F72B89D44}" destId="{AD5F02B5-C323-2A4F-A940-DCB7D195AF89}" srcOrd="0" destOrd="0" presId="urn:microsoft.com/office/officeart/2005/8/layout/orgChart1"/>
    <dgm:cxn modelId="{A15417E0-58BD-C54C-91E9-AE0CB4671413}" type="presParOf" srcId="{AD5F02B5-C323-2A4F-A940-DCB7D195AF89}" destId="{D2321CB2-87D9-E242-898F-3E82F5EC305D}" srcOrd="0" destOrd="0" presId="urn:microsoft.com/office/officeart/2005/8/layout/orgChart1"/>
    <dgm:cxn modelId="{2CC3625E-D994-D94F-B8A8-3FA1E2EBF68F}" type="presParOf" srcId="{AD5F02B5-C323-2A4F-A940-DCB7D195AF89}" destId="{703AC46F-F4AD-6345-BAFD-BE519582AB02}" srcOrd="1" destOrd="0" presId="urn:microsoft.com/office/officeart/2005/8/layout/orgChart1"/>
    <dgm:cxn modelId="{4B5DD1E9-938C-8449-8B74-EE77C605950C}" type="presParOf" srcId="{AE93AF50-C7DE-A641-B175-854F72B89D44}" destId="{B2806241-DB2A-004B-9857-E66B9FFB3D49}" srcOrd="1" destOrd="0" presId="urn:microsoft.com/office/officeart/2005/8/layout/orgChart1"/>
    <dgm:cxn modelId="{F3EFABE2-922C-E140-8926-6C566C366787}" type="presParOf" srcId="{B2806241-DB2A-004B-9857-E66B9FFB3D49}" destId="{66538C40-3D50-E84A-A5AF-C918E941DA8E}" srcOrd="0" destOrd="0" presId="urn:microsoft.com/office/officeart/2005/8/layout/orgChart1"/>
    <dgm:cxn modelId="{1C5CC898-7EC3-7B47-B58B-B5FD937FEB50}" type="presParOf" srcId="{B2806241-DB2A-004B-9857-E66B9FFB3D49}" destId="{66999E08-7783-FB4C-A48C-8F6711ADC61D}" srcOrd="1" destOrd="0" presId="urn:microsoft.com/office/officeart/2005/8/layout/orgChart1"/>
    <dgm:cxn modelId="{862EF286-280C-FC42-977A-A2BCD8F4706A}" type="presParOf" srcId="{66999E08-7783-FB4C-A48C-8F6711ADC61D}" destId="{64F4504D-9576-EA4B-8FC5-2E6C18C68928}" srcOrd="0" destOrd="0" presId="urn:microsoft.com/office/officeart/2005/8/layout/orgChart1"/>
    <dgm:cxn modelId="{6019D30B-E4F4-9148-AD4B-10DFC0D9E2FF}" type="presParOf" srcId="{64F4504D-9576-EA4B-8FC5-2E6C18C68928}" destId="{2F3AC204-1720-E746-96EC-079C37FC5FCA}" srcOrd="0" destOrd="0" presId="urn:microsoft.com/office/officeart/2005/8/layout/orgChart1"/>
    <dgm:cxn modelId="{066B01A8-6127-B54A-8421-2BE9B4C946B6}" type="presParOf" srcId="{64F4504D-9576-EA4B-8FC5-2E6C18C68928}" destId="{C568F2CD-068C-EB44-AC49-F15A0ED531F7}" srcOrd="1" destOrd="0" presId="urn:microsoft.com/office/officeart/2005/8/layout/orgChart1"/>
    <dgm:cxn modelId="{BE5C0CF0-DCD9-E747-8B97-3731B43EEF89}" type="presParOf" srcId="{66999E08-7783-FB4C-A48C-8F6711ADC61D}" destId="{2EC26CEF-7586-3147-9F40-FD82CAB5BBA4}" srcOrd="1" destOrd="0" presId="urn:microsoft.com/office/officeart/2005/8/layout/orgChart1"/>
    <dgm:cxn modelId="{7EBD40A9-84B2-F14F-9A8D-3A7836EED78B}" type="presParOf" srcId="{66999E08-7783-FB4C-A48C-8F6711ADC61D}" destId="{F8BB1BD8-AC9F-F54B-966E-DC4E349ADB28}" srcOrd="2" destOrd="0" presId="urn:microsoft.com/office/officeart/2005/8/layout/orgChart1"/>
    <dgm:cxn modelId="{3FD0A44F-B82D-D84E-9A10-CCB27DF5893D}" type="presParOf" srcId="{B2806241-DB2A-004B-9857-E66B9FFB3D49}" destId="{56CA0498-D63F-1E40-80B4-937D1C638352}" srcOrd="2" destOrd="0" presId="urn:microsoft.com/office/officeart/2005/8/layout/orgChart1"/>
    <dgm:cxn modelId="{F6D0CA5C-9AFE-7840-9B19-BC8E1F0950C3}" type="presParOf" srcId="{B2806241-DB2A-004B-9857-E66B9FFB3D49}" destId="{F8950C24-83F1-4A4F-A316-8E0BC3F3F892}" srcOrd="3" destOrd="0" presId="urn:microsoft.com/office/officeart/2005/8/layout/orgChart1"/>
    <dgm:cxn modelId="{17D91FD3-D8A9-AA4D-AE9E-83CFF382287D}" type="presParOf" srcId="{F8950C24-83F1-4A4F-A316-8E0BC3F3F892}" destId="{5238DDC5-7701-254A-98ED-9DA5C6D8B744}" srcOrd="0" destOrd="0" presId="urn:microsoft.com/office/officeart/2005/8/layout/orgChart1"/>
    <dgm:cxn modelId="{22F08FBA-48F3-074F-8D27-E0421B04A7DF}" type="presParOf" srcId="{5238DDC5-7701-254A-98ED-9DA5C6D8B744}" destId="{F194EDB0-24CD-AE4C-B688-9C988916DFFD}" srcOrd="0" destOrd="0" presId="urn:microsoft.com/office/officeart/2005/8/layout/orgChart1"/>
    <dgm:cxn modelId="{9679206E-B93D-914A-8B90-57F5AADAC072}" type="presParOf" srcId="{5238DDC5-7701-254A-98ED-9DA5C6D8B744}" destId="{943D5164-1C31-EB4E-86D9-81047A81564D}" srcOrd="1" destOrd="0" presId="urn:microsoft.com/office/officeart/2005/8/layout/orgChart1"/>
    <dgm:cxn modelId="{6C57F147-BD7D-5945-B617-88C054B436A1}" type="presParOf" srcId="{F8950C24-83F1-4A4F-A316-8E0BC3F3F892}" destId="{81A31D7E-5016-8946-BC44-4E16FCFF0B57}" srcOrd="1" destOrd="0" presId="urn:microsoft.com/office/officeart/2005/8/layout/orgChart1"/>
    <dgm:cxn modelId="{ED8177B1-7093-B949-BB4D-578670761EE4}" type="presParOf" srcId="{F8950C24-83F1-4A4F-A316-8E0BC3F3F892}" destId="{927CD8C8-A391-CF40-B573-3C9C6FD64DE0}" srcOrd="2" destOrd="0" presId="urn:microsoft.com/office/officeart/2005/8/layout/orgChart1"/>
    <dgm:cxn modelId="{2E338202-A823-F742-B8FB-4D78E1755B81}" type="presParOf" srcId="{B2806241-DB2A-004B-9857-E66B9FFB3D49}" destId="{D02C5978-615C-914C-A0F6-CB11E7790BA5}" srcOrd="4" destOrd="0" presId="urn:microsoft.com/office/officeart/2005/8/layout/orgChart1"/>
    <dgm:cxn modelId="{60CAEAAD-925B-C44C-9685-ABA5D8EB7844}" type="presParOf" srcId="{B2806241-DB2A-004B-9857-E66B9FFB3D49}" destId="{96CDEFBB-D713-0A4E-A8B8-5824B33F6CA4}" srcOrd="5" destOrd="0" presId="urn:microsoft.com/office/officeart/2005/8/layout/orgChart1"/>
    <dgm:cxn modelId="{EC2AE542-84DD-D041-82CA-515FEB4424CA}" type="presParOf" srcId="{96CDEFBB-D713-0A4E-A8B8-5824B33F6CA4}" destId="{2AF5EF6B-6946-7B48-A3F0-559F76C86947}" srcOrd="0" destOrd="0" presId="urn:microsoft.com/office/officeart/2005/8/layout/orgChart1"/>
    <dgm:cxn modelId="{7232B4D2-2185-EE4B-87F4-C9418374E3EE}" type="presParOf" srcId="{2AF5EF6B-6946-7B48-A3F0-559F76C86947}" destId="{0FC2AD59-D264-D74F-B448-E8AD7B3DE737}" srcOrd="0" destOrd="0" presId="urn:microsoft.com/office/officeart/2005/8/layout/orgChart1"/>
    <dgm:cxn modelId="{F1910E54-74D0-5D4F-98FE-A413C9EF9CC9}" type="presParOf" srcId="{2AF5EF6B-6946-7B48-A3F0-559F76C86947}" destId="{AC71D7D5-DB97-2A4A-B23A-857E624AD12F}" srcOrd="1" destOrd="0" presId="urn:microsoft.com/office/officeart/2005/8/layout/orgChart1"/>
    <dgm:cxn modelId="{171366F9-DE7A-9F42-8A74-B152D5F56CA2}" type="presParOf" srcId="{96CDEFBB-D713-0A4E-A8B8-5824B33F6CA4}" destId="{FD6CCF4E-DC4A-9E4B-8621-2E1E68DE2F86}" srcOrd="1" destOrd="0" presId="urn:microsoft.com/office/officeart/2005/8/layout/orgChart1"/>
    <dgm:cxn modelId="{8AF2E082-7FD9-0646-B975-3BD8938E1439}" type="presParOf" srcId="{96CDEFBB-D713-0A4E-A8B8-5824B33F6CA4}" destId="{99A827F6-9774-6043-9A8F-30646C42EDC7}" srcOrd="2" destOrd="0" presId="urn:microsoft.com/office/officeart/2005/8/layout/orgChart1"/>
    <dgm:cxn modelId="{E2511AAB-46F7-764E-B802-1472A104977C}" type="presParOf" srcId="{B2806241-DB2A-004B-9857-E66B9FFB3D49}" destId="{3413FB75-C4C7-E84A-BC1D-CFBCB729A73F}" srcOrd="6" destOrd="0" presId="urn:microsoft.com/office/officeart/2005/8/layout/orgChart1"/>
    <dgm:cxn modelId="{1604D660-966E-DC4C-9237-E27CD41CD9C9}" type="presParOf" srcId="{B2806241-DB2A-004B-9857-E66B9FFB3D49}" destId="{AB23C05F-6138-CF40-B18D-182168BA84F9}" srcOrd="7" destOrd="0" presId="urn:microsoft.com/office/officeart/2005/8/layout/orgChart1"/>
    <dgm:cxn modelId="{ECAA2883-9D86-1D45-9FAB-8F22FABA3C0F}" type="presParOf" srcId="{AB23C05F-6138-CF40-B18D-182168BA84F9}" destId="{00228A76-D73B-BC4C-B89C-6B1E8B372793}" srcOrd="0" destOrd="0" presId="urn:microsoft.com/office/officeart/2005/8/layout/orgChart1"/>
    <dgm:cxn modelId="{89C13432-A814-BF41-AAED-D00F0F1C8C5C}" type="presParOf" srcId="{00228A76-D73B-BC4C-B89C-6B1E8B372793}" destId="{3D566557-5F52-5141-92E1-419B2BA0ADC7}" srcOrd="0" destOrd="0" presId="urn:microsoft.com/office/officeart/2005/8/layout/orgChart1"/>
    <dgm:cxn modelId="{C9EC849A-CC08-3341-8343-A87F759A7AA7}" type="presParOf" srcId="{00228A76-D73B-BC4C-B89C-6B1E8B372793}" destId="{501A1D13-383E-C942-BB8E-956C0EB2343E}" srcOrd="1" destOrd="0" presId="urn:microsoft.com/office/officeart/2005/8/layout/orgChart1"/>
    <dgm:cxn modelId="{C23736AD-26FD-834E-823A-0693DF9BFABF}" type="presParOf" srcId="{AB23C05F-6138-CF40-B18D-182168BA84F9}" destId="{77ADBB89-2121-9349-84C3-84B93DEFBC94}" srcOrd="1" destOrd="0" presId="urn:microsoft.com/office/officeart/2005/8/layout/orgChart1"/>
    <dgm:cxn modelId="{98FBC7EE-5684-D348-9716-647120C27C72}" type="presParOf" srcId="{AB23C05F-6138-CF40-B18D-182168BA84F9}" destId="{F727D3B3-8DBD-7F41-BD19-BE5C1B548337}" srcOrd="2" destOrd="0" presId="urn:microsoft.com/office/officeart/2005/8/layout/orgChart1"/>
    <dgm:cxn modelId="{54B070B0-CECE-9147-8129-21C6E600D170}" type="presParOf" srcId="{AE93AF50-C7DE-A641-B175-854F72B89D44}" destId="{C02471B6-7DA2-1B42-8403-3465099AF9C0}" srcOrd="2" destOrd="0" presId="urn:microsoft.com/office/officeart/2005/8/layout/orgChart1"/>
    <dgm:cxn modelId="{AADC9424-10FA-4842-9A45-89C3D8276929}" type="presParOf" srcId="{698AB8EB-406C-3745-A548-3BCF4D3A20F8}" destId="{B718311B-026D-284B-A4D6-93F1252637ED}" srcOrd="4" destOrd="0" presId="urn:microsoft.com/office/officeart/2005/8/layout/orgChart1"/>
    <dgm:cxn modelId="{6F708C6C-E6E2-0844-AE5E-158BD0D44A33}" type="presParOf" srcId="{698AB8EB-406C-3745-A548-3BCF4D3A20F8}" destId="{79177DE2-AD97-CA45-8D16-6E7708AA5D2E}" srcOrd="5" destOrd="0" presId="urn:microsoft.com/office/officeart/2005/8/layout/orgChart1"/>
    <dgm:cxn modelId="{C0C0B875-1775-494E-8B0C-A124B53A3E95}" type="presParOf" srcId="{79177DE2-AD97-CA45-8D16-6E7708AA5D2E}" destId="{0D41E9AD-AE3A-E54A-B1E3-14767DC2E90F}" srcOrd="0" destOrd="0" presId="urn:microsoft.com/office/officeart/2005/8/layout/orgChart1"/>
    <dgm:cxn modelId="{0D478238-5E80-204D-9417-70942A534C34}" type="presParOf" srcId="{0D41E9AD-AE3A-E54A-B1E3-14767DC2E90F}" destId="{0A87282F-40F9-734E-AD8D-D84139982C7B}" srcOrd="0" destOrd="0" presId="urn:microsoft.com/office/officeart/2005/8/layout/orgChart1"/>
    <dgm:cxn modelId="{91236878-C909-F34A-811D-16784D6B2C5A}" type="presParOf" srcId="{0D41E9AD-AE3A-E54A-B1E3-14767DC2E90F}" destId="{23B934FE-BCAA-9246-B5E5-401D1B3D7361}" srcOrd="1" destOrd="0" presId="urn:microsoft.com/office/officeart/2005/8/layout/orgChart1"/>
    <dgm:cxn modelId="{4EDEE9ED-B89C-5040-A7A7-39A9E79AEC4F}" type="presParOf" srcId="{79177DE2-AD97-CA45-8D16-6E7708AA5D2E}" destId="{638C9960-8936-4848-BED3-16657DC418AB}" srcOrd="1" destOrd="0" presId="urn:microsoft.com/office/officeart/2005/8/layout/orgChart1"/>
    <dgm:cxn modelId="{3DF5E2A3-DD7D-9149-993E-1344EA1EF9BE}" type="presParOf" srcId="{638C9960-8936-4848-BED3-16657DC418AB}" destId="{BEDEC7C0-7CD9-804D-BC6C-73A2B60EA66B}" srcOrd="0" destOrd="0" presId="urn:microsoft.com/office/officeart/2005/8/layout/orgChart1"/>
    <dgm:cxn modelId="{6B41CAF8-8A98-2C48-A14D-961F4C5FDC10}" type="presParOf" srcId="{638C9960-8936-4848-BED3-16657DC418AB}" destId="{ED477CB6-E978-7B46-82CF-B1D4CBFE665F}" srcOrd="1" destOrd="0" presId="urn:microsoft.com/office/officeart/2005/8/layout/orgChart1"/>
    <dgm:cxn modelId="{FC13D8E4-C771-3640-AFC3-214C18E32B87}" type="presParOf" srcId="{ED477CB6-E978-7B46-82CF-B1D4CBFE665F}" destId="{97EE1B7B-4DB2-2E49-B0C5-1D63CF6AD196}" srcOrd="0" destOrd="0" presId="urn:microsoft.com/office/officeart/2005/8/layout/orgChart1"/>
    <dgm:cxn modelId="{1C626891-4435-CB4E-8322-CC60F7D3C173}" type="presParOf" srcId="{97EE1B7B-4DB2-2E49-B0C5-1D63CF6AD196}" destId="{7B60D2FF-AA99-6E46-8B0A-A9002F9A6D5F}" srcOrd="0" destOrd="0" presId="urn:microsoft.com/office/officeart/2005/8/layout/orgChart1"/>
    <dgm:cxn modelId="{19D85926-2C0B-CF48-9FAA-46C69D00C4C2}" type="presParOf" srcId="{97EE1B7B-4DB2-2E49-B0C5-1D63CF6AD196}" destId="{DD4A4BBA-81D1-6741-824A-1CF1A6F5B795}" srcOrd="1" destOrd="0" presId="urn:microsoft.com/office/officeart/2005/8/layout/orgChart1"/>
    <dgm:cxn modelId="{A8836A52-51A0-DC4E-926B-F02D26C0D0F4}" type="presParOf" srcId="{ED477CB6-E978-7B46-82CF-B1D4CBFE665F}" destId="{9FD763C2-3C83-4A4A-BC2F-0D4A7CC8ADA9}" srcOrd="1" destOrd="0" presId="urn:microsoft.com/office/officeart/2005/8/layout/orgChart1"/>
    <dgm:cxn modelId="{ECEF1F9C-BB82-1748-8A2A-B970164B324B}" type="presParOf" srcId="{ED477CB6-E978-7B46-82CF-B1D4CBFE665F}" destId="{34CFEFC7-C1C3-2844-8BD1-CBB4BBE9916E}" srcOrd="2" destOrd="0" presId="urn:microsoft.com/office/officeart/2005/8/layout/orgChart1"/>
    <dgm:cxn modelId="{B42469CC-8E95-334F-9BDA-A2C599C80050}" type="presParOf" srcId="{638C9960-8936-4848-BED3-16657DC418AB}" destId="{EE026933-27A4-D04D-94BE-2CEE79D63BCC}" srcOrd="2" destOrd="0" presId="urn:microsoft.com/office/officeart/2005/8/layout/orgChart1"/>
    <dgm:cxn modelId="{E22E93D8-6026-064D-84F9-4044A4366688}" type="presParOf" srcId="{638C9960-8936-4848-BED3-16657DC418AB}" destId="{3FD36980-980F-614D-BC59-ACB7FAC72FFA}" srcOrd="3" destOrd="0" presId="urn:microsoft.com/office/officeart/2005/8/layout/orgChart1"/>
    <dgm:cxn modelId="{0974EB51-980D-144D-96E0-9FEC820E970D}" type="presParOf" srcId="{3FD36980-980F-614D-BC59-ACB7FAC72FFA}" destId="{A8A9854F-0057-2F46-ABFC-377BBF6E1D2A}" srcOrd="0" destOrd="0" presId="urn:microsoft.com/office/officeart/2005/8/layout/orgChart1"/>
    <dgm:cxn modelId="{4D4B6C93-24AD-F741-9BE6-AE69563A8DE1}" type="presParOf" srcId="{A8A9854F-0057-2F46-ABFC-377BBF6E1D2A}" destId="{AB3291E0-4818-A94A-B0D7-A83DFD99FF2A}" srcOrd="0" destOrd="0" presId="urn:microsoft.com/office/officeart/2005/8/layout/orgChart1"/>
    <dgm:cxn modelId="{DE64FDCA-DE96-CE41-AFAD-8CA09C069D28}" type="presParOf" srcId="{A8A9854F-0057-2F46-ABFC-377BBF6E1D2A}" destId="{351424B9-0027-4C45-A28C-AF16C61A91F0}" srcOrd="1" destOrd="0" presId="urn:microsoft.com/office/officeart/2005/8/layout/orgChart1"/>
    <dgm:cxn modelId="{844C2AC2-6598-854A-B81D-6F4FC64F8AB7}" type="presParOf" srcId="{3FD36980-980F-614D-BC59-ACB7FAC72FFA}" destId="{E807B5B8-2E1D-C64D-A2B9-D96B2A115915}" srcOrd="1" destOrd="0" presId="urn:microsoft.com/office/officeart/2005/8/layout/orgChart1"/>
    <dgm:cxn modelId="{8B174AD4-56F6-6F42-8CB4-94B83862FB51}" type="presParOf" srcId="{3FD36980-980F-614D-BC59-ACB7FAC72FFA}" destId="{FD8867E5-2167-E348-8418-190B15678679}" srcOrd="2" destOrd="0" presId="urn:microsoft.com/office/officeart/2005/8/layout/orgChart1"/>
    <dgm:cxn modelId="{7EFCF3FF-0216-0D42-97DA-4388308EF3E3}" type="presParOf" srcId="{638C9960-8936-4848-BED3-16657DC418AB}" destId="{002289B6-4307-974E-9A0E-BCCBDD1ED44E}" srcOrd="4" destOrd="0" presId="urn:microsoft.com/office/officeart/2005/8/layout/orgChart1"/>
    <dgm:cxn modelId="{B7A631D2-C385-6A45-A791-D4A54AC172B0}" type="presParOf" srcId="{638C9960-8936-4848-BED3-16657DC418AB}" destId="{71792EC9-0BBE-034B-9703-8DCC9CCA85EE}" srcOrd="5" destOrd="0" presId="urn:microsoft.com/office/officeart/2005/8/layout/orgChart1"/>
    <dgm:cxn modelId="{475A8C2B-58E2-1543-B4F7-070F70F159BD}" type="presParOf" srcId="{71792EC9-0BBE-034B-9703-8DCC9CCA85EE}" destId="{56A7265B-2303-2E45-A77E-7EA2EA299FC9}" srcOrd="0" destOrd="0" presId="urn:microsoft.com/office/officeart/2005/8/layout/orgChart1"/>
    <dgm:cxn modelId="{0EE14A99-1EED-9447-A68F-96988EBA811E}" type="presParOf" srcId="{56A7265B-2303-2E45-A77E-7EA2EA299FC9}" destId="{8B86778B-2446-F043-B896-FA6307F981FB}" srcOrd="0" destOrd="0" presId="urn:microsoft.com/office/officeart/2005/8/layout/orgChart1"/>
    <dgm:cxn modelId="{BFB85B4B-5600-6E45-A805-E08C38125F8C}" type="presParOf" srcId="{56A7265B-2303-2E45-A77E-7EA2EA299FC9}" destId="{20BDE0F4-40A6-6346-9755-344C8A0105E8}" srcOrd="1" destOrd="0" presId="urn:microsoft.com/office/officeart/2005/8/layout/orgChart1"/>
    <dgm:cxn modelId="{01632A0D-A1C0-4A4E-8557-42A96156A449}" type="presParOf" srcId="{71792EC9-0BBE-034B-9703-8DCC9CCA85EE}" destId="{22E83151-0466-644E-9080-732E361CBF1E}" srcOrd="1" destOrd="0" presId="urn:microsoft.com/office/officeart/2005/8/layout/orgChart1"/>
    <dgm:cxn modelId="{CF7CD2E5-C28D-204B-B6BD-1865FE7BF960}" type="presParOf" srcId="{71792EC9-0BBE-034B-9703-8DCC9CCA85EE}" destId="{50F7C757-662E-DD4E-B1FC-040D8CD66579}" srcOrd="2" destOrd="0" presId="urn:microsoft.com/office/officeart/2005/8/layout/orgChart1"/>
    <dgm:cxn modelId="{644D05F9-7C90-5343-880D-FDA7060F2E97}" type="presParOf" srcId="{79177DE2-AD97-CA45-8D16-6E7708AA5D2E}" destId="{8422A27B-8C06-EE4D-96F5-655FE36DB765}" srcOrd="2" destOrd="0" presId="urn:microsoft.com/office/officeart/2005/8/layout/orgChart1"/>
    <dgm:cxn modelId="{6C386EFE-7F7F-EE44-AF04-5A3639BC5C85}" type="presParOf" srcId="{698AB8EB-406C-3745-A548-3BCF4D3A20F8}" destId="{244CC2AF-3E0E-B34D-8581-18A9F9F7B590}" srcOrd="6" destOrd="0" presId="urn:microsoft.com/office/officeart/2005/8/layout/orgChart1"/>
    <dgm:cxn modelId="{31DDDC36-0639-BF43-A147-CEC4D3E0EAD4}" type="presParOf" srcId="{698AB8EB-406C-3745-A548-3BCF4D3A20F8}" destId="{C49C746F-5045-1D44-87B8-9BAB81CFDFA7}" srcOrd="7" destOrd="0" presId="urn:microsoft.com/office/officeart/2005/8/layout/orgChart1"/>
    <dgm:cxn modelId="{954733D8-0C58-D545-90F5-204C66571563}" type="presParOf" srcId="{C49C746F-5045-1D44-87B8-9BAB81CFDFA7}" destId="{E3FF8B1E-1F62-1E42-95C2-37ADCBBF798E}" srcOrd="0" destOrd="0" presId="urn:microsoft.com/office/officeart/2005/8/layout/orgChart1"/>
    <dgm:cxn modelId="{D90AEFC6-3B85-0D44-9E60-04427C878A86}" type="presParOf" srcId="{E3FF8B1E-1F62-1E42-95C2-37ADCBBF798E}" destId="{8A0122F9-DA3E-AA4A-9BE5-F81EAC303D89}" srcOrd="0" destOrd="0" presId="urn:microsoft.com/office/officeart/2005/8/layout/orgChart1"/>
    <dgm:cxn modelId="{0209B81C-0CA5-ED45-BE32-E451357A2830}" type="presParOf" srcId="{E3FF8B1E-1F62-1E42-95C2-37ADCBBF798E}" destId="{F0B63A01-7CAE-0C4F-B285-25F04616CB61}" srcOrd="1" destOrd="0" presId="urn:microsoft.com/office/officeart/2005/8/layout/orgChart1"/>
    <dgm:cxn modelId="{575F6DAC-8F68-FD4B-A14C-46A934F035C3}" type="presParOf" srcId="{C49C746F-5045-1D44-87B8-9BAB81CFDFA7}" destId="{2D2AB565-7030-B046-B5A0-6F6B1A746C69}" srcOrd="1" destOrd="0" presId="urn:microsoft.com/office/officeart/2005/8/layout/orgChart1"/>
    <dgm:cxn modelId="{ADEFE4FF-EFD5-8244-8232-7CA634F0324F}" type="presParOf" srcId="{2D2AB565-7030-B046-B5A0-6F6B1A746C69}" destId="{552930A4-CB60-AD41-A734-840CE47560DF}" srcOrd="0" destOrd="0" presId="urn:microsoft.com/office/officeart/2005/8/layout/orgChart1"/>
    <dgm:cxn modelId="{E5C6C4DE-7364-9B4A-AF7A-969C4F842060}" type="presParOf" srcId="{2D2AB565-7030-B046-B5A0-6F6B1A746C69}" destId="{61588905-07CC-5147-BA8A-38C722A5A2AE}" srcOrd="1" destOrd="0" presId="urn:microsoft.com/office/officeart/2005/8/layout/orgChart1"/>
    <dgm:cxn modelId="{C49FB157-0D26-9642-A085-9AE281C94BCE}" type="presParOf" srcId="{61588905-07CC-5147-BA8A-38C722A5A2AE}" destId="{E4E18420-0FD4-7441-A001-4D3456157CFD}" srcOrd="0" destOrd="0" presId="urn:microsoft.com/office/officeart/2005/8/layout/orgChart1"/>
    <dgm:cxn modelId="{7A4D493A-D90D-CC4B-A985-18DCDBFBF650}" type="presParOf" srcId="{E4E18420-0FD4-7441-A001-4D3456157CFD}" destId="{80EE60AB-8F47-794C-A22A-871EDC2FD4D6}" srcOrd="0" destOrd="0" presId="urn:microsoft.com/office/officeart/2005/8/layout/orgChart1"/>
    <dgm:cxn modelId="{771371AA-97B0-FB4A-A53E-6CFF37EC8A53}" type="presParOf" srcId="{E4E18420-0FD4-7441-A001-4D3456157CFD}" destId="{A45315FB-51BB-3B42-B965-49093F046CA7}" srcOrd="1" destOrd="0" presId="urn:microsoft.com/office/officeart/2005/8/layout/orgChart1"/>
    <dgm:cxn modelId="{75A9DF17-665F-7541-968F-7686BA636411}" type="presParOf" srcId="{61588905-07CC-5147-BA8A-38C722A5A2AE}" destId="{0E49C994-5BA3-6646-AB6D-5703A2BC03B5}" srcOrd="1" destOrd="0" presId="urn:microsoft.com/office/officeart/2005/8/layout/orgChart1"/>
    <dgm:cxn modelId="{F202C0E2-7DA3-9540-873D-D8C97B932ADD}" type="presParOf" srcId="{61588905-07CC-5147-BA8A-38C722A5A2AE}" destId="{481D0917-C4C1-004E-A239-630AAC602D0D}" srcOrd="2" destOrd="0" presId="urn:microsoft.com/office/officeart/2005/8/layout/orgChart1"/>
    <dgm:cxn modelId="{AEE9C0C8-BA1B-A641-A83D-8F42FCF1B3A2}" type="presParOf" srcId="{2D2AB565-7030-B046-B5A0-6F6B1A746C69}" destId="{0C907193-0158-EA41-964F-9FFEBB13188F}" srcOrd="2" destOrd="0" presId="urn:microsoft.com/office/officeart/2005/8/layout/orgChart1"/>
    <dgm:cxn modelId="{707BF0A3-4461-3B43-BC25-3028870647EA}" type="presParOf" srcId="{2D2AB565-7030-B046-B5A0-6F6B1A746C69}" destId="{9EB2E62F-2CDD-A440-95A2-F936D03A2C9B}" srcOrd="3" destOrd="0" presId="urn:microsoft.com/office/officeart/2005/8/layout/orgChart1"/>
    <dgm:cxn modelId="{08E7BF8A-D0BF-3541-8D45-F27C7047B1F3}" type="presParOf" srcId="{9EB2E62F-2CDD-A440-95A2-F936D03A2C9B}" destId="{3D0FD3AC-24BA-534A-9A73-805B831771D1}" srcOrd="0" destOrd="0" presId="urn:microsoft.com/office/officeart/2005/8/layout/orgChart1"/>
    <dgm:cxn modelId="{C6785F76-60CE-2C4D-A726-10452B31639E}" type="presParOf" srcId="{3D0FD3AC-24BA-534A-9A73-805B831771D1}" destId="{7E224D94-4C2D-944A-8133-2B684E9981BC}" srcOrd="0" destOrd="0" presId="urn:microsoft.com/office/officeart/2005/8/layout/orgChart1"/>
    <dgm:cxn modelId="{8F8BDFD5-B099-9941-BDDC-651936E7AFED}" type="presParOf" srcId="{3D0FD3AC-24BA-534A-9A73-805B831771D1}" destId="{6870BCBD-BC64-B14A-AAF3-DA95CA610DDD}" srcOrd="1" destOrd="0" presId="urn:microsoft.com/office/officeart/2005/8/layout/orgChart1"/>
    <dgm:cxn modelId="{C7685484-D79D-0D4F-BA1E-CBB49ACD08C0}" type="presParOf" srcId="{9EB2E62F-2CDD-A440-95A2-F936D03A2C9B}" destId="{96889DBD-BD59-F549-856B-2C4F87ED11E1}" srcOrd="1" destOrd="0" presId="urn:microsoft.com/office/officeart/2005/8/layout/orgChart1"/>
    <dgm:cxn modelId="{18019D86-CC27-664D-AB8F-C9FF495D3DC3}" type="presParOf" srcId="{9EB2E62F-2CDD-A440-95A2-F936D03A2C9B}" destId="{4B1BD261-A003-6C41-9B84-7948EBDA02B8}" srcOrd="2" destOrd="0" presId="urn:microsoft.com/office/officeart/2005/8/layout/orgChart1"/>
    <dgm:cxn modelId="{7917360E-ECD1-4F40-A760-86F3135C051D}" type="presParOf" srcId="{2D2AB565-7030-B046-B5A0-6F6B1A746C69}" destId="{9D9AB431-B672-954D-A2BF-6E7C32F5650E}" srcOrd="4" destOrd="0" presId="urn:microsoft.com/office/officeart/2005/8/layout/orgChart1"/>
    <dgm:cxn modelId="{93FE8B7E-D279-2740-B88A-40F435C2FAD9}" type="presParOf" srcId="{2D2AB565-7030-B046-B5A0-6F6B1A746C69}" destId="{A6B00B76-DBA8-224C-B5E0-3EE8AEFE4AEE}" srcOrd="5" destOrd="0" presId="urn:microsoft.com/office/officeart/2005/8/layout/orgChart1"/>
    <dgm:cxn modelId="{3E237A39-EEEB-F94C-8E3E-3394D60CCB13}" type="presParOf" srcId="{A6B00B76-DBA8-224C-B5E0-3EE8AEFE4AEE}" destId="{D7496B6D-973D-E14E-8191-AC62795084EF}" srcOrd="0" destOrd="0" presId="urn:microsoft.com/office/officeart/2005/8/layout/orgChart1"/>
    <dgm:cxn modelId="{EAC2055E-CA0B-694A-9A99-1549FFA02686}" type="presParOf" srcId="{D7496B6D-973D-E14E-8191-AC62795084EF}" destId="{95EC2B2D-B5E3-FF4E-AC3B-5701922F5C32}" srcOrd="0" destOrd="0" presId="urn:microsoft.com/office/officeart/2005/8/layout/orgChart1"/>
    <dgm:cxn modelId="{898FE135-C489-4641-A42D-7CAF64E3EA64}" type="presParOf" srcId="{D7496B6D-973D-E14E-8191-AC62795084EF}" destId="{64BF9B1D-5B1B-BB42-9380-9E57F77D82E7}" srcOrd="1" destOrd="0" presId="urn:microsoft.com/office/officeart/2005/8/layout/orgChart1"/>
    <dgm:cxn modelId="{0AE86B93-3AD2-344E-A921-CAAAB50F52D4}" type="presParOf" srcId="{A6B00B76-DBA8-224C-B5E0-3EE8AEFE4AEE}" destId="{FC972B44-B69B-294D-A9F1-89499DA7A4CC}" srcOrd="1" destOrd="0" presId="urn:microsoft.com/office/officeart/2005/8/layout/orgChart1"/>
    <dgm:cxn modelId="{74A94A29-01ED-1F44-B0E3-0C52A07E9B6C}" type="presParOf" srcId="{A6B00B76-DBA8-224C-B5E0-3EE8AEFE4AEE}" destId="{0691CCE0-68E0-5A47-8C34-CE318E45083E}" srcOrd="2" destOrd="0" presId="urn:microsoft.com/office/officeart/2005/8/layout/orgChart1"/>
    <dgm:cxn modelId="{F27E716D-1B76-5346-904D-A0596FB336C5}" type="presParOf" srcId="{C49C746F-5045-1D44-87B8-9BAB81CFDFA7}" destId="{386B8FEE-6621-E84A-9301-5208E5A400BB}" srcOrd="2" destOrd="0" presId="urn:microsoft.com/office/officeart/2005/8/layout/orgChart1"/>
    <dgm:cxn modelId="{7C3D79B9-4EB7-DC40-9DE2-C977B1D0999B}" type="presParOf" srcId="{CFE86266-369C-1941-B30A-746ABBF87073}" destId="{82E601A3-0405-0547-AD98-CD13DAB70324}" srcOrd="2" destOrd="0" presId="urn:microsoft.com/office/officeart/2005/8/layout/orgChart1"/>
    <dgm:cxn modelId="{E8021D85-A1E3-0B42-8328-B8FC64BB92D4}" type="presParOf" srcId="{82E601A3-0405-0547-AD98-CD13DAB70324}" destId="{4A0CE72E-DD68-2B4A-99B8-AB6C1F94AA41}" srcOrd="0" destOrd="0" presId="urn:microsoft.com/office/officeart/2005/8/layout/orgChart1"/>
    <dgm:cxn modelId="{BB9D34BC-24F4-5B4D-99A1-6AA8BE49A69C}" type="presParOf" srcId="{82E601A3-0405-0547-AD98-CD13DAB70324}" destId="{7AE3DEE0-6209-914F-8829-0C2597A5FF0C}" srcOrd="1" destOrd="0" presId="urn:microsoft.com/office/officeart/2005/8/layout/orgChart1"/>
    <dgm:cxn modelId="{EE3DDB90-8C50-2D4B-A128-81E314A88A80}" type="presParOf" srcId="{7AE3DEE0-6209-914F-8829-0C2597A5FF0C}" destId="{4B3EE85C-A10B-7340-AD5F-E07382F15DB7}" srcOrd="0" destOrd="0" presId="urn:microsoft.com/office/officeart/2005/8/layout/orgChart1"/>
    <dgm:cxn modelId="{4B9AB875-496E-954C-92D8-E0211BB71510}" type="presParOf" srcId="{4B3EE85C-A10B-7340-AD5F-E07382F15DB7}" destId="{C2116CBD-38A8-3D4E-AC08-C25EFBF4F72B}" srcOrd="0" destOrd="0" presId="urn:microsoft.com/office/officeart/2005/8/layout/orgChart1"/>
    <dgm:cxn modelId="{9128C6D5-42BD-7F4F-9240-E21091CAC74C}" type="presParOf" srcId="{4B3EE85C-A10B-7340-AD5F-E07382F15DB7}" destId="{646D417F-5A46-7D45-A1EF-C3B375FB4FE1}" srcOrd="1" destOrd="0" presId="urn:microsoft.com/office/officeart/2005/8/layout/orgChart1"/>
    <dgm:cxn modelId="{254A4BA8-4B04-E84D-B3B7-54D4A9C58A84}" type="presParOf" srcId="{7AE3DEE0-6209-914F-8829-0C2597A5FF0C}" destId="{FC586AB8-534C-9D4A-982D-490D4D001AC8}" srcOrd="1" destOrd="0" presId="urn:microsoft.com/office/officeart/2005/8/layout/orgChart1"/>
    <dgm:cxn modelId="{80E66C3A-9565-164B-93F8-21CE9D513A15}" type="presParOf" srcId="{7AE3DEE0-6209-914F-8829-0C2597A5FF0C}" destId="{83BE56A9-D004-344E-9C7A-D07488822CF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9B5368-DB8A-9D4E-977C-8BEED1760574}"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B8A4B808-4C70-E84E-9F58-4AD8DF6DF2CB}">
      <dgm:prSet phldrT="[Text]"/>
      <dgm:spPr/>
      <dgm:t>
        <a:bodyPr/>
        <a:lstStyle/>
        <a:p>
          <a:r>
            <a:rPr lang="en-US" dirty="0" smtClean="0"/>
            <a:t>Nano 1 Physical Switches</a:t>
          </a:r>
          <a:endParaRPr lang="en-US" dirty="0"/>
        </a:p>
      </dgm:t>
    </dgm:pt>
    <dgm:pt modelId="{B19434CA-9F17-F54E-B7A9-BACCF653ECAE}" type="parTrans" cxnId="{013775C9-11F7-0B4E-85BD-47C5D893A73C}">
      <dgm:prSet/>
      <dgm:spPr/>
      <dgm:t>
        <a:bodyPr/>
        <a:lstStyle/>
        <a:p>
          <a:endParaRPr lang="en-US"/>
        </a:p>
      </dgm:t>
    </dgm:pt>
    <dgm:pt modelId="{5D99C123-94D6-1B4C-A4FF-508DA974F1CA}" type="sibTrans" cxnId="{013775C9-11F7-0B4E-85BD-47C5D893A73C}">
      <dgm:prSet/>
      <dgm:spPr/>
      <dgm:t>
        <a:bodyPr/>
        <a:lstStyle/>
        <a:p>
          <a:endParaRPr lang="en-US"/>
        </a:p>
      </dgm:t>
    </dgm:pt>
    <dgm:pt modelId="{5F4F60E4-603C-074B-8A6E-6FEDA562B483}">
      <dgm:prSet phldrT="[Text]"/>
      <dgm:spPr/>
      <dgm:t>
        <a:bodyPr/>
        <a:lstStyle/>
        <a:p>
          <a:r>
            <a:rPr lang="en-US" dirty="0" smtClean="0"/>
            <a:t>Main Power</a:t>
          </a:r>
          <a:endParaRPr lang="en-US" dirty="0"/>
        </a:p>
      </dgm:t>
    </dgm:pt>
    <dgm:pt modelId="{82B0A106-3337-3749-8061-5E956CE55896}" type="parTrans" cxnId="{2431AAD0-CC27-A24F-9FE3-26FD4681DC6C}">
      <dgm:prSet/>
      <dgm:spPr/>
      <dgm:t>
        <a:bodyPr/>
        <a:lstStyle/>
        <a:p>
          <a:endParaRPr lang="en-US"/>
        </a:p>
      </dgm:t>
    </dgm:pt>
    <dgm:pt modelId="{EAD0AC90-D685-E446-85A1-09077438CC2C}" type="sibTrans" cxnId="{2431AAD0-CC27-A24F-9FE3-26FD4681DC6C}">
      <dgm:prSet/>
      <dgm:spPr/>
      <dgm:t>
        <a:bodyPr/>
        <a:lstStyle/>
        <a:p>
          <a:endParaRPr lang="en-US"/>
        </a:p>
      </dgm:t>
    </dgm:pt>
    <dgm:pt modelId="{819999C8-FBD8-A04B-AB66-424688697663}">
      <dgm:prSet phldrT="[Text]"/>
      <dgm:spPr/>
      <dgm:t>
        <a:bodyPr/>
        <a:lstStyle/>
        <a:p>
          <a:r>
            <a:rPr lang="en-US" dirty="0" smtClean="0"/>
            <a:t>Core Power</a:t>
          </a:r>
          <a:endParaRPr lang="en-US" dirty="0"/>
        </a:p>
      </dgm:t>
    </dgm:pt>
    <dgm:pt modelId="{FEB531A6-7C13-6F4D-AECE-965560D200AF}" type="parTrans" cxnId="{1B6316EF-6105-BE48-9CCD-2206BA0699B4}">
      <dgm:prSet/>
      <dgm:spPr/>
      <dgm:t>
        <a:bodyPr/>
        <a:lstStyle/>
        <a:p>
          <a:endParaRPr lang="en-US"/>
        </a:p>
      </dgm:t>
    </dgm:pt>
    <dgm:pt modelId="{6BA62090-6D87-294B-820F-907AE6089E14}" type="sibTrans" cxnId="{1B6316EF-6105-BE48-9CCD-2206BA0699B4}">
      <dgm:prSet/>
      <dgm:spPr/>
      <dgm:t>
        <a:bodyPr/>
        <a:lstStyle/>
        <a:p>
          <a:endParaRPr lang="en-US"/>
        </a:p>
      </dgm:t>
    </dgm:pt>
    <dgm:pt modelId="{62B377B1-C1D3-DA4E-9BEB-39890B8C7608}">
      <dgm:prSet phldrT="[Text]"/>
      <dgm:spPr/>
      <dgm:t>
        <a:bodyPr/>
        <a:lstStyle/>
        <a:p>
          <a:r>
            <a:rPr lang="en-US" dirty="0" smtClean="0"/>
            <a:t>Main Bus A</a:t>
          </a:r>
          <a:endParaRPr lang="en-US" dirty="0"/>
        </a:p>
      </dgm:t>
    </dgm:pt>
    <dgm:pt modelId="{D781CF1A-965E-FE47-959E-A857C00F4012}" type="parTrans" cxnId="{90677AE9-BBCE-1143-BC9E-599E8B95AA24}">
      <dgm:prSet/>
      <dgm:spPr/>
      <dgm:t>
        <a:bodyPr/>
        <a:lstStyle/>
        <a:p>
          <a:endParaRPr lang="en-US"/>
        </a:p>
      </dgm:t>
    </dgm:pt>
    <dgm:pt modelId="{2C4E573F-DF5E-6643-B021-0FC3CBEF0AC3}" type="sibTrans" cxnId="{90677AE9-BBCE-1143-BC9E-599E8B95AA24}">
      <dgm:prSet/>
      <dgm:spPr/>
      <dgm:t>
        <a:bodyPr/>
        <a:lstStyle/>
        <a:p>
          <a:endParaRPr lang="en-US"/>
        </a:p>
      </dgm:t>
    </dgm:pt>
    <dgm:pt modelId="{F2DFE374-03A2-BD48-84F6-5799F2F1FC60}">
      <dgm:prSet/>
      <dgm:spPr/>
      <dgm:t>
        <a:bodyPr/>
        <a:lstStyle/>
        <a:p>
          <a:r>
            <a:rPr lang="en-US" dirty="0" smtClean="0"/>
            <a:t>Main Bus B</a:t>
          </a:r>
          <a:endParaRPr lang="en-US" dirty="0"/>
        </a:p>
      </dgm:t>
    </dgm:pt>
    <dgm:pt modelId="{570EA1DE-C384-724D-8FA0-ACA4626C943E}" type="parTrans" cxnId="{554FD473-96F0-DD4D-A7E2-7233D6C3FB41}">
      <dgm:prSet/>
      <dgm:spPr/>
      <dgm:t>
        <a:bodyPr/>
        <a:lstStyle/>
        <a:p>
          <a:endParaRPr lang="en-US"/>
        </a:p>
      </dgm:t>
    </dgm:pt>
    <dgm:pt modelId="{1B961273-DFAA-3143-82E8-BE1E48E23147}" type="sibTrans" cxnId="{554FD473-96F0-DD4D-A7E2-7233D6C3FB41}">
      <dgm:prSet/>
      <dgm:spPr/>
      <dgm:t>
        <a:bodyPr/>
        <a:lstStyle/>
        <a:p>
          <a:endParaRPr lang="en-US"/>
        </a:p>
      </dgm:t>
    </dgm:pt>
    <dgm:pt modelId="{26C127DF-260B-8144-89F0-5E0BC7B57149}">
      <dgm:prSet/>
      <dgm:spPr/>
      <dgm:t>
        <a:bodyPr/>
        <a:lstStyle/>
        <a:p>
          <a:r>
            <a:rPr lang="en-US" dirty="0" smtClean="0"/>
            <a:t>Interlink A</a:t>
          </a:r>
          <a:endParaRPr lang="en-US" dirty="0"/>
        </a:p>
      </dgm:t>
    </dgm:pt>
    <dgm:pt modelId="{0D0E5AB8-AA95-7F4A-979F-2DDBC0D2F388}" type="parTrans" cxnId="{FE1C3DE6-C039-4D44-842B-7C37B38AEB09}">
      <dgm:prSet/>
      <dgm:spPr/>
      <dgm:t>
        <a:bodyPr/>
        <a:lstStyle/>
        <a:p>
          <a:endParaRPr lang="en-US"/>
        </a:p>
      </dgm:t>
    </dgm:pt>
    <dgm:pt modelId="{09DAA316-D06C-E24E-9A8D-F5816BDE8A77}" type="sibTrans" cxnId="{FE1C3DE6-C039-4D44-842B-7C37B38AEB09}">
      <dgm:prSet/>
      <dgm:spPr/>
      <dgm:t>
        <a:bodyPr/>
        <a:lstStyle/>
        <a:p>
          <a:endParaRPr lang="en-US"/>
        </a:p>
      </dgm:t>
    </dgm:pt>
    <dgm:pt modelId="{5134465A-A803-614F-984F-D4638DB5D11C}">
      <dgm:prSet/>
      <dgm:spPr/>
      <dgm:t>
        <a:bodyPr/>
        <a:lstStyle/>
        <a:p>
          <a:r>
            <a:rPr lang="en-US" dirty="0" smtClean="0"/>
            <a:t>Interlink B</a:t>
          </a:r>
          <a:endParaRPr lang="en-US" dirty="0"/>
        </a:p>
      </dgm:t>
    </dgm:pt>
    <dgm:pt modelId="{4B331BA2-084A-DC4A-BC5C-489F4B16A98F}" type="parTrans" cxnId="{B26AF237-0947-304E-B9D7-608155B49708}">
      <dgm:prSet/>
      <dgm:spPr/>
      <dgm:t>
        <a:bodyPr/>
        <a:lstStyle/>
        <a:p>
          <a:endParaRPr lang="en-US"/>
        </a:p>
      </dgm:t>
    </dgm:pt>
    <dgm:pt modelId="{A4F73EDD-476D-8747-A177-F1B581DA295A}" type="sibTrans" cxnId="{B26AF237-0947-304E-B9D7-608155B49708}">
      <dgm:prSet/>
      <dgm:spPr/>
      <dgm:t>
        <a:bodyPr/>
        <a:lstStyle/>
        <a:p>
          <a:endParaRPr lang="en-US"/>
        </a:p>
      </dgm:t>
    </dgm:pt>
    <dgm:pt modelId="{76A7AA22-0589-6240-85D4-0C47D5756159}">
      <dgm:prSet/>
      <dgm:spPr/>
      <dgm:t>
        <a:bodyPr/>
        <a:lstStyle/>
        <a:p>
          <a:r>
            <a:rPr lang="en-US" dirty="0" smtClean="0"/>
            <a:t>SEC</a:t>
          </a:r>
          <a:endParaRPr lang="en-US" dirty="0"/>
        </a:p>
      </dgm:t>
    </dgm:pt>
    <dgm:pt modelId="{B926161C-08D2-304A-87D6-FCEEAB05E632}" type="parTrans" cxnId="{5C845423-C37E-0B4C-8695-81D3436263E7}">
      <dgm:prSet/>
      <dgm:spPr/>
      <dgm:t>
        <a:bodyPr/>
        <a:lstStyle/>
        <a:p>
          <a:endParaRPr lang="en-US"/>
        </a:p>
      </dgm:t>
    </dgm:pt>
    <dgm:pt modelId="{DF6E5EFF-836C-D944-A42D-5EB7E5B12447}" type="sibTrans" cxnId="{5C845423-C37E-0B4C-8695-81D3436263E7}">
      <dgm:prSet/>
      <dgm:spPr/>
      <dgm:t>
        <a:bodyPr/>
        <a:lstStyle/>
        <a:p>
          <a:endParaRPr lang="en-US"/>
        </a:p>
      </dgm:t>
    </dgm:pt>
    <dgm:pt modelId="{61443B7F-C935-114A-9FCD-7F3E692E0AAD}">
      <dgm:prSet/>
      <dgm:spPr/>
      <dgm:t>
        <a:bodyPr/>
        <a:lstStyle/>
        <a:p>
          <a:r>
            <a:rPr lang="en-US" dirty="0" smtClean="0"/>
            <a:t>Indicator light displays system on</a:t>
          </a:r>
          <a:endParaRPr lang="en-US" dirty="0"/>
        </a:p>
      </dgm:t>
    </dgm:pt>
    <dgm:pt modelId="{B29012FE-F472-8B41-BB28-3B5364E4DF2C}" type="parTrans" cxnId="{BFC2AFBB-3A07-014A-B49D-E5F45A1AE260}">
      <dgm:prSet/>
      <dgm:spPr/>
      <dgm:t>
        <a:bodyPr/>
        <a:lstStyle/>
        <a:p>
          <a:endParaRPr lang="en-US"/>
        </a:p>
      </dgm:t>
    </dgm:pt>
    <dgm:pt modelId="{8B1294D8-BEF4-5943-B700-99D69ED0A9C3}" type="sibTrans" cxnId="{BFC2AFBB-3A07-014A-B49D-E5F45A1AE260}">
      <dgm:prSet/>
      <dgm:spPr/>
      <dgm:t>
        <a:bodyPr/>
        <a:lstStyle/>
        <a:p>
          <a:endParaRPr lang="en-US"/>
        </a:p>
      </dgm:t>
    </dgm:pt>
    <dgm:pt modelId="{A4505446-0012-BB48-990A-BE19D6687FA9}">
      <dgm:prSet/>
      <dgm:spPr/>
      <dgm:t>
        <a:bodyPr/>
        <a:lstStyle/>
        <a:p>
          <a:r>
            <a:rPr lang="en-US" dirty="0" smtClean="0"/>
            <a:t>Power is provided to all microcontrollers</a:t>
          </a:r>
          <a:endParaRPr lang="en-US" dirty="0"/>
        </a:p>
      </dgm:t>
    </dgm:pt>
    <dgm:pt modelId="{5D4B89D9-34C6-FC46-B9A5-1724878E3C9B}" type="parTrans" cxnId="{2FCDFD49-7A90-9847-BCD2-10C17991204A}">
      <dgm:prSet/>
      <dgm:spPr/>
      <dgm:t>
        <a:bodyPr/>
        <a:lstStyle/>
        <a:p>
          <a:endParaRPr lang="en-US"/>
        </a:p>
      </dgm:t>
    </dgm:pt>
    <dgm:pt modelId="{085BB370-BE3E-6540-BDA5-2024264E9253}" type="sibTrans" cxnId="{2FCDFD49-7A90-9847-BCD2-10C17991204A}">
      <dgm:prSet/>
      <dgm:spPr/>
      <dgm:t>
        <a:bodyPr/>
        <a:lstStyle/>
        <a:p>
          <a:endParaRPr lang="en-US"/>
        </a:p>
      </dgm:t>
    </dgm:pt>
    <dgm:pt modelId="{91C17ADB-255C-C548-BC18-D3CD0EE0A028}">
      <dgm:prSet/>
      <dgm:spPr/>
      <dgm:t>
        <a:bodyPr/>
        <a:lstStyle/>
        <a:p>
          <a:r>
            <a:rPr lang="en-US" dirty="0" smtClean="0"/>
            <a:t>Not connected to any input/output lines of any processor</a:t>
          </a:r>
          <a:endParaRPr lang="en-US" dirty="0"/>
        </a:p>
      </dgm:t>
    </dgm:pt>
    <dgm:pt modelId="{E9165132-3FCE-0941-9455-EA5CFC45F109}" type="parTrans" cxnId="{E1A1AA98-122F-6644-8735-67B9DB8DBFB4}">
      <dgm:prSet/>
      <dgm:spPr/>
      <dgm:t>
        <a:bodyPr/>
        <a:lstStyle/>
        <a:p>
          <a:endParaRPr lang="en-US"/>
        </a:p>
      </dgm:t>
    </dgm:pt>
    <dgm:pt modelId="{714C955B-7536-9541-AF73-7B135FF63A74}" type="sibTrans" cxnId="{E1A1AA98-122F-6644-8735-67B9DB8DBFB4}">
      <dgm:prSet/>
      <dgm:spPr/>
      <dgm:t>
        <a:bodyPr/>
        <a:lstStyle/>
        <a:p>
          <a:endParaRPr lang="en-US"/>
        </a:p>
      </dgm:t>
    </dgm:pt>
    <dgm:pt modelId="{0E2494B1-0360-FE4E-85AA-9B369111A491}">
      <dgm:prSet/>
      <dgm:spPr/>
      <dgm:t>
        <a:bodyPr/>
        <a:lstStyle/>
        <a:p>
          <a:r>
            <a:rPr lang="en-US" dirty="0" smtClean="0"/>
            <a:t>Initiates 12 Segment Bar Graph display called “Core Power"</a:t>
          </a:r>
          <a:endParaRPr lang="en-US" dirty="0"/>
        </a:p>
      </dgm:t>
    </dgm:pt>
    <dgm:pt modelId="{4E65FC3A-1AF8-CF46-A59D-187390514659}" type="parTrans" cxnId="{08E2927D-CC7C-0544-9937-E360A35A077F}">
      <dgm:prSet/>
      <dgm:spPr/>
      <dgm:t>
        <a:bodyPr/>
        <a:lstStyle/>
        <a:p>
          <a:endParaRPr lang="en-US"/>
        </a:p>
      </dgm:t>
    </dgm:pt>
    <dgm:pt modelId="{7C358A71-7A48-9948-A8CB-22BA6C4DB32F}" type="sibTrans" cxnId="{08E2927D-CC7C-0544-9937-E360A35A077F}">
      <dgm:prSet/>
      <dgm:spPr/>
      <dgm:t>
        <a:bodyPr/>
        <a:lstStyle/>
        <a:p>
          <a:endParaRPr lang="en-US"/>
        </a:p>
      </dgm:t>
    </dgm:pt>
    <dgm:pt modelId="{A7BB937E-BDF3-7643-9E42-44D83B61B674}">
      <dgm:prSet/>
      <dgm:spPr/>
      <dgm:t>
        <a:bodyPr/>
        <a:lstStyle/>
        <a:p>
          <a:r>
            <a:rPr lang="en-US" dirty="0" smtClean="0"/>
            <a:t>Represents total available power in all systems of ship</a:t>
          </a:r>
        </a:p>
      </dgm:t>
    </dgm:pt>
    <dgm:pt modelId="{A049F2F1-B619-D84C-B58D-885A87616CDD}" type="parTrans" cxnId="{A4D39152-E13C-2142-82D9-08556E168024}">
      <dgm:prSet/>
      <dgm:spPr/>
      <dgm:t>
        <a:bodyPr/>
        <a:lstStyle/>
        <a:p>
          <a:endParaRPr lang="en-US"/>
        </a:p>
      </dgm:t>
    </dgm:pt>
    <dgm:pt modelId="{CACD8F73-FDA3-F048-8AD0-4660500CBB90}" type="sibTrans" cxnId="{A4D39152-E13C-2142-82D9-08556E168024}">
      <dgm:prSet/>
      <dgm:spPr/>
      <dgm:t>
        <a:bodyPr/>
        <a:lstStyle/>
        <a:p>
          <a:endParaRPr lang="en-US"/>
        </a:p>
      </dgm:t>
    </dgm:pt>
    <dgm:pt modelId="{5AFBE33A-01AC-C24D-A3FA-2B2E68D96F34}">
      <dgm:prSet/>
      <dgm:spPr/>
      <dgm:t>
        <a:bodyPr/>
        <a:lstStyle/>
        <a:p>
          <a:r>
            <a:rPr lang="en-US" dirty="0" smtClean="0"/>
            <a:t>Takes it’s display commands from value of Main A + B and/or Interlink A + B</a:t>
          </a:r>
          <a:endParaRPr lang="en-US" dirty="0"/>
        </a:p>
      </dgm:t>
    </dgm:pt>
    <dgm:pt modelId="{D76AE5F9-839D-AC4F-B1DD-9376E94A1C1D}" type="parTrans" cxnId="{8DDDCE23-8B59-2D4D-AEA2-B8D37F180178}">
      <dgm:prSet/>
      <dgm:spPr/>
      <dgm:t>
        <a:bodyPr/>
        <a:lstStyle/>
        <a:p>
          <a:endParaRPr lang="en-US"/>
        </a:p>
      </dgm:t>
    </dgm:pt>
    <dgm:pt modelId="{12813705-E7AF-CE4F-A019-D66CAD6BD1D8}" type="sibTrans" cxnId="{8DDDCE23-8B59-2D4D-AEA2-B8D37F180178}">
      <dgm:prSet/>
      <dgm:spPr/>
      <dgm:t>
        <a:bodyPr/>
        <a:lstStyle/>
        <a:p>
          <a:endParaRPr lang="en-US"/>
        </a:p>
      </dgm:t>
    </dgm:pt>
    <dgm:pt modelId="{FE06C02D-1A55-B741-AF2B-0600CA5D9D8C}">
      <dgm:prSet/>
      <dgm:spPr/>
      <dgm:t>
        <a:bodyPr/>
        <a:lstStyle/>
        <a:p>
          <a:r>
            <a:rPr lang="en-US" dirty="0" smtClean="0"/>
            <a:t>Initiates 12 Segment Bar Graph display called “Main A"</a:t>
          </a:r>
          <a:endParaRPr lang="en-US" dirty="0"/>
        </a:p>
      </dgm:t>
    </dgm:pt>
    <dgm:pt modelId="{F6A4E430-15F8-C946-99B9-33AF1D5A49E7}" type="parTrans" cxnId="{0B41E9E6-71B4-5947-8AB7-9AC249BB0B89}">
      <dgm:prSet/>
      <dgm:spPr/>
      <dgm:t>
        <a:bodyPr/>
        <a:lstStyle/>
        <a:p>
          <a:endParaRPr lang="en-US"/>
        </a:p>
      </dgm:t>
    </dgm:pt>
    <dgm:pt modelId="{7F030D7C-006B-534C-94C0-89DB89E3E849}" type="sibTrans" cxnId="{0B41E9E6-71B4-5947-8AB7-9AC249BB0B89}">
      <dgm:prSet/>
      <dgm:spPr/>
      <dgm:t>
        <a:bodyPr/>
        <a:lstStyle/>
        <a:p>
          <a:endParaRPr lang="en-US"/>
        </a:p>
      </dgm:t>
    </dgm:pt>
    <dgm:pt modelId="{B7C247CC-C594-A249-B27B-FDD82AC6BAA5}">
      <dgm:prSet/>
      <dgm:spPr/>
      <dgm:t>
        <a:bodyPr/>
        <a:lstStyle/>
        <a:p>
          <a:r>
            <a:rPr lang="en-US" dirty="0" smtClean="0"/>
            <a:t>Represents power to half of the ships systems.</a:t>
          </a:r>
          <a:endParaRPr lang="en-US" dirty="0"/>
        </a:p>
      </dgm:t>
    </dgm:pt>
    <dgm:pt modelId="{4F23582A-C0B6-D14E-9A20-F114B88E2183}" type="parTrans" cxnId="{55185E94-B943-BB4E-BF99-5348CD7BB1DF}">
      <dgm:prSet/>
      <dgm:spPr/>
      <dgm:t>
        <a:bodyPr/>
        <a:lstStyle/>
        <a:p>
          <a:endParaRPr lang="en-US"/>
        </a:p>
      </dgm:t>
    </dgm:pt>
    <dgm:pt modelId="{AC61558F-2E40-CB41-B330-A12A295B57B9}" type="sibTrans" cxnId="{55185E94-B943-BB4E-BF99-5348CD7BB1DF}">
      <dgm:prSet/>
      <dgm:spPr/>
      <dgm:t>
        <a:bodyPr/>
        <a:lstStyle/>
        <a:p>
          <a:endParaRPr lang="en-US"/>
        </a:p>
      </dgm:t>
    </dgm:pt>
    <dgm:pt modelId="{DA8FF3D1-1369-7D4A-B505-1BFA7F189095}">
      <dgm:prSet/>
      <dgm:spPr/>
      <dgm:t>
        <a:bodyPr/>
        <a:lstStyle/>
        <a:p>
          <a:r>
            <a:rPr lang="en-US" dirty="0" smtClean="0"/>
            <a:t>Takes it’s display command from Mega program that queries all main A power usage switch states.</a:t>
          </a:r>
          <a:endParaRPr lang="en-US" dirty="0"/>
        </a:p>
      </dgm:t>
    </dgm:pt>
    <dgm:pt modelId="{4CAE6D95-6A30-5F48-A176-91323C92159B}" type="parTrans" cxnId="{A68A2ADC-964D-9349-B58A-41A138017094}">
      <dgm:prSet/>
      <dgm:spPr/>
      <dgm:t>
        <a:bodyPr/>
        <a:lstStyle/>
        <a:p>
          <a:endParaRPr lang="en-US"/>
        </a:p>
      </dgm:t>
    </dgm:pt>
    <dgm:pt modelId="{0635ABBE-5783-2C42-8430-7CC0FB016D86}" type="sibTrans" cxnId="{A68A2ADC-964D-9349-B58A-41A138017094}">
      <dgm:prSet/>
      <dgm:spPr/>
      <dgm:t>
        <a:bodyPr/>
        <a:lstStyle/>
        <a:p>
          <a:endParaRPr lang="en-US"/>
        </a:p>
      </dgm:t>
    </dgm:pt>
    <dgm:pt modelId="{A68C58E4-4F40-5B41-84BD-E1F984A494CC}">
      <dgm:prSet/>
      <dgm:spPr/>
      <dgm:t>
        <a:bodyPr/>
        <a:lstStyle/>
        <a:p>
          <a:r>
            <a:rPr lang="en-US" dirty="0" smtClean="0"/>
            <a:t>When set to interlink display is turned off.</a:t>
          </a:r>
          <a:endParaRPr lang="en-US" dirty="0"/>
        </a:p>
      </dgm:t>
    </dgm:pt>
    <dgm:pt modelId="{44A1956D-4B9D-F34C-93CC-1C4EE91FA0DB}" type="parTrans" cxnId="{53661F0B-E202-704D-9C31-6A0ABF1019F4}">
      <dgm:prSet/>
      <dgm:spPr/>
      <dgm:t>
        <a:bodyPr/>
        <a:lstStyle/>
        <a:p>
          <a:endParaRPr lang="en-US"/>
        </a:p>
      </dgm:t>
    </dgm:pt>
    <dgm:pt modelId="{69700C72-2841-4A48-A583-EF245BF35606}" type="sibTrans" cxnId="{53661F0B-E202-704D-9C31-6A0ABF1019F4}">
      <dgm:prSet/>
      <dgm:spPr/>
      <dgm:t>
        <a:bodyPr/>
        <a:lstStyle/>
        <a:p>
          <a:endParaRPr lang="en-US"/>
        </a:p>
      </dgm:t>
    </dgm:pt>
    <dgm:pt modelId="{1627DA8D-2A34-F342-AD0F-0DCDBA63765F}">
      <dgm:prSet/>
      <dgm:spPr/>
      <dgm:t>
        <a:bodyPr/>
        <a:lstStyle/>
        <a:p>
          <a:r>
            <a:rPr lang="en-US" dirty="0" smtClean="0"/>
            <a:t>Initiates 12 Segment Bar Graph display called “Main B"</a:t>
          </a:r>
          <a:endParaRPr lang="en-US" dirty="0"/>
        </a:p>
      </dgm:t>
    </dgm:pt>
    <dgm:pt modelId="{F418C65E-7D8B-184B-BA8A-C0C72C1A8B25}" type="parTrans" cxnId="{45B691D4-B8CC-0244-9A73-38F26B041409}">
      <dgm:prSet/>
      <dgm:spPr/>
      <dgm:t>
        <a:bodyPr/>
        <a:lstStyle/>
        <a:p>
          <a:endParaRPr lang="en-US"/>
        </a:p>
      </dgm:t>
    </dgm:pt>
    <dgm:pt modelId="{D634726E-8FF4-8243-81DC-F3ECB1BB4728}" type="sibTrans" cxnId="{45B691D4-B8CC-0244-9A73-38F26B041409}">
      <dgm:prSet/>
      <dgm:spPr/>
      <dgm:t>
        <a:bodyPr/>
        <a:lstStyle/>
        <a:p>
          <a:endParaRPr lang="en-US"/>
        </a:p>
      </dgm:t>
    </dgm:pt>
    <dgm:pt modelId="{B194D404-2618-DF4E-8B27-17066F844536}">
      <dgm:prSet/>
      <dgm:spPr/>
      <dgm:t>
        <a:bodyPr/>
        <a:lstStyle/>
        <a:p>
          <a:r>
            <a:rPr lang="en-US" dirty="0" smtClean="0"/>
            <a:t>Represents power to half of the ships systems.</a:t>
          </a:r>
          <a:endParaRPr lang="en-US" dirty="0"/>
        </a:p>
      </dgm:t>
    </dgm:pt>
    <dgm:pt modelId="{3B8E83C1-27FF-B74B-B0B9-3BEA18A8A269}" type="parTrans" cxnId="{837A9094-5CA5-8445-8158-340F0D2BFBF9}">
      <dgm:prSet/>
      <dgm:spPr/>
      <dgm:t>
        <a:bodyPr/>
        <a:lstStyle/>
        <a:p>
          <a:endParaRPr lang="en-US"/>
        </a:p>
      </dgm:t>
    </dgm:pt>
    <dgm:pt modelId="{422A54E4-1331-064D-AAB8-3D77E89734E9}" type="sibTrans" cxnId="{837A9094-5CA5-8445-8158-340F0D2BFBF9}">
      <dgm:prSet/>
      <dgm:spPr/>
      <dgm:t>
        <a:bodyPr/>
        <a:lstStyle/>
        <a:p>
          <a:endParaRPr lang="en-US"/>
        </a:p>
      </dgm:t>
    </dgm:pt>
    <dgm:pt modelId="{D52637A2-500B-9A40-8A9B-444E61585930}">
      <dgm:prSet/>
      <dgm:spPr/>
      <dgm:t>
        <a:bodyPr/>
        <a:lstStyle/>
        <a:p>
          <a:r>
            <a:rPr lang="en-US" dirty="0" smtClean="0"/>
            <a:t>Takes it’s display command from Mega program that queries all main B power usage switch states.</a:t>
          </a:r>
          <a:endParaRPr lang="en-US" dirty="0"/>
        </a:p>
      </dgm:t>
    </dgm:pt>
    <dgm:pt modelId="{E4818ED0-F3A4-2D45-8FA0-222BD42DB125}" type="parTrans" cxnId="{F075C13D-130D-1D40-AB8D-C20330A32B21}">
      <dgm:prSet/>
      <dgm:spPr/>
      <dgm:t>
        <a:bodyPr/>
        <a:lstStyle/>
        <a:p>
          <a:endParaRPr lang="en-US"/>
        </a:p>
      </dgm:t>
    </dgm:pt>
    <dgm:pt modelId="{98139DC0-53FC-2444-A36D-3A6D0B6B698B}" type="sibTrans" cxnId="{F075C13D-130D-1D40-AB8D-C20330A32B21}">
      <dgm:prSet/>
      <dgm:spPr/>
      <dgm:t>
        <a:bodyPr/>
        <a:lstStyle/>
        <a:p>
          <a:endParaRPr lang="en-US"/>
        </a:p>
      </dgm:t>
    </dgm:pt>
    <dgm:pt modelId="{F8CC14EF-C079-6746-934B-9DEA2286435B}">
      <dgm:prSet/>
      <dgm:spPr/>
      <dgm:t>
        <a:bodyPr/>
        <a:lstStyle/>
        <a:p>
          <a:r>
            <a:rPr lang="en-US" dirty="0" smtClean="0"/>
            <a:t>When set to interlink display is turned off.</a:t>
          </a:r>
          <a:endParaRPr lang="en-US" dirty="0"/>
        </a:p>
      </dgm:t>
    </dgm:pt>
    <dgm:pt modelId="{4AA4022E-EA33-8048-8E5A-9BAB1A759173}" type="parTrans" cxnId="{3EBABAD8-3426-C64A-82B1-59481DA95E93}">
      <dgm:prSet/>
      <dgm:spPr/>
      <dgm:t>
        <a:bodyPr/>
        <a:lstStyle/>
        <a:p>
          <a:endParaRPr lang="en-US"/>
        </a:p>
      </dgm:t>
    </dgm:pt>
    <dgm:pt modelId="{8D21EA73-42EA-2149-B4EC-512499799D04}" type="sibTrans" cxnId="{3EBABAD8-3426-C64A-82B1-59481DA95E93}">
      <dgm:prSet/>
      <dgm:spPr/>
      <dgm:t>
        <a:bodyPr/>
        <a:lstStyle/>
        <a:p>
          <a:endParaRPr lang="en-US"/>
        </a:p>
      </dgm:t>
    </dgm:pt>
    <dgm:pt modelId="{D1194EAB-0DDC-A846-8853-F48DF771ADD1}">
      <dgm:prSet/>
      <dgm:spPr/>
      <dgm:t>
        <a:bodyPr/>
        <a:lstStyle/>
        <a:p>
          <a:r>
            <a:rPr lang="en-US" dirty="0" smtClean="0"/>
            <a:t>Initiates a state change in Main Bus A display and sets power value  to 30% for Main A variable.</a:t>
          </a:r>
          <a:endParaRPr lang="en-US" dirty="0"/>
        </a:p>
      </dgm:t>
    </dgm:pt>
    <dgm:pt modelId="{447A9198-3181-924C-B5E7-50FB5E8ED9A5}" type="parTrans" cxnId="{30636513-1A22-C447-B8BC-5F7664B94B55}">
      <dgm:prSet/>
      <dgm:spPr/>
      <dgm:t>
        <a:bodyPr/>
        <a:lstStyle/>
        <a:p>
          <a:endParaRPr lang="en-US"/>
        </a:p>
      </dgm:t>
    </dgm:pt>
    <dgm:pt modelId="{B14DFF6C-DFFE-084E-890D-05AF3315772F}" type="sibTrans" cxnId="{30636513-1A22-C447-B8BC-5F7664B94B55}">
      <dgm:prSet/>
      <dgm:spPr/>
      <dgm:t>
        <a:bodyPr/>
        <a:lstStyle/>
        <a:p>
          <a:endParaRPr lang="en-US"/>
        </a:p>
      </dgm:t>
    </dgm:pt>
    <dgm:pt modelId="{FFD865C6-754B-A948-8BCE-6AA22B421E97}">
      <dgm:prSet/>
      <dgm:spPr/>
      <dgm:t>
        <a:bodyPr/>
        <a:lstStyle/>
        <a:p>
          <a:r>
            <a:rPr lang="en-US" dirty="0" smtClean="0"/>
            <a:t>Represents a backup power system only able to supply 30% of the power that Main A can.</a:t>
          </a:r>
          <a:endParaRPr lang="en-US" dirty="0"/>
        </a:p>
      </dgm:t>
    </dgm:pt>
    <dgm:pt modelId="{52D347B8-B520-1D48-8DB2-C217D2559CB8}" type="parTrans" cxnId="{90226DA1-C069-B54D-A42A-1B317BEF77E9}">
      <dgm:prSet/>
      <dgm:spPr/>
      <dgm:t>
        <a:bodyPr/>
        <a:lstStyle/>
        <a:p>
          <a:endParaRPr lang="en-US"/>
        </a:p>
      </dgm:t>
    </dgm:pt>
    <dgm:pt modelId="{97F2F6C3-2AFD-E645-8742-9BAF5C3FF953}" type="sibTrans" cxnId="{90226DA1-C069-B54D-A42A-1B317BEF77E9}">
      <dgm:prSet/>
      <dgm:spPr/>
      <dgm:t>
        <a:bodyPr/>
        <a:lstStyle/>
        <a:p>
          <a:endParaRPr lang="en-US"/>
        </a:p>
      </dgm:t>
    </dgm:pt>
    <dgm:pt modelId="{D66DD8E7-26F3-404D-9506-760633186FB8}">
      <dgm:prSet/>
      <dgm:spPr/>
      <dgm:t>
        <a:bodyPr/>
        <a:lstStyle/>
        <a:p>
          <a:r>
            <a:rPr lang="en-US" dirty="0" smtClean="0"/>
            <a:t>When A and B interlink is activated entire ship energy supply is reduced to 30% of maximum.</a:t>
          </a:r>
          <a:endParaRPr lang="en-US" dirty="0"/>
        </a:p>
      </dgm:t>
    </dgm:pt>
    <dgm:pt modelId="{54E934C4-94DC-F446-B276-9F9BDE2E976A}" type="parTrans" cxnId="{3F5324B9-6014-184A-96C4-3E163C638093}">
      <dgm:prSet/>
      <dgm:spPr/>
      <dgm:t>
        <a:bodyPr/>
        <a:lstStyle/>
        <a:p>
          <a:endParaRPr lang="en-US"/>
        </a:p>
      </dgm:t>
    </dgm:pt>
    <dgm:pt modelId="{D830F1BB-A336-9C4C-930E-C10D1011DD4F}" type="sibTrans" cxnId="{3F5324B9-6014-184A-96C4-3E163C638093}">
      <dgm:prSet/>
      <dgm:spPr/>
      <dgm:t>
        <a:bodyPr/>
        <a:lstStyle/>
        <a:p>
          <a:endParaRPr lang="en-US"/>
        </a:p>
      </dgm:t>
    </dgm:pt>
    <dgm:pt modelId="{ADDF5AA1-D1DE-0E40-9651-064E0CE5F23A}">
      <dgm:prSet/>
      <dgm:spPr/>
      <dgm:t>
        <a:bodyPr/>
        <a:lstStyle/>
        <a:p>
          <a:r>
            <a:rPr lang="en-US" dirty="0" smtClean="0"/>
            <a:t>Initiates a state change in Main Bus A display and sets power value  to 30% for Main B variable.</a:t>
          </a:r>
          <a:endParaRPr lang="en-US" dirty="0"/>
        </a:p>
      </dgm:t>
    </dgm:pt>
    <dgm:pt modelId="{E47049DA-9715-524A-8FFC-5E8652D796C1}" type="parTrans" cxnId="{61BF4AFB-F0F6-5848-BC87-DDE6B533BF36}">
      <dgm:prSet/>
      <dgm:spPr/>
      <dgm:t>
        <a:bodyPr/>
        <a:lstStyle/>
        <a:p>
          <a:endParaRPr lang="en-US"/>
        </a:p>
      </dgm:t>
    </dgm:pt>
    <dgm:pt modelId="{C634B2E4-58AA-EC48-A75A-F7D83E3D43FB}" type="sibTrans" cxnId="{61BF4AFB-F0F6-5848-BC87-DDE6B533BF36}">
      <dgm:prSet/>
      <dgm:spPr/>
      <dgm:t>
        <a:bodyPr/>
        <a:lstStyle/>
        <a:p>
          <a:endParaRPr lang="en-US"/>
        </a:p>
      </dgm:t>
    </dgm:pt>
    <dgm:pt modelId="{D7599C1A-B1C4-3045-8530-27CD302BE10F}">
      <dgm:prSet/>
      <dgm:spPr/>
      <dgm:t>
        <a:bodyPr/>
        <a:lstStyle/>
        <a:p>
          <a:r>
            <a:rPr lang="en-US" dirty="0" smtClean="0"/>
            <a:t>Represents a backup power system only able to supply 30% of the power that Main B can.</a:t>
          </a:r>
          <a:endParaRPr lang="en-US" dirty="0"/>
        </a:p>
      </dgm:t>
    </dgm:pt>
    <dgm:pt modelId="{F64F4A97-E18F-7745-82B4-51D467090D19}" type="parTrans" cxnId="{33CE4E76-CB19-E845-9E35-4A350E0C2F49}">
      <dgm:prSet/>
      <dgm:spPr/>
      <dgm:t>
        <a:bodyPr/>
        <a:lstStyle/>
        <a:p>
          <a:endParaRPr lang="en-US"/>
        </a:p>
      </dgm:t>
    </dgm:pt>
    <dgm:pt modelId="{15CA4057-23B9-8748-9790-D01E250F21A7}" type="sibTrans" cxnId="{33CE4E76-CB19-E845-9E35-4A350E0C2F49}">
      <dgm:prSet/>
      <dgm:spPr/>
      <dgm:t>
        <a:bodyPr/>
        <a:lstStyle/>
        <a:p>
          <a:endParaRPr lang="en-US"/>
        </a:p>
      </dgm:t>
    </dgm:pt>
    <dgm:pt modelId="{5CC99F52-AD25-2442-BBA2-6AA5F249182C}">
      <dgm:prSet/>
      <dgm:spPr/>
      <dgm:t>
        <a:bodyPr/>
        <a:lstStyle/>
        <a:p>
          <a:r>
            <a:rPr lang="en-US" dirty="0" smtClean="0"/>
            <a:t>When A and B interlink is activated entire ship energy supply is reduced to 30% of maximum.</a:t>
          </a:r>
          <a:endParaRPr lang="en-US" dirty="0"/>
        </a:p>
      </dgm:t>
    </dgm:pt>
    <dgm:pt modelId="{0742D857-0C89-B44F-AD73-B1415FB72BED}" type="parTrans" cxnId="{1013C738-F3D9-2948-9484-CF59310F8EFF}">
      <dgm:prSet/>
      <dgm:spPr/>
      <dgm:t>
        <a:bodyPr/>
        <a:lstStyle/>
        <a:p>
          <a:endParaRPr lang="en-US"/>
        </a:p>
      </dgm:t>
    </dgm:pt>
    <dgm:pt modelId="{3D93C159-9A0A-DF49-B68E-855A6C7AF13F}" type="sibTrans" cxnId="{1013C738-F3D9-2948-9484-CF59310F8EFF}">
      <dgm:prSet/>
      <dgm:spPr/>
      <dgm:t>
        <a:bodyPr/>
        <a:lstStyle/>
        <a:p>
          <a:endParaRPr lang="en-US"/>
        </a:p>
      </dgm:t>
    </dgm:pt>
    <dgm:pt modelId="{842CDD6C-4D90-B24C-9AE3-85741C6BDA67}">
      <dgm:prSet/>
      <dgm:spPr/>
      <dgm:t>
        <a:bodyPr/>
        <a:lstStyle/>
        <a:p>
          <a:r>
            <a:rPr lang="en-US" dirty="0" smtClean="0"/>
            <a:t>Shuts down some systems by default</a:t>
          </a:r>
          <a:endParaRPr lang="en-US" dirty="0"/>
        </a:p>
      </dgm:t>
    </dgm:pt>
    <dgm:pt modelId="{717D3FD0-B0D6-D447-9EEB-34BECEBC8AA4}" type="parTrans" cxnId="{23443C2E-1DA2-2342-8053-0298E7EBAC78}">
      <dgm:prSet/>
      <dgm:spPr/>
      <dgm:t>
        <a:bodyPr/>
        <a:lstStyle/>
        <a:p>
          <a:endParaRPr lang="en-US"/>
        </a:p>
      </dgm:t>
    </dgm:pt>
    <dgm:pt modelId="{B9D585D3-7385-AA48-8AB2-ABEE8E910177}" type="sibTrans" cxnId="{23443C2E-1DA2-2342-8053-0298E7EBAC78}">
      <dgm:prSet/>
      <dgm:spPr/>
      <dgm:t>
        <a:bodyPr/>
        <a:lstStyle/>
        <a:p>
          <a:endParaRPr lang="en-US"/>
        </a:p>
      </dgm:t>
    </dgm:pt>
    <dgm:pt modelId="{69FFEE77-8580-8F47-9C23-3DA6DCAB9FBE}">
      <dgm:prSet/>
      <dgm:spPr/>
      <dgm:t>
        <a:bodyPr/>
        <a:lstStyle/>
        <a:p>
          <a:r>
            <a:rPr lang="en-US" dirty="0" smtClean="0"/>
            <a:t>Shuts down some systems by default</a:t>
          </a:r>
          <a:endParaRPr lang="en-US" dirty="0"/>
        </a:p>
      </dgm:t>
    </dgm:pt>
    <dgm:pt modelId="{99BA70D4-779E-0C4D-8F8E-98F0999673D6}" type="parTrans" cxnId="{1758E758-72BB-3949-8768-51A8D1F2E750}">
      <dgm:prSet/>
      <dgm:spPr/>
      <dgm:t>
        <a:bodyPr/>
        <a:lstStyle/>
        <a:p>
          <a:endParaRPr lang="en-US"/>
        </a:p>
      </dgm:t>
    </dgm:pt>
    <dgm:pt modelId="{F9A1FDE2-1854-9340-83A3-6E82354DA9C8}" type="sibTrans" cxnId="{1758E758-72BB-3949-8768-51A8D1F2E750}">
      <dgm:prSet/>
      <dgm:spPr/>
      <dgm:t>
        <a:bodyPr/>
        <a:lstStyle/>
        <a:p>
          <a:endParaRPr lang="en-US"/>
        </a:p>
      </dgm:t>
    </dgm:pt>
    <dgm:pt modelId="{DF0177CB-9101-FB40-A6DE-A9BDB8505A0D}">
      <dgm:prSet/>
      <dgm:spPr/>
      <dgm:t>
        <a:bodyPr/>
        <a:lstStyle/>
        <a:p>
          <a:r>
            <a:rPr lang="en-US" dirty="0" smtClean="0"/>
            <a:t>Initiates an Emergency switch of wiring within ship.</a:t>
          </a:r>
          <a:endParaRPr lang="en-US" dirty="0"/>
        </a:p>
      </dgm:t>
    </dgm:pt>
    <dgm:pt modelId="{C02675E6-FC9D-5D41-BFAA-CE85C26C4585}" type="parTrans" cxnId="{12B09BE4-83F6-9B41-8349-7AFD282C5BBD}">
      <dgm:prSet/>
      <dgm:spPr/>
      <dgm:t>
        <a:bodyPr/>
        <a:lstStyle/>
        <a:p>
          <a:endParaRPr lang="en-US"/>
        </a:p>
      </dgm:t>
    </dgm:pt>
    <dgm:pt modelId="{DD02329D-92FE-FB43-9721-945C817018EA}" type="sibTrans" cxnId="{12B09BE4-83F6-9B41-8349-7AFD282C5BBD}">
      <dgm:prSet/>
      <dgm:spPr/>
      <dgm:t>
        <a:bodyPr/>
        <a:lstStyle/>
        <a:p>
          <a:endParaRPr lang="en-US"/>
        </a:p>
      </dgm:t>
    </dgm:pt>
    <dgm:pt modelId="{69A167AD-0BCA-6A45-8FB7-6985F51D29EB}">
      <dgm:prSet/>
      <dgm:spPr/>
      <dgm:t>
        <a:bodyPr/>
        <a:lstStyle/>
        <a:p>
          <a:r>
            <a:rPr lang="en-US" dirty="0" smtClean="0"/>
            <a:t>Intended only for removing a specific power alarm state.</a:t>
          </a:r>
          <a:endParaRPr lang="en-US" dirty="0"/>
        </a:p>
      </dgm:t>
    </dgm:pt>
    <dgm:pt modelId="{D31A62EF-689D-4040-8366-9AEABD2A4625}" type="parTrans" cxnId="{F3A54EC8-2B47-0B4C-B13A-19DB6C21D0E0}">
      <dgm:prSet/>
      <dgm:spPr/>
      <dgm:t>
        <a:bodyPr/>
        <a:lstStyle/>
        <a:p>
          <a:endParaRPr lang="en-US"/>
        </a:p>
      </dgm:t>
    </dgm:pt>
    <dgm:pt modelId="{A858E3E6-94EC-4F49-8699-28E50D11691F}" type="sibTrans" cxnId="{F3A54EC8-2B47-0B4C-B13A-19DB6C21D0E0}">
      <dgm:prSet/>
      <dgm:spPr/>
      <dgm:t>
        <a:bodyPr/>
        <a:lstStyle/>
        <a:p>
          <a:endParaRPr lang="en-US"/>
        </a:p>
      </dgm:t>
    </dgm:pt>
    <dgm:pt modelId="{D0271785-7A2B-C547-9B86-5A2D631D9506}">
      <dgm:prSet/>
      <dgm:spPr/>
      <dgm:t>
        <a:bodyPr/>
        <a:lstStyle/>
        <a:p>
          <a:r>
            <a:rPr lang="en-US" dirty="0" smtClean="0"/>
            <a:t>One time activation per program cycle, returning switch to main state after alarm state has been activated ends program.</a:t>
          </a:r>
          <a:endParaRPr lang="en-US" dirty="0"/>
        </a:p>
      </dgm:t>
    </dgm:pt>
    <dgm:pt modelId="{F8B32D0D-265A-3C4D-8667-75BF331565D1}" type="parTrans" cxnId="{A1FFFFA9-65B1-CF4E-9C4F-F0968B9F3C21}">
      <dgm:prSet/>
      <dgm:spPr/>
      <dgm:t>
        <a:bodyPr/>
        <a:lstStyle/>
        <a:p>
          <a:endParaRPr lang="en-US"/>
        </a:p>
      </dgm:t>
    </dgm:pt>
    <dgm:pt modelId="{FF888825-8ECA-E04F-B252-B0464F9D1533}" type="sibTrans" cxnId="{A1FFFFA9-65B1-CF4E-9C4F-F0968B9F3C21}">
      <dgm:prSet/>
      <dgm:spPr/>
      <dgm:t>
        <a:bodyPr/>
        <a:lstStyle/>
        <a:p>
          <a:endParaRPr lang="en-US"/>
        </a:p>
      </dgm:t>
    </dgm:pt>
    <dgm:pt modelId="{6AF2C7B9-1EEA-A04B-8130-060F6C8F5734}" type="pres">
      <dgm:prSet presAssocID="{289B5368-DB8A-9D4E-977C-8BEED1760574}" presName="hierChild1" presStyleCnt="0">
        <dgm:presLayoutVars>
          <dgm:orgChart val="1"/>
          <dgm:chPref val="1"/>
          <dgm:dir/>
          <dgm:animOne val="branch"/>
          <dgm:animLvl val="lvl"/>
          <dgm:resizeHandles/>
        </dgm:presLayoutVars>
      </dgm:prSet>
      <dgm:spPr/>
    </dgm:pt>
    <dgm:pt modelId="{9F6A7A02-4E96-3349-85A1-DC8B87E3CE2E}" type="pres">
      <dgm:prSet presAssocID="{B8A4B808-4C70-E84E-9F58-4AD8DF6DF2CB}" presName="hierRoot1" presStyleCnt="0">
        <dgm:presLayoutVars>
          <dgm:hierBranch val="init"/>
        </dgm:presLayoutVars>
      </dgm:prSet>
      <dgm:spPr/>
    </dgm:pt>
    <dgm:pt modelId="{776D4B82-37FE-5A42-B637-36AF09297766}" type="pres">
      <dgm:prSet presAssocID="{B8A4B808-4C70-E84E-9F58-4AD8DF6DF2CB}" presName="rootComposite1" presStyleCnt="0"/>
      <dgm:spPr/>
    </dgm:pt>
    <dgm:pt modelId="{22E48AB4-3837-134F-9579-8434C633DF4F}" type="pres">
      <dgm:prSet presAssocID="{B8A4B808-4C70-E84E-9F58-4AD8DF6DF2CB}" presName="rootText1" presStyleLbl="node0" presStyleIdx="0" presStyleCnt="1">
        <dgm:presLayoutVars>
          <dgm:chPref val="3"/>
        </dgm:presLayoutVars>
      </dgm:prSet>
      <dgm:spPr/>
      <dgm:t>
        <a:bodyPr/>
        <a:lstStyle/>
        <a:p>
          <a:endParaRPr lang="en-US"/>
        </a:p>
      </dgm:t>
    </dgm:pt>
    <dgm:pt modelId="{4AD94AB8-87F6-F142-A61C-75929F927F58}" type="pres">
      <dgm:prSet presAssocID="{B8A4B808-4C70-E84E-9F58-4AD8DF6DF2CB}" presName="rootConnector1" presStyleLbl="node1" presStyleIdx="0" presStyleCnt="0"/>
      <dgm:spPr/>
    </dgm:pt>
    <dgm:pt modelId="{8E174863-C987-7E4A-96E8-9FAEA3ADDDF6}" type="pres">
      <dgm:prSet presAssocID="{B8A4B808-4C70-E84E-9F58-4AD8DF6DF2CB}" presName="hierChild2" presStyleCnt="0"/>
      <dgm:spPr/>
    </dgm:pt>
    <dgm:pt modelId="{9458EEE0-EF46-FB4E-A496-CC342443728F}" type="pres">
      <dgm:prSet presAssocID="{82B0A106-3337-3749-8061-5E956CE55896}" presName="Name37" presStyleLbl="parChTrans1D2" presStyleIdx="0" presStyleCnt="7"/>
      <dgm:spPr/>
    </dgm:pt>
    <dgm:pt modelId="{EAF2AC19-C055-0046-9269-53A687210646}" type="pres">
      <dgm:prSet presAssocID="{5F4F60E4-603C-074B-8A6E-6FEDA562B483}" presName="hierRoot2" presStyleCnt="0">
        <dgm:presLayoutVars>
          <dgm:hierBranch val="init"/>
        </dgm:presLayoutVars>
      </dgm:prSet>
      <dgm:spPr/>
    </dgm:pt>
    <dgm:pt modelId="{F61A27DF-C786-D94A-81FF-F389FFB84063}" type="pres">
      <dgm:prSet presAssocID="{5F4F60E4-603C-074B-8A6E-6FEDA562B483}" presName="rootComposite" presStyleCnt="0"/>
      <dgm:spPr/>
    </dgm:pt>
    <dgm:pt modelId="{BFCFD073-326D-5A4C-A78A-7FBAE7A37FDA}" type="pres">
      <dgm:prSet presAssocID="{5F4F60E4-603C-074B-8A6E-6FEDA562B483}" presName="rootText" presStyleLbl="node2" presStyleIdx="0" presStyleCnt="7">
        <dgm:presLayoutVars>
          <dgm:chPref val="3"/>
        </dgm:presLayoutVars>
      </dgm:prSet>
      <dgm:spPr/>
    </dgm:pt>
    <dgm:pt modelId="{5F63029E-6CB6-E64B-8C4C-78275DDE5C60}" type="pres">
      <dgm:prSet presAssocID="{5F4F60E4-603C-074B-8A6E-6FEDA562B483}" presName="rootConnector" presStyleLbl="node2" presStyleIdx="0" presStyleCnt="7"/>
      <dgm:spPr/>
    </dgm:pt>
    <dgm:pt modelId="{3AA41265-0846-6B47-A995-C93D0A2A836B}" type="pres">
      <dgm:prSet presAssocID="{5F4F60E4-603C-074B-8A6E-6FEDA562B483}" presName="hierChild4" presStyleCnt="0"/>
      <dgm:spPr/>
    </dgm:pt>
    <dgm:pt modelId="{ED52F7AE-EA63-BA4A-AC0A-3B6AEA773B1D}" type="pres">
      <dgm:prSet presAssocID="{B29012FE-F472-8B41-BB28-3B5364E4DF2C}" presName="Name37" presStyleLbl="parChTrans1D3" presStyleIdx="0" presStyleCnt="25"/>
      <dgm:spPr/>
    </dgm:pt>
    <dgm:pt modelId="{C2ED77D8-CBCB-8E4B-AE7A-C9BF3BD49342}" type="pres">
      <dgm:prSet presAssocID="{61443B7F-C935-114A-9FCD-7F3E692E0AAD}" presName="hierRoot2" presStyleCnt="0">
        <dgm:presLayoutVars>
          <dgm:hierBranch val="init"/>
        </dgm:presLayoutVars>
      </dgm:prSet>
      <dgm:spPr/>
    </dgm:pt>
    <dgm:pt modelId="{818FDC3A-B1EC-C047-8D5E-9623D9F683F1}" type="pres">
      <dgm:prSet presAssocID="{61443B7F-C935-114A-9FCD-7F3E692E0AAD}" presName="rootComposite" presStyleCnt="0"/>
      <dgm:spPr/>
    </dgm:pt>
    <dgm:pt modelId="{C00884CA-30DB-D94C-9A02-B3170E122E7E}" type="pres">
      <dgm:prSet presAssocID="{61443B7F-C935-114A-9FCD-7F3E692E0AAD}" presName="rootText" presStyleLbl="node3" presStyleIdx="0" presStyleCnt="25">
        <dgm:presLayoutVars>
          <dgm:chPref val="3"/>
        </dgm:presLayoutVars>
      </dgm:prSet>
      <dgm:spPr/>
    </dgm:pt>
    <dgm:pt modelId="{2C75BBE2-E577-6B41-8074-465A749F69E0}" type="pres">
      <dgm:prSet presAssocID="{61443B7F-C935-114A-9FCD-7F3E692E0AAD}" presName="rootConnector" presStyleLbl="node3" presStyleIdx="0" presStyleCnt="25"/>
      <dgm:spPr/>
    </dgm:pt>
    <dgm:pt modelId="{7CB73A77-5EE6-C24F-978E-2B8804F138EA}" type="pres">
      <dgm:prSet presAssocID="{61443B7F-C935-114A-9FCD-7F3E692E0AAD}" presName="hierChild4" presStyleCnt="0"/>
      <dgm:spPr/>
    </dgm:pt>
    <dgm:pt modelId="{F7B1F313-A350-9D4C-A1F1-5C0DEA7A338A}" type="pres">
      <dgm:prSet presAssocID="{61443B7F-C935-114A-9FCD-7F3E692E0AAD}" presName="hierChild5" presStyleCnt="0"/>
      <dgm:spPr/>
    </dgm:pt>
    <dgm:pt modelId="{7E477C92-8078-7548-972A-1EFBBB24D55A}" type="pres">
      <dgm:prSet presAssocID="{5D4B89D9-34C6-FC46-B9A5-1724878E3C9B}" presName="Name37" presStyleLbl="parChTrans1D3" presStyleIdx="1" presStyleCnt="25"/>
      <dgm:spPr/>
    </dgm:pt>
    <dgm:pt modelId="{3B6BB1F8-66B6-7649-B883-A252CE5A8CDF}" type="pres">
      <dgm:prSet presAssocID="{A4505446-0012-BB48-990A-BE19D6687FA9}" presName="hierRoot2" presStyleCnt="0">
        <dgm:presLayoutVars>
          <dgm:hierBranch val="init"/>
        </dgm:presLayoutVars>
      </dgm:prSet>
      <dgm:spPr/>
    </dgm:pt>
    <dgm:pt modelId="{A65B08EF-FD3A-8F4E-99F9-39E41678E9A5}" type="pres">
      <dgm:prSet presAssocID="{A4505446-0012-BB48-990A-BE19D6687FA9}" presName="rootComposite" presStyleCnt="0"/>
      <dgm:spPr/>
    </dgm:pt>
    <dgm:pt modelId="{A81E230A-9B3B-D348-977A-E5559352F177}" type="pres">
      <dgm:prSet presAssocID="{A4505446-0012-BB48-990A-BE19D6687FA9}" presName="rootText" presStyleLbl="node3" presStyleIdx="1" presStyleCnt="25">
        <dgm:presLayoutVars>
          <dgm:chPref val="3"/>
        </dgm:presLayoutVars>
      </dgm:prSet>
      <dgm:spPr/>
      <dgm:t>
        <a:bodyPr/>
        <a:lstStyle/>
        <a:p>
          <a:endParaRPr lang="en-US"/>
        </a:p>
      </dgm:t>
    </dgm:pt>
    <dgm:pt modelId="{1A1486E5-BBDC-3746-8CA6-D1E350F95BD2}" type="pres">
      <dgm:prSet presAssocID="{A4505446-0012-BB48-990A-BE19D6687FA9}" presName="rootConnector" presStyleLbl="node3" presStyleIdx="1" presStyleCnt="25"/>
      <dgm:spPr/>
    </dgm:pt>
    <dgm:pt modelId="{54000A2E-3296-414A-B5F7-5B0A8444DB42}" type="pres">
      <dgm:prSet presAssocID="{A4505446-0012-BB48-990A-BE19D6687FA9}" presName="hierChild4" presStyleCnt="0"/>
      <dgm:spPr/>
    </dgm:pt>
    <dgm:pt modelId="{8D7BC73B-1D2E-134A-BE78-67CCB405260E}" type="pres">
      <dgm:prSet presAssocID="{A4505446-0012-BB48-990A-BE19D6687FA9}" presName="hierChild5" presStyleCnt="0"/>
      <dgm:spPr/>
    </dgm:pt>
    <dgm:pt modelId="{EF8CDBC1-0F49-A94C-AE54-3BFF01FFCE38}" type="pres">
      <dgm:prSet presAssocID="{E9165132-3FCE-0941-9455-EA5CFC45F109}" presName="Name37" presStyleLbl="parChTrans1D3" presStyleIdx="2" presStyleCnt="25"/>
      <dgm:spPr/>
    </dgm:pt>
    <dgm:pt modelId="{775E94CF-C5EA-D348-80C9-85CCAD50DC3C}" type="pres">
      <dgm:prSet presAssocID="{91C17ADB-255C-C548-BC18-D3CD0EE0A028}" presName="hierRoot2" presStyleCnt="0">
        <dgm:presLayoutVars>
          <dgm:hierBranch val="init"/>
        </dgm:presLayoutVars>
      </dgm:prSet>
      <dgm:spPr/>
    </dgm:pt>
    <dgm:pt modelId="{85E4DB93-4E4F-FF4F-9BFE-AF1856FE2C9F}" type="pres">
      <dgm:prSet presAssocID="{91C17ADB-255C-C548-BC18-D3CD0EE0A028}" presName="rootComposite" presStyleCnt="0"/>
      <dgm:spPr/>
    </dgm:pt>
    <dgm:pt modelId="{22FA766F-9CFE-1744-9DDE-B3313BC825DC}" type="pres">
      <dgm:prSet presAssocID="{91C17ADB-255C-C548-BC18-D3CD0EE0A028}" presName="rootText" presStyleLbl="node3" presStyleIdx="2" presStyleCnt="25">
        <dgm:presLayoutVars>
          <dgm:chPref val="3"/>
        </dgm:presLayoutVars>
      </dgm:prSet>
      <dgm:spPr/>
      <dgm:t>
        <a:bodyPr/>
        <a:lstStyle/>
        <a:p>
          <a:endParaRPr lang="en-US"/>
        </a:p>
      </dgm:t>
    </dgm:pt>
    <dgm:pt modelId="{FF3878EC-300C-9145-B46C-35353211C601}" type="pres">
      <dgm:prSet presAssocID="{91C17ADB-255C-C548-BC18-D3CD0EE0A028}" presName="rootConnector" presStyleLbl="node3" presStyleIdx="2" presStyleCnt="25"/>
      <dgm:spPr/>
    </dgm:pt>
    <dgm:pt modelId="{A8A2E6F6-CDC4-0B4C-96D2-8B6C34A4057A}" type="pres">
      <dgm:prSet presAssocID="{91C17ADB-255C-C548-BC18-D3CD0EE0A028}" presName="hierChild4" presStyleCnt="0"/>
      <dgm:spPr/>
    </dgm:pt>
    <dgm:pt modelId="{2FE96B6E-6084-BB46-B9E8-0DCB54FE63E2}" type="pres">
      <dgm:prSet presAssocID="{91C17ADB-255C-C548-BC18-D3CD0EE0A028}" presName="hierChild5" presStyleCnt="0"/>
      <dgm:spPr/>
    </dgm:pt>
    <dgm:pt modelId="{004C92AC-7DC6-F549-99D9-3DCF20BE0028}" type="pres">
      <dgm:prSet presAssocID="{5F4F60E4-603C-074B-8A6E-6FEDA562B483}" presName="hierChild5" presStyleCnt="0"/>
      <dgm:spPr/>
    </dgm:pt>
    <dgm:pt modelId="{D7C9AC38-8AED-1347-A27A-E874389B341A}" type="pres">
      <dgm:prSet presAssocID="{FEB531A6-7C13-6F4D-AECE-965560D200AF}" presName="Name37" presStyleLbl="parChTrans1D2" presStyleIdx="1" presStyleCnt="7"/>
      <dgm:spPr/>
    </dgm:pt>
    <dgm:pt modelId="{3446C739-9EA1-AC4B-A47E-6DFBF76595DA}" type="pres">
      <dgm:prSet presAssocID="{819999C8-FBD8-A04B-AB66-424688697663}" presName="hierRoot2" presStyleCnt="0">
        <dgm:presLayoutVars>
          <dgm:hierBranch val="init"/>
        </dgm:presLayoutVars>
      </dgm:prSet>
      <dgm:spPr/>
    </dgm:pt>
    <dgm:pt modelId="{5514AA03-6892-7D40-8CF1-39BC82C1BAFB}" type="pres">
      <dgm:prSet presAssocID="{819999C8-FBD8-A04B-AB66-424688697663}" presName="rootComposite" presStyleCnt="0"/>
      <dgm:spPr/>
    </dgm:pt>
    <dgm:pt modelId="{006D539A-C95F-C74C-9AEE-64EF01226E29}" type="pres">
      <dgm:prSet presAssocID="{819999C8-FBD8-A04B-AB66-424688697663}" presName="rootText" presStyleLbl="node2" presStyleIdx="1" presStyleCnt="7">
        <dgm:presLayoutVars>
          <dgm:chPref val="3"/>
        </dgm:presLayoutVars>
      </dgm:prSet>
      <dgm:spPr/>
    </dgm:pt>
    <dgm:pt modelId="{0BF54B69-3E5A-3043-A1F2-A7C9793C9011}" type="pres">
      <dgm:prSet presAssocID="{819999C8-FBD8-A04B-AB66-424688697663}" presName="rootConnector" presStyleLbl="node2" presStyleIdx="1" presStyleCnt="7"/>
      <dgm:spPr/>
    </dgm:pt>
    <dgm:pt modelId="{4FF2712D-AC70-854E-9BCF-16A5D6E1F24D}" type="pres">
      <dgm:prSet presAssocID="{819999C8-FBD8-A04B-AB66-424688697663}" presName="hierChild4" presStyleCnt="0"/>
      <dgm:spPr/>
    </dgm:pt>
    <dgm:pt modelId="{BC6A43F6-5C14-134D-8829-346EADCD93D4}" type="pres">
      <dgm:prSet presAssocID="{4E65FC3A-1AF8-CF46-A59D-187390514659}" presName="Name37" presStyleLbl="parChTrans1D3" presStyleIdx="3" presStyleCnt="25"/>
      <dgm:spPr/>
    </dgm:pt>
    <dgm:pt modelId="{3917BFA3-57D2-1845-AC09-B95080AC6A20}" type="pres">
      <dgm:prSet presAssocID="{0E2494B1-0360-FE4E-85AA-9B369111A491}" presName="hierRoot2" presStyleCnt="0">
        <dgm:presLayoutVars>
          <dgm:hierBranch val="init"/>
        </dgm:presLayoutVars>
      </dgm:prSet>
      <dgm:spPr/>
    </dgm:pt>
    <dgm:pt modelId="{667ECDAF-B055-7E43-883B-D2AF56FD8666}" type="pres">
      <dgm:prSet presAssocID="{0E2494B1-0360-FE4E-85AA-9B369111A491}" presName="rootComposite" presStyleCnt="0"/>
      <dgm:spPr/>
    </dgm:pt>
    <dgm:pt modelId="{1BF1AAA6-F0DA-A746-BCE8-BE047D82C7A2}" type="pres">
      <dgm:prSet presAssocID="{0E2494B1-0360-FE4E-85AA-9B369111A491}" presName="rootText" presStyleLbl="node3" presStyleIdx="3" presStyleCnt="25">
        <dgm:presLayoutVars>
          <dgm:chPref val="3"/>
        </dgm:presLayoutVars>
      </dgm:prSet>
      <dgm:spPr/>
      <dgm:t>
        <a:bodyPr/>
        <a:lstStyle/>
        <a:p>
          <a:endParaRPr lang="en-US"/>
        </a:p>
      </dgm:t>
    </dgm:pt>
    <dgm:pt modelId="{C2E14091-6458-7544-90F1-6E2A15C33C66}" type="pres">
      <dgm:prSet presAssocID="{0E2494B1-0360-FE4E-85AA-9B369111A491}" presName="rootConnector" presStyleLbl="node3" presStyleIdx="3" presStyleCnt="25"/>
      <dgm:spPr/>
    </dgm:pt>
    <dgm:pt modelId="{BAED6582-E5CD-2C43-8FA8-0BB9879DD7B7}" type="pres">
      <dgm:prSet presAssocID="{0E2494B1-0360-FE4E-85AA-9B369111A491}" presName="hierChild4" presStyleCnt="0"/>
      <dgm:spPr/>
    </dgm:pt>
    <dgm:pt modelId="{A10712D0-97C5-AF47-A91D-1F6917BB7345}" type="pres">
      <dgm:prSet presAssocID="{0E2494B1-0360-FE4E-85AA-9B369111A491}" presName="hierChild5" presStyleCnt="0"/>
      <dgm:spPr/>
    </dgm:pt>
    <dgm:pt modelId="{39C896B0-77A0-D244-9A1F-DFCF2E30C393}" type="pres">
      <dgm:prSet presAssocID="{A049F2F1-B619-D84C-B58D-885A87616CDD}" presName="Name37" presStyleLbl="parChTrans1D3" presStyleIdx="4" presStyleCnt="25"/>
      <dgm:spPr/>
    </dgm:pt>
    <dgm:pt modelId="{C3486B52-5294-C049-8F19-BA9E69DA3357}" type="pres">
      <dgm:prSet presAssocID="{A7BB937E-BDF3-7643-9E42-44D83B61B674}" presName="hierRoot2" presStyleCnt="0">
        <dgm:presLayoutVars>
          <dgm:hierBranch val="init"/>
        </dgm:presLayoutVars>
      </dgm:prSet>
      <dgm:spPr/>
    </dgm:pt>
    <dgm:pt modelId="{CEBA8215-259B-8C41-A27C-EDA17A6555B3}" type="pres">
      <dgm:prSet presAssocID="{A7BB937E-BDF3-7643-9E42-44D83B61B674}" presName="rootComposite" presStyleCnt="0"/>
      <dgm:spPr/>
    </dgm:pt>
    <dgm:pt modelId="{70B45F01-64D1-5A4A-B57A-108D0EC93B71}" type="pres">
      <dgm:prSet presAssocID="{A7BB937E-BDF3-7643-9E42-44D83B61B674}" presName="rootText" presStyleLbl="node3" presStyleIdx="4" presStyleCnt="25">
        <dgm:presLayoutVars>
          <dgm:chPref val="3"/>
        </dgm:presLayoutVars>
      </dgm:prSet>
      <dgm:spPr/>
      <dgm:t>
        <a:bodyPr/>
        <a:lstStyle/>
        <a:p>
          <a:endParaRPr lang="en-US"/>
        </a:p>
      </dgm:t>
    </dgm:pt>
    <dgm:pt modelId="{36F7E7AB-11FA-8847-B620-D8EC18DFD355}" type="pres">
      <dgm:prSet presAssocID="{A7BB937E-BDF3-7643-9E42-44D83B61B674}" presName="rootConnector" presStyleLbl="node3" presStyleIdx="4" presStyleCnt="25"/>
      <dgm:spPr/>
    </dgm:pt>
    <dgm:pt modelId="{D11C90B5-19B0-124E-8C94-3001C07E48F0}" type="pres">
      <dgm:prSet presAssocID="{A7BB937E-BDF3-7643-9E42-44D83B61B674}" presName="hierChild4" presStyleCnt="0"/>
      <dgm:spPr/>
    </dgm:pt>
    <dgm:pt modelId="{157BFDC5-0272-4E44-9699-D2C3AEC25BCF}" type="pres">
      <dgm:prSet presAssocID="{A7BB937E-BDF3-7643-9E42-44D83B61B674}" presName="hierChild5" presStyleCnt="0"/>
      <dgm:spPr/>
    </dgm:pt>
    <dgm:pt modelId="{478AA6CC-68E8-FF49-B421-0DF1DFFA0B31}" type="pres">
      <dgm:prSet presAssocID="{D76AE5F9-839D-AC4F-B1DD-9376E94A1C1D}" presName="Name37" presStyleLbl="parChTrans1D3" presStyleIdx="5" presStyleCnt="25"/>
      <dgm:spPr/>
    </dgm:pt>
    <dgm:pt modelId="{236C2BA9-64F7-0243-9145-411CD8527BC9}" type="pres">
      <dgm:prSet presAssocID="{5AFBE33A-01AC-C24D-A3FA-2B2E68D96F34}" presName="hierRoot2" presStyleCnt="0">
        <dgm:presLayoutVars>
          <dgm:hierBranch val="init"/>
        </dgm:presLayoutVars>
      </dgm:prSet>
      <dgm:spPr/>
    </dgm:pt>
    <dgm:pt modelId="{110A73BB-76CF-2D4F-80B9-A711292C169F}" type="pres">
      <dgm:prSet presAssocID="{5AFBE33A-01AC-C24D-A3FA-2B2E68D96F34}" presName="rootComposite" presStyleCnt="0"/>
      <dgm:spPr/>
    </dgm:pt>
    <dgm:pt modelId="{A8702E0A-89B0-2A4E-81F3-FF39D6221309}" type="pres">
      <dgm:prSet presAssocID="{5AFBE33A-01AC-C24D-A3FA-2B2E68D96F34}" presName="rootText" presStyleLbl="node3" presStyleIdx="5" presStyleCnt="25">
        <dgm:presLayoutVars>
          <dgm:chPref val="3"/>
        </dgm:presLayoutVars>
      </dgm:prSet>
      <dgm:spPr/>
    </dgm:pt>
    <dgm:pt modelId="{44695ED9-7725-8549-998E-E13E2A90039A}" type="pres">
      <dgm:prSet presAssocID="{5AFBE33A-01AC-C24D-A3FA-2B2E68D96F34}" presName="rootConnector" presStyleLbl="node3" presStyleIdx="5" presStyleCnt="25"/>
      <dgm:spPr/>
    </dgm:pt>
    <dgm:pt modelId="{A9F54CF7-2E3B-D140-A8C4-9DC11EE0AB54}" type="pres">
      <dgm:prSet presAssocID="{5AFBE33A-01AC-C24D-A3FA-2B2E68D96F34}" presName="hierChild4" presStyleCnt="0"/>
      <dgm:spPr/>
    </dgm:pt>
    <dgm:pt modelId="{62F06368-AEFC-2942-A88B-39B1EC11B9F0}" type="pres">
      <dgm:prSet presAssocID="{5AFBE33A-01AC-C24D-A3FA-2B2E68D96F34}" presName="hierChild5" presStyleCnt="0"/>
      <dgm:spPr/>
    </dgm:pt>
    <dgm:pt modelId="{89235665-1ED0-484B-8B8D-3F17FBD5D173}" type="pres">
      <dgm:prSet presAssocID="{819999C8-FBD8-A04B-AB66-424688697663}" presName="hierChild5" presStyleCnt="0"/>
      <dgm:spPr/>
    </dgm:pt>
    <dgm:pt modelId="{5D94C95A-B712-1D43-B957-50382B54F0CA}" type="pres">
      <dgm:prSet presAssocID="{D781CF1A-965E-FE47-959E-A857C00F4012}" presName="Name37" presStyleLbl="parChTrans1D2" presStyleIdx="2" presStyleCnt="7"/>
      <dgm:spPr/>
    </dgm:pt>
    <dgm:pt modelId="{5DC0E4CF-E883-3A49-B25E-4F3FDD6EAE71}" type="pres">
      <dgm:prSet presAssocID="{62B377B1-C1D3-DA4E-9BEB-39890B8C7608}" presName="hierRoot2" presStyleCnt="0">
        <dgm:presLayoutVars>
          <dgm:hierBranch val="init"/>
        </dgm:presLayoutVars>
      </dgm:prSet>
      <dgm:spPr/>
    </dgm:pt>
    <dgm:pt modelId="{EA6A9088-F0BD-D147-8543-04213055D18D}" type="pres">
      <dgm:prSet presAssocID="{62B377B1-C1D3-DA4E-9BEB-39890B8C7608}" presName="rootComposite" presStyleCnt="0"/>
      <dgm:spPr/>
    </dgm:pt>
    <dgm:pt modelId="{54499084-E296-954E-BB82-767375EFC8E4}" type="pres">
      <dgm:prSet presAssocID="{62B377B1-C1D3-DA4E-9BEB-39890B8C7608}" presName="rootText" presStyleLbl="node2" presStyleIdx="2" presStyleCnt="7">
        <dgm:presLayoutVars>
          <dgm:chPref val="3"/>
        </dgm:presLayoutVars>
      </dgm:prSet>
      <dgm:spPr/>
      <dgm:t>
        <a:bodyPr/>
        <a:lstStyle/>
        <a:p>
          <a:endParaRPr lang="en-US"/>
        </a:p>
      </dgm:t>
    </dgm:pt>
    <dgm:pt modelId="{6785D5E2-7F67-424E-995C-A764B9F7A492}" type="pres">
      <dgm:prSet presAssocID="{62B377B1-C1D3-DA4E-9BEB-39890B8C7608}" presName="rootConnector" presStyleLbl="node2" presStyleIdx="2" presStyleCnt="7"/>
      <dgm:spPr/>
    </dgm:pt>
    <dgm:pt modelId="{04589B16-65DD-7648-BB6A-2F7B27D9BD57}" type="pres">
      <dgm:prSet presAssocID="{62B377B1-C1D3-DA4E-9BEB-39890B8C7608}" presName="hierChild4" presStyleCnt="0"/>
      <dgm:spPr/>
    </dgm:pt>
    <dgm:pt modelId="{3AEE3EBF-AFCC-2541-A2B4-4FD001394B9A}" type="pres">
      <dgm:prSet presAssocID="{F6A4E430-15F8-C946-99B9-33AF1D5A49E7}" presName="Name37" presStyleLbl="parChTrans1D3" presStyleIdx="6" presStyleCnt="25"/>
      <dgm:spPr/>
    </dgm:pt>
    <dgm:pt modelId="{5CFC0D23-B983-BC4F-858C-CEDE313AC780}" type="pres">
      <dgm:prSet presAssocID="{FE06C02D-1A55-B741-AF2B-0600CA5D9D8C}" presName="hierRoot2" presStyleCnt="0">
        <dgm:presLayoutVars>
          <dgm:hierBranch val="init"/>
        </dgm:presLayoutVars>
      </dgm:prSet>
      <dgm:spPr/>
    </dgm:pt>
    <dgm:pt modelId="{2AA28EB1-5EF3-3646-B40D-7443701AD3EC}" type="pres">
      <dgm:prSet presAssocID="{FE06C02D-1A55-B741-AF2B-0600CA5D9D8C}" presName="rootComposite" presStyleCnt="0"/>
      <dgm:spPr/>
    </dgm:pt>
    <dgm:pt modelId="{401E5A96-9802-D44A-BEF5-9719808A646F}" type="pres">
      <dgm:prSet presAssocID="{FE06C02D-1A55-B741-AF2B-0600CA5D9D8C}" presName="rootText" presStyleLbl="node3" presStyleIdx="6" presStyleCnt="25">
        <dgm:presLayoutVars>
          <dgm:chPref val="3"/>
        </dgm:presLayoutVars>
      </dgm:prSet>
      <dgm:spPr/>
      <dgm:t>
        <a:bodyPr/>
        <a:lstStyle/>
        <a:p>
          <a:endParaRPr lang="en-US"/>
        </a:p>
      </dgm:t>
    </dgm:pt>
    <dgm:pt modelId="{96D3DC9B-BD9A-9244-987E-821CF3C3F254}" type="pres">
      <dgm:prSet presAssocID="{FE06C02D-1A55-B741-AF2B-0600CA5D9D8C}" presName="rootConnector" presStyleLbl="node3" presStyleIdx="6" presStyleCnt="25"/>
      <dgm:spPr/>
    </dgm:pt>
    <dgm:pt modelId="{7CC575F9-4F40-C24C-B663-EA56778137E1}" type="pres">
      <dgm:prSet presAssocID="{FE06C02D-1A55-B741-AF2B-0600CA5D9D8C}" presName="hierChild4" presStyleCnt="0"/>
      <dgm:spPr/>
    </dgm:pt>
    <dgm:pt modelId="{554F68C8-6876-8F44-85FB-0A279A6B072B}" type="pres">
      <dgm:prSet presAssocID="{FE06C02D-1A55-B741-AF2B-0600CA5D9D8C}" presName="hierChild5" presStyleCnt="0"/>
      <dgm:spPr/>
    </dgm:pt>
    <dgm:pt modelId="{C40B6EAF-8D88-FC42-8224-F71AEDD33DA5}" type="pres">
      <dgm:prSet presAssocID="{4F23582A-C0B6-D14E-9A20-F114B88E2183}" presName="Name37" presStyleLbl="parChTrans1D3" presStyleIdx="7" presStyleCnt="25"/>
      <dgm:spPr/>
    </dgm:pt>
    <dgm:pt modelId="{BBA944B1-1709-F940-82E8-AB9573BCA693}" type="pres">
      <dgm:prSet presAssocID="{B7C247CC-C594-A249-B27B-FDD82AC6BAA5}" presName="hierRoot2" presStyleCnt="0">
        <dgm:presLayoutVars>
          <dgm:hierBranch val="init"/>
        </dgm:presLayoutVars>
      </dgm:prSet>
      <dgm:spPr/>
    </dgm:pt>
    <dgm:pt modelId="{08C97CAB-9E29-3D42-BF2D-836A188223B2}" type="pres">
      <dgm:prSet presAssocID="{B7C247CC-C594-A249-B27B-FDD82AC6BAA5}" presName="rootComposite" presStyleCnt="0"/>
      <dgm:spPr/>
    </dgm:pt>
    <dgm:pt modelId="{3706A792-5754-8A44-8716-29D467291D20}" type="pres">
      <dgm:prSet presAssocID="{B7C247CC-C594-A249-B27B-FDD82AC6BAA5}" presName="rootText" presStyleLbl="node3" presStyleIdx="7" presStyleCnt="25">
        <dgm:presLayoutVars>
          <dgm:chPref val="3"/>
        </dgm:presLayoutVars>
      </dgm:prSet>
      <dgm:spPr/>
      <dgm:t>
        <a:bodyPr/>
        <a:lstStyle/>
        <a:p>
          <a:endParaRPr lang="en-US"/>
        </a:p>
      </dgm:t>
    </dgm:pt>
    <dgm:pt modelId="{F0135D53-B9E6-2841-902D-F0123CF69587}" type="pres">
      <dgm:prSet presAssocID="{B7C247CC-C594-A249-B27B-FDD82AC6BAA5}" presName="rootConnector" presStyleLbl="node3" presStyleIdx="7" presStyleCnt="25"/>
      <dgm:spPr/>
    </dgm:pt>
    <dgm:pt modelId="{ECD4ABB1-2702-C541-BB6F-D5E92C60FEA8}" type="pres">
      <dgm:prSet presAssocID="{B7C247CC-C594-A249-B27B-FDD82AC6BAA5}" presName="hierChild4" presStyleCnt="0"/>
      <dgm:spPr/>
    </dgm:pt>
    <dgm:pt modelId="{2C2BB901-9133-2349-BFF9-ACE5BA463510}" type="pres">
      <dgm:prSet presAssocID="{B7C247CC-C594-A249-B27B-FDD82AC6BAA5}" presName="hierChild5" presStyleCnt="0"/>
      <dgm:spPr/>
    </dgm:pt>
    <dgm:pt modelId="{50D40001-695D-9B47-BC5D-F0D036F3A6CD}" type="pres">
      <dgm:prSet presAssocID="{4CAE6D95-6A30-5F48-A176-91323C92159B}" presName="Name37" presStyleLbl="parChTrans1D3" presStyleIdx="8" presStyleCnt="25"/>
      <dgm:spPr/>
    </dgm:pt>
    <dgm:pt modelId="{E3C851A3-E7B9-084E-9F1A-33E196B0A3D8}" type="pres">
      <dgm:prSet presAssocID="{DA8FF3D1-1369-7D4A-B505-1BFA7F189095}" presName="hierRoot2" presStyleCnt="0">
        <dgm:presLayoutVars>
          <dgm:hierBranch val="init"/>
        </dgm:presLayoutVars>
      </dgm:prSet>
      <dgm:spPr/>
    </dgm:pt>
    <dgm:pt modelId="{6F5BF7A9-194A-8341-8A04-EE9EF7D9F4E8}" type="pres">
      <dgm:prSet presAssocID="{DA8FF3D1-1369-7D4A-B505-1BFA7F189095}" presName="rootComposite" presStyleCnt="0"/>
      <dgm:spPr/>
    </dgm:pt>
    <dgm:pt modelId="{697795DE-9E29-B342-97A3-885DB66C7054}" type="pres">
      <dgm:prSet presAssocID="{DA8FF3D1-1369-7D4A-B505-1BFA7F189095}" presName="rootText" presStyleLbl="node3" presStyleIdx="8" presStyleCnt="25" custScaleY="144542">
        <dgm:presLayoutVars>
          <dgm:chPref val="3"/>
        </dgm:presLayoutVars>
      </dgm:prSet>
      <dgm:spPr/>
      <dgm:t>
        <a:bodyPr/>
        <a:lstStyle/>
        <a:p>
          <a:endParaRPr lang="en-US"/>
        </a:p>
      </dgm:t>
    </dgm:pt>
    <dgm:pt modelId="{A4A90A94-F55C-FE4D-99E4-0B1489EFA622}" type="pres">
      <dgm:prSet presAssocID="{DA8FF3D1-1369-7D4A-B505-1BFA7F189095}" presName="rootConnector" presStyleLbl="node3" presStyleIdx="8" presStyleCnt="25"/>
      <dgm:spPr/>
    </dgm:pt>
    <dgm:pt modelId="{D62D95F2-CB4F-2D4C-9413-9E50368E04F7}" type="pres">
      <dgm:prSet presAssocID="{DA8FF3D1-1369-7D4A-B505-1BFA7F189095}" presName="hierChild4" presStyleCnt="0"/>
      <dgm:spPr/>
    </dgm:pt>
    <dgm:pt modelId="{20A7D97E-9E8F-F54C-B66C-E54A0FF07B26}" type="pres">
      <dgm:prSet presAssocID="{DA8FF3D1-1369-7D4A-B505-1BFA7F189095}" presName="hierChild5" presStyleCnt="0"/>
      <dgm:spPr/>
    </dgm:pt>
    <dgm:pt modelId="{B8FB6677-5135-E440-95A7-147F579EDA83}" type="pres">
      <dgm:prSet presAssocID="{44A1956D-4B9D-F34C-93CC-1C4EE91FA0DB}" presName="Name37" presStyleLbl="parChTrans1D3" presStyleIdx="9" presStyleCnt="25"/>
      <dgm:spPr/>
    </dgm:pt>
    <dgm:pt modelId="{F007698F-3C59-E448-AAF2-5949AB9B949F}" type="pres">
      <dgm:prSet presAssocID="{A68C58E4-4F40-5B41-84BD-E1F984A494CC}" presName="hierRoot2" presStyleCnt="0">
        <dgm:presLayoutVars>
          <dgm:hierBranch val="init"/>
        </dgm:presLayoutVars>
      </dgm:prSet>
      <dgm:spPr/>
    </dgm:pt>
    <dgm:pt modelId="{7FB2D1CC-1580-3740-9C7D-DA4CA31AACFB}" type="pres">
      <dgm:prSet presAssocID="{A68C58E4-4F40-5B41-84BD-E1F984A494CC}" presName="rootComposite" presStyleCnt="0"/>
      <dgm:spPr/>
    </dgm:pt>
    <dgm:pt modelId="{ED1B934A-3371-214F-BB80-BB4B5D1A9E76}" type="pres">
      <dgm:prSet presAssocID="{A68C58E4-4F40-5B41-84BD-E1F984A494CC}" presName="rootText" presStyleLbl="node3" presStyleIdx="9" presStyleCnt="25">
        <dgm:presLayoutVars>
          <dgm:chPref val="3"/>
        </dgm:presLayoutVars>
      </dgm:prSet>
      <dgm:spPr/>
      <dgm:t>
        <a:bodyPr/>
        <a:lstStyle/>
        <a:p>
          <a:endParaRPr lang="en-US"/>
        </a:p>
      </dgm:t>
    </dgm:pt>
    <dgm:pt modelId="{2833652A-B61D-3644-91F8-DE2698C15E32}" type="pres">
      <dgm:prSet presAssocID="{A68C58E4-4F40-5B41-84BD-E1F984A494CC}" presName="rootConnector" presStyleLbl="node3" presStyleIdx="9" presStyleCnt="25"/>
      <dgm:spPr/>
    </dgm:pt>
    <dgm:pt modelId="{356AA670-9AC3-1945-A41B-A26451914C1D}" type="pres">
      <dgm:prSet presAssocID="{A68C58E4-4F40-5B41-84BD-E1F984A494CC}" presName="hierChild4" presStyleCnt="0"/>
      <dgm:spPr/>
    </dgm:pt>
    <dgm:pt modelId="{E6A10864-0EC0-0A47-B766-3A0FD75516D9}" type="pres">
      <dgm:prSet presAssocID="{A68C58E4-4F40-5B41-84BD-E1F984A494CC}" presName="hierChild5" presStyleCnt="0"/>
      <dgm:spPr/>
    </dgm:pt>
    <dgm:pt modelId="{8E477686-2A39-8E4A-B2D8-20B50C35B427}" type="pres">
      <dgm:prSet presAssocID="{62B377B1-C1D3-DA4E-9BEB-39890B8C7608}" presName="hierChild5" presStyleCnt="0"/>
      <dgm:spPr/>
    </dgm:pt>
    <dgm:pt modelId="{C5FC2D5F-5E3D-3F44-BCA2-E293D0D4156C}" type="pres">
      <dgm:prSet presAssocID="{570EA1DE-C384-724D-8FA0-ACA4626C943E}" presName="Name37" presStyleLbl="parChTrans1D2" presStyleIdx="3" presStyleCnt="7"/>
      <dgm:spPr/>
    </dgm:pt>
    <dgm:pt modelId="{08AAA4BB-3472-1A4B-A0FB-7982B5995721}" type="pres">
      <dgm:prSet presAssocID="{F2DFE374-03A2-BD48-84F6-5799F2F1FC60}" presName="hierRoot2" presStyleCnt="0">
        <dgm:presLayoutVars>
          <dgm:hierBranch val="init"/>
        </dgm:presLayoutVars>
      </dgm:prSet>
      <dgm:spPr/>
    </dgm:pt>
    <dgm:pt modelId="{F4BF6D62-BFF4-FC49-9758-E58539DEE78A}" type="pres">
      <dgm:prSet presAssocID="{F2DFE374-03A2-BD48-84F6-5799F2F1FC60}" presName="rootComposite" presStyleCnt="0"/>
      <dgm:spPr/>
    </dgm:pt>
    <dgm:pt modelId="{A8B040F1-641E-934E-85B4-F2C5D0049069}" type="pres">
      <dgm:prSet presAssocID="{F2DFE374-03A2-BD48-84F6-5799F2F1FC60}" presName="rootText" presStyleLbl="node2" presStyleIdx="3" presStyleCnt="7">
        <dgm:presLayoutVars>
          <dgm:chPref val="3"/>
        </dgm:presLayoutVars>
      </dgm:prSet>
      <dgm:spPr/>
      <dgm:t>
        <a:bodyPr/>
        <a:lstStyle/>
        <a:p>
          <a:endParaRPr lang="en-US"/>
        </a:p>
      </dgm:t>
    </dgm:pt>
    <dgm:pt modelId="{730375E7-8ADE-A248-AEAD-CD59807C2742}" type="pres">
      <dgm:prSet presAssocID="{F2DFE374-03A2-BD48-84F6-5799F2F1FC60}" presName="rootConnector" presStyleLbl="node2" presStyleIdx="3" presStyleCnt="7"/>
      <dgm:spPr/>
    </dgm:pt>
    <dgm:pt modelId="{746039B9-55D0-F94D-A923-1367617A8313}" type="pres">
      <dgm:prSet presAssocID="{F2DFE374-03A2-BD48-84F6-5799F2F1FC60}" presName="hierChild4" presStyleCnt="0"/>
      <dgm:spPr/>
    </dgm:pt>
    <dgm:pt modelId="{AAE1A012-CF2D-2646-B05C-1A949EF70FF9}" type="pres">
      <dgm:prSet presAssocID="{F418C65E-7D8B-184B-BA8A-C0C72C1A8B25}" presName="Name37" presStyleLbl="parChTrans1D3" presStyleIdx="10" presStyleCnt="25"/>
      <dgm:spPr/>
    </dgm:pt>
    <dgm:pt modelId="{1EBECD02-A37E-A34F-80E0-4C4B377297CB}" type="pres">
      <dgm:prSet presAssocID="{1627DA8D-2A34-F342-AD0F-0DCDBA63765F}" presName="hierRoot2" presStyleCnt="0">
        <dgm:presLayoutVars>
          <dgm:hierBranch val="init"/>
        </dgm:presLayoutVars>
      </dgm:prSet>
      <dgm:spPr/>
    </dgm:pt>
    <dgm:pt modelId="{AF74251C-D8C4-0040-8E33-1D949C7DA4A5}" type="pres">
      <dgm:prSet presAssocID="{1627DA8D-2A34-F342-AD0F-0DCDBA63765F}" presName="rootComposite" presStyleCnt="0"/>
      <dgm:spPr/>
    </dgm:pt>
    <dgm:pt modelId="{28D4B986-C895-3C43-8137-17F7C5B32076}" type="pres">
      <dgm:prSet presAssocID="{1627DA8D-2A34-F342-AD0F-0DCDBA63765F}" presName="rootText" presStyleLbl="node3" presStyleIdx="10" presStyleCnt="25">
        <dgm:presLayoutVars>
          <dgm:chPref val="3"/>
        </dgm:presLayoutVars>
      </dgm:prSet>
      <dgm:spPr/>
      <dgm:t>
        <a:bodyPr/>
        <a:lstStyle/>
        <a:p>
          <a:endParaRPr lang="en-US"/>
        </a:p>
      </dgm:t>
    </dgm:pt>
    <dgm:pt modelId="{F7E5E16A-03A8-484E-BB2C-B028CDFCFD63}" type="pres">
      <dgm:prSet presAssocID="{1627DA8D-2A34-F342-AD0F-0DCDBA63765F}" presName="rootConnector" presStyleLbl="node3" presStyleIdx="10" presStyleCnt="25"/>
      <dgm:spPr/>
    </dgm:pt>
    <dgm:pt modelId="{D0EF921E-AFE2-814B-B88B-DE3F7078FA25}" type="pres">
      <dgm:prSet presAssocID="{1627DA8D-2A34-F342-AD0F-0DCDBA63765F}" presName="hierChild4" presStyleCnt="0"/>
      <dgm:spPr/>
    </dgm:pt>
    <dgm:pt modelId="{5D658241-B29D-6940-A4AF-424F00F72235}" type="pres">
      <dgm:prSet presAssocID="{1627DA8D-2A34-F342-AD0F-0DCDBA63765F}" presName="hierChild5" presStyleCnt="0"/>
      <dgm:spPr/>
    </dgm:pt>
    <dgm:pt modelId="{3D0BAA26-F355-F646-9B55-8BCDD5FE9FDB}" type="pres">
      <dgm:prSet presAssocID="{3B8E83C1-27FF-B74B-B0B9-3BEA18A8A269}" presName="Name37" presStyleLbl="parChTrans1D3" presStyleIdx="11" presStyleCnt="25"/>
      <dgm:spPr/>
    </dgm:pt>
    <dgm:pt modelId="{970FDC04-CA62-3043-86A3-FB125DD5E1E7}" type="pres">
      <dgm:prSet presAssocID="{B194D404-2618-DF4E-8B27-17066F844536}" presName="hierRoot2" presStyleCnt="0">
        <dgm:presLayoutVars>
          <dgm:hierBranch val="init"/>
        </dgm:presLayoutVars>
      </dgm:prSet>
      <dgm:spPr/>
    </dgm:pt>
    <dgm:pt modelId="{4D11D9BE-B414-1348-BB81-2F893C8F248E}" type="pres">
      <dgm:prSet presAssocID="{B194D404-2618-DF4E-8B27-17066F844536}" presName="rootComposite" presStyleCnt="0"/>
      <dgm:spPr/>
    </dgm:pt>
    <dgm:pt modelId="{0A9A5724-6962-CF44-8546-7D78F51CEE9E}" type="pres">
      <dgm:prSet presAssocID="{B194D404-2618-DF4E-8B27-17066F844536}" presName="rootText" presStyleLbl="node3" presStyleIdx="11" presStyleCnt="25">
        <dgm:presLayoutVars>
          <dgm:chPref val="3"/>
        </dgm:presLayoutVars>
      </dgm:prSet>
      <dgm:spPr/>
      <dgm:t>
        <a:bodyPr/>
        <a:lstStyle/>
        <a:p>
          <a:endParaRPr lang="en-US"/>
        </a:p>
      </dgm:t>
    </dgm:pt>
    <dgm:pt modelId="{10F028A8-E23F-4A4F-AC42-9D1EEA22F487}" type="pres">
      <dgm:prSet presAssocID="{B194D404-2618-DF4E-8B27-17066F844536}" presName="rootConnector" presStyleLbl="node3" presStyleIdx="11" presStyleCnt="25"/>
      <dgm:spPr/>
    </dgm:pt>
    <dgm:pt modelId="{237025AC-A3E1-A64C-B315-D77C9DA05E20}" type="pres">
      <dgm:prSet presAssocID="{B194D404-2618-DF4E-8B27-17066F844536}" presName="hierChild4" presStyleCnt="0"/>
      <dgm:spPr/>
    </dgm:pt>
    <dgm:pt modelId="{71EC09E1-2B87-F44E-A8C1-BF30CB53C2F3}" type="pres">
      <dgm:prSet presAssocID="{B194D404-2618-DF4E-8B27-17066F844536}" presName="hierChild5" presStyleCnt="0"/>
      <dgm:spPr/>
    </dgm:pt>
    <dgm:pt modelId="{0D516514-047D-CC44-88DB-F211BD858F58}" type="pres">
      <dgm:prSet presAssocID="{E4818ED0-F3A4-2D45-8FA0-222BD42DB125}" presName="Name37" presStyleLbl="parChTrans1D3" presStyleIdx="12" presStyleCnt="25"/>
      <dgm:spPr/>
    </dgm:pt>
    <dgm:pt modelId="{1491D5AE-62D6-944E-BD54-69EA002BEEB2}" type="pres">
      <dgm:prSet presAssocID="{D52637A2-500B-9A40-8A9B-444E61585930}" presName="hierRoot2" presStyleCnt="0">
        <dgm:presLayoutVars>
          <dgm:hierBranch val="init"/>
        </dgm:presLayoutVars>
      </dgm:prSet>
      <dgm:spPr/>
    </dgm:pt>
    <dgm:pt modelId="{C18C6E8F-E09D-4642-9A7F-A5149F1D93C4}" type="pres">
      <dgm:prSet presAssocID="{D52637A2-500B-9A40-8A9B-444E61585930}" presName="rootComposite" presStyleCnt="0"/>
      <dgm:spPr/>
    </dgm:pt>
    <dgm:pt modelId="{F09C5D06-03BA-F84B-967B-04D02EF1C28B}" type="pres">
      <dgm:prSet presAssocID="{D52637A2-500B-9A40-8A9B-444E61585930}" presName="rootText" presStyleLbl="node3" presStyleIdx="12" presStyleCnt="25" custScaleY="144542">
        <dgm:presLayoutVars>
          <dgm:chPref val="3"/>
        </dgm:presLayoutVars>
      </dgm:prSet>
      <dgm:spPr/>
      <dgm:t>
        <a:bodyPr/>
        <a:lstStyle/>
        <a:p>
          <a:endParaRPr lang="en-US"/>
        </a:p>
      </dgm:t>
    </dgm:pt>
    <dgm:pt modelId="{5DABE347-90FF-D641-9424-558FCF44010B}" type="pres">
      <dgm:prSet presAssocID="{D52637A2-500B-9A40-8A9B-444E61585930}" presName="rootConnector" presStyleLbl="node3" presStyleIdx="12" presStyleCnt="25"/>
      <dgm:spPr/>
    </dgm:pt>
    <dgm:pt modelId="{D7B2A082-FC19-1A4D-B80D-12753B56DC30}" type="pres">
      <dgm:prSet presAssocID="{D52637A2-500B-9A40-8A9B-444E61585930}" presName="hierChild4" presStyleCnt="0"/>
      <dgm:spPr/>
    </dgm:pt>
    <dgm:pt modelId="{06DD0534-6150-5348-96FA-D24B24BC1C7E}" type="pres">
      <dgm:prSet presAssocID="{D52637A2-500B-9A40-8A9B-444E61585930}" presName="hierChild5" presStyleCnt="0"/>
      <dgm:spPr/>
    </dgm:pt>
    <dgm:pt modelId="{6F0E4BEC-E6F3-1C4A-AEDE-8EAB502E3327}" type="pres">
      <dgm:prSet presAssocID="{4AA4022E-EA33-8048-8E5A-9BAB1A759173}" presName="Name37" presStyleLbl="parChTrans1D3" presStyleIdx="13" presStyleCnt="25"/>
      <dgm:spPr/>
    </dgm:pt>
    <dgm:pt modelId="{C4BC73B4-79D6-4545-9865-8D993FF72B68}" type="pres">
      <dgm:prSet presAssocID="{F8CC14EF-C079-6746-934B-9DEA2286435B}" presName="hierRoot2" presStyleCnt="0">
        <dgm:presLayoutVars>
          <dgm:hierBranch val="init"/>
        </dgm:presLayoutVars>
      </dgm:prSet>
      <dgm:spPr/>
    </dgm:pt>
    <dgm:pt modelId="{E6DCC57A-1A89-3B49-B50F-2B3FAF646B55}" type="pres">
      <dgm:prSet presAssocID="{F8CC14EF-C079-6746-934B-9DEA2286435B}" presName="rootComposite" presStyleCnt="0"/>
      <dgm:spPr/>
    </dgm:pt>
    <dgm:pt modelId="{F534924A-F81D-9243-B32B-E9484D02402A}" type="pres">
      <dgm:prSet presAssocID="{F8CC14EF-C079-6746-934B-9DEA2286435B}" presName="rootText" presStyleLbl="node3" presStyleIdx="13" presStyleCnt="25">
        <dgm:presLayoutVars>
          <dgm:chPref val="3"/>
        </dgm:presLayoutVars>
      </dgm:prSet>
      <dgm:spPr/>
    </dgm:pt>
    <dgm:pt modelId="{BC2A1340-19AB-F14F-9301-5DC097F68725}" type="pres">
      <dgm:prSet presAssocID="{F8CC14EF-C079-6746-934B-9DEA2286435B}" presName="rootConnector" presStyleLbl="node3" presStyleIdx="13" presStyleCnt="25"/>
      <dgm:spPr/>
    </dgm:pt>
    <dgm:pt modelId="{F2293F85-570D-CD46-BAEA-9C7EFBFD9FAF}" type="pres">
      <dgm:prSet presAssocID="{F8CC14EF-C079-6746-934B-9DEA2286435B}" presName="hierChild4" presStyleCnt="0"/>
      <dgm:spPr/>
    </dgm:pt>
    <dgm:pt modelId="{F69B27F9-72AF-CC4C-BE12-3B95A90EB46E}" type="pres">
      <dgm:prSet presAssocID="{F8CC14EF-C079-6746-934B-9DEA2286435B}" presName="hierChild5" presStyleCnt="0"/>
      <dgm:spPr/>
    </dgm:pt>
    <dgm:pt modelId="{406FA5EE-CF78-C045-985B-1DD5A4EC6348}" type="pres">
      <dgm:prSet presAssocID="{F2DFE374-03A2-BD48-84F6-5799F2F1FC60}" presName="hierChild5" presStyleCnt="0"/>
      <dgm:spPr/>
    </dgm:pt>
    <dgm:pt modelId="{44AB0790-EFE4-2343-8C55-0BFBFCDCDDED}" type="pres">
      <dgm:prSet presAssocID="{0D0E5AB8-AA95-7F4A-979F-2DDBC0D2F388}" presName="Name37" presStyleLbl="parChTrans1D2" presStyleIdx="4" presStyleCnt="7"/>
      <dgm:spPr/>
    </dgm:pt>
    <dgm:pt modelId="{F67A1A22-0164-9641-9152-A00BBFD60009}" type="pres">
      <dgm:prSet presAssocID="{26C127DF-260B-8144-89F0-5E0BC7B57149}" presName="hierRoot2" presStyleCnt="0">
        <dgm:presLayoutVars>
          <dgm:hierBranch val="init"/>
        </dgm:presLayoutVars>
      </dgm:prSet>
      <dgm:spPr/>
    </dgm:pt>
    <dgm:pt modelId="{FEB4736A-60F6-6844-AA21-D139660948D2}" type="pres">
      <dgm:prSet presAssocID="{26C127DF-260B-8144-89F0-5E0BC7B57149}" presName="rootComposite" presStyleCnt="0"/>
      <dgm:spPr/>
    </dgm:pt>
    <dgm:pt modelId="{8DDE64BF-5B8D-094F-9E50-44956CC05C5D}" type="pres">
      <dgm:prSet presAssocID="{26C127DF-260B-8144-89F0-5E0BC7B57149}" presName="rootText" presStyleLbl="node2" presStyleIdx="4" presStyleCnt="7">
        <dgm:presLayoutVars>
          <dgm:chPref val="3"/>
        </dgm:presLayoutVars>
      </dgm:prSet>
      <dgm:spPr/>
      <dgm:t>
        <a:bodyPr/>
        <a:lstStyle/>
        <a:p>
          <a:endParaRPr lang="en-US"/>
        </a:p>
      </dgm:t>
    </dgm:pt>
    <dgm:pt modelId="{99A28E9B-EA40-F148-B9D7-2E0E37C5BFE3}" type="pres">
      <dgm:prSet presAssocID="{26C127DF-260B-8144-89F0-5E0BC7B57149}" presName="rootConnector" presStyleLbl="node2" presStyleIdx="4" presStyleCnt="7"/>
      <dgm:spPr/>
    </dgm:pt>
    <dgm:pt modelId="{158BCFA2-096B-1D4C-A48F-A8B32EA73782}" type="pres">
      <dgm:prSet presAssocID="{26C127DF-260B-8144-89F0-5E0BC7B57149}" presName="hierChild4" presStyleCnt="0"/>
      <dgm:spPr/>
    </dgm:pt>
    <dgm:pt modelId="{50C04228-F909-CE46-82E2-15A11D214784}" type="pres">
      <dgm:prSet presAssocID="{447A9198-3181-924C-B5E7-50FB5E8ED9A5}" presName="Name37" presStyleLbl="parChTrans1D3" presStyleIdx="14" presStyleCnt="25"/>
      <dgm:spPr/>
    </dgm:pt>
    <dgm:pt modelId="{2427864C-8795-5240-9A60-A7403CB01C65}" type="pres">
      <dgm:prSet presAssocID="{D1194EAB-0DDC-A846-8853-F48DF771ADD1}" presName="hierRoot2" presStyleCnt="0">
        <dgm:presLayoutVars>
          <dgm:hierBranch val="init"/>
        </dgm:presLayoutVars>
      </dgm:prSet>
      <dgm:spPr/>
    </dgm:pt>
    <dgm:pt modelId="{5C972EB0-91F9-9D48-B87B-6615BD776F15}" type="pres">
      <dgm:prSet presAssocID="{D1194EAB-0DDC-A846-8853-F48DF771ADD1}" presName="rootComposite" presStyleCnt="0"/>
      <dgm:spPr/>
    </dgm:pt>
    <dgm:pt modelId="{DD22E9A4-1991-AD40-9B2E-5190704FFE20}" type="pres">
      <dgm:prSet presAssocID="{D1194EAB-0DDC-A846-8853-F48DF771ADD1}" presName="rootText" presStyleLbl="node3" presStyleIdx="14" presStyleCnt="25" custScaleY="140883">
        <dgm:presLayoutVars>
          <dgm:chPref val="3"/>
        </dgm:presLayoutVars>
      </dgm:prSet>
      <dgm:spPr/>
      <dgm:t>
        <a:bodyPr/>
        <a:lstStyle/>
        <a:p>
          <a:endParaRPr lang="en-US"/>
        </a:p>
      </dgm:t>
    </dgm:pt>
    <dgm:pt modelId="{8CE00D91-0312-C346-A786-F3B314D1C59F}" type="pres">
      <dgm:prSet presAssocID="{D1194EAB-0DDC-A846-8853-F48DF771ADD1}" presName="rootConnector" presStyleLbl="node3" presStyleIdx="14" presStyleCnt="25"/>
      <dgm:spPr/>
    </dgm:pt>
    <dgm:pt modelId="{C4225A9A-2954-1640-9D04-820F4970F553}" type="pres">
      <dgm:prSet presAssocID="{D1194EAB-0DDC-A846-8853-F48DF771ADD1}" presName="hierChild4" presStyleCnt="0"/>
      <dgm:spPr/>
    </dgm:pt>
    <dgm:pt modelId="{ED09AE90-48A6-4E48-BF9C-9E0F8A5E68FF}" type="pres">
      <dgm:prSet presAssocID="{D1194EAB-0DDC-A846-8853-F48DF771ADD1}" presName="hierChild5" presStyleCnt="0"/>
      <dgm:spPr/>
    </dgm:pt>
    <dgm:pt modelId="{F8B604E7-4702-EF4D-9197-9903DC937206}" type="pres">
      <dgm:prSet presAssocID="{52D347B8-B520-1D48-8DB2-C217D2559CB8}" presName="Name37" presStyleLbl="parChTrans1D3" presStyleIdx="15" presStyleCnt="25"/>
      <dgm:spPr/>
    </dgm:pt>
    <dgm:pt modelId="{509F6E47-E5BD-494C-8564-F0D339A6BF87}" type="pres">
      <dgm:prSet presAssocID="{FFD865C6-754B-A948-8BCE-6AA22B421E97}" presName="hierRoot2" presStyleCnt="0">
        <dgm:presLayoutVars>
          <dgm:hierBranch val="init"/>
        </dgm:presLayoutVars>
      </dgm:prSet>
      <dgm:spPr/>
    </dgm:pt>
    <dgm:pt modelId="{F84D3F49-9867-E643-BC36-32299B5B7DB5}" type="pres">
      <dgm:prSet presAssocID="{FFD865C6-754B-A948-8BCE-6AA22B421E97}" presName="rootComposite" presStyleCnt="0"/>
      <dgm:spPr/>
    </dgm:pt>
    <dgm:pt modelId="{DBECFC79-3860-024D-ACB7-CF9E9D5203F0}" type="pres">
      <dgm:prSet presAssocID="{FFD865C6-754B-A948-8BCE-6AA22B421E97}" presName="rootText" presStyleLbl="node3" presStyleIdx="15" presStyleCnt="25" custScaleY="147844" custLinFactNeighborY="-24822">
        <dgm:presLayoutVars>
          <dgm:chPref val="3"/>
        </dgm:presLayoutVars>
      </dgm:prSet>
      <dgm:spPr/>
    </dgm:pt>
    <dgm:pt modelId="{167CD84B-F39A-704C-8ACF-ACF59963D31B}" type="pres">
      <dgm:prSet presAssocID="{FFD865C6-754B-A948-8BCE-6AA22B421E97}" presName="rootConnector" presStyleLbl="node3" presStyleIdx="15" presStyleCnt="25"/>
      <dgm:spPr/>
    </dgm:pt>
    <dgm:pt modelId="{78E541E8-A710-714E-8E39-DE85D67C54EF}" type="pres">
      <dgm:prSet presAssocID="{FFD865C6-754B-A948-8BCE-6AA22B421E97}" presName="hierChild4" presStyleCnt="0"/>
      <dgm:spPr/>
    </dgm:pt>
    <dgm:pt modelId="{0F84D90F-94BD-C345-99EF-92456E8D1FCA}" type="pres">
      <dgm:prSet presAssocID="{FFD865C6-754B-A948-8BCE-6AA22B421E97}" presName="hierChild5" presStyleCnt="0"/>
      <dgm:spPr/>
    </dgm:pt>
    <dgm:pt modelId="{0A95DCC0-28BD-B140-BC9F-B155C2C0257D}" type="pres">
      <dgm:prSet presAssocID="{54E934C4-94DC-F446-B276-9F9BDE2E976A}" presName="Name37" presStyleLbl="parChTrans1D3" presStyleIdx="16" presStyleCnt="25"/>
      <dgm:spPr/>
    </dgm:pt>
    <dgm:pt modelId="{3AF66546-81A0-814B-B0C6-9D92935CE677}" type="pres">
      <dgm:prSet presAssocID="{D66DD8E7-26F3-404D-9506-760633186FB8}" presName="hierRoot2" presStyleCnt="0">
        <dgm:presLayoutVars>
          <dgm:hierBranch val="init"/>
        </dgm:presLayoutVars>
      </dgm:prSet>
      <dgm:spPr/>
    </dgm:pt>
    <dgm:pt modelId="{D8977F84-5296-B944-8BE7-F5DBBBBD089F}" type="pres">
      <dgm:prSet presAssocID="{D66DD8E7-26F3-404D-9506-760633186FB8}" presName="rootComposite" presStyleCnt="0"/>
      <dgm:spPr/>
    </dgm:pt>
    <dgm:pt modelId="{F5426FD3-5C36-DE46-9934-C1A236ABE0C1}" type="pres">
      <dgm:prSet presAssocID="{D66DD8E7-26F3-404D-9506-760633186FB8}" presName="rootText" presStyleLbl="node3" presStyleIdx="16" presStyleCnt="25" custScaleY="136108" custLinFactNeighborX="730" custLinFactNeighborY="-52564">
        <dgm:presLayoutVars>
          <dgm:chPref val="3"/>
        </dgm:presLayoutVars>
      </dgm:prSet>
      <dgm:spPr/>
      <dgm:t>
        <a:bodyPr/>
        <a:lstStyle/>
        <a:p>
          <a:endParaRPr lang="en-US"/>
        </a:p>
      </dgm:t>
    </dgm:pt>
    <dgm:pt modelId="{665DE2E1-668D-C34D-8EBD-B2AF28545AFE}" type="pres">
      <dgm:prSet presAssocID="{D66DD8E7-26F3-404D-9506-760633186FB8}" presName="rootConnector" presStyleLbl="node3" presStyleIdx="16" presStyleCnt="25"/>
      <dgm:spPr/>
    </dgm:pt>
    <dgm:pt modelId="{D326BC6A-37AF-A043-9635-D6192EC0B2DC}" type="pres">
      <dgm:prSet presAssocID="{D66DD8E7-26F3-404D-9506-760633186FB8}" presName="hierChild4" presStyleCnt="0"/>
      <dgm:spPr/>
    </dgm:pt>
    <dgm:pt modelId="{7048FEE6-9082-F24F-A312-8C4B736E0738}" type="pres">
      <dgm:prSet presAssocID="{D66DD8E7-26F3-404D-9506-760633186FB8}" presName="hierChild5" presStyleCnt="0"/>
      <dgm:spPr/>
    </dgm:pt>
    <dgm:pt modelId="{D06104A4-6B23-AD4E-B95A-F647561EE280}" type="pres">
      <dgm:prSet presAssocID="{717D3FD0-B0D6-D447-9EEB-34BECEBC8AA4}" presName="Name37" presStyleLbl="parChTrans1D3" presStyleIdx="17" presStyleCnt="25"/>
      <dgm:spPr/>
    </dgm:pt>
    <dgm:pt modelId="{02D38B5C-B569-3046-8BDA-47FD690B862A}" type="pres">
      <dgm:prSet presAssocID="{842CDD6C-4D90-B24C-9AE3-85741C6BDA67}" presName="hierRoot2" presStyleCnt="0">
        <dgm:presLayoutVars>
          <dgm:hierBranch val="init"/>
        </dgm:presLayoutVars>
      </dgm:prSet>
      <dgm:spPr/>
    </dgm:pt>
    <dgm:pt modelId="{FB414CD9-3285-F049-9A16-FF461673E090}" type="pres">
      <dgm:prSet presAssocID="{842CDD6C-4D90-B24C-9AE3-85741C6BDA67}" presName="rootComposite" presStyleCnt="0"/>
      <dgm:spPr/>
    </dgm:pt>
    <dgm:pt modelId="{3F64EC1B-5B19-9B4A-9BAB-F08659827EA9}" type="pres">
      <dgm:prSet presAssocID="{842CDD6C-4D90-B24C-9AE3-85741C6BDA67}" presName="rootText" presStyleLbl="node3" presStyleIdx="17" presStyleCnt="25" custLinFactNeighborX="750" custLinFactNeighborY="-76492">
        <dgm:presLayoutVars>
          <dgm:chPref val="3"/>
        </dgm:presLayoutVars>
      </dgm:prSet>
      <dgm:spPr/>
      <dgm:t>
        <a:bodyPr/>
        <a:lstStyle/>
        <a:p>
          <a:endParaRPr lang="en-US"/>
        </a:p>
      </dgm:t>
    </dgm:pt>
    <dgm:pt modelId="{B529B07D-09C4-2B4B-9C9D-A28B45808C8F}" type="pres">
      <dgm:prSet presAssocID="{842CDD6C-4D90-B24C-9AE3-85741C6BDA67}" presName="rootConnector" presStyleLbl="node3" presStyleIdx="17" presStyleCnt="25"/>
      <dgm:spPr/>
    </dgm:pt>
    <dgm:pt modelId="{71118EB5-616F-AF45-8372-E8BFFE8BCC60}" type="pres">
      <dgm:prSet presAssocID="{842CDD6C-4D90-B24C-9AE3-85741C6BDA67}" presName="hierChild4" presStyleCnt="0"/>
      <dgm:spPr/>
    </dgm:pt>
    <dgm:pt modelId="{E962F7AB-CB41-AF4E-A269-70F0DBCB685D}" type="pres">
      <dgm:prSet presAssocID="{842CDD6C-4D90-B24C-9AE3-85741C6BDA67}" presName="hierChild5" presStyleCnt="0"/>
      <dgm:spPr/>
    </dgm:pt>
    <dgm:pt modelId="{B48DE719-8976-E241-9B07-BE203F046492}" type="pres">
      <dgm:prSet presAssocID="{26C127DF-260B-8144-89F0-5E0BC7B57149}" presName="hierChild5" presStyleCnt="0"/>
      <dgm:spPr/>
    </dgm:pt>
    <dgm:pt modelId="{EA3E8168-E89A-AE44-BE89-3C9F51DFA3C8}" type="pres">
      <dgm:prSet presAssocID="{4B331BA2-084A-DC4A-BC5C-489F4B16A98F}" presName="Name37" presStyleLbl="parChTrans1D2" presStyleIdx="5" presStyleCnt="7"/>
      <dgm:spPr/>
    </dgm:pt>
    <dgm:pt modelId="{4D8E9CEB-43D6-9E41-84E4-D56C95D7656C}" type="pres">
      <dgm:prSet presAssocID="{5134465A-A803-614F-984F-D4638DB5D11C}" presName="hierRoot2" presStyleCnt="0">
        <dgm:presLayoutVars>
          <dgm:hierBranch val="init"/>
        </dgm:presLayoutVars>
      </dgm:prSet>
      <dgm:spPr/>
    </dgm:pt>
    <dgm:pt modelId="{D27EDB33-A494-3749-9C25-7EECCF1CBDEE}" type="pres">
      <dgm:prSet presAssocID="{5134465A-A803-614F-984F-D4638DB5D11C}" presName="rootComposite" presStyleCnt="0"/>
      <dgm:spPr/>
    </dgm:pt>
    <dgm:pt modelId="{807826AC-F43E-A847-B2AD-8E2AAB051F41}" type="pres">
      <dgm:prSet presAssocID="{5134465A-A803-614F-984F-D4638DB5D11C}" presName="rootText" presStyleLbl="node2" presStyleIdx="5" presStyleCnt="7">
        <dgm:presLayoutVars>
          <dgm:chPref val="3"/>
        </dgm:presLayoutVars>
      </dgm:prSet>
      <dgm:spPr/>
    </dgm:pt>
    <dgm:pt modelId="{5DB08922-D05D-6947-A5C8-931A6ABA8937}" type="pres">
      <dgm:prSet presAssocID="{5134465A-A803-614F-984F-D4638DB5D11C}" presName="rootConnector" presStyleLbl="node2" presStyleIdx="5" presStyleCnt="7"/>
      <dgm:spPr/>
    </dgm:pt>
    <dgm:pt modelId="{2E405FC8-36AD-234B-86A7-8FD339183E0C}" type="pres">
      <dgm:prSet presAssocID="{5134465A-A803-614F-984F-D4638DB5D11C}" presName="hierChild4" presStyleCnt="0"/>
      <dgm:spPr/>
    </dgm:pt>
    <dgm:pt modelId="{AA88E8EB-24CF-8B42-A86B-AA30E08F0A5A}" type="pres">
      <dgm:prSet presAssocID="{E47049DA-9715-524A-8FFC-5E8652D796C1}" presName="Name37" presStyleLbl="parChTrans1D3" presStyleIdx="18" presStyleCnt="25"/>
      <dgm:spPr/>
    </dgm:pt>
    <dgm:pt modelId="{7385933B-13DC-CE43-B647-CF678F21E463}" type="pres">
      <dgm:prSet presAssocID="{ADDF5AA1-D1DE-0E40-9651-064E0CE5F23A}" presName="hierRoot2" presStyleCnt="0">
        <dgm:presLayoutVars>
          <dgm:hierBranch val="init"/>
        </dgm:presLayoutVars>
      </dgm:prSet>
      <dgm:spPr/>
    </dgm:pt>
    <dgm:pt modelId="{80CBB3C9-1991-0548-BF90-12F899BF580C}" type="pres">
      <dgm:prSet presAssocID="{ADDF5AA1-D1DE-0E40-9651-064E0CE5F23A}" presName="rootComposite" presStyleCnt="0"/>
      <dgm:spPr/>
    </dgm:pt>
    <dgm:pt modelId="{6DD94295-CB7F-764C-9877-EDDDC488750F}" type="pres">
      <dgm:prSet presAssocID="{ADDF5AA1-D1DE-0E40-9651-064E0CE5F23A}" presName="rootText" presStyleLbl="node3" presStyleIdx="18" presStyleCnt="25" custScaleY="140883">
        <dgm:presLayoutVars>
          <dgm:chPref val="3"/>
        </dgm:presLayoutVars>
      </dgm:prSet>
      <dgm:spPr/>
      <dgm:t>
        <a:bodyPr/>
        <a:lstStyle/>
        <a:p>
          <a:endParaRPr lang="en-US"/>
        </a:p>
      </dgm:t>
    </dgm:pt>
    <dgm:pt modelId="{420A6F80-544C-7640-9F16-D7E9BB9F0128}" type="pres">
      <dgm:prSet presAssocID="{ADDF5AA1-D1DE-0E40-9651-064E0CE5F23A}" presName="rootConnector" presStyleLbl="node3" presStyleIdx="18" presStyleCnt="25"/>
      <dgm:spPr/>
    </dgm:pt>
    <dgm:pt modelId="{4DEA5740-0465-9342-9DF0-F84836620717}" type="pres">
      <dgm:prSet presAssocID="{ADDF5AA1-D1DE-0E40-9651-064E0CE5F23A}" presName="hierChild4" presStyleCnt="0"/>
      <dgm:spPr/>
    </dgm:pt>
    <dgm:pt modelId="{9913BE3F-CF45-1B4A-93B7-22B2CD2E8395}" type="pres">
      <dgm:prSet presAssocID="{ADDF5AA1-D1DE-0E40-9651-064E0CE5F23A}" presName="hierChild5" presStyleCnt="0"/>
      <dgm:spPr/>
    </dgm:pt>
    <dgm:pt modelId="{C1B8B9F6-CF44-C440-977D-A1B99FFA72DA}" type="pres">
      <dgm:prSet presAssocID="{F64F4A97-E18F-7745-82B4-51D467090D19}" presName="Name37" presStyleLbl="parChTrans1D3" presStyleIdx="19" presStyleCnt="25"/>
      <dgm:spPr/>
    </dgm:pt>
    <dgm:pt modelId="{42A9E230-D9A5-9C4A-97A0-EA29B0EA0BB8}" type="pres">
      <dgm:prSet presAssocID="{D7599C1A-B1C4-3045-8530-27CD302BE10F}" presName="hierRoot2" presStyleCnt="0">
        <dgm:presLayoutVars>
          <dgm:hierBranch val="init"/>
        </dgm:presLayoutVars>
      </dgm:prSet>
      <dgm:spPr/>
    </dgm:pt>
    <dgm:pt modelId="{93F2A861-FD6A-674F-94D4-C7E6BD2AEC4E}" type="pres">
      <dgm:prSet presAssocID="{D7599C1A-B1C4-3045-8530-27CD302BE10F}" presName="rootComposite" presStyleCnt="0"/>
      <dgm:spPr/>
    </dgm:pt>
    <dgm:pt modelId="{113C1CB8-4CF3-6C4E-B5CE-997DFAD20C91}" type="pres">
      <dgm:prSet presAssocID="{D7599C1A-B1C4-3045-8530-27CD302BE10F}" presName="rootText" presStyleLbl="node3" presStyleIdx="19" presStyleCnt="25" custScaleY="147844" custLinFactNeighborY="-22498">
        <dgm:presLayoutVars>
          <dgm:chPref val="3"/>
        </dgm:presLayoutVars>
      </dgm:prSet>
      <dgm:spPr/>
      <dgm:t>
        <a:bodyPr/>
        <a:lstStyle/>
        <a:p>
          <a:endParaRPr lang="en-US"/>
        </a:p>
      </dgm:t>
    </dgm:pt>
    <dgm:pt modelId="{576043E1-1270-CD4B-8868-6A79C800FBEB}" type="pres">
      <dgm:prSet presAssocID="{D7599C1A-B1C4-3045-8530-27CD302BE10F}" presName="rootConnector" presStyleLbl="node3" presStyleIdx="19" presStyleCnt="25"/>
      <dgm:spPr/>
    </dgm:pt>
    <dgm:pt modelId="{D5B13903-9EB5-5540-A24F-7C757B69D9EB}" type="pres">
      <dgm:prSet presAssocID="{D7599C1A-B1C4-3045-8530-27CD302BE10F}" presName="hierChild4" presStyleCnt="0"/>
      <dgm:spPr/>
    </dgm:pt>
    <dgm:pt modelId="{31E203A0-B32F-B444-8ABF-BEB3CE7E2346}" type="pres">
      <dgm:prSet presAssocID="{D7599C1A-B1C4-3045-8530-27CD302BE10F}" presName="hierChild5" presStyleCnt="0"/>
      <dgm:spPr/>
    </dgm:pt>
    <dgm:pt modelId="{AA118632-B377-0A41-9441-FFBC90CDFD37}" type="pres">
      <dgm:prSet presAssocID="{0742D857-0C89-B44F-AD73-B1415FB72BED}" presName="Name37" presStyleLbl="parChTrans1D3" presStyleIdx="20" presStyleCnt="25"/>
      <dgm:spPr/>
    </dgm:pt>
    <dgm:pt modelId="{198B5F6D-22C9-2B4D-95A6-A366506D3C15}" type="pres">
      <dgm:prSet presAssocID="{5CC99F52-AD25-2442-BBA2-6AA5F249182C}" presName="hierRoot2" presStyleCnt="0">
        <dgm:presLayoutVars>
          <dgm:hierBranch val="init"/>
        </dgm:presLayoutVars>
      </dgm:prSet>
      <dgm:spPr/>
    </dgm:pt>
    <dgm:pt modelId="{77A6F41F-BE1C-184E-8A06-A7FFE0AA5977}" type="pres">
      <dgm:prSet presAssocID="{5CC99F52-AD25-2442-BBA2-6AA5F249182C}" presName="rootComposite" presStyleCnt="0"/>
      <dgm:spPr/>
    </dgm:pt>
    <dgm:pt modelId="{11262A36-E0B7-4742-8BD8-E3F4D3DD0D77}" type="pres">
      <dgm:prSet presAssocID="{5CC99F52-AD25-2442-BBA2-6AA5F249182C}" presName="rootText" presStyleLbl="node3" presStyleIdx="20" presStyleCnt="25" custScaleY="136108" custLinFactNeighborY="-47995">
        <dgm:presLayoutVars>
          <dgm:chPref val="3"/>
        </dgm:presLayoutVars>
      </dgm:prSet>
      <dgm:spPr/>
    </dgm:pt>
    <dgm:pt modelId="{2441BAC1-FA5D-0C40-8124-A2E0E04DAEDE}" type="pres">
      <dgm:prSet presAssocID="{5CC99F52-AD25-2442-BBA2-6AA5F249182C}" presName="rootConnector" presStyleLbl="node3" presStyleIdx="20" presStyleCnt="25"/>
      <dgm:spPr/>
    </dgm:pt>
    <dgm:pt modelId="{AD0FC018-B25D-1C49-BCA7-43EC2128EB29}" type="pres">
      <dgm:prSet presAssocID="{5CC99F52-AD25-2442-BBA2-6AA5F249182C}" presName="hierChild4" presStyleCnt="0"/>
      <dgm:spPr/>
    </dgm:pt>
    <dgm:pt modelId="{18CFC462-D41B-884A-B655-84CFA1F7D63A}" type="pres">
      <dgm:prSet presAssocID="{5CC99F52-AD25-2442-BBA2-6AA5F249182C}" presName="hierChild5" presStyleCnt="0"/>
      <dgm:spPr/>
    </dgm:pt>
    <dgm:pt modelId="{4278AE95-6AB8-7041-A0AC-5A3E3968F621}" type="pres">
      <dgm:prSet presAssocID="{99BA70D4-779E-0C4D-8F8E-98F0999673D6}" presName="Name37" presStyleLbl="parChTrans1D3" presStyleIdx="21" presStyleCnt="25"/>
      <dgm:spPr/>
    </dgm:pt>
    <dgm:pt modelId="{96DD87AA-47BA-5E4C-B59F-D063A81F58FE}" type="pres">
      <dgm:prSet presAssocID="{69FFEE77-8580-8F47-9C23-3DA6DCAB9FBE}" presName="hierRoot2" presStyleCnt="0">
        <dgm:presLayoutVars>
          <dgm:hierBranch val="init"/>
        </dgm:presLayoutVars>
      </dgm:prSet>
      <dgm:spPr/>
    </dgm:pt>
    <dgm:pt modelId="{6517C465-B8FB-9744-A3BA-098A205D2343}" type="pres">
      <dgm:prSet presAssocID="{69FFEE77-8580-8F47-9C23-3DA6DCAB9FBE}" presName="rootComposite" presStyleCnt="0"/>
      <dgm:spPr/>
    </dgm:pt>
    <dgm:pt modelId="{B77771F7-1B22-B94D-ACD0-4EB354FFA8D8}" type="pres">
      <dgm:prSet presAssocID="{69FFEE77-8580-8F47-9C23-3DA6DCAB9FBE}" presName="rootText" presStyleLbl="node3" presStyleIdx="21" presStyleCnt="25" custLinFactNeighborX="750" custLinFactNeighborY="-77991">
        <dgm:presLayoutVars>
          <dgm:chPref val="3"/>
        </dgm:presLayoutVars>
      </dgm:prSet>
      <dgm:spPr/>
      <dgm:t>
        <a:bodyPr/>
        <a:lstStyle/>
        <a:p>
          <a:endParaRPr lang="en-US"/>
        </a:p>
      </dgm:t>
    </dgm:pt>
    <dgm:pt modelId="{C51E3C3F-CB7E-B44B-A231-0F3490A3470C}" type="pres">
      <dgm:prSet presAssocID="{69FFEE77-8580-8F47-9C23-3DA6DCAB9FBE}" presName="rootConnector" presStyleLbl="node3" presStyleIdx="21" presStyleCnt="25"/>
      <dgm:spPr/>
    </dgm:pt>
    <dgm:pt modelId="{21738870-235D-404F-A760-E3E7E2B82471}" type="pres">
      <dgm:prSet presAssocID="{69FFEE77-8580-8F47-9C23-3DA6DCAB9FBE}" presName="hierChild4" presStyleCnt="0"/>
      <dgm:spPr/>
    </dgm:pt>
    <dgm:pt modelId="{637B1D3E-9F47-ED4B-9E13-22385B11D332}" type="pres">
      <dgm:prSet presAssocID="{69FFEE77-8580-8F47-9C23-3DA6DCAB9FBE}" presName="hierChild5" presStyleCnt="0"/>
      <dgm:spPr/>
    </dgm:pt>
    <dgm:pt modelId="{10B8CB7E-EFB8-C445-B154-1663A14F5AC9}" type="pres">
      <dgm:prSet presAssocID="{5134465A-A803-614F-984F-D4638DB5D11C}" presName="hierChild5" presStyleCnt="0"/>
      <dgm:spPr/>
    </dgm:pt>
    <dgm:pt modelId="{2D547912-E805-E74B-901B-874B01ABA0A1}" type="pres">
      <dgm:prSet presAssocID="{B926161C-08D2-304A-87D6-FCEEAB05E632}" presName="Name37" presStyleLbl="parChTrans1D2" presStyleIdx="6" presStyleCnt="7"/>
      <dgm:spPr/>
    </dgm:pt>
    <dgm:pt modelId="{4CB3420E-3C15-0846-A423-9657B4205155}" type="pres">
      <dgm:prSet presAssocID="{76A7AA22-0589-6240-85D4-0C47D5756159}" presName="hierRoot2" presStyleCnt="0">
        <dgm:presLayoutVars>
          <dgm:hierBranch val="init"/>
        </dgm:presLayoutVars>
      </dgm:prSet>
      <dgm:spPr/>
    </dgm:pt>
    <dgm:pt modelId="{3BA852EC-3BC0-074D-AC8F-BB5A6E9E4359}" type="pres">
      <dgm:prSet presAssocID="{76A7AA22-0589-6240-85D4-0C47D5756159}" presName="rootComposite" presStyleCnt="0"/>
      <dgm:spPr/>
    </dgm:pt>
    <dgm:pt modelId="{EF5C6DA9-7761-4246-9CA3-8591B117961A}" type="pres">
      <dgm:prSet presAssocID="{76A7AA22-0589-6240-85D4-0C47D5756159}" presName="rootText" presStyleLbl="node2" presStyleIdx="6" presStyleCnt="7">
        <dgm:presLayoutVars>
          <dgm:chPref val="3"/>
        </dgm:presLayoutVars>
      </dgm:prSet>
      <dgm:spPr/>
    </dgm:pt>
    <dgm:pt modelId="{07FDA2DF-774F-6D48-A0DC-755E16AE398D}" type="pres">
      <dgm:prSet presAssocID="{76A7AA22-0589-6240-85D4-0C47D5756159}" presName="rootConnector" presStyleLbl="node2" presStyleIdx="6" presStyleCnt="7"/>
      <dgm:spPr/>
    </dgm:pt>
    <dgm:pt modelId="{45268C7B-E316-CC4C-8B83-8E8209EC76E2}" type="pres">
      <dgm:prSet presAssocID="{76A7AA22-0589-6240-85D4-0C47D5756159}" presName="hierChild4" presStyleCnt="0"/>
      <dgm:spPr/>
    </dgm:pt>
    <dgm:pt modelId="{655751FF-7A40-114D-B5C2-D78755225EFF}" type="pres">
      <dgm:prSet presAssocID="{C02675E6-FC9D-5D41-BFAA-CE85C26C4585}" presName="Name37" presStyleLbl="parChTrans1D3" presStyleIdx="22" presStyleCnt="25"/>
      <dgm:spPr/>
    </dgm:pt>
    <dgm:pt modelId="{7E35F7C2-B942-0D4B-B52E-318CD98FCEBD}" type="pres">
      <dgm:prSet presAssocID="{DF0177CB-9101-FB40-A6DE-A9BDB8505A0D}" presName="hierRoot2" presStyleCnt="0">
        <dgm:presLayoutVars>
          <dgm:hierBranch val="init"/>
        </dgm:presLayoutVars>
      </dgm:prSet>
      <dgm:spPr/>
    </dgm:pt>
    <dgm:pt modelId="{2503C4B1-F224-1349-9A3B-65C5DE6BE9AB}" type="pres">
      <dgm:prSet presAssocID="{DF0177CB-9101-FB40-A6DE-A9BDB8505A0D}" presName="rootComposite" presStyleCnt="0"/>
      <dgm:spPr/>
    </dgm:pt>
    <dgm:pt modelId="{E5959575-D7D9-6242-83D5-06E309A1C60D}" type="pres">
      <dgm:prSet presAssocID="{DF0177CB-9101-FB40-A6DE-A9BDB8505A0D}" presName="rootText" presStyleLbl="node3" presStyleIdx="22" presStyleCnt="25">
        <dgm:presLayoutVars>
          <dgm:chPref val="3"/>
        </dgm:presLayoutVars>
      </dgm:prSet>
      <dgm:spPr/>
      <dgm:t>
        <a:bodyPr/>
        <a:lstStyle/>
        <a:p>
          <a:endParaRPr lang="en-US"/>
        </a:p>
      </dgm:t>
    </dgm:pt>
    <dgm:pt modelId="{D1F50889-D0AE-1F40-A585-22176BA25137}" type="pres">
      <dgm:prSet presAssocID="{DF0177CB-9101-FB40-A6DE-A9BDB8505A0D}" presName="rootConnector" presStyleLbl="node3" presStyleIdx="22" presStyleCnt="25"/>
      <dgm:spPr/>
    </dgm:pt>
    <dgm:pt modelId="{C983ED1B-481D-EC4A-AD2B-FB621366B04A}" type="pres">
      <dgm:prSet presAssocID="{DF0177CB-9101-FB40-A6DE-A9BDB8505A0D}" presName="hierChild4" presStyleCnt="0"/>
      <dgm:spPr/>
    </dgm:pt>
    <dgm:pt modelId="{B12AF3C1-CF42-1C4D-82A0-7F5CF391862E}" type="pres">
      <dgm:prSet presAssocID="{DF0177CB-9101-FB40-A6DE-A9BDB8505A0D}" presName="hierChild5" presStyleCnt="0"/>
      <dgm:spPr/>
    </dgm:pt>
    <dgm:pt modelId="{8BE2471C-5DE4-C54F-A276-7D60768192BE}" type="pres">
      <dgm:prSet presAssocID="{D31A62EF-689D-4040-8366-9AEABD2A4625}" presName="Name37" presStyleLbl="parChTrans1D3" presStyleIdx="23" presStyleCnt="25"/>
      <dgm:spPr/>
    </dgm:pt>
    <dgm:pt modelId="{9B5B4995-DF97-0B45-B4D6-7751549C733E}" type="pres">
      <dgm:prSet presAssocID="{69A167AD-0BCA-6A45-8FB7-6985F51D29EB}" presName="hierRoot2" presStyleCnt="0">
        <dgm:presLayoutVars>
          <dgm:hierBranch val="init"/>
        </dgm:presLayoutVars>
      </dgm:prSet>
      <dgm:spPr/>
    </dgm:pt>
    <dgm:pt modelId="{032CAF72-5465-824B-950D-60279FFB3965}" type="pres">
      <dgm:prSet presAssocID="{69A167AD-0BCA-6A45-8FB7-6985F51D29EB}" presName="rootComposite" presStyleCnt="0"/>
      <dgm:spPr/>
    </dgm:pt>
    <dgm:pt modelId="{B743BF65-B1FF-764D-B488-20BE834CF633}" type="pres">
      <dgm:prSet presAssocID="{69A167AD-0BCA-6A45-8FB7-6985F51D29EB}" presName="rootText" presStyleLbl="node3" presStyleIdx="23" presStyleCnt="25">
        <dgm:presLayoutVars>
          <dgm:chPref val="3"/>
        </dgm:presLayoutVars>
      </dgm:prSet>
      <dgm:spPr/>
    </dgm:pt>
    <dgm:pt modelId="{FDF9C614-3C12-F149-85D6-491D7D115946}" type="pres">
      <dgm:prSet presAssocID="{69A167AD-0BCA-6A45-8FB7-6985F51D29EB}" presName="rootConnector" presStyleLbl="node3" presStyleIdx="23" presStyleCnt="25"/>
      <dgm:spPr/>
    </dgm:pt>
    <dgm:pt modelId="{6E6B31DB-E5DE-654E-9FBB-BD6AEB22B942}" type="pres">
      <dgm:prSet presAssocID="{69A167AD-0BCA-6A45-8FB7-6985F51D29EB}" presName="hierChild4" presStyleCnt="0"/>
      <dgm:spPr/>
    </dgm:pt>
    <dgm:pt modelId="{4E1E7D0B-E1F1-254F-BE6F-6FC6DE9EAB65}" type="pres">
      <dgm:prSet presAssocID="{69A167AD-0BCA-6A45-8FB7-6985F51D29EB}" presName="hierChild5" presStyleCnt="0"/>
      <dgm:spPr/>
    </dgm:pt>
    <dgm:pt modelId="{EC41B07A-1729-B34D-9B49-6F2C5A0219AF}" type="pres">
      <dgm:prSet presAssocID="{F8B32D0D-265A-3C4D-8667-75BF331565D1}" presName="Name37" presStyleLbl="parChTrans1D3" presStyleIdx="24" presStyleCnt="25"/>
      <dgm:spPr/>
    </dgm:pt>
    <dgm:pt modelId="{2905DFBC-131B-CF40-A86E-1979B1B3FEAC}" type="pres">
      <dgm:prSet presAssocID="{D0271785-7A2B-C547-9B86-5A2D631D9506}" presName="hierRoot2" presStyleCnt="0">
        <dgm:presLayoutVars>
          <dgm:hierBranch val="init"/>
        </dgm:presLayoutVars>
      </dgm:prSet>
      <dgm:spPr/>
    </dgm:pt>
    <dgm:pt modelId="{131191C8-9085-714E-89C9-4AA2632BD759}" type="pres">
      <dgm:prSet presAssocID="{D0271785-7A2B-C547-9B86-5A2D631D9506}" presName="rootComposite" presStyleCnt="0"/>
      <dgm:spPr/>
    </dgm:pt>
    <dgm:pt modelId="{41876AFD-62F9-AB40-A2AE-3702B6E7B5FA}" type="pres">
      <dgm:prSet presAssocID="{D0271785-7A2B-C547-9B86-5A2D631D9506}" presName="rootText" presStyleLbl="node3" presStyleIdx="24" presStyleCnt="25" custScaleY="204092">
        <dgm:presLayoutVars>
          <dgm:chPref val="3"/>
        </dgm:presLayoutVars>
      </dgm:prSet>
      <dgm:spPr/>
      <dgm:t>
        <a:bodyPr/>
        <a:lstStyle/>
        <a:p>
          <a:endParaRPr lang="en-US"/>
        </a:p>
      </dgm:t>
    </dgm:pt>
    <dgm:pt modelId="{EE2796E0-BBB9-4F41-8497-B92D54DEAA0E}" type="pres">
      <dgm:prSet presAssocID="{D0271785-7A2B-C547-9B86-5A2D631D9506}" presName="rootConnector" presStyleLbl="node3" presStyleIdx="24" presStyleCnt="25"/>
      <dgm:spPr/>
    </dgm:pt>
    <dgm:pt modelId="{767C34AA-8E9B-BF4B-8B2A-3B40B6641F53}" type="pres">
      <dgm:prSet presAssocID="{D0271785-7A2B-C547-9B86-5A2D631D9506}" presName="hierChild4" presStyleCnt="0"/>
      <dgm:spPr/>
    </dgm:pt>
    <dgm:pt modelId="{17946797-BB33-BA4A-86BB-2F26C8F846C5}" type="pres">
      <dgm:prSet presAssocID="{D0271785-7A2B-C547-9B86-5A2D631D9506}" presName="hierChild5" presStyleCnt="0"/>
      <dgm:spPr/>
    </dgm:pt>
    <dgm:pt modelId="{EE589677-F043-9A44-8EF9-F5A05442A27E}" type="pres">
      <dgm:prSet presAssocID="{76A7AA22-0589-6240-85D4-0C47D5756159}" presName="hierChild5" presStyleCnt="0"/>
      <dgm:spPr/>
    </dgm:pt>
    <dgm:pt modelId="{A65405DF-BAEF-024C-AA98-B954704052FE}" type="pres">
      <dgm:prSet presAssocID="{B8A4B808-4C70-E84E-9F58-4AD8DF6DF2CB}" presName="hierChild3" presStyleCnt="0"/>
      <dgm:spPr/>
    </dgm:pt>
  </dgm:ptLst>
  <dgm:cxnLst>
    <dgm:cxn modelId="{770C05A9-3681-5546-A0A1-31EF85483295}" type="presOf" srcId="{91C17ADB-255C-C548-BC18-D3CD0EE0A028}" destId="{FF3878EC-300C-9145-B46C-35353211C601}" srcOrd="1" destOrd="0" presId="urn:microsoft.com/office/officeart/2005/8/layout/orgChart1"/>
    <dgm:cxn modelId="{C5685BA0-40C2-CD48-BE01-60F5DC8A4233}" type="presOf" srcId="{819999C8-FBD8-A04B-AB66-424688697663}" destId="{0BF54B69-3E5A-3043-A1F2-A7C9793C9011}" srcOrd="1" destOrd="0" presId="urn:microsoft.com/office/officeart/2005/8/layout/orgChart1"/>
    <dgm:cxn modelId="{DD1991A8-5AF2-A947-9B8B-6D38F7CAAFEB}" type="presOf" srcId="{0E2494B1-0360-FE4E-85AA-9B369111A491}" destId="{1BF1AAA6-F0DA-A746-BCE8-BE047D82C7A2}" srcOrd="0" destOrd="0" presId="urn:microsoft.com/office/officeart/2005/8/layout/orgChart1"/>
    <dgm:cxn modelId="{066C17DB-8D8C-CD4D-9E95-926C50988F78}" type="presOf" srcId="{F2DFE374-03A2-BD48-84F6-5799F2F1FC60}" destId="{730375E7-8ADE-A248-AEAD-CD59807C2742}" srcOrd="1" destOrd="0" presId="urn:microsoft.com/office/officeart/2005/8/layout/orgChart1"/>
    <dgm:cxn modelId="{A68A2ADC-964D-9349-B58A-41A138017094}" srcId="{62B377B1-C1D3-DA4E-9BEB-39890B8C7608}" destId="{DA8FF3D1-1369-7D4A-B505-1BFA7F189095}" srcOrd="2" destOrd="0" parTransId="{4CAE6D95-6A30-5F48-A176-91323C92159B}" sibTransId="{0635ABBE-5783-2C42-8430-7CC0FB016D86}"/>
    <dgm:cxn modelId="{4C8FF831-CCCC-E840-9E50-91661CFB14BD}" type="presOf" srcId="{D1194EAB-0DDC-A846-8853-F48DF771ADD1}" destId="{8CE00D91-0312-C346-A786-F3B314D1C59F}" srcOrd="1" destOrd="0" presId="urn:microsoft.com/office/officeart/2005/8/layout/orgChart1"/>
    <dgm:cxn modelId="{226FB205-81D7-A74F-B515-193FFE440AF9}" type="presOf" srcId="{5AFBE33A-01AC-C24D-A3FA-2B2E68D96F34}" destId="{A8702E0A-89B0-2A4E-81F3-FF39D6221309}" srcOrd="0" destOrd="0" presId="urn:microsoft.com/office/officeart/2005/8/layout/orgChart1"/>
    <dgm:cxn modelId="{23D4D8B0-7CA6-E442-89D5-DF2E8060F6C4}" type="presOf" srcId="{842CDD6C-4D90-B24C-9AE3-85741C6BDA67}" destId="{B529B07D-09C4-2B4B-9C9D-A28B45808C8F}" srcOrd="1" destOrd="0" presId="urn:microsoft.com/office/officeart/2005/8/layout/orgChart1"/>
    <dgm:cxn modelId="{34A739F1-B785-3B4F-A16F-8B5F3EDB996B}" type="presOf" srcId="{FE06C02D-1A55-B741-AF2B-0600CA5D9D8C}" destId="{401E5A96-9802-D44A-BEF5-9719808A646F}" srcOrd="0" destOrd="0" presId="urn:microsoft.com/office/officeart/2005/8/layout/orgChart1"/>
    <dgm:cxn modelId="{C0C1C7AD-ACE5-EF46-815C-A5B04AC18A2E}" type="presOf" srcId="{B194D404-2618-DF4E-8B27-17066F844536}" destId="{0A9A5724-6962-CF44-8546-7D78F51CEE9E}" srcOrd="0" destOrd="0" presId="urn:microsoft.com/office/officeart/2005/8/layout/orgChart1"/>
    <dgm:cxn modelId="{A72584F7-1B71-9D49-8DB2-DD49D90B402A}" type="presOf" srcId="{F418C65E-7D8B-184B-BA8A-C0C72C1A8B25}" destId="{AAE1A012-CF2D-2646-B05C-1A949EF70FF9}" srcOrd="0" destOrd="0" presId="urn:microsoft.com/office/officeart/2005/8/layout/orgChart1"/>
    <dgm:cxn modelId="{E612C514-06F9-2C4D-847D-7A22432C3C0D}" type="presOf" srcId="{D7599C1A-B1C4-3045-8530-27CD302BE10F}" destId="{576043E1-1270-CD4B-8868-6A79C800FBEB}" srcOrd="1" destOrd="0" presId="urn:microsoft.com/office/officeart/2005/8/layout/orgChart1"/>
    <dgm:cxn modelId="{B26AF237-0947-304E-B9D7-608155B49708}" srcId="{B8A4B808-4C70-E84E-9F58-4AD8DF6DF2CB}" destId="{5134465A-A803-614F-984F-D4638DB5D11C}" srcOrd="5" destOrd="0" parTransId="{4B331BA2-084A-DC4A-BC5C-489F4B16A98F}" sibTransId="{A4F73EDD-476D-8747-A177-F1B581DA295A}"/>
    <dgm:cxn modelId="{1C4C2CAD-9B1A-7942-B10D-F119A2861599}" type="presOf" srcId="{0D0E5AB8-AA95-7F4A-979F-2DDBC0D2F388}" destId="{44AB0790-EFE4-2343-8C55-0BFBFCDCDDED}" srcOrd="0" destOrd="0" presId="urn:microsoft.com/office/officeart/2005/8/layout/orgChart1"/>
    <dgm:cxn modelId="{484CB3CB-448A-0D4C-9F33-BB49C100F13D}" type="presOf" srcId="{5CC99F52-AD25-2442-BBA2-6AA5F249182C}" destId="{11262A36-E0B7-4742-8BD8-E3F4D3DD0D77}" srcOrd="0" destOrd="0" presId="urn:microsoft.com/office/officeart/2005/8/layout/orgChart1"/>
    <dgm:cxn modelId="{45B691D4-B8CC-0244-9A73-38F26B041409}" srcId="{F2DFE374-03A2-BD48-84F6-5799F2F1FC60}" destId="{1627DA8D-2A34-F342-AD0F-0DCDBA63765F}" srcOrd="0" destOrd="0" parTransId="{F418C65E-7D8B-184B-BA8A-C0C72C1A8B25}" sibTransId="{D634726E-8FF4-8243-81DC-F3ECB1BB4728}"/>
    <dgm:cxn modelId="{9EA8AF01-2A1A-B04F-860B-BF1602B7AA13}" type="presOf" srcId="{FFD865C6-754B-A948-8BCE-6AA22B421E97}" destId="{DBECFC79-3860-024D-ACB7-CF9E9D5203F0}" srcOrd="0" destOrd="0" presId="urn:microsoft.com/office/officeart/2005/8/layout/orgChart1"/>
    <dgm:cxn modelId="{FA4BFFD8-F6C9-9043-8234-39F0FABFC9BC}" type="presOf" srcId="{447A9198-3181-924C-B5E7-50FB5E8ED9A5}" destId="{50C04228-F909-CE46-82E2-15A11D214784}" srcOrd="0" destOrd="0" presId="urn:microsoft.com/office/officeart/2005/8/layout/orgChart1"/>
    <dgm:cxn modelId="{9578D0FA-77F3-B34D-A433-35CD6F86ABD9}" type="presOf" srcId="{ADDF5AA1-D1DE-0E40-9651-064E0CE5F23A}" destId="{6DD94295-CB7F-764C-9877-EDDDC488750F}" srcOrd="0" destOrd="0" presId="urn:microsoft.com/office/officeart/2005/8/layout/orgChart1"/>
    <dgm:cxn modelId="{5AB07CBF-3426-0E4B-A611-C3FA523140F8}" type="presOf" srcId="{289B5368-DB8A-9D4E-977C-8BEED1760574}" destId="{6AF2C7B9-1EEA-A04B-8130-060F6C8F5734}" srcOrd="0" destOrd="0" presId="urn:microsoft.com/office/officeart/2005/8/layout/orgChart1"/>
    <dgm:cxn modelId="{B135F44B-B688-8A46-AD3A-E19DDF0FB312}" type="presOf" srcId="{ADDF5AA1-D1DE-0E40-9651-064E0CE5F23A}" destId="{420A6F80-544C-7640-9F16-D7E9BB9F0128}" srcOrd="1" destOrd="0" presId="urn:microsoft.com/office/officeart/2005/8/layout/orgChart1"/>
    <dgm:cxn modelId="{74A369A8-B9C9-BA4C-98B0-F8AB12EE2AC6}" type="presOf" srcId="{5F4F60E4-603C-074B-8A6E-6FEDA562B483}" destId="{BFCFD073-326D-5A4C-A78A-7FBAE7A37FDA}" srcOrd="0" destOrd="0" presId="urn:microsoft.com/office/officeart/2005/8/layout/orgChart1"/>
    <dgm:cxn modelId="{91BD9844-B4A2-B14C-B18B-798284A961AC}" type="presOf" srcId="{D76AE5F9-839D-AC4F-B1DD-9376E94A1C1D}" destId="{478AA6CC-68E8-FF49-B421-0DF1DFFA0B31}" srcOrd="0" destOrd="0" presId="urn:microsoft.com/office/officeart/2005/8/layout/orgChart1"/>
    <dgm:cxn modelId="{08E2927D-CC7C-0544-9937-E360A35A077F}" srcId="{819999C8-FBD8-A04B-AB66-424688697663}" destId="{0E2494B1-0360-FE4E-85AA-9B369111A491}" srcOrd="0" destOrd="0" parTransId="{4E65FC3A-1AF8-CF46-A59D-187390514659}" sibTransId="{7C358A71-7A48-9948-A8CB-22BA6C4DB32F}"/>
    <dgm:cxn modelId="{3CD8AEDC-3321-1E46-AF2B-A0AD945B81FA}" type="presOf" srcId="{62B377B1-C1D3-DA4E-9BEB-39890B8C7608}" destId="{6785D5E2-7F67-424E-995C-A764B9F7A492}" srcOrd="1" destOrd="0" presId="urn:microsoft.com/office/officeart/2005/8/layout/orgChart1"/>
    <dgm:cxn modelId="{53A824F4-0420-1D42-A91F-398D5D4E297F}" type="presOf" srcId="{F8B32D0D-265A-3C4D-8667-75BF331565D1}" destId="{EC41B07A-1729-B34D-9B49-6F2C5A0219AF}" srcOrd="0" destOrd="0" presId="urn:microsoft.com/office/officeart/2005/8/layout/orgChart1"/>
    <dgm:cxn modelId="{A48FEF95-A872-6247-B68E-8E55174A0A7D}" type="presOf" srcId="{A049F2F1-B619-D84C-B58D-885A87616CDD}" destId="{39C896B0-77A0-D244-9A1F-DFCF2E30C393}" srcOrd="0" destOrd="0" presId="urn:microsoft.com/office/officeart/2005/8/layout/orgChart1"/>
    <dgm:cxn modelId="{61BF4AFB-F0F6-5848-BC87-DDE6B533BF36}" srcId="{5134465A-A803-614F-984F-D4638DB5D11C}" destId="{ADDF5AA1-D1DE-0E40-9651-064E0CE5F23A}" srcOrd="0" destOrd="0" parTransId="{E47049DA-9715-524A-8FFC-5E8652D796C1}" sibTransId="{C634B2E4-58AA-EC48-A75A-F7D83E3D43FB}"/>
    <dgm:cxn modelId="{9F4EFD8E-0E1E-0644-98B6-6D74C4A4AA84}" type="presOf" srcId="{69FFEE77-8580-8F47-9C23-3DA6DCAB9FBE}" destId="{B77771F7-1B22-B94D-ACD0-4EB354FFA8D8}" srcOrd="0" destOrd="0" presId="urn:microsoft.com/office/officeart/2005/8/layout/orgChart1"/>
    <dgm:cxn modelId="{FCEB2F3A-7254-6540-A052-B26ADDCECB0D}" type="presOf" srcId="{DA8FF3D1-1369-7D4A-B505-1BFA7F189095}" destId="{697795DE-9E29-B342-97A3-885DB66C7054}" srcOrd="0" destOrd="0" presId="urn:microsoft.com/office/officeart/2005/8/layout/orgChart1"/>
    <dgm:cxn modelId="{453E7B05-F5A7-2D43-B2B6-5F274B39BA17}" type="presOf" srcId="{842CDD6C-4D90-B24C-9AE3-85741C6BDA67}" destId="{3F64EC1B-5B19-9B4A-9BAB-F08659827EA9}" srcOrd="0" destOrd="0" presId="urn:microsoft.com/office/officeart/2005/8/layout/orgChart1"/>
    <dgm:cxn modelId="{4C4162EE-2571-A248-82F1-492DB3D9E850}" type="presOf" srcId="{54E934C4-94DC-F446-B276-9F9BDE2E976A}" destId="{0A95DCC0-28BD-B140-BC9F-B155C2C0257D}" srcOrd="0" destOrd="0" presId="urn:microsoft.com/office/officeart/2005/8/layout/orgChart1"/>
    <dgm:cxn modelId="{FA9D7C3C-2F5E-6044-B67E-1ADC29F4B495}" type="presOf" srcId="{0742D857-0C89-B44F-AD73-B1415FB72BED}" destId="{AA118632-B377-0A41-9441-FFBC90CDFD37}" srcOrd="0" destOrd="0" presId="urn:microsoft.com/office/officeart/2005/8/layout/orgChart1"/>
    <dgm:cxn modelId="{0C3B79A5-7A4D-534C-96BF-52CB566BCAB3}" type="presOf" srcId="{26C127DF-260B-8144-89F0-5E0BC7B57149}" destId="{99A28E9B-EA40-F148-B9D7-2E0E37C5BFE3}" srcOrd="1" destOrd="0" presId="urn:microsoft.com/office/officeart/2005/8/layout/orgChart1"/>
    <dgm:cxn modelId="{05E9ABE9-1B71-4945-8417-56B221D07008}" type="presOf" srcId="{52D347B8-B520-1D48-8DB2-C217D2559CB8}" destId="{F8B604E7-4702-EF4D-9197-9903DC937206}" srcOrd="0" destOrd="0" presId="urn:microsoft.com/office/officeart/2005/8/layout/orgChart1"/>
    <dgm:cxn modelId="{55185E94-B943-BB4E-BF99-5348CD7BB1DF}" srcId="{62B377B1-C1D3-DA4E-9BEB-39890B8C7608}" destId="{B7C247CC-C594-A249-B27B-FDD82AC6BAA5}" srcOrd="1" destOrd="0" parTransId="{4F23582A-C0B6-D14E-9A20-F114B88E2183}" sibTransId="{AC61558F-2E40-CB41-B330-A12A295B57B9}"/>
    <dgm:cxn modelId="{0A15752C-EA26-2140-B473-F3EFC3DD4E1B}" type="presOf" srcId="{A68C58E4-4F40-5B41-84BD-E1F984A494CC}" destId="{ED1B934A-3371-214F-BB80-BB4B5D1A9E76}" srcOrd="0" destOrd="0" presId="urn:microsoft.com/office/officeart/2005/8/layout/orgChart1"/>
    <dgm:cxn modelId="{C4DEB706-CA0E-364C-B1E8-99A47E5343DE}" type="presOf" srcId="{1627DA8D-2A34-F342-AD0F-0DCDBA63765F}" destId="{F7E5E16A-03A8-484E-BB2C-B028CDFCFD63}" srcOrd="1" destOrd="0" presId="urn:microsoft.com/office/officeart/2005/8/layout/orgChart1"/>
    <dgm:cxn modelId="{6931C5D2-0A3D-064F-A503-722688EB6A86}" type="presOf" srcId="{69FFEE77-8580-8F47-9C23-3DA6DCAB9FBE}" destId="{C51E3C3F-CB7E-B44B-A231-0F3490A3470C}" srcOrd="1" destOrd="0" presId="urn:microsoft.com/office/officeart/2005/8/layout/orgChart1"/>
    <dgm:cxn modelId="{0B41E9E6-71B4-5947-8AB7-9AC249BB0B89}" srcId="{62B377B1-C1D3-DA4E-9BEB-39890B8C7608}" destId="{FE06C02D-1A55-B741-AF2B-0600CA5D9D8C}" srcOrd="0" destOrd="0" parTransId="{F6A4E430-15F8-C946-99B9-33AF1D5A49E7}" sibTransId="{7F030D7C-006B-534C-94C0-89DB89E3E849}"/>
    <dgm:cxn modelId="{B7571418-3E0B-3543-996A-E07AED76510E}" type="presOf" srcId="{FEB531A6-7C13-6F4D-AECE-965560D200AF}" destId="{D7C9AC38-8AED-1347-A27A-E874389B341A}" srcOrd="0" destOrd="0" presId="urn:microsoft.com/office/officeart/2005/8/layout/orgChart1"/>
    <dgm:cxn modelId="{F075C13D-130D-1D40-AB8D-C20330A32B21}" srcId="{F2DFE374-03A2-BD48-84F6-5799F2F1FC60}" destId="{D52637A2-500B-9A40-8A9B-444E61585930}" srcOrd="2" destOrd="0" parTransId="{E4818ED0-F3A4-2D45-8FA0-222BD42DB125}" sibTransId="{98139DC0-53FC-2444-A36D-3A6D0B6B698B}"/>
    <dgm:cxn modelId="{A7E59A03-A3D3-9548-8749-20041EDAD730}" type="presOf" srcId="{1627DA8D-2A34-F342-AD0F-0DCDBA63765F}" destId="{28D4B986-C895-3C43-8137-17F7C5B32076}" srcOrd="0" destOrd="0" presId="urn:microsoft.com/office/officeart/2005/8/layout/orgChart1"/>
    <dgm:cxn modelId="{4E10CE63-6953-9C42-88D7-EE536822C53C}" type="presOf" srcId="{26C127DF-260B-8144-89F0-5E0BC7B57149}" destId="{8DDE64BF-5B8D-094F-9E50-44956CC05C5D}" srcOrd="0" destOrd="0" presId="urn:microsoft.com/office/officeart/2005/8/layout/orgChart1"/>
    <dgm:cxn modelId="{ED01A51B-0B75-4148-9088-C902EDAE541A}" type="presOf" srcId="{B194D404-2618-DF4E-8B27-17066F844536}" destId="{10F028A8-E23F-4A4F-AC42-9D1EEA22F487}" srcOrd="1" destOrd="0" presId="urn:microsoft.com/office/officeart/2005/8/layout/orgChart1"/>
    <dgm:cxn modelId="{53661F0B-E202-704D-9C31-6A0ABF1019F4}" srcId="{62B377B1-C1D3-DA4E-9BEB-39890B8C7608}" destId="{A68C58E4-4F40-5B41-84BD-E1F984A494CC}" srcOrd="3" destOrd="0" parTransId="{44A1956D-4B9D-F34C-93CC-1C4EE91FA0DB}" sibTransId="{69700C72-2841-4A48-A583-EF245BF35606}"/>
    <dgm:cxn modelId="{4FE15933-59A8-0D46-83B3-B35104DB93D0}" type="presOf" srcId="{A68C58E4-4F40-5B41-84BD-E1F984A494CC}" destId="{2833652A-B61D-3644-91F8-DE2698C15E32}" srcOrd="1" destOrd="0" presId="urn:microsoft.com/office/officeart/2005/8/layout/orgChart1"/>
    <dgm:cxn modelId="{E5F22212-52FB-0A49-818E-3C917467CD16}" type="presOf" srcId="{A4505446-0012-BB48-990A-BE19D6687FA9}" destId="{A81E230A-9B3B-D348-977A-E5559352F177}" srcOrd="0" destOrd="0" presId="urn:microsoft.com/office/officeart/2005/8/layout/orgChart1"/>
    <dgm:cxn modelId="{F4EB065C-3E2F-2C46-B183-EC7D31B8F75C}" type="presOf" srcId="{B29012FE-F472-8B41-BB28-3B5364E4DF2C}" destId="{ED52F7AE-EA63-BA4A-AC0A-3B6AEA773B1D}" srcOrd="0" destOrd="0" presId="urn:microsoft.com/office/officeart/2005/8/layout/orgChart1"/>
    <dgm:cxn modelId="{C889E89A-2BE9-F343-89D4-44376E83BADA}" type="presOf" srcId="{E9165132-3FCE-0941-9455-EA5CFC45F109}" destId="{EF8CDBC1-0F49-A94C-AE54-3BFF01FFCE38}" srcOrd="0" destOrd="0" presId="urn:microsoft.com/office/officeart/2005/8/layout/orgChart1"/>
    <dgm:cxn modelId="{2B7F9D0A-7B93-A448-AE85-7B602349D400}" type="presOf" srcId="{5AFBE33A-01AC-C24D-A3FA-2B2E68D96F34}" destId="{44695ED9-7725-8549-998E-E13E2A90039A}" srcOrd="1" destOrd="0" presId="urn:microsoft.com/office/officeart/2005/8/layout/orgChart1"/>
    <dgm:cxn modelId="{554FD473-96F0-DD4D-A7E2-7233D6C3FB41}" srcId="{B8A4B808-4C70-E84E-9F58-4AD8DF6DF2CB}" destId="{F2DFE374-03A2-BD48-84F6-5799F2F1FC60}" srcOrd="3" destOrd="0" parTransId="{570EA1DE-C384-724D-8FA0-ACA4626C943E}" sibTransId="{1B961273-DFAA-3143-82E8-BE1E48E23147}"/>
    <dgm:cxn modelId="{1758E758-72BB-3949-8768-51A8D1F2E750}" srcId="{5134465A-A803-614F-984F-D4638DB5D11C}" destId="{69FFEE77-8580-8F47-9C23-3DA6DCAB9FBE}" srcOrd="3" destOrd="0" parTransId="{99BA70D4-779E-0C4D-8F8E-98F0999673D6}" sibTransId="{F9A1FDE2-1854-9340-83A3-6E82354DA9C8}"/>
    <dgm:cxn modelId="{2129B158-6E1E-D344-9820-BDAF00B3826F}" type="presOf" srcId="{717D3FD0-B0D6-D447-9EEB-34BECEBC8AA4}" destId="{D06104A4-6B23-AD4E-B95A-F647561EE280}" srcOrd="0" destOrd="0" presId="urn:microsoft.com/office/officeart/2005/8/layout/orgChart1"/>
    <dgm:cxn modelId="{00702F1C-C5C1-9044-857A-925505DBDCA3}" type="presOf" srcId="{FFD865C6-754B-A948-8BCE-6AA22B421E97}" destId="{167CD84B-F39A-704C-8ACF-ACF59963D31B}" srcOrd="1" destOrd="0" presId="urn:microsoft.com/office/officeart/2005/8/layout/orgChart1"/>
    <dgm:cxn modelId="{9C0E5D48-68A7-3448-B04E-7E4DE416C92E}" type="presOf" srcId="{D52637A2-500B-9A40-8A9B-444E61585930}" destId="{5DABE347-90FF-D641-9424-558FCF44010B}" srcOrd="1" destOrd="0" presId="urn:microsoft.com/office/officeart/2005/8/layout/orgChart1"/>
    <dgm:cxn modelId="{8DDDCE23-8B59-2D4D-AEA2-B8D37F180178}" srcId="{819999C8-FBD8-A04B-AB66-424688697663}" destId="{5AFBE33A-01AC-C24D-A3FA-2B2E68D96F34}" srcOrd="2" destOrd="0" parTransId="{D76AE5F9-839D-AC4F-B1DD-9376E94A1C1D}" sibTransId="{12813705-E7AF-CE4F-A019-D66CAD6BD1D8}"/>
    <dgm:cxn modelId="{AA8CB04D-0107-C24A-9B98-9C4DF6BF67A1}" type="presOf" srcId="{69A167AD-0BCA-6A45-8FB7-6985F51D29EB}" destId="{FDF9C614-3C12-F149-85D6-491D7D115946}" srcOrd="1" destOrd="0" presId="urn:microsoft.com/office/officeart/2005/8/layout/orgChart1"/>
    <dgm:cxn modelId="{C3301B97-6C03-284D-B6EB-56D9A13C7782}" type="presOf" srcId="{D7599C1A-B1C4-3045-8530-27CD302BE10F}" destId="{113C1CB8-4CF3-6C4E-B5CE-997DFAD20C91}" srcOrd="0" destOrd="0" presId="urn:microsoft.com/office/officeart/2005/8/layout/orgChart1"/>
    <dgm:cxn modelId="{D721CBC8-2E0E-D448-B4A0-9D7DDD2B3F6A}" type="presOf" srcId="{76A7AA22-0589-6240-85D4-0C47D5756159}" destId="{EF5C6DA9-7761-4246-9CA3-8591B117961A}" srcOrd="0" destOrd="0" presId="urn:microsoft.com/office/officeart/2005/8/layout/orgChart1"/>
    <dgm:cxn modelId="{5C845423-C37E-0B4C-8695-81D3436263E7}" srcId="{B8A4B808-4C70-E84E-9F58-4AD8DF6DF2CB}" destId="{76A7AA22-0589-6240-85D4-0C47D5756159}" srcOrd="6" destOrd="0" parTransId="{B926161C-08D2-304A-87D6-FCEEAB05E632}" sibTransId="{DF6E5EFF-836C-D944-A42D-5EB7E5B12447}"/>
    <dgm:cxn modelId="{A4D39152-E13C-2142-82D9-08556E168024}" srcId="{819999C8-FBD8-A04B-AB66-424688697663}" destId="{A7BB937E-BDF3-7643-9E42-44D83B61B674}" srcOrd="1" destOrd="0" parTransId="{A049F2F1-B619-D84C-B58D-885A87616CDD}" sibTransId="{CACD8F73-FDA3-F048-8AD0-4660500CBB90}"/>
    <dgm:cxn modelId="{05478779-F9A9-344B-8DDF-578724184B3C}" type="presOf" srcId="{DF0177CB-9101-FB40-A6DE-A9BDB8505A0D}" destId="{E5959575-D7D9-6242-83D5-06E309A1C60D}" srcOrd="0" destOrd="0" presId="urn:microsoft.com/office/officeart/2005/8/layout/orgChart1"/>
    <dgm:cxn modelId="{F4E88C41-8251-E04D-96DB-E0DC4A6C9D08}" type="presOf" srcId="{E47049DA-9715-524A-8FFC-5E8652D796C1}" destId="{AA88E8EB-24CF-8B42-A86B-AA30E08F0A5A}" srcOrd="0" destOrd="0" presId="urn:microsoft.com/office/officeart/2005/8/layout/orgChart1"/>
    <dgm:cxn modelId="{837A9094-5CA5-8445-8158-340F0D2BFBF9}" srcId="{F2DFE374-03A2-BD48-84F6-5799F2F1FC60}" destId="{B194D404-2618-DF4E-8B27-17066F844536}" srcOrd="1" destOrd="0" parTransId="{3B8E83C1-27FF-B74B-B0B9-3BEA18A8A269}" sibTransId="{422A54E4-1331-064D-AAB8-3D77E89734E9}"/>
    <dgm:cxn modelId="{8879521D-5ABD-0E44-8E84-481CDC5E9C58}" type="presOf" srcId="{F2DFE374-03A2-BD48-84F6-5799F2F1FC60}" destId="{A8B040F1-641E-934E-85B4-F2C5D0049069}" srcOrd="0" destOrd="0" presId="urn:microsoft.com/office/officeart/2005/8/layout/orgChart1"/>
    <dgm:cxn modelId="{33CE4E76-CB19-E845-9E35-4A350E0C2F49}" srcId="{5134465A-A803-614F-984F-D4638DB5D11C}" destId="{D7599C1A-B1C4-3045-8530-27CD302BE10F}" srcOrd="1" destOrd="0" parTransId="{F64F4A97-E18F-7745-82B4-51D467090D19}" sibTransId="{15CA4057-23B9-8748-9790-D01E250F21A7}"/>
    <dgm:cxn modelId="{CE6EB91F-1045-7C4B-98CC-55E8D4AB49B9}" type="presOf" srcId="{B926161C-08D2-304A-87D6-FCEEAB05E632}" destId="{2D547912-E805-E74B-901B-874B01ABA0A1}" srcOrd="0" destOrd="0" presId="urn:microsoft.com/office/officeart/2005/8/layout/orgChart1"/>
    <dgm:cxn modelId="{013775C9-11F7-0B4E-85BD-47C5D893A73C}" srcId="{289B5368-DB8A-9D4E-977C-8BEED1760574}" destId="{B8A4B808-4C70-E84E-9F58-4AD8DF6DF2CB}" srcOrd="0" destOrd="0" parTransId="{B19434CA-9F17-F54E-B7A9-BACCF653ECAE}" sibTransId="{5D99C123-94D6-1B4C-A4FF-508DA974F1CA}"/>
    <dgm:cxn modelId="{D660418E-1F1A-2D43-963C-D8430163F7D3}" type="presOf" srcId="{5134465A-A803-614F-984F-D4638DB5D11C}" destId="{807826AC-F43E-A847-B2AD-8E2AAB051F41}" srcOrd="0" destOrd="0" presId="urn:microsoft.com/office/officeart/2005/8/layout/orgChart1"/>
    <dgm:cxn modelId="{90A4AF77-8330-6645-8AB5-E1687675198D}" type="presOf" srcId="{B7C247CC-C594-A249-B27B-FDD82AC6BAA5}" destId="{F0135D53-B9E6-2841-902D-F0123CF69587}" srcOrd="1" destOrd="0" presId="urn:microsoft.com/office/officeart/2005/8/layout/orgChart1"/>
    <dgm:cxn modelId="{3EBABAD8-3426-C64A-82B1-59481DA95E93}" srcId="{F2DFE374-03A2-BD48-84F6-5799F2F1FC60}" destId="{F8CC14EF-C079-6746-934B-9DEA2286435B}" srcOrd="3" destOrd="0" parTransId="{4AA4022E-EA33-8048-8E5A-9BAB1A759173}" sibTransId="{8D21EA73-42EA-2149-B4EC-512499799D04}"/>
    <dgm:cxn modelId="{884E5E5D-C03F-3846-B082-6AE14553A973}" type="presOf" srcId="{5F4F60E4-603C-074B-8A6E-6FEDA562B483}" destId="{5F63029E-6CB6-E64B-8C4C-78275DDE5C60}" srcOrd="1" destOrd="0" presId="urn:microsoft.com/office/officeart/2005/8/layout/orgChart1"/>
    <dgm:cxn modelId="{4C5ECDA4-88FA-0649-AB0B-B05926E2E73B}" type="presOf" srcId="{76A7AA22-0589-6240-85D4-0C47D5756159}" destId="{07FDA2DF-774F-6D48-A0DC-755E16AE398D}" srcOrd="1" destOrd="0" presId="urn:microsoft.com/office/officeart/2005/8/layout/orgChart1"/>
    <dgm:cxn modelId="{212BBA81-7E50-3343-BAF9-7FB996C6AAED}" type="presOf" srcId="{D1194EAB-0DDC-A846-8853-F48DF771ADD1}" destId="{DD22E9A4-1991-AD40-9B2E-5190704FFE20}" srcOrd="0" destOrd="0" presId="urn:microsoft.com/office/officeart/2005/8/layout/orgChart1"/>
    <dgm:cxn modelId="{BFADD034-7219-D34D-B882-E39FEA98F7FA}" type="presOf" srcId="{D66DD8E7-26F3-404D-9506-760633186FB8}" destId="{665DE2E1-668D-C34D-8EBD-B2AF28545AFE}" srcOrd="1" destOrd="0" presId="urn:microsoft.com/office/officeart/2005/8/layout/orgChart1"/>
    <dgm:cxn modelId="{13FEE2DF-7711-6642-B7FC-17EAA76A64B8}" type="presOf" srcId="{D31A62EF-689D-4040-8366-9AEABD2A4625}" destId="{8BE2471C-5DE4-C54F-A276-7D60768192BE}" srcOrd="0" destOrd="0" presId="urn:microsoft.com/office/officeart/2005/8/layout/orgChart1"/>
    <dgm:cxn modelId="{2BCA6EDA-2407-FD43-AA26-2D02BEAFF628}" type="presOf" srcId="{E4818ED0-F3A4-2D45-8FA0-222BD42DB125}" destId="{0D516514-047D-CC44-88DB-F211BD858F58}" srcOrd="0" destOrd="0" presId="urn:microsoft.com/office/officeart/2005/8/layout/orgChart1"/>
    <dgm:cxn modelId="{12B09BE4-83F6-9B41-8349-7AFD282C5BBD}" srcId="{76A7AA22-0589-6240-85D4-0C47D5756159}" destId="{DF0177CB-9101-FB40-A6DE-A9BDB8505A0D}" srcOrd="0" destOrd="0" parTransId="{C02675E6-FC9D-5D41-BFAA-CE85C26C4585}" sibTransId="{DD02329D-92FE-FB43-9721-945C817018EA}"/>
    <dgm:cxn modelId="{E0B6F1A3-EBF7-014C-B372-3A17423D0F9C}" type="presOf" srcId="{69A167AD-0BCA-6A45-8FB7-6985F51D29EB}" destId="{B743BF65-B1FF-764D-B488-20BE834CF633}" srcOrd="0" destOrd="0" presId="urn:microsoft.com/office/officeart/2005/8/layout/orgChart1"/>
    <dgm:cxn modelId="{2B86F130-FBD5-AA46-BEBA-71B9BF4CA16B}" type="presOf" srcId="{F6A4E430-15F8-C946-99B9-33AF1D5A49E7}" destId="{3AEE3EBF-AFCC-2541-A2B4-4FD001394B9A}" srcOrd="0" destOrd="0" presId="urn:microsoft.com/office/officeart/2005/8/layout/orgChart1"/>
    <dgm:cxn modelId="{23443C2E-1DA2-2342-8053-0298E7EBAC78}" srcId="{26C127DF-260B-8144-89F0-5E0BC7B57149}" destId="{842CDD6C-4D90-B24C-9AE3-85741C6BDA67}" srcOrd="3" destOrd="0" parTransId="{717D3FD0-B0D6-D447-9EEB-34BECEBC8AA4}" sibTransId="{B9D585D3-7385-AA48-8AB2-ABEE8E910177}"/>
    <dgm:cxn modelId="{3EC77EC4-AF75-924B-9832-F2809504A4D6}" type="presOf" srcId="{B8A4B808-4C70-E84E-9F58-4AD8DF6DF2CB}" destId="{4AD94AB8-87F6-F142-A61C-75929F927F58}" srcOrd="1" destOrd="0" presId="urn:microsoft.com/office/officeart/2005/8/layout/orgChart1"/>
    <dgm:cxn modelId="{E1A1AA98-122F-6644-8735-67B9DB8DBFB4}" srcId="{5F4F60E4-603C-074B-8A6E-6FEDA562B483}" destId="{91C17ADB-255C-C548-BC18-D3CD0EE0A028}" srcOrd="2" destOrd="0" parTransId="{E9165132-3FCE-0941-9455-EA5CFC45F109}" sibTransId="{714C955B-7536-9541-AF73-7B135FF63A74}"/>
    <dgm:cxn modelId="{FE1C3DE6-C039-4D44-842B-7C37B38AEB09}" srcId="{B8A4B808-4C70-E84E-9F58-4AD8DF6DF2CB}" destId="{26C127DF-260B-8144-89F0-5E0BC7B57149}" srcOrd="4" destOrd="0" parTransId="{0D0E5AB8-AA95-7F4A-979F-2DDBC0D2F388}" sibTransId="{09DAA316-D06C-E24E-9A8D-F5816BDE8A77}"/>
    <dgm:cxn modelId="{B3DB7A7E-7B6B-334B-BD1D-7B326EF267EB}" type="presOf" srcId="{B7C247CC-C594-A249-B27B-FDD82AC6BAA5}" destId="{3706A792-5754-8A44-8716-29D467291D20}" srcOrd="0" destOrd="0" presId="urn:microsoft.com/office/officeart/2005/8/layout/orgChart1"/>
    <dgm:cxn modelId="{F8D53109-F067-6B49-8879-815DD350CFCC}" type="presOf" srcId="{570EA1DE-C384-724D-8FA0-ACA4626C943E}" destId="{C5FC2D5F-5E3D-3F44-BCA2-E293D0D4156C}" srcOrd="0" destOrd="0" presId="urn:microsoft.com/office/officeart/2005/8/layout/orgChart1"/>
    <dgm:cxn modelId="{9D95C2E3-4FF4-DC44-B546-878CD0A866F6}" type="presOf" srcId="{A7BB937E-BDF3-7643-9E42-44D83B61B674}" destId="{36F7E7AB-11FA-8847-B620-D8EC18DFD355}" srcOrd="1" destOrd="0" presId="urn:microsoft.com/office/officeart/2005/8/layout/orgChart1"/>
    <dgm:cxn modelId="{9FC251E4-9FA8-3747-9885-4D596A1E17CC}" type="presOf" srcId="{5134465A-A803-614F-984F-D4638DB5D11C}" destId="{5DB08922-D05D-6947-A5C8-931A6ABA8937}" srcOrd="1" destOrd="0" presId="urn:microsoft.com/office/officeart/2005/8/layout/orgChart1"/>
    <dgm:cxn modelId="{2FCDFD49-7A90-9847-BCD2-10C17991204A}" srcId="{5F4F60E4-603C-074B-8A6E-6FEDA562B483}" destId="{A4505446-0012-BB48-990A-BE19D6687FA9}" srcOrd="1" destOrd="0" parTransId="{5D4B89D9-34C6-FC46-B9A5-1724878E3C9B}" sibTransId="{085BB370-BE3E-6540-BDA5-2024264E9253}"/>
    <dgm:cxn modelId="{90226DA1-C069-B54D-A42A-1B317BEF77E9}" srcId="{26C127DF-260B-8144-89F0-5E0BC7B57149}" destId="{FFD865C6-754B-A948-8BCE-6AA22B421E97}" srcOrd="1" destOrd="0" parTransId="{52D347B8-B520-1D48-8DB2-C217D2559CB8}" sibTransId="{97F2F6C3-2AFD-E645-8742-9BAF5C3FF953}"/>
    <dgm:cxn modelId="{30636513-1A22-C447-B8BC-5F7664B94B55}" srcId="{26C127DF-260B-8144-89F0-5E0BC7B57149}" destId="{D1194EAB-0DDC-A846-8853-F48DF771ADD1}" srcOrd="0" destOrd="0" parTransId="{447A9198-3181-924C-B5E7-50FB5E8ED9A5}" sibTransId="{B14DFF6C-DFFE-084E-890D-05AF3315772F}"/>
    <dgm:cxn modelId="{358DA372-AFDF-3045-9306-41449E7E2912}" type="presOf" srcId="{61443B7F-C935-114A-9FCD-7F3E692E0AAD}" destId="{C00884CA-30DB-D94C-9A02-B3170E122E7E}" srcOrd="0" destOrd="0" presId="urn:microsoft.com/office/officeart/2005/8/layout/orgChart1"/>
    <dgm:cxn modelId="{78EDECF2-2096-7F45-A0F9-29FA216E58BE}" type="presOf" srcId="{DF0177CB-9101-FB40-A6DE-A9BDB8505A0D}" destId="{D1F50889-D0AE-1F40-A585-22176BA25137}" srcOrd="1" destOrd="0" presId="urn:microsoft.com/office/officeart/2005/8/layout/orgChart1"/>
    <dgm:cxn modelId="{23DCCFFF-D2BB-9B4E-B9BE-6AD2467EAEE0}" type="presOf" srcId="{FE06C02D-1A55-B741-AF2B-0600CA5D9D8C}" destId="{96D3DC9B-BD9A-9244-987E-821CF3C3F254}" srcOrd="1" destOrd="0" presId="urn:microsoft.com/office/officeart/2005/8/layout/orgChart1"/>
    <dgm:cxn modelId="{F6E64C15-A795-3E45-B043-A4A0BEF3AB2B}" type="presOf" srcId="{3B8E83C1-27FF-B74B-B0B9-3BEA18A8A269}" destId="{3D0BAA26-F355-F646-9B55-8BCDD5FE9FDB}" srcOrd="0" destOrd="0" presId="urn:microsoft.com/office/officeart/2005/8/layout/orgChart1"/>
    <dgm:cxn modelId="{ED59E0D4-0B28-5E45-8448-EF45E7E35001}" type="presOf" srcId="{91C17ADB-255C-C548-BC18-D3CD0EE0A028}" destId="{22FA766F-9CFE-1744-9DDE-B3313BC825DC}" srcOrd="0" destOrd="0" presId="urn:microsoft.com/office/officeart/2005/8/layout/orgChart1"/>
    <dgm:cxn modelId="{1914BF92-BBFF-4A4B-A970-15A193794821}" type="presOf" srcId="{4CAE6D95-6A30-5F48-A176-91323C92159B}" destId="{50D40001-695D-9B47-BC5D-F0D036F3A6CD}" srcOrd="0" destOrd="0" presId="urn:microsoft.com/office/officeart/2005/8/layout/orgChart1"/>
    <dgm:cxn modelId="{ACBE7ECF-01EF-8747-9E07-03A9EAE761C3}" type="presOf" srcId="{A4505446-0012-BB48-990A-BE19D6687FA9}" destId="{1A1486E5-BBDC-3746-8CA6-D1E350F95BD2}" srcOrd="1" destOrd="0" presId="urn:microsoft.com/office/officeart/2005/8/layout/orgChart1"/>
    <dgm:cxn modelId="{2431AAD0-CC27-A24F-9FE3-26FD4681DC6C}" srcId="{B8A4B808-4C70-E84E-9F58-4AD8DF6DF2CB}" destId="{5F4F60E4-603C-074B-8A6E-6FEDA562B483}" srcOrd="0" destOrd="0" parTransId="{82B0A106-3337-3749-8061-5E956CE55896}" sibTransId="{EAD0AC90-D685-E446-85A1-09077438CC2C}"/>
    <dgm:cxn modelId="{D70FE13D-0E04-6741-9BF9-478EADD92AB7}" type="presOf" srcId="{61443B7F-C935-114A-9FCD-7F3E692E0AAD}" destId="{2C75BBE2-E577-6B41-8074-465A749F69E0}" srcOrd="1" destOrd="0" presId="urn:microsoft.com/office/officeart/2005/8/layout/orgChart1"/>
    <dgm:cxn modelId="{BFC2AFBB-3A07-014A-B49D-E5F45A1AE260}" srcId="{5F4F60E4-603C-074B-8A6E-6FEDA562B483}" destId="{61443B7F-C935-114A-9FCD-7F3E692E0AAD}" srcOrd="0" destOrd="0" parTransId="{B29012FE-F472-8B41-BB28-3B5364E4DF2C}" sibTransId="{8B1294D8-BEF4-5943-B700-99D69ED0A9C3}"/>
    <dgm:cxn modelId="{F55D3B07-ADB9-9C47-81F4-F938572689B3}" type="presOf" srcId="{44A1956D-4B9D-F34C-93CC-1C4EE91FA0DB}" destId="{B8FB6677-5135-E440-95A7-147F579EDA83}" srcOrd="0" destOrd="0" presId="urn:microsoft.com/office/officeart/2005/8/layout/orgChart1"/>
    <dgm:cxn modelId="{3CCF005C-EBA6-D04B-B954-ABEB0C896C7A}" type="presOf" srcId="{D66DD8E7-26F3-404D-9506-760633186FB8}" destId="{F5426FD3-5C36-DE46-9934-C1A236ABE0C1}" srcOrd="0" destOrd="0" presId="urn:microsoft.com/office/officeart/2005/8/layout/orgChart1"/>
    <dgm:cxn modelId="{28E42372-7DC3-7542-B812-5711623B43B2}" type="presOf" srcId="{4E65FC3A-1AF8-CF46-A59D-187390514659}" destId="{BC6A43F6-5C14-134D-8829-346EADCD93D4}" srcOrd="0" destOrd="0" presId="urn:microsoft.com/office/officeart/2005/8/layout/orgChart1"/>
    <dgm:cxn modelId="{1013C738-F3D9-2948-9484-CF59310F8EFF}" srcId="{5134465A-A803-614F-984F-D4638DB5D11C}" destId="{5CC99F52-AD25-2442-BBA2-6AA5F249182C}" srcOrd="2" destOrd="0" parTransId="{0742D857-0C89-B44F-AD73-B1415FB72BED}" sibTransId="{3D93C159-9A0A-DF49-B68E-855A6C7AF13F}"/>
    <dgm:cxn modelId="{7265C94D-0EDE-9040-9C66-0549417A7B3E}" type="presOf" srcId="{A7BB937E-BDF3-7643-9E42-44D83B61B674}" destId="{70B45F01-64D1-5A4A-B57A-108D0EC93B71}" srcOrd="0" destOrd="0" presId="urn:microsoft.com/office/officeart/2005/8/layout/orgChart1"/>
    <dgm:cxn modelId="{25B5A24E-EA1C-2F43-9375-A43B36334DBA}" type="presOf" srcId="{82B0A106-3337-3749-8061-5E956CE55896}" destId="{9458EEE0-EF46-FB4E-A496-CC342443728F}" srcOrd="0" destOrd="0" presId="urn:microsoft.com/office/officeart/2005/8/layout/orgChart1"/>
    <dgm:cxn modelId="{7C4C3188-C7B4-3947-A671-CE1ADEF86CFB}" type="presOf" srcId="{4F23582A-C0B6-D14E-9A20-F114B88E2183}" destId="{C40B6EAF-8D88-FC42-8224-F71AEDD33DA5}" srcOrd="0" destOrd="0" presId="urn:microsoft.com/office/officeart/2005/8/layout/orgChart1"/>
    <dgm:cxn modelId="{30A86301-3BBF-1F4F-9093-F7346A78A60E}" type="presOf" srcId="{F8CC14EF-C079-6746-934B-9DEA2286435B}" destId="{F534924A-F81D-9243-B32B-E9484D02402A}" srcOrd="0" destOrd="0" presId="urn:microsoft.com/office/officeart/2005/8/layout/orgChart1"/>
    <dgm:cxn modelId="{3F5324B9-6014-184A-96C4-3E163C638093}" srcId="{26C127DF-260B-8144-89F0-5E0BC7B57149}" destId="{D66DD8E7-26F3-404D-9506-760633186FB8}" srcOrd="2" destOrd="0" parTransId="{54E934C4-94DC-F446-B276-9F9BDE2E976A}" sibTransId="{D830F1BB-A336-9C4C-930E-C10D1011DD4F}"/>
    <dgm:cxn modelId="{5395EEE9-AFE5-7143-A797-12DD116A3153}" type="presOf" srcId="{D0271785-7A2B-C547-9B86-5A2D631D9506}" destId="{41876AFD-62F9-AB40-A2AE-3702B6E7B5FA}" srcOrd="0" destOrd="0" presId="urn:microsoft.com/office/officeart/2005/8/layout/orgChart1"/>
    <dgm:cxn modelId="{A1FFFFA9-65B1-CF4E-9C4F-F0968B9F3C21}" srcId="{76A7AA22-0589-6240-85D4-0C47D5756159}" destId="{D0271785-7A2B-C547-9B86-5A2D631D9506}" srcOrd="2" destOrd="0" parTransId="{F8B32D0D-265A-3C4D-8667-75BF331565D1}" sibTransId="{FF888825-8ECA-E04F-B252-B0464F9D1533}"/>
    <dgm:cxn modelId="{7C7BBCF5-25A3-7642-B3C9-20289C3F59A0}" type="presOf" srcId="{C02675E6-FC9D-5D41-BFAA-CE85C26C4585}" destId="{655751FF-7A40-114D-B5C2-D78755225EFF}" srcOrd="0" destOrd="0" presId="urn:microsoft.com/office/officeart/2005/8/layout/orgChart1"/>
    <dgm:cxn modelId="{DCD599F2-E259-1046-86DE-DA2200811B50}" type="presOf" srcId="{F8CC14EF-C079-6746-934B-9DEA2286435B}" destId="{BC2A1340-19AB-F14F-9301-5DC097F68725}" srcOrd="1" destOrd="0" presId="urn:microsoft.com/office/officeart/2005/8/layout/orgChart1"/>
    <dgm:cxn modelId="{17B3FF99-2B99-D14D-8585-6B94C83BF02C}" type="presOf" srcId="{5CC99F52-AD25-2442-BBA2-6AA5F249182C}" destId="{2441BAC1-FA5D-0C40-8124-A2E0E04DAEDE}" srcOrd="1" destOrd="0" presId="urn:microsoft.com/office/officeart/2005/8/layout/orgChart1"/>
    <dgm:cxn modelId="{708752D4-7D87-DE44-8270-6CB267DB20A8}" type="presOf" srcId="{99BA70D4-779E-0C4D-8F8E-98F0999673D6}" destId="{4278AE95-6AB8-7041-A0AC-5A3E3968F621}" srcOrd="0" destOrd="0" presId="urn:microsoft.com/office/officeart/2005/8/layout/orgChart1"/>
    <dgm:cxn modelId="{1B6316EF-6105-BE48-9CCD-2206BA0699B4}" srcId="{B8A4B808-4C70-E84E-9F58-4AD8DF6DF2CB}" destId="{819999C8-FBD8-A04B-AB66-424688697663}" srcOrd="1" destOrd="0" parTransId="{FEB531A6-7C13-6F4D-AECE-965560D200AF}" sibTransId="{6BA62090-6D87-294B-820F-907AE6089E14}"/>
    <dgm:cxn modelId="{8B616AA6-DDCC-AE44-BCB2-A2AE46986772}" type="presOf" srcId="{D0271785-7A2B-C547-9B86-5A2D631D9506}" destId="{EE2796E0-BBB9-4F41-8497-B92D54DEAA0E}" srcOrd="1" destOrd="0" presId="urn:microsoft.com/office/officeart/2005/8/layout/orgChart1"/>
    <dgm:cxn modelId="{90677AE9-BBCE-1143-BC9E-599E8B95AA24}" srcId="{B8A4B808-4C70-E84E-9F58-4AD8DF6DF2CB}" destId="{62B377B1-C1D3-DA4E-9BEB-39890B8C7608}" srcOrd="2" destOrd="0" parTransId="{D781CF1A-965E-FE47-959E-A857C00F4012}" sibTransId="{2C4E573F-DF5E-6643-B021-0FC3CBEF0AC3}"/>
    <dgm:cxn modelId="{8905DCBC-16C0-C749-870D-8E38AE585E75}" type="presOf" srcId="{DA8FF3D1-1369-7D4A-B505-1BFA7F189095}" destId="{A4A90A94-F55C-FE4D-99E4-0B1489EFA622}" srcOrd="1" destOrd="0" presId="urn:microsoft.com/office/officeart/2005/8/layout/orgChart1"/>
    <dgm:cxn modelId="{10DACF51-5B6C-7E43-BF9B-2A21256006BF}" type="presOf" srcId="{F64F4A97-E18F-7745-82B4-51D467090D19}" destId="{C1B8B9F6-CF44-C440-977D-A1B99FFA72DA}" srcOrd="0" destOrd="0" presId="urn:microsoft.com/office/officeart/2005/8/layout/orgChart1"/>
    <dgm:cxn modelId="{12A74B92-9B76-644B-AD98-7571F3DA5C83}" type="presOf" srcId="{819999C8-FBD8-A04B-AB66-424688697663}" destId="{006D539A-C95F-C74C-9AEE-64EF01226E29}" srcOrd="0" destOrd="0" presId="urn:microsoft.com/office/officeart/2005/8/layout/orgChart1"/>
    <dgm:cxn modelId="{E1B47C47-231F-A04D-B676-725BB3553DF1}" type="presOf" srcId="{D781CF1A-965E-FE47-959E-A857C00F4012}" destId="{5D94C95A-B712-1D43-B957-50382B54F0CA}" srcOrd="0" destOrd="0" presId="urn:microsoft.com/office/officeart/2005/8/layout/orgChart1"/>
    <dgm:cxn modelId="{69F9EE75-5374-8648-99C9-4FAAC7E2A91A}" type="presOf" srcId="{5D4B89D9-34C6-FC46-B9A5-1724878E3C9B}" destId="{7E477C92-8078-7548-972A-1EFBBB24D55A}" srcOrd="0" destOrd="0" presId="urn:microsoft.com/office/officeart/2005/8/layout/orgChart1"/>
    <dgm:cxn modelId="{4F573652-F381-4643-8C6C-C37A165FAA6D}" type="presOf" srcId="{0E2494B1-0360-FE4E-85AA-9B369111A491}" destId="{C2E14091-6458-7544-90F1-6E2A15C33C66}" srcOrd="1" destOrd="0" presId="urn:microsoft.com/office/officeart/2005/8/layout/orgChart1"/>
    <dgm:cxn modelId="{9F87FB4D-8E5C-C640-9E45-A4777725922D}" type="presOf" srcId="{4B331BA2-084A-DC4A-BC5C-489F4B16A98F}" destId="{EA3E8168-E89A-AE44-BE89-3C9F51DFA3C8}" srcOrd="0" destOrd="0" presId="urn:microsoft.com/office/officeart/2005/8/layout/orgChart1"/>
    <dgm:cxn modelId="{C2D552E5-B791-024B-BCF9-9E5320E00059}" type="presOf" srcId="{D52637A2-500B-9A40-8A9B-444E61585930}" destId="{F09C5D06-03BA-F84B-967B-04D02EF1C28B}" srcOrd="0" destOrd="0" presId="urn:microsoft.com/office/officeart/2005/8/layout/orgChart1"/>
    <dgm:cxn modelId="{17C4BF7C-E9DD-BF4D-8CE0-33C44A21044D}" type="presOf" srcId="{62B377B1-C1D3-DA4E-9BEB-39890B8C7608}" destId="{54499084-E296-954E-BB82-767375EFC8E4}" srcOrd="0" destOrd="0" presId="urn:microsoft.com/office/officeart/2005/8/layout/orgChart1"/>
    <dgm:cxn modelId="{E0429C02-CB9E-F34F-822B-19EF7DFBAB2D}" type="presOf" srcId="{4AA4022E-EA33-8048-8E5A-9BAB1A759173}" destId="{6F0E4BEC-E6F3-1C4A-AEDE-8EAB502E3327}" srcOrd="0" destOrd="0" presId="urn:microsoft.com/office/officeart/2005/8/layout/orgChart1"/>
    <dgm:cxn modelId="{EAB96D4C-0B87-5742-B3AC-DCC5E63EDAA2}" type="presOf" srcId="{B8A4B808-4C70-E84E-9F58-4AD8DF6DF2CB}" destId="{22E48AB4-3837-134F-9579-8434C633DF4F}" srcOrd="0" destOrd="0" presId="urn:microsoft.com/office/officeart/2005/8/layout/orgChart1"/>
    <dgm:cxn modelId="{F3A54EC8-2B47-0B4C-B13A-19DB6C21D0E0}" srcId="{76A7AA22-0589-6240-85D4-0C47D5756159}" destId="{69A167AD-0BCA-6A45-8FB7-6985F51D29EB}" srcOrd="1" destOrd="0" parTransId="{D31A62EF-689D-4040-8366-9AEABD2A4625}" sibTransId="{A858E3E6-94EC-4F49-8699-28E50D11691F}"/>
    <dgm:cxn modelId="{71C8DFFF-0165-504A-8DA2-576FF1772AFD}" type="presParOf" srcId="{6AF2C7B9-1EEA-A04B-8130-060F6C8F5734}" destId="{9F6A7A02-4E96-3349-85A1-DC8B87E3CE2E}" srcOrd="0" destOrd="0" presId="urn:microsoft.com/office/officeart/2005/8/layout/orgChart1"/>
    <dgm:cxn modelId="{0BE00F2E-2CFC-7A46-9ACE-7C0DC4B42927}" type="presParOf" srcId="{9F6A7A02-4E96-3349-85A1-DC8B87E3CE2E}" destId="{776D4B82-37FE-5A42-B637-36AF09297766}" srcOrd="0" destOrd="0" presId="urn:microsoft.com/office/officeart/2005/8/layout/orgChart1"/>
    <dgm:cxn modelId="{9944043F-7CC0-D443-B1EA-A8267314B523}" type="presParOf" srcId="{776D4B82-37FE-5A42-B637-36AF09297766}" destId="{22E48AB4-3837-134F-9579-8434C633DF4F}" srcOrd="0" destOrd="0" presId="urn:microsoft.com/office/officeart/2005/8/layout/orgChart1"/>
    <dgm:cxn modelId="{D0FE796D-E166-0748-A7CD-94E745078A4E}" type="presParOf" srcId="{776D4B82-37FE-5A42-B637-36AF09297766}" destId="{4AD94AB8-87F6-F142-A61C-75929F927F58}" srcOrd="1" destOrd="0" presId="urn:microsoft.com/office/officeart/2005/8/layout/orgChart1"/>
    <dgm:cxn modelId="{152D5D65-C1CE-2C47-A76A-E42239608C1F}" type="presParOf" srcId="{9F6A7A02-4E96-3349-85A1-DC8B87E3CE2E}" destId="{8E174863-C987-7E4A-96E8-9FAEA3ADDDF6}" srcOrd="1" destOrd="0" presId="urn:microsoft.com/office/officeart/2005/8/layout/orgChart1"/>
    <dgm:cxn modelId="{9A1A6CD2-C459-5E4F-BC9A-C8F84B95D8E5}" type="presParOf" srcId="{8E174863-C987-7E4A-96E8-9FAEA3ADDDF6}" destId="{9458EEE0-EF46-FB4E-A496-CC342443728F}" srcOrd="0" destOrd="0" presId="urn:microsoft.com/office/officeart/2005/8/layout/orgChart1"/>
    <dgm:cxn modelId="{F1E62622-F5A4-084D-91B9-0DEEB6BDB8FA}" type="presParOf" srcId="{8E174863-C987-7E4A-96E8-9FAEA3ADDDF6}" destId="{EAF2AC19-C055-0046-9269-53A687210646}" srcOrd="1" destOrd="0" presId="urn:microsoft.com/office/officeart/2005/8/layout/orgChart1"/>
    <dgm:cxn modelId="{AF218BA7-22A6-D247-B452-AAB4058CB72B}" type="presParOf" srcId="{EAF2AC19-C055-0046-9269-53A687210646}" destId="{F61A27DF-C786-D94A-81FF-F389FFB84063}" srcOrd="0" destOrd="0" presId="urn:microsoft.com/office/officeart/2005/8/layout/orgChart1"/>
    <dgm:cxn modelId="{380EC960-9E0E-714E-A449-F645A5D6F323}" type="presParOf" srcId="{F61A27DF-C786-D94A-81FF-F389FFB84063}" destId="{BFCFD073-326D-5A4C-A78A-7FBAE7A37FDA}" srcOrd="0" destOrd="0" presId="urn:microsoft.com/office/officeart/2005/8/layout/orgChart1"/>
    <dgm:cxn modelId="{87F855BD-DA38-C440-922E-C0184B1C988B}" type="presParOf" srcId="{F61A27DF-C786-D94A-81FF-F389FFB84063}" destId="{5F63029E-6CB6-E64B-8C4C-78275DDE5C60}" srcOrd="1" destOrd="0" presId="urn:microsoft.com/office/officeart/2005/8/layout/orgChart1"/>
    <dgm:cxn modelId="{218E4153-C089-EF44-BABD-F103F93A1315}" type="presParOf" srcId="{EAF2AC19-C055-0046-9269-53A687210646}" destId="{3AA41265-0846-6B47-A995-C93D0A2A836B}" srcOrd="1" destOrd="0" presId="urn:microsoft.com/office/officeart/2005/8/layout/orgChart1"/>
    <dgm:cxn modelId="{EDC3FEB3-78ED-714A-AE4E-7F0F3E36F4FE}" type="presParOf" srcId="{3AA41265-0846-6B47-A995-C93D0A2A836B}" destId="{ED52F7AE-EA63-BA4A-AC0A-3B6AEA773B1D}" srcOrd="0" destOrd="0" presId="urn:microsoft.com/office/officeart/2005/8/layout/orgChart1"/>
    <dgm:cxn modelId="{06834802-B704-A34B-8D7D-DDC40A8B6583}" type="presParOf" srcId="{3AA41265-0846-6B47-A995-C93D0A2A836B}" destId="{C2ED77D8-CBCB-8E4B-AE7A-C9BF3BD49342}" srcOrd="1" destOrd="0" presId="urn:microsoft.com/office/officeart/2005/8/layout/orgChart1"/>
    <dgm:cxn modelId="{41D1BC5C-7A5C-6F4D-9967-9E153D5EB96F}" type="presParOf" srcId="{C2ED77D8-CBCB-8E4B-AE7A-C9BF3BD49342}" destId="{818FDC3A-B1EC-C047-8D5E-9623D9F683F1}" srcOrd="0" destOrd="0" presId="urn:microsoft.com/office/officeart/2005/8/layout/orgChart1"/>
    <dgm:cxn modelId="{F5550F7B-0F60-E341-AEF4-902AF85C0AB2}" type="presParOf" srcId="{818FDC3A-B1EC-C047-8D5E-9623D9F683F1}" destId="{C00884CA-30DB-D94C-9A02-B3170E122E7E}" srcOrd="0" destOrd="0" presId="urn:microsoft.com/office/officeart/2005/8/layout/orgChart1"/>
    <dgm:cxn modelId="{FC86D843-284E-2143-ADBB-E814877178FA}" type="presParOf" srcId="{818FDC3A-B1EC-C047-8D5E-9623D9F683F1}" destId="{2C75BBE2-E577-6B41-8074-465A749F69E0}" srcOrd="1" destOrd="0" presId="urn:microsoft.com/office/officeart/2005/8/layout/orgChart1"/>
    <dgm:cxn modelId="{40B96068-76F5-F741-8436-3FBD9A1028AC}" type="presParOf" srcId="{C2ED77D8-CBCB-8E4B-AE7A-C9BF3BD49342}" destId="{7CB73A77-5EE6-C24F-978E-2B8804F138EA}" srcOrd="1" destOrd="0" presId="urn:microsoft.com/office/officeart/2005/8/layout/orgChart1"/>
    <dgm:cxn modelId="{070DB2D1-2111-5E4E-ACCC-CE5CB92C00B4}" type="presParOf" srcId="{C2ED77D8-CBCB-8E4B-AE7A-C9BF3BD49342}" destId="{F7B1F313-A350-9D4C-A1F1-5C0DEA7A338A}" srcOrd="2" destOrd="0" presId="urn:microsoft.com/office/officeart/2005/8/layout/orgChart1"/>
    <dgm:cxn modelId="{5BDC4EDA-ADBF-7B45-A359-9BDFF8B358BA}" type="presParOf" srcId="{3AA41265-0846-6B47-A995-C93D0A2A836B}" destId="{7E477C92-8078-7548-972A-1EFBBB24D55A}" srcOrd="2" destOrd="0" presId="urn:microsoft.com/office/officeart/2005/8/layout/orgChart1"/>
    <dgm:cxn modelId="{A5F7DC37-9F7C-C048-8BD0-E3D5494D03D6}" type="presParOf" srcId="{3AA41265-0846-6B47-A995-C93D0A2A836B}" destId="{3B6BB1F8-66B6-7649-B883-A252CE5A8CDF}" srcOrd="3" destOrd="0" presId="urn:microsoft.com/office/officeart/2005/8/layout/orgChart1"/>
    <dgm:cxn modelId="{252F1419-6D90-9A48-8AC3-670A9F40AEA8}" type="presParOf" srcId="{3B6BB1F8-66B6-7649-B883-A252CE5A8CDF}" destId="{A65B08EF-FD3A-8F4E-99F9-39E41678E9A5}" srcOrd="0" destOrd="0" presId="urn:microsoft.com/office/officeart/2005/8/layout/orgChart1"/>
    <dgm:cxn modelId="{953F0D72-2015-C247-B283-696B3DC99920}" type="presParOf" srcId="{A65B08EF-FD3A-8F4E-99F9-39E41678E9A5}" destId="{A81E230A-9B3B-D348-977A-E5559352F177}" srcOrd="0" destOrd="0" presId="urn:microsoft.com/office/officeart/2005/8/layout/orgChart1"/>
    <dgm:cxn modelId="{83A866C4-2F8E-0041-A12F-1C02ABD15BB9}" type="presParOf" srcId="{A65B08EF-FD3A-8F4E-99F9-39E41678E9A5}" destId="{1A1486E5-BBDC-3746-8CA6-D1E350F95BD2}" srcOrd="1" destOrd="0" presId="urn:microsoft.com/office/officeart/2005/8/layout/orgChart1"/>
    <dgm:cxn modelId="{1020C47A-9854-C646-B8D6-83AB77681AA8}" type="presParOf" srcId="{3B6BB1F8-66B6-7649-B883-A252CE5A8CDF}" destId="{54000A2E-3296-414A-B5F7-5B0A8444DB42}" srcOrd="1" destOrd="0" presId="urn:microsoft.com/office/officeart/2005/8/layout/orgChart1"/>
    <dgm:cxn modelId="{274EEB65-9EDA-D74C-9C50-129A11CE886D}" type="presParOf" srcId="{3B6BB1F8-66B6-7649-B883-A252CE5A8CDF}" destId="{8D7BC73B-1D2E-134A-BE78-67CCB405260E}" srcOrd="2" destOrd="0" presId="urn:microsoft.com/office/officeart/2005/8/layout/orgChart1"/>
    <dgm:cxn modelId="{27F1B0B8-E123-9143-A381-EFC627170982}" type="presParOf" srcId="{3AA41265-0846-6B47-A995-C93D0A2A836B}" destId="{EF8CDBC1-0F49-A94C-AE54-3BFF01FFCE38}" srcOrd="4" destOrd="0" presId="urn:microsoft.com/office/officeart/2005/8/layout/orgChart1"/>
    <dgm:cxn modelId="{EEB6F6B8-CB6B-DE4B-937C-236DE6D84EBC}" type="presParOf" srcId="{3AA41265-0846-6B47-A995-C93D0A2A836B}" destId="{775E94CF-C5EA-D348-80C9-85CCAD50DC3C}" srcOrd="5" destOrd="0" presId="urn:microsoft.com/office/officeart/2005/8/layout/orgChart1"/>
    <dgm:cxn modelId="{DBB6FECA-2F87-8641-B7AC-C4A0C7C59432}" type="presParOf" srcId="{775E94CF-C5EA-D348-80C9-85CCAD50DC3C}" destId="{85E4DB93-4E4F-FF4F-9BFE-AF1856FE2C9F}" srcOrd="0" destOrd="0" presId="urn:microsoft.com/office/officeart/2005/8/layout/orgChart1"/>
    <dgm:cxn modelId="{4526EF3F-608B-8C42-AC5C-306CF580F0EB}" type="presParOf" srcId="{85E4DB93-4E4F-FF4F-9BFE-AF1856FE2C9F}" destId="{22FA766F-9CFE-1744-9DDE-B3313BC825DC}" srcOrd="0" destOrd="0" presId="urn:microsoft.com/office/officeart/2005/8/layout/orgChart1"/>
    <dgm:cxn modelId="{4DCC14D6-7FFD-8F4F-8370-59FB691F3867}" type="presParOf" srcId="{85E4DB93-4E4F-FF4F-9BFE-AF1856FE2C9F}" destId="{FF3878EC-300C-9145-B46C-35353211C601}" srcOrd="1" destOrd="0" presId="urn:microsoft.com/office/officeart/2005/8/layout/orgChart1"/>
    <dgm:cxn modelId="{12351BD3-38A4-4A40-B5D5-7B419911077D}" type="presParOf" srcId="{775E94CF-C5EA-D348-80C9-85CCAD50DC3C}" destId="{A8A2E6F6-CDC4-0B4C-96D2-8B6C34A4057A}" srcOrd="1" destOrd="0" presId="urn:microsoft.com/office/officeart/2005/8/layout/orgChart1"/>
    <dgm:cxn modelId="{CBF71A52-17B2-1942-A19F-F87517ACA498}" type="presParOf" srcId="{775E94CF-C5EA-D348-80C9-85CCAD50DC3C}" destId="{2FE96B6E-6084-BB46-B9E8-0DCB54FE63E2}" srcOrd="2" destOrd="0" presId="urn:microsoft.com/office/officeart/2005/8/layout/orgChart1"/>
    <dgm:cxn modelId="{6878F6BD-45EB-E74F-81EE-7BFE7ED35DAE}" type="presParOf" srcId="{EAF2AC19-C055-0046-9269-53A687210646}" destId="{004C92AC-7DC6-F549-99D9-3DCF20BE0028}" srcOrd="2" destOrd="0" presId="urn:microsoft.com/office/officeart/2005/8/layout/orgChart1"/>
    <dgm:cxn modelId="{DCC2A3E0-9D7F-5E48-9BF8-15BFE5DC48C0}" type="presParOf" srcId="{8E174863-C987-7E4A-96E8-9FAEA3ADDDF6}" destId="{D7C9AC38-8AED-1347-A27A-E874389B341A}" srcOrd="2" destOrd="0" presId="urn:microsoft.com/office/officeart/2005/8/layout/orgChart1"/>
    <dgm:cxn modelId="{AAD8F0DC-52F6-C74A-B455-CF4D36E8CBE7}" type="presParOf" srcId="{8E174863-C987-7E4A-96E8-9FAEA3ADDDF6}" destId="{3446C739-9EA1-AC4B-A47E-6DFBF76595DA}" srcOrd="3" destOrd="0" presId="urn:microsoft.com/office/officeart/2005/8/layout/orgChart1"/>
    <dgm:cxn modelId="{E9753327-490B-804A-9C8E-03B1E3FAFF37}" type="presParOf" srcId="{3446C739-9EA1-AC4B-A47E-6DFBF76595DA}" destId="{5514AA03-6892-7D40-8CF1-39BC82C1BAFB}" srcOrd="0" destOrd="0" presId="urn:microsoft.com/office/officeart/2005/8/layout/orgChart1"/>
    <dgm:cxn modelId="{A6C04F08-DF2C-3641-B66E-F23470A59037}" type="presParOf" srcId="{5514AA03-6892-7D40-8CF1-39BC82C1BAFB}" destId="{006D539A-C95F-C74C-9AEE-64EF01226E29}" srcOrd="0" destOrd="0" presId="urn:microsoft.com/office/officeart/2005/8/layout/orgChart1"/>
    <dgm:cxn modelId="{A665E2A5-7291-734B-9638-7F154CDBE87D}" type="presParOf" srcId="{5514AA03-6892-7D40-8CF1-39BC82C1BAFB}" destId="{0BF54B69-3E5A-3043-A1F2-A7C9793C9011}" srcOrd="1" destOrd="0" presId="urn:microsoft.com/office/officeart/2005/8/layout/orgChart1"/>
    <dgm:cxn modelId="{E1CB0C5B-8D90-3845-9D65-68F0E66FB115}" type="presParOf" srcId="{3446C739-9EA1-AC4B-A47E-6DFBF76595DA}" destId="{4FF2712D-AC70-854E-9BCF-16A5D6E1F24D}" srcOrd="1" destOrd="0" presId="urn:microsoft.com/office/officeart/2005/8/layout/orgChart1"/>
    <dgm:cxn modelId="{725DBA23-0CA4-0B47-858E-9335A5BD9406}" type="presParOf" srcId="{4FF2712D-AC70-854E-9BCF-16A5D6E1F24D}" destId="{BC6A43F6-5C14-134D-8829-346EADCD93D4}" srcOrd="0" destOrd="0" presId="urn:microsoft.com/office/officeart/2005/8/layout/orgChart1"/>
    <dgm:cxn modelId="{1BFD4E94-A40F-5349-88A0-DCE20761F9FD}" type="presParOf" srcId="{4FF2712D-AC70-854E-9BCF-16A5D6E1F24D}" destId="{3917BFA3-57D2-1845-AC09-B95080AC6A20}" srcOrd="1" destOrd="0" presId="urn:microsoft.com/office/officeart/2005/8/layout/orgChart1"/>
    <dgm:cxn modelId="{9CA5EAA6-4608-294F-90B2-B06EAA4DA360}" type="presParOf" srcId="{3917BFA3-57D2-1845-AC09-B95080AC6A20}" destId="{667ECDAF-B055-7E43-883B-D2AF56FD8666}" srcOrd="0" destOrd="0" presId="urn:microsoft.com/office/officeart/2005/8/layout/orgChart1"/>
    <dgm:cxn modelId="{61845B01-092C-3442-8738-1F562C7C2E03}" type="presParOf" srcId="{667ECDAF-B055-7E43-883B-D2AF56FD8666}" destId="{1BF1AAA6-F0DA-A746-BCE8-BE047D82C7A2}" srcOrd="0" destOrd="0" presId="urn:microsoft.com/office/officeart/2005/8/layout/orgChart1"/>
    <dgm:cxn modelId="{D41B10AC-5176-3644-8478-4B01347FF921}" type="presParOf" srcId="{667ECDAF-B055-7E43-883B-D2AF56FD8666}" destId="{C2E14091-6458-7544-90F1-6E2A15C33C66}" srcOrd="1" destOrd="0" presId="urn:microsoft.com/office/officeart/2005/8/layout/orgChart1"/>
    <dgm:cxn modelId="{29F0B868-9C02-A743-A7B4-997291B31817}" type="presParOf" srcId="{3917BFA3-57D2-1845-AC09-B95080AC6A20}" destId="{BAED6582-E5CD-2C43-8FA8-0BB9879DD7B7}" srcOrd="1" destOrd="0" presId="urn:microsoft.com/office/officeart/2005/8/layout/orgChart1"/>
    <dgm:cxn modelId="{480CB8CF-907B-5049-AE68-F1922EBC292F}" type="presParOf" srcId="{3917BFA3-57D2-1845-AC09-B95080AC6A20}" destId="{A10712D0-97C5-AF47-A91D-1F6917BB7345}" srcOrd="2" destOrd="0" presId="urn:microsoft.com/office/officeart/2005/8/layout/orgChart1"/>
    <dgm:cxn modelId="{BD4600C5-EDEC-134C-B2A3-57A13AD1FB42}" type="presParOf" srcId="{4FF2712D-AC70-854E-9BCF-16A5D6E1F24D}" destId="{39C896B0-77A0-D244-9A1F-DFCF2E30C393}" srcOrd="2" destOrd="0" presId="urn:microsoft.com/office/officeart/2005/8/layout/orgChart1"/>
    <dgm:cxn modelId="{4FA6B0D8-B2F2-2641-BFBB-DE1F6BE76C87}" type="presParOf" srcId="{4FF2712D-AC70-854E-9BCF-16A5D6E1F24D}" destId="{C3486B52-5294-C049-8F19-BA9E69DA3357}" srcOrd="3" destOrd="0" presId="urn:microsoft.com/office/officeart/2005/8/layout/orgChart1"/>
    <dgm:cxn modelId="{C56A79B3-2444-1345-AB45-586F89CD317C}" type="presParOf" srcId="{C3486B52-5294-C049-8F19-BA9E69DA3357}" destId="{CEBA8215-259B-8C41-A27C-EDA17A6555B3}" srcOrd="0" destOrd="0" presId="urn:microsoft.com/office/officeart/2005/8/layout/orgChart1"/>
    <dgm:cxn modelId="{2A385F8B-0A5A-5840-B2FF-3FEC51DC3DF4}" type="presParOf" srcId="{CEBA8215-259B-8C41-A27C-EDA17A6555B3}" destId="{70B45F01-64D1-5A4A-B57A-108D0EC93B71}" srcOrd="0" destOrd="0" presId="urn:microsoft.com/office/officeart/2005/8/layout/orgChart1"/>
    <dgm:cxn modelId="{801FCA8F-7B5D-8E43-BF92-64C5285C6E6D}" type="presParOf" srcId="{CEBA8215-259B-8C41-A27C-EDA17A6555B3}" destId="{36F7E7AB-11FA-8847-B620-D8EC18DFD355}" srcOrd="1" destOrd="0" presId="urn:microsoft.com/office/officeart/2005/8/layout/orgChart1"/>
    <dgm:cxn modelId="{A37E6FEE-B7BB-EB47-B959-423C1BBED21D}" type="presParOf" srcId="{C3486B52-5294-C049-8F19-BA9E69DA3357}" destId="{D11C90B5-19B0-124E-8C94-3001C07E48F0}" srcOrd="1" destOrd="0" presId="urn:microsoft.com/office/officeart/2005/8/layout/orgChart1"/>
    <dgm:cxn modelId="{6D803BD9-C3EB-2449-A15E-0623EDBAB897}" type="presParOf" srcId="{C3486B52-5294-C049-8F19-BA9E69DA3357}" destId="{157BFDC5-0272-4E44-9699-D2C3AEC25BCF}" srcOrd="2" destOrd="0" presId="urn:microsoft.com/office/officeart/2005/8/layout/orgChart1"/>
    <dgm:cxn modelId="{3F8282D0-6DB6-AD4D-894F-C086ED3A89DB}" type="presParOf" srcId="{4FF2712D-AC70-854E-9BCF-16A5D6E1F24D}" destId="{478AA6CC-68E8-FF49-B421-0DF1DFFA0B31}" srcOrd="4" destOrd="0" presId="urn:microsoft.com/office/officeart/2005/8/layout/orgChart1"/>
    <dgm:cxn modelId="{B37EF1F1-5329-1A40-A59F-34DEE0D92055}" type="presParOf" srcId="{4FF2712D-AC70-854E-9BCF-16A5D6E1F24D}" destId="{236C2BA9-64F7-0243-9145-411CD8527BC9}" srcOrd="5" destOrd="0" presId="urn:microsoft.com/office/officeart/2005/8/layout/orgChart1"/>
    <dgm:cxn modelId="{DDF89F51-5AC3-964A-888E-680CE8A91024}" type="presParOf" srcId="{236C2BA9-64F7-0243-9145-411CD8527BC9}" destId="{110A73BB-76CF-2D4F-80B9-A711292C169F}" srcOrd="0" destOrd="0" presId="urn:microsoft.com/office/officeart/2005/8/layout/orgChart1"/>
    <dgm:cxn modelId="{9B9A0BFA-DAC8-554E-BF72-71D961061BDA}" type="presParOf" srcId="{110A73BB-76CF-2D4F-80B9-A711292C169F}" destId="{A8702E0A-89B0-2A4E-81F3-FF39D6221309}" srcOrd="0" destOrd="0" presId="urn:microsoft.com/office/officeart/2005/8/layout/orgChart1"/>
    <dgm:cxn modelId="{BF9F03B1-0169-F941-915E-ABA2924B2642}" type="presParOf" srcId="{110A73BB-76CF-2D4F-80B9-A711292C169F}" destId="{44695ED9-7725-8549-998E-E13E2A90039A}" srcOrd="1" destOrd="0" presId="urn:microsoft.com/office/officeart/2005/8/layout/orgChart1"/>
    <dgm:cxn modelId="{D95AF2AF-D093-484A-9D3F-D1F25FE3F903}" type="presParOf" srcId="{236C2BA9-64F7-0243-9145-411CD8527BC9}" destId="{A9F54CF7-2E3B-D140-A8C4-9DC11EE0AB54}" srcOrd="1" destOrd="0" presId="urn:microsoft.com/office/officeart/2005/8/layout/orgChart1"/>
    <dgm:cxn modelId="{AE27BE69-1247-5041-9C23-501E21940024}" type="presParOf" srcId="{236C2BA9-64F7-0243-9145-411CD8527BC9}" destId="{62F06368-AEFC-2942-A88B-39B1EC11B9F0}" srcOrd="2" destOrd="0" presId="urn:microsoft.com/office/officeart/2005/8/layout/orgChart1"/>
    <dgm:cxn modelId="{728FE089-EBC5-C947-9CAC-1F16B42C710D}" type="presParOf" srcId="{3446C739-9EA1-AC4B-A47E-6DFBF76595DA}" destId="{89235665-1ED0-484B-8B8D-3F17FBD5D173}" srcOrd="2" destOrd="0" presId="urn:microsoft.com/office/officeart/2005/8/layout/orgChart1"/>
    <dgm:cxn modelId="{91FCBEC4-29F1-AE42-8B40-1E36DBD11E0C}" type="presParOf" srcId="{8E174863-C987-7E4A-96E8-9FAEA3ADDDF6}" destId="{5D94C95A-B712-1D43-B957-50382B54F0CA}" srcOrd="4" destOrd="0" presId="urn:microsoft.com/office/officeart/2005/8/layout/orgChart1"/>
    <dgm:cxn modelId="{C2CF65D7-17AB-914B-B2FF-6D780D90DBA0}" type="presParOf" srcId="{8E174863-C987-7E4A-96E8-9FAEA3ADDDF6}" destId="{5DC0E4CF-E883-3A49-B25E-4F3FDD6EAE71}" srcOrd="5" destOrd="0" presId="urn:microsoft.com/office/officeart/2005/8/layout/orgChart1"/>
    <dgm:cxn modelId="{991545E8-8549-214B-8363-7BB5D70A509D}" type="presParOf" srcId="{5DC0E4CF-E883-3A49-B25E-4F3FDD6EAE71}" destId="{EA6A9088-F0BD-D147-8543-04213055D18D}" srcOrd="0" destOrd="0" presId="urn:microsoft.com/office/officeart/2005/8/layout/orgChart1"/>
    <dgm:cxn modelId="{11910957-0ABB-D147-B913-9F96BD740318}" type="presParOf" srcId="{EA6A9088-F0BD-D147-8543-04213055D18D}" destId="{54499084-E296-954E-BB82-767375EFC8E4}" srcOrd="0" destOrd="0" presId="urn:microsoft.com/office/officeart/2005/8/layout/orgChart1"/>
    <dgm:cxn modelId="{C57BA5BE-8F41-C148-991F-AC53CFE6A54F}" type="presParOf" srcId="{EA6A9088-F0BD-D147-8543-04213055D18D}" destId="{6785D5E2-7F67-424E-995C-A764B9F7A492}" srcOrd="1" destOrd="0" presId="urn:microsoft.com/office/officeart/2005/8/layout/orgChart1"/>
    <dgm:cxn modelId="{94375B59-B2B0-B349-8B1D-5D42B4A624EB}" type="presParOf" srcId="{5DC0E4CF-E883-3A49-B25E-4F3FDD6EAE71}" destId="{04589B16-65DD-7648-BB6A-2F7B27D9BD57}" srcOrd="1" destOrd="0" presId="urn:microsoft.com/office/officeart/2005/8/layout/orgChart1"/>
    <dgm:cxn modelId="{E54314E1-925F-1B4A-AAF0-DC2568954F58}" type="presParOf" srcId="{04589B16-65DD-7648-BB6A-2F7B27D9BD57}" destId="{3AEE3EBF-AFCC-2541-A2B4-4FD001394B9A}" srcOrd="0" destOrd="0" presId="urn:microsoft.com/office/officeart/2005/8/layout/orgChart1"/>
    <dgm:cxn modelId="{73E38951-D327-BC4D-94A6-0AD88F8D6256}" type="presParOf" srcId="{04589B16-65DD-7648-BB6A-2F7B27D9BD57}" destId="{5CFC0D23-B983-BC4F-858C-CEDE313AC780}" srcOrd="1" destOrd="0" presId="urn:microsoft.com/office/officeart/2005/8/layout/orgChart1"/>
    <dgm:cxn modelId="{D884D339-CA83-C446-9375-F7D6623FFC9B}" type="presParOf" srcId="{5CFC0D23-B983-BC4F-858C-CEDE313AC780}" destId="{2AA28EB1-5EF3-3646-B40D-7443701AD3EC}" srcOrd="0" destOrd="0" presId="urn:microsoft.com/office/officeart/2005/8/layout/orgChart1"/>
    <dgm:cxn modelId="{979BB9C3-6647-6847-AF97-4433968B461F}" type="presParOf" srcId="{2AA28EB1-5EF3-3646-B40D-7443701AD3EC}" destId="{401E5A96-9802-D44A-BEF5-9719808A646F}" srcOrd="0" destOrd="0" presId="urn:microsoft.com/office/officeart/2005/8/layout/orgChart1"/>
    <dgm:cxn modelId="{20A21E08-63DF-1F46-8818-1A336A974B13}" type="presParOf" srcId="{2AA28EB1-5EF3-3646-B40D-7443701AD3EC}" destId="{96D3DC9B-BD9A-9244-987E-821CF3C3F254}" srcOrd="1" destOrd="0" presId="urn:microsoft.com/office/officeart/2005/8/layout/orgChart1"/>
    <dgm:cxn modelId="{D6133D7F-21C7-A84F-A4DA-74DF113B14A5}" type="presParOf" srcId="{5CFC0D23-B983-BC4F-858C-CEDE313AC780}" destId="{7CC575F9-4F40-C24C-B663-EA56778137E1}" srcOrd="1" destOrd="0" presId="urn:microsoft.com/office/officeart/2005/8/layout/orgChart1"/>
    <dgm:cxn modelId="{0060F3C7-EAE4-A34F-85E7-C3F4B689AB95}" type="presParOf" srcId="{5CFC0D23-B983-BC4F-858C-CEDE313AC780}" destId="{554F68C8-6876-8F44-85FB-0A279A6B072B}" srcOrd="2" destOrd="0" presId="urn:microsoft.com/office/officeart/2005/8/layout/orgChart1"/>
    <dgm:cxn modelId="{4AEE3549-1120-E046-AE6F-AC25E12B70F6}" type="presParOf" srcId="{04589B16-65DD-7648-BB6A-2F7B27D9BD57}" destId="{C40B6EAF-8D88-FC42-8224-F71AEDD33DA5}" srcOrd="2" destOrd="0" presId="urn:microsoft.com/office/officeart/2005/8/layout/orgChart1"/>
    <dgm:cxn modelId="{C97A1010-9D44-954A-B5EB-CE605A82D938}" type="presParOf" srcId="{04589B16-65DD-7648-BB6A-2F7B27D9BD57}" destId="{BBA944B1-1709-F940-82E8-AB9573BCA693}" srcOrd="3" destOrd="0" presId="urn:microsoft.com/office/officeart/2005/8/layout/orgChart1"/>
    <dgm:cxn modelId="{1E7416C9-6C40-0445-9413-32348198E76E}" type="presParOf" srcId="{BBA944B1-1709-F940-82E8-AB9573BCA693}" destId="{08C97CAB-9E29-3D42-BF2D-836A188223B2}" srcOrd="0" destOrd="0" presId="urn:microsoft.com/office/officeart/2005/8/layout/orgChart1"/>
    <dgm:cxn modelId="{53AF2FB9-EE18-4B47-BD5F-3BDDF468DD58}" type="presParOf" srcId="{08C97CAB-9E29-3D42-BF2D-836A188223B2}" destId="{3706A792-5754-8A44-8716-29D467291D20}" srcOrd="0" destOrd="0" presId="urn:microsoft.com/office/officeart/2005/8/layout/orgChart1"/>
    <dgm:cxn modelId="{8D81BDFF-12A0-AC49-A1BD-0A7F375961B2}" type="presParOf" srcId="{08C97CAB-9E29-3D42-BF2D-836A188223B2}" destId="{F0135D53-B9E6-2841-902D-F0123CF69587}" srcOrd="1" destOrd="0" presId="urn:microsoft.com/office/officeart/2005/8/layout/orgChart1"/>
    <dgm:cxn modelId="{FAF6031F-B620-FF4F-82E3-F4658D539986}" type="presParOf" srcId="{BBA944B1-1709-F940-82E8-AB9573BCA693}" destId="{ECD4ABB1-2702-C541-BB6F-D5E92C60FEA8}" srcOrd="1" destOrd="0" presId="urn:microsoft.com/office/officeart/2005/8/layout/orgChart1"/>
    <dgm:cxn modelId="{CA94F822-A18E-5547-9564-AB60D51F1501}" type="presParOf" srcId="{BBA944B1-1709-F940-82E8-AB9573BCA693}" destId="{2C2BB901-9133-2349-BFF9-ACE5BA463510}" srcOrd="2" destOrd="0" presId="urn:microsoft.com/office/officeart/2005/8/layout/orgChart1"/>
    <dgm:cxn modelId="{DE8F21D8-684C-994A-8F5D-46E85AA096D5}" type="presParOf" srcId="{04589B16-65DD-7648-BB6A-2F7B27D9BD57}" destId="{50D40001-695D-9B47-BC5D-F0D036F3A6CD}" srcOrd="4" destOrd="0" presId="urn:microsoft.com/office/officeart/2005/8/layout/orgChart1"/>
    <dgm:cxn modelId="{8B5F5AFE-59AC-D042-8C47-652FAF1B1D16}" type="presParOf" srcId="{04589B16-65DD-7648-BB6A-2F7B27D9BD57}" destId="{E3C851A3-E7B9-084E-9F1A-33E196B0A3D8}" srcOrd="5" destOrd="0" presId="urn:microsoft.com/office/officeart/2005/8/layout/orgChart1"/>
    <dgm:cxn modelId="{D0A5E4EA-B166-6F46-B832-E29537762107}" type="presParOf" srcId="{E3C851A3-E7B9-084E-9F1A-33E196B0A3D8}" destId="{6F5BF7A9-194A-8341-8A04-EE9EF7D9F4E8}" srcOrd="0" destOrd="0" presId="urn:microsoft.com/office/officeart/2005/8/layout/orgChart1"/>
    <dgm:cxn modelId="{1D6AF74B-CC3F-E645-9031-15942A2F9E9C}" type="presParOf" srcId="{6F5BF7A9-194A-8341-8A04-EE9EF7D9F4E8}" destId="{697795DE-9E29-B342-97A3-885DB66C7054}" srcOrd="0" destOrd="0" presId="urn:microsoft.com/office/officeart/2005/8/layout/orgChart1"/>
    <dgm:cxn modelId="{6627BC49-BA8C-B74A-8726-48FE55739775}" type="presParOf" srcId="{6F5BF7A9-194A-8341-8A04-EE9EF7D9F4E8}" destId="{A4A90A94-F55C-FE4D-99E4-0B1489EFA622}" srcOrd="1" destOrd="0" presId="urn:microsoft.com/office/officeart/2005/8/layout/orgChart1"/>
    <dgm:cxn modelId="{0B4CF93D-E3D3-A64C-B70B-C0FBBFF5F7D9}" type="presParOf" srcId="{E3C851A3-E7B9-084E-9F1A-33E196B0A3D8}" destId="{D62D95F2-CB4F-2D4C-9413-9E50368E04F7}" srcOrd="1" destOrd="0" presId="urn:microsoft.com/office/officeart/2005/8/layout/orgChart1"/>
    <dgm:cxn modelId="{EB8CD5B7-F10D-C449-BF5F-CF7743C0F530}" type="presParOf" srcId="{E3C851A3-E7B9-084E-9F1A-33E196B0A3D8}" destId="{20A7D97E-9E8F-F54C-B66C-E54A0FF07B26}" srcOrd="2" destOrd="0" presId="urn:microsoft.com/office/officeart/2005/8/layout/orgChart1"/>
    <dgm:cxn modelId="{D606D57B-9A2E-5B46-AA95-205E3A7B7DE2}" type="presParOf" srcId="{04589B16-65DD-7648-BB6A-2F7B27D9BD57}" destId="{B8FB6677-5135-E440-95A7-147F579EDA83}" srcOrd="6" destOrd="0" presId="urn:microsoft.com/office/officeart/2005/8/layout/orgChart1"/>
    <dgm:cxn modelId="{AFAAFD3B-04C8-5F42-84B5-0C0226D72DDB}" type="presParOf" srcId="{04589B16-65DD-7648-BB6A-2F7B27D9BD57}" destId="{F007698F-3C59-E448-AAF2-5949AB9B949F}" srcOrd="7" destOrd="0" presId="urn:microsoft.com/office/officeart/2005/8/layout/orgChart1"/>
    <dgm:cxn modelId="{1DEC0116-63D8-4741-A536-0E82231787D1}" type="presParOf" srcId="{F007698F-3C59-E448-AAF2-5949AB9B949F}" destId="{7FB2D1CC-1580-3740-9C7D-DA4CA31AACFB}" srcOrd="0" destOrd="0" presId="urn:microsoft.com/office/officeart/2005/8/layout/orgChart1"/>
    <dgm:cxn modelId="{1D9E6337-E45D-634D-91D9-D1339065C646}" type="presParOf" srcId="{7FB2D1CC-1580-3740-9C7D-DA4CA31AACFB}" destId="{ED1B934A-3371-214F-BB80-BB4B5D1A9E76}" srcOrd="0" destOrd="0" presId="urn:microsoft.com/office/officeart/2005/8/layout/orgChart1"/>
    <dgm:cxn modelId="{071FDDB7-3B7F-D349-B3B7-6709BD9C5F35}" type="presParOf" srcId="{7FB2D1CC-1580-3740-9C7D-DA4CA31AACFB}" destId="{2833652A-B61D-3644-91F8-DE2698C15E32}" srcOrd="1" destOrd="0" presId="urn:microsoft.com/office/officeart/2005/8/layout/orgChart1"/>
    <dgm:cxn modelId="{13F8B2C1-9CBE-C942-98F6-F68C4FD2EC6B}" type="presParOf" srcId="{F007698F-3C59-E448-AAF2-5949AB9B949F}" destId="{356AA670-9AC3-1945-A41B-A26451914C1D}" srcOrd="1" destOrd="0" presId="urn:microsoft.com/office/officeart/2005/8/layout/orgChart1"/>
    <dgm:cxn modelId="{21540067-AFCA-6B4C-90A8-B4004F29A535}" type="presParOf" srcId="{F007698F-3C59-E448-AAF2-5949AB9B949F}" destId="{E6A10864-0EC0-0A47-B766-3A0FD75516D9}" srcOrd="2" destOrd="0" presId="urn:microsoft.com/office/officeart/2005/8/layout/orgChart1"/>
    <dgm:cxn modelId="{C895686E-BB00-024D-9B3A-DFA03995290A}" type="presParOf" srcId="{5DC0E4CF-E883-3A49-B25E-4F3FDD6EAE71}" destId="{8E477686-2A39-8E4A-B2D8-20B50C35B427}" srcOrd="2" destOrd="0" presId="urn:microsoft.com/office/officeart/2005/8/layout/orgChart1"/>
    <dgm:cxn modelId="{7C796893-C729-3142-85BB-0F43475E0532}" type="presParOf" srcId="{8E174863-C987-7E4A-96E8-9FAEA3ADDDF6}" destId="{C5FC2D5F-5E3D-3F44-BCA2-E293D0D4156C}" srcOrd="6" destOrd="0" presId="urn:microsoft.com/office/officeart/2005/8/layout/orgChart1"/>
    <dgm:cxn modelId="{D5E8EA24-11D1-3B45-BAE3-FB21C0C81932}" type="presParOf" srcId="{8E174863-C987-7E4A-96E8-9FAEA3ADDDF6}" destId="{08AAA4BB-3472-1A4B-A0FB-7982B5995721}" srcOrd="7" destOrd="0" presId="urn:microsoft.com/office/officeart/2005/8/layout/orgChart1"/>
    <dgm:cxn modelId="{E97FD7E6-99F1-4442-AA83-9281D1F22679}" type="presParOf" srcId="{08AAA4BB-3472-1A4B-A0FB-7982B5995721}" destId="{F4BF6D62-BFF4-FC49-9758-E58539DEE78A}" srcOrd="0" destOrd="0" presId="urn:microsoft.com/office/officeart/2005/8/layout/orgChart1"/>
    <dgm:cxn modelId="{1DE574DD-B78F-D74D-9DC8-CE157AB5CF30}" type="presParOf" srcId="{F4BF6D62-BFF4-FC49-9758-E58539DEE78A}" destId="{A8B040F1-641E-934E-85B4-F2C5D0049069}" srcOrd="0" destOrd="0" presId="urn:microsoft.com/office/officeart/2005/8/layout/orgChart1"/>
    <dgm:cxn modelId="{5ED577AD-8DD4-CA40-8191-0A3C50191053}" type="presParOf" srcId="{F4BF6D62-BFF4-FC49-9758-E58539DEE78A}" destId="{730375E7-8ADE-A248-AEAD-CD59807C2742}" srcOrd="1" destOrd="0" presId="urn:microsoft.com/office/officeart/2005/8/layout/orgChart1"/>
    <dgm:cxn modelId="{675C0C52-70F1-134D-B4FE-2BBF8D5E9A6F}" type="presParOf" srcId="{08AAA4BB-3472-1A4B-A0FB-7982B5995721}" destId="{746039B9-55D0-F94D-A923-1367617A8313}" srcOrd="1" destOrd="0" presId="urn:microsoft.com/office/officeart/2005/8/layout/orgChart1"/>
    <dgm:cxn modelId="{F35157E9-EAF4-1C46-B204-FE2B22E840D3}" type="presParOf" srcId="{746039B9-55D0-F94D-A923-1367617A8313}" destId="{AAE1A012-CF2D-2646-B05C-1A949EF70FF9}" srcOrd="0" destOrd="0" presId="urn:microsoft.com/office/officeart/2005/8/layout/orgChart1"/>
    <dgm:cxn modelId="{7605438D-86F9-E844-B7F2-DC065DE914CB}" type="presParOf" srcId="{746039B9-55D0-F94D-A923-1367617A8313}" destId="{1EBECD02-A37E-A34F-80E0-4C4B377297CB}" srcOrd="1" destOrd="0" presId="urn:microsoft.com/office/officeart/2005/8/layout/orgChart1"/>
    <dgm:cxn modelId="{722FBF38-7337-474A-B038-1C7B8E3C0585}" type="presParOf" srcId="{1EBECD02-A37E-A34F-80E0-4C4B377297CB}" destId="{AF74251C-D8C4-0040-8E33-1D949C7DA4A5}" srcOrd="0" destOrd="0" presId="urn:microsoft.com/office/officeart/2005/8/layout/orgChart1"/>
    <dgm:cxn modelId="{D13C17E2-8122-E74B-AC7F-750B38745B0C}" type="presParOf" srcId="{AF74251C-D8C4-0040-8E33-1D949C7DA4A5}" destId="{28D4B986-C895-3C43-8137-17F7C5B32076}" srcOrd="0" destOrd="0" presId="urn:microsoft.com/office/officeart/2005/8/layout/orgChart1"/>
    <dgm:cxn modelId="{31E56281-B980-2541-8AF5-33541E79622D}" type="presParOf" srcId="{AF74251C-D8C4-0040-8E33-1D949C7DA4A5}" destId="{F7E5E16A-03A8-484E-BB2C-B028CDFCFD63}" srcOrd="1" destOrd="0" presId="urn:microsoft.com/office/officeart/2005/8/layout/orgChart1"/>
    <dgm:cxn modelId="{B4EB6A04-5A5A-7F46-9EE1-D9F7B671B5BE}" type="presParOf" srcId="{1EBECD02-A37E-A34F-80E0-4C4B377297CB}" destId="{D0EF921E-AFE2-814B-B88B-DE3F7078FA25}" srcOrd="1" destOrd="0" presId="urn:microsoft.com/office/officeart/2005/8/layout/orgChart1"/>
    <dgm:cxn modelId="{323A20CE-C8B1-4244-85AE-1028AE9CAFC2}" type="presParOf" srcId="{1EBECD02-A37E-A34F-80E0-4C4B377297CB}" destId="{5D658241-B29D-6940-A4AF-424F00F72235}" srcOrd="2" destOrd="0" presId="urn:microsoft.com/office/officeart/2005/8/layout/orgChart1"/>
    <dgm:cxn modelId="{C3D7818C-2CCC-5F4A-B7CE-8719EDDC9C57}" type="presParOf" srcId="{746039B9-55D0-F94D-A923-1367617A8313}" destId="{3D0BAA26-F355-F646-9B55-8BCDD5FE9FDB}" srcOrd="2" destOrd="0" presId="urn:microsoft.com/office/officeart/2005/8/layout/orgChart1"/>
    <dgm:cxn modelId="{4059351A-0A26-394C-8517-3751D25F774F}" type="presParOf" srcId="{746039B9-55D0-F94D-A923-1367617A8313}" destId="{970FDC04-CA62-3043-86A3-FB125DD5E1E7}" srcOrd="3" destOrd="0" presId="urn:microsoft.com/office/officeart/2005/8/layout/orgChart1"/>
    <dgm:cxn modelId="{F43F9022-72A4-A042-9E2D-997525B61BC4}" type="presParOf" srcId="{970FDC04-CA62-3043-86A3-FB125DD5E1E7}" destId="{4D11D9BE-B414-1348-BB81-2F893C8F248E}" srcOrd="0" destOrd="0" presId="urn:microsoft.com/office/officeart/2005/8/layout/orgChart1"/>
    <dgm:cxn modelId="{6015503D-F579-3D44-A0A7-567B29A0F0EE}" type="presParOf" srcId="{4D11D9BE-B414-1348-BB81-2F893C8F248E}" destId="{0A9A5724-6962-CF44-8546-7D78F51CEE9E}" srcOrd="0" destOrd="0" presId="urn:microsoft.com/office/officeart/2005/8/layout/orgChart1"/>
    <dgm:cxn modelId="{BDEAA6B4-79AA-444F-8559-8933407A29C2}" type="presParOf" srcId="{4D11D9BE-B414-1348-BB81-2F893C8F248E}" destId="{10F028A8-E23F-4A4F-AC42-9D1EEA22F487}" srcOrd="1" destOrd="0" presId="urn:microsoft.com/office/officeart/2005/8/layout/orgChart1"/>
    <dgm:cxn modelId="{64C4F33B-2228-F44D-9DE6-6EEDCC40198C}" type="presParOf" srcId="{970FDC04-CA62-3043-86A3-FB125DD5E1E7}" destId="{237025AC-A3E1-A64C-B315-D77C9DA05E20}" srcOrd="1" destOrd="0" presId="urn:microsoft.com/office/officeart/2005/8/layout/orgChart1"/>
    <dgm:cxn modelId="{849603BB-B290-844A-9047-A56DAC72C243}" type="presParOf" srcId="{970FDC04-CA62-3043-86A3-FB125DD5E1E7}" destId="{71EC09E1-2B87-F44E-A8C1-BF30CB53C2F3}" srcOrd="2" destOrd="0" presId="urn:microsoft.com/office/officeart/2005/8/layout/orgChart1"/>
    <dgm:cxn modelId="{5F7A3D8E-5927-E140-95DA-8BC82C1FE515}" type="presParOf" srcId="{746039B9-55D0-F94D-A923-1367617A8313}" destId="{0D516514-047D-CC44-88DB-F211BD858F58}" srcOrd="4" destOrd="0" presId="urn:microsoft.com/office/officeart/2005/8/layout/orgChart1"/>
    <dgm:cxn modelId="{8B6CAD7B-A1BC-C146-848D-176D9335CF4B}" type="presParOf" srcId="{746039B9-55D0-F94D-A923-1367617A8313}" destId="{1491D5AE-62D6-944E-BD54-69EA002BEEB2}" srcOrd="5" destOrd="0" presId="urn:microsoft.com/office/officeart/2005/8/layout/orgChart1"/>
    <dgm:cxn modelId="{6A7FDF44-B3AB-1D45-9CF7-225BC26EE461}" type="presParOf" srcId="{1491D5AE-62D6-944E-BD54-69EA002BEEB2}" destId="{C18C6E8F-E09D-4642-9A7F-A5149F1D93C4}" srcOrd="0" destOrd="0" presId="urn:microsoft.com/office/officeart/2005/8/layout/orgChart1"/>
    <dgm:cxn modelId="{622A54B3-067E-1747-848C-A08A29D97E75}" type="presParOf" srcId="{C18C6E8F-E09D-4642-9A7F-A5149F1D93C4}" destId="{F09C5D06-03BA-F84B-967B-04D02EF1C28B}" srcOrd="0" destOrd="0" presId="urn:microsoft.com/office/officeart/2005/8/layout/orgChart1"/>
    <dgm:cxn modelId="{FA033221-5011-F94C-8361-AA46311F2A06}" type="presParOf" srcId="{C18C6E8F-E09D-4642-9A7F-A5149F1D93C4}" destId="{5DABE347-90FF-D641-9424-558FCF44010B}" srcOrd="1" destOrd="0" presId="urn:microsoft.com/office/officeart/2005/8/layout/orgChart1"/>
    <dgm:cxn modelId="{C21FD5DC-4E89-6444-8A47-4F499320F034}" type="presParOf" srcId="{1491D5AE-62D6-944E-BD54-69EA002BEEB2}" destId="{D7B2A082-FC19-1A4D-B80D-12753B56DC30}" srcOrd="1" destOrd="0" presId="urn:microsoft.com/office/officeart/2005/8/layout/orgChart1"/>
    <dgm:cxn modelId="{CA30AC35-5CE7-9E4B-B793-80768F5D917F}" type="presParOf" srcId="{1491D5AE-62D6-944E-BD54-69EA002BEEB2}" destId="{06DD0534-6150-5348-96FA-D24B24BC1C7E}" srcOrd="2" destOrd="0" presId="urn:microsoft.com/office/officeart/2005/8/layout/orgChart1"/>
    <dgm:cxn modelId="{DE2DEB3C-8204-B84A-AE02-CB85CF44206B}" type="presParOf" srcId="{746039B9-55D0-F94D-A923-1367617A8313}" destId="{6F0E4BEC-E6F3-1C4A-AEDE-8EAB502E3327}" srcOrd="6" destOrd="0" presId="urn:microsoft.com/office/officeart/2005/8/layout/orgChart1"/>
    <dgm:cxn modelId="{D7435ACB-3CA7-7B4E-BA8D-0CFA70BDDA62}" type="presParOf" srcId="{746039B9-55D0-F94D-A923-1367617A8313}" destId="{C4BC73B4-79D6-4545-9865-8D993FF72B68}" srcOrd="7" destOrd="0" presId="urn:microsoft.com/office/officeart/2005/8/layout/orgChart1"/>
    <dgm:cxn modelId="{C4F7FF8F-6EC4-4C44-BC8B-A4F31012420B}" type="presParOf" srcId="{C4BC73B4-79D6-4545-9865-8D993FF72B68}" destId="{E6DCC57A-1A89-3B49-B50F-2B3FAF646B55}" srcOrd="0" destOrd="0" presId="urn:microsoft.com/office/officeart/2005/8/layout/orgChart1"/>
    <dgm:cxn modelId="{9EFC91BD-B326-6F4D-84F7-D7C20FC89582}" type="presParOf" srcId="{E6DCC57A-1A89-3B49-B50F-2B3FAF646B55}" destId="{F534924A-F81D-9243-B32B-E9484D02402A}" srcOrd="0" destOrd="0" presId="urn:microsoft.com/office/officeart/2005/8/layout/orgChart1"/>
    <dgm:cxn modelId="{5B737D5C-65EF-A042-B4F3-5D3F29ACDA84}" type="presParOf" srcId="{E6DCC57A-1A89-3B49-B50F-2B3FAF646B55}" destId="{BC2A1340-19AB-F14F-9301-5DC097F68725}" srcOrd="1" destOrd="0" presId="urn:microsoft.com/office/officeart/2005/8/layout/orgChart1"/>
    <dgm:cxn modelId="{4D1A5677-B91B-694D-83BF-481703BB0A8B}" type="presParOf" srcId="{C4BC73B4-79D6-4545-9865-8D993FF72B68}" destId="{F2293F85-570D-CD46-BAEA-9C7EFBFD9FAF}" srcOrd="1" destOrd="0" presId="urn:microsoft.com/office/officeart/2005/8/layout/orgChart1"/>
    <dgm:cxn modelId="{81476634-0253-CD4B-99E7-514365A5E8B5}" type="presParOf" srcId="{C4BC73B4-79D6-4545-9865-8D993FF72B68}" destId="{F69B27F9-72AF-CC4C-BE12-3B95A90EB46E}" srcOrd="2" destOrd="0" presId="urn:microsoft.com/office/officeart/2005/8/layout/orgChart1"/>
    <dgm:cxn modelId="{35491456-AC4E-834B-B0D8-998010FD2A4E}" type="presParOf" srcId="{08AAA4BB-3472-1A4B-A0FB-7982B5995721}" destId="{406FA5EE-CF78-C045-985B-1DD5A4EC6348}" srcOrd="2" destOrd="0" presId="urn:microsoft.com/office/officeart/2005/8/layout/orgChart1"/>
    <dgm:cxn modelId="{CC390EBE-E6E5-B445-9ADB-BBF82A33FCF1}" type="presParOf" srcId="{8E174863-C987-7E4A-96E8-9FAEA3ADDDF6}" destId="{44AB0790-EFE4-2343-8C55-0BFBFCDCDDED}" srcOrd="8" destOrd="0" presId="urn:microsoft.com/office/officeart/2005/8/layout/orgChart1"/>
    <dgm:cxn modelId="{ABF867B9-A267-CA47-9F4F-46B8F24DDE8C}" type="presParOf" srcId="{8E174863-C987-7E4A-96E8-9FAEA3ADDDF6}" destId="{F67A1A22-0164-9641-9152-A00BBFD60009}" srcOrd="9" destOrd="0" presId="urn:microsoft.com/office/officeart/2005/8/layout/orgChart1"/>
    <dgm:cxn modelId="{1145FF44-998C-D44E-81E1-ED1FE3AAEE95}" type="presParOf" srcId="{F67A1A22-0164-9641-9152-A00BBFD60009}" destId="{FEB4736A-60F6-6844-AA21-D139660948D2}" srcOrd="0" destOrd="0" presId="urn:microsoft.com/office/officeart/2005/8/layout/orgChart1"/>
    <dgm:cxn modelId="{EA54E261-A931-D044-BE27-973086E5CAC0}" type="presParOf" srcId="{FEB4736A-60F6-6844-AA21-D139660948D2}" destId="{8DDE64BF-5B8D-094F-9E50-44956CC05C5D}" srcOrd="0" destOrd="0" presId="urn:microsoft.com/office/officeart/2005/8/layout/orgChart1"/>
    <dgm:cxn modelId="{012DF2C2-86D1-894F-94F7-0D548E316086}" type="presParOf" srcId="{FEB4736A-60F6-6844-AA21-D139660948D2}" destId="{99A28E9B-EA40-F148-B9D7-2E0E37C5BFE3}" srcOrd="1" destOrd="0" presId="urn:microsoft.com/office/officeart/2005/8/layout/orgChart1"/>
    <dgm:cxn modelId="{CBE308CB-92F6-0948-B7A9-666BB1711F80}" type="presParOf" srcId="{F67A1A22-0164-9641-9152-A00BBFD60009}" destId="{158BCFA2-096B-1D4C-A48F-A8B32EA73782}" srcOrd="1" destOrd="0" presId="urn:microsoft.com/office/officeart/2005/8/layout/orgChart1"/>
    <dgm:cxn modelId="{74AD7540-EF53-874C-90A1-2FA835C7FA43}" type="presParOf" srcId="{158BCFA2-096B-1D4C-A48F-A8B32EA73782}" destId="{50C04228-F909-CE46-82E2-15A11D214784}" srcOrd="0" destOrd="0" presId="urn:microsoft.com/office/officeart/2005/8/layout/orgChart1"/>
    <dgm:cxn modelId="{8C21E05F-F189-A94A-91F6-F8316EA5AC02}" type="presParOf" srcId="{158BCFA2-096B-1D4C-A48F-A8B32EA73782}" destId="{2427864C-8795-5240-9A60-A7403CB01C65}" srcOrd="1" destOrd="0" presId="urn:microsoft.com/office/officeart/2005/8/layout/orgChart1"/>
    <dgm:cxn modelId="{42616704-4544-894A-B797-970968782A26}" type="presParOf" srcId="{2427864C-8795-5240-9A60-A7403CB01C65}" destId="{5C972EB0-91F9-9D48-B87B-6615BD776F15}" srcOrd="0" destOrd="0" presId="urn:microsoft.com/office/officeart/2005/8/layout/orgChart1"/>
    <dgm:cxn modelId="{3760699B-F9C6-4642-AEC5-2BFAF7A39322}" type="presParOf" srcId="{5C972EB0-91F9-9D48-B87B-6615BD776F15}" destId="{DD22E9A4-1991-AD40-9B2E-5190704FFE20}" srcOrd="0" destOrd="0" presId="urn:microsoft.com/office/officeart/2005/8/layout/orgChart1"/>
    <dgm:cxn modelId="{F5DA87FD-FE3A-0443-9C92-58CD4B5FD283}" type="presParOf" srcId="{5C972EB0-91F9-9D48-B87B-6615BD776F15}" destId="{8CE00D91-0312-C346-A786-F3B314D1C59F}" srcOrd="1" destOrd="0" presId="urn:microsoft.com/office/officeart/2005/8/layout/orgChart1"/>
    <dgm:cxn modelId="{D43F4EAD-6F22-6E4A-A3E3-BEA25B845468}" type="presParOf" srcId="{2427864C-8795-5240-9A60-A7403CB01C65}" destId="{C4225A9A-2954-1640-9D04-820F4970F553}" srcOrd="1" destOrd="0" presId="urn:microsoft.com/office/officeart/2005/8/layout/orgChart1"/>
    <dgm:cxn modelId="{840AA58F-D2E2-2444-8D7D-846C690AB0C8}" type="presParOf" srcId="{2427864C-8795-5240-9A60-A7403CB01C65}" destId="{ED09AE90-48A6-4E48-BF9C-9E0F8A5E68FF}" srcOrd="2" destOrd="0" presId="urn:microsoft.com/office/officeart/2005/8/layout/orgChart1"/>
    <dgm:cxn modelId="{75974913-D6E1-334B-B88B-80D35F77607C}" type="presParOf" srcId="{158BCFA2-096B-1D4C-A48F-A8B32EA73782}" destId="{F8B604E7-4702-EF4D-9197-9903DC937206}" srcOrd="2" destOrd="0" presId="urn:microsoft.com/office/officeart/2005/8/layout/orgChart1"/>
    <dgm:cxn modelId="{409A7FC0-9E56-A74D-8E5F-CB9A918D56F5}" type="presParOf" srcId="{158BCFA2-096B-1D4C-A48F-A8B32EA73782}" destId="{509F6E47-E5BD-494C-8564-F0D339A6BF87}" srcOrd="3" destOrd="0" presId="urn:microsoft.com/office/officeart/2005/8/layout/orgChart1"/>
    <dgm:cxn modelId="{A73ED666-E2EC-074B-A331-B84BD49D364F}" type="presParOf" srcId="{509F6E47-E5BD-494C-8564-F0D339A6BF87}" destId="{F84D3F49-9867-E643-BC36-32299B5B7DB5}" srcOrd="0" destOrd="0" presId="urn:microsoft.com/office/officeart/2005/8/layout/orgChart1"/>
    <dgm:cxn modelId="{C135620F-45A2-C742-9CB8-7444B3EAB15D}" type="presParOf" srcId="{F84D3F49-9867-E643-BC36-32299B5B7DB5}" destId="{DBECFC79-3860-024D-ACB7-CF9E9D5203F0}" srcOrd="0" destOrd="0" presId="urn:microsoft.com/office/officeart/2005/8/layout/orgChart1"/>
    <dgm:cxn modelId="{014A4011-9AE4-FC42-AD5F-130F3F073A9B}" type="presParOf" srcId="{F84D3F49-9867-E643-BC36-32299B5B7DB5}" destId="{167CD84B-F39A-704C-8ACF-ACF59963D31B}" srcOrd="1" destOrd="0" presId="urn:microsoft.com/office/officeart/2005/8/layout/orgChart1"/>
    <dgm:cxn modelId="{89CA1226-D490-C349-9E98-ECC8CAC8292D}" type="presParOf" srcId="{509F6E47-E5BD-494C-8564-F0D339A6BF87}" destId="{78E541E8-A710-714E-8E39-DE85D67C54EF}" srcOrd="1" destOrd="0" presId="urn:microsoft.com/office/officeart/2005/8/layout/orgChart1"/>
    <dgm:cxn modelId="{251224AC-138B-8540-872F-5390FAD1C8DA}" type="presParOf" srcId="{509F6E47-E5BD-494C-8564-F0D339A6BF87}" destId="{0F84D90F-94BD-C345-99EF-92456E8D1FCA}" srcOrd="2" destOrd="0" presId="urn:microsoft.com/office/officeart/2005/8/layout/orgChart1"/>
    <dgm:cxn modelId="{761123B1-0B8A-3F47-9023-555711F3585C}" type="presParOf" srcId="{158BCFA2-096B-1D4C-A48F-A8B32EA73782}" destId="{0A95DCC0-28BD-B140-BC9F-B155C2C0257D}" srcOrd="4" destOrd="0" presId="urn:microsoft.com/office/officeart/2005/8/layout/orgChart1"/>
    <dgm:cxn modelId="{314812EB-0FF3-9145-BDD2-388C0988A63A}" type="presParOf" srcId="{158BCFA2-096B-1D4C-A48F-A8B32EA73782}" destId="{3AF66546-81A0-814B-B0C6-9D92935CE677}" srcOrd="5" destOrd="0" presId="urn:microsoft.com/office/officeart/2005/8/layout/orgChart1"/>
    <dgm:cxn modelId="{AD44DBDD-7320-3A4B-A9F7-8ACB8C8812B2}" type="presParOf" srcId="{3AF66546-81A0-814B-B0C6-9D92935CE677}" destId="{D8977F84-5296-B944-8BE7-F5DBBBBD089F}" srcOrd="0" destOrd="0" presId="urn:microsoft.com/office/officeart/2005/8/layout/orgChart1"/>
    <dgm:cxn modelId="{F8AFACA3-6931-6242-B66B-4E67BDFCF7A9}" type="presParOf" srcId="{D8977F84-5296-B944-8BE7-F5DBBBBD089F}" destId="{F5426FD3-5C36-DE46-9934-C1A236ABE0C1}" srcOrd="0" destOrd="0" presId="urn:microsoft.com/office/officeart/2005/8/layout/orgChart1"/>
    <dgm:cxn modelId="{BBAB87BD-EBAD-8742-A3DA-3A019ACD0EF2}" type="presParOf" srcId="{D8977F84-5296-B944-8BE7-F5DBBBBD089F}" destId="{665DE2E1-668D-C34D-8EBD-B2AF28545AFE}" srcOrd="1" destOrd="0" presId="urn:microsoft.com/office/officeart/2005/8/layout/orgChart1"/>
    <dgm:cxn modelId="{41E0D9B5-3ECC-8049-97C8-DC3C043AC869}" type="presParOf" srcId="{3AF66546-81A0-814B-B0C6-9D92935CE677}" destId="{D326BC6A-37AF-A043-9635-D6192EC0B2DC}" srcOrd="1" destOrd="0" presId="urn:microsoft.com/office/officeart/2005/8/layout/orgChart1"/>
    <dgm:cxn modelId="{F5524A97-F129-A94C-828C-E5493C4AFD2E}" type="presParOf" srcId="{3AF66546-81A0-814B-B0C6-9D92935CE677}" destId="{7048FEE6-9082-F24F-A312-8C4B736E0738}" srcOrd="2" destOrd="0" presId="urn:microsoft.com/office/officeart/2005/8/layout/orgChart1"/>
    <dgm:cxn modelId="{AAEED667-374D-6547-B80B-DB9F788FB235}" type="presParOf" srcId="{158BCFA2-096B-1D4C-A48F-A8B32EA73782}" destId="{D06104A4-6B23-AD4E-B95A-F647561EE280}" srcOrd="6" destOrd="0" presId="urn:microsoft.com/office/officeart/2005/8/layout/orgChart1"/>
    <dgm:cxn modelId="{52E8FFE5-06EF-434F-8E8F-9FF00835C3AF}" type="presParOf" srcId="{158BCFA2-096B-1D4C-A48F-A8B32EA73782}" destId="{02D38B5C-B569-3046-8BDA-47FD690B862A}" srcOrd="7" destOrd="0" presId="urn:microsoft.com/office/officeart/2005/8/layout/orgChart1"/>
    <dgm:cxn modelId="{9A26A13E-C6A9-E643-AD36-20F429F72129}" type="presParOf" srcId="{02D38B5C-B569-3046-8BDA-47FD690B862A}" destId="{FB414CD9-3285-F049-9A16-FF461673E090}" srcOrd="0" destOrd="0" presId="urn:microsoft.com/office/officeart/2005/8/layout/orgChart1"/>
    <dgm:cxn modelId="{B9B8C41A-2B4D-4B41-A7D8-0F12CD550F8D}" type="presParOf" srcId="{FB414CD9-3285-F049-9A16-FF461673E090}" destId="{3F64EC1B-5B19-9B4A-9BAB-F08659827EA9}" srcOrd="0" destOrd="0" presId="urn:microsoft.com/office/officeart/2005/8/layout/orgChart1"/>
    <dgm:cxn modelId="{171930B2-8AFB-9941-8C3B-C4A4B6BD84DA}" type="presParOf" srcId="{FB414CD9-3285-F049-9A16-FF461673E090}" destId="{B529B07D-09C4-2B4B-9C9D-A28B45808C8F}" srcOrd="1" destOrd="0" presId="urn:microsoft.com/office/officeart/2005/8/layout/orgChart1"/>
    <dgm:cxn modelId="{ABD32619-2DCD-BB4A-A9EC-DC6FC243E596}" type="presParOf" srcId="{02D38B5C-B569-3046-8BDA-47FD690B862A}" destId="{71118EB5-616F-AF45-8372-E8BFFE8BCC60}" srcOrd="1" destOrd="0" presId="urn:microsoft.com/office/officeart/2005/8/layout/orgChart1"/>
    <dgm:cxn modelId="{EF8B5F02-7A22-4944-A3F6-94A60797568A}" type="presParOf" srcId="{02D38B5C-B569-3046-8BDA-47FD690B862A}" destId="{E962F7AB-CB41-AF4E-A269-70F0DBCB685D}" srcOrd="2" destOrd="0" presId="urn:microsoft.com/office/officeart/2005/8/layout/orgChart1"/>
    <dgm:cxn modelId="{03EFA389-40D8-E144-B8A8-1EE5D64B64CC}" type="presParOf" srcId="{F67A1A22-0164-9641-9152-A00BBFD60009}" destId="{B48DE719-8976-E241-9B07-BE203F046492}" srcOrd="2" destOrd="0" presId="urn:microsoft.com/office/officeart/2005/8/layout/orgChart1"/>
    <dgm:cxn modelId="{1892130B-98F7-2847-B318-81A3CAE9E8F0}" type="presParOf" srcId="{8E174863-C987-7E4A-96E8-9FAEA3ADDDF6}" destId="{EA3E8168-E89A-AE44-BE89-3C9F51DFA3C8}" srcOrd="10" destOrd="0" presId="urn:microsoft.com/office/officeart/2005/8/layout/orgChart1"/>
    <dgm:cxn modelId="{65242012-2F97-7646-8918-FBBCF81D25C4}" type="presParOf" srcId="{8E174863-C987-7E4A-96E8-9FAEA3ADDDF6}" destId="{4D8E9CEB-43D6-9E41-84E4-D56C95D7656C}" srcOrd="11" destOrd="0" presId="urn:microsoft.com/office/officeart/2005/8/layout/orgChart1"/>
    <dgm:cxn modelId="{2AE6779E-978F-904E-89C3-187BB4C22284}" type="presParOf" srcId="{4D8E9CEB-43D6-9E41-84E4-D56C95D7656C}" destId="{D27EDB33-A494-3749-9C25-7EECCF1CBDEE}" srcOrd="0" destOrd="0" presId="urn:microsoft.com/office/officeart/2005/8/layout/orgChart1"/>
    <dgm:cxn modelId="{EBC6DF4A-9527-8A40-838C-23610C9EC1AC}" type="presParOf" srcId="{D27EDB33-A494-3749-9C25-7EECCF1CBDEE}" destId="{807826AC-F43E-A847-B2AD-8E2AAB051F41}" srcOrd="0" destOrd="0" presId="urn:microsoft.com/office/officeart/2005/8/layout/orgChart1"/>
    <dgm:cxn modelId="{AAAF6680-AD0F-7D49-9366-D2D043EC0FF7}" type="presParOf" srcId="{D27EDB33-A494-3749-9C25-7EECCF1CBDEE}" destId="{5DB08922-D05D-6947-A5C8-931A6ABA8937}" srcOrd="1" destOrd="0" presId="urn:microsoft.com/office/officeart/2005/8/layout/orgChart1"/>
    <dgm:cxn modelId="{09027854-85C5-D149-BFAE-EA5A47412BF9}" type="presParOf" srcId="{4D8E9CEB-43D6-9E41-84E4-D56C95D7656C}" destId="{2E405FC8-36AD-234B-86A7-8FD339183E0C}" srcOrd="1" destOrd="0" presId="urn:microsoft.com/office/officeart/2005/8/layout/orgChart1"/>
    <dgm:cxn modelId="{44E7C1FD-D246-E14C-8CDF-C3EC666D5936}" type="presParOf" srcId="{2E405FC8-36AD-234B-86A7-8FD339183E0C}" destId="{AA88E8EB-24CF-8B42-A86B-AA30E08F0A5A}" srcOrd="0" destOrd="0" presId="urn:microsoft.com/office/officeart/2005/8/layout/orgChart1"/>
    <dgm:cxn modelId="{2FF119D1-3B41-634C-A5DA-03DC2B3A9240}" type="presParOf" srcId="{2E405FC8-36AD-234B-86A7-8FD339183E0C}" destId="{7385933B-13DC-CE43-B647-CF678F21E463}" srcOrd="1" destOrd="0" presId="urn:microsoft.com/office/officeart/2005/8/layout/orgChart1"/>
    <dgm:cxn modelId="{7B7B6416-122A-5A44-94B3-C5F068B44452}" type="presParOf" srcId="{7385933B-13DC-CE43-B647-CF678F21E463}" destId="{80CBB3C9-1991-0548-BF90-12F899BF580C}" srcOrd="0" destOrd="0" presId="urn:microsoft.com/office/officeart/2005/8/layout/orgChart1"/>
    <dgm:cxn modelId="{34623D48-A6E9-E549-AD2D-814BBC4D6491}" type="presParOf" srcId="{80CBB3C9-1991-0548-BF90-12F899BF580C}" destId="{6DD94295-CB7F-764C-9877-EDDDC488750F}" srcOrd="0" destOrd="0" presId="urn:microsoft.com/office/officeart/2005/8/layout/orgChart1"/>
    <dgm:cxn modelId="{F6BB6E0E-F8EC-C74F-ADD6-8CD121A7364F}" type="presParOf" srcId="{80CBB3C9-1991-0548-BF90-12F899BF580C}" destId="{420A6F80-544C-7640-9F16-D7E9BB9F0128}" srcOrd="1" destOrd="0" presId="urn:microsoft.com/office/officeart/2005/8/layout/orgChart1"/>
    <dgm:cxn modelId="{08142062-FAC6-524E-8D45-EBFD3A53313A}" type="presParOf" srcId="{7385933B-13DC-CE43-B647-CF678F21E463}" destId="{4DEA5740-0465-9342-9DF0-F84836620717}" srcOrd="1" destOrd="0" presId="urn:microsoft.com/office/officeart/2005/8/layout/orgChart1"/>
    <dgm:cxn modelId="{FF041963-104D-2342-92CE-8E5EE2997224}" type="presParOf" srcId="{7385933B-13DC-CE43-B647-CF678F21E463}" destId="{9913BE3F-CF45-1B4A-93B7-22B2CD2E8395}" srcOrd="2" destOrd="0" presId="urn:microsoft.com/office/officeart/2005/8/layout/orgChart1"/>
    <dgm:cxn modelId="{7917B382-B552-554E-8B2B-CB151663CC14}" type="presParOf" srcId="{2E405FC8-36AD-234B-86A7-8FD339183E0C}" destId="{C1B8B9F6-CF44-C440-977D-A1B99FFA72DA}" srcOrd="2" destOrd="0" presId="urn:microsoft.com/office/officeart/2005/8/layout/orgChart1"/>
    <dgm:cxn modelId="{A60A3027-830E-8649-9AF2-879241BBB244}" type="presParOf" srcId="{2E405FC8-36AD-234B-86A7-8FD339183E0C}" destId="{42A9E230-D9A5-9C4A-97A0-EA29B0EA0BB8}" srcOrd="3" destOrd="0" presId="urn:microsoft.com/office/officeart/2005/8/layout/orgChart1"/>
    <dgm:cxn modelId="{FE43FBA1-A29C-9945-B7D1-FB861521ABB2}" type="presParOf" srcId="{42A9E230-D9A5-9C4A-97A0-EA29B0EA0BB8}" destId="{93F2A861-FD6A-674F-94D4-C7E6BD2AEC4E}" srcOrd="0" destOrd="0" presId="urn:microsoft.com/office/officeart/2005/8/layout/orgChart1"/>
    <dgm:cxn modelId="{78DBA0EB-EEA2-3043-A0D9-4E72022D9D41}" type="presParOf" srcId="{93F2A861-FD6A-674F-94D4-C7E6BD2AEC4E}" destId="{113C1CB8-4CF3-6C4E-B5CE-997DFAD20C91}" srcOrd="0" destOrd="0" presId="urn:microsoft.com/office/officeart/2005/8/layout/orgChart1"/>
    <dgm:cxn modelId="{14A8EB0F-68B8-404B-B8B9-CD6D99252071}" type="presParOf" srcId="{93F2A861-FD6A-674F-94D4-C7E6BD2AEC4E}" destId="{576043E1-1270-CD4B-8868-6A79C800FBEB}" srcOrd="1" destOrd="0" presId="urn:microsoft.com/office/officeart/2005/8/layout/orgChart1"/>
    <dgm:cxn modelId="{D4D57FC2-DCF1-1740-9A06-85B0E9BBF16B}" type="presParOf" srcId="{42A9E230-D9A5-9C4A-97A0-EA29B0EA0BB8}" destId="{D5B13903-9EB5-5540-A24F-7C757B69D9EB}" srcOrd="1" destOrd="0" presId="urn:microsoft.com/office/officeart/2005/8/layout/orgChart1"/>
    <dgm:cxn modelId="{163C48D2-70F4-BD44-AAFE-F93838656CD9}" type="presParOf" srcId="{42A9E230-D9A5-9C4A-97A0-EA29B0EA0BB8}" destId="{31E203A0-B32F-B444-8ABF-BEB3CE7E2346}" srcOrd="2" destOrd="0" presId="urn:microsoft.com/office/officeart/2005/8/layout/orgChart1"/>
    <dgm:cxn modelId="{8FE0F8B9-30B3-7143-A6C1-9CDAB6063317}" type="presParOf" srcId="{2E405FC8-36AD-234B-86A7-8FD339183E0C}" destId="{AA118632-B377-0A41-9441-FFBC90CDFD37}" srcOrd="4" destOrd="0" presId="urn:microsoft.com/office/officeart/2005/8/layout/orgChart1"/>
    <dgm:cxn modelId="{1FB845F0-FAA3-8D4A-B6CE-B48AFD50AE4A}" type="presParOf" srcId="{2E405FC8-36AD-234B-86A7-8FD339183E0C}" destId="{198B5F6D-22C9-2B4D-95A6-A366506D3C15}" srcOrd="5" destOrd="0" presId="urn:microsoft.com/office/officeart/2005/8/layout/orgChart1"/>
    <dgm:cxn modelId="{07BCE191-DD5F-EC4D-AAA0-C5D8CBCD1095}" type="presParOf" srcId="{198B5F6D-22C9-2B4D-95A6-A366506D3C15}" destId="{77A6F41F-BE1C-184E-8A06-A7FFE0AA5977}" srcOrd="0" destOrd="0" presId="urn:microsoft.com/office/officeart/2005/8/layout/orgChart1"/>
    <dgm:cxn modelId="{CFA73CA4-3E75-7F45-9BBF-5414CB1AE010}" type="presParOf" srcId="{77A6F41F-BE1C-184E-8A06-A7FFE0AA5977}" destId="{11262A36-E0B7-4742-8BD8-E3F4D3DD0D77}" srcOrd="0" destOrd="0" presId="urn:microsoft.com/office/officeart/2005/8/layout/orgChart1"/>
    <dgm:cxn modelId="{08DD0834-6842-EB45-B3BA-1B993C4E3B5C}" type="presParOf" srcId="{77A6F41F-BE1C-184E-8A06-A7FFE0AA5977}" destId="{2441BAC1-FA5D-0C40-8124-A2E0E04DAEDE}" srcOrd="1" destOrd="0" presId="urn:microsoft.com/office/officeart/2005/8/layout/orgChart1"/>
    <dgm:cxn modelId="{FC0FB18E-06DC-AE40-952C-C2C68FA4EE42}" type="presParOf" srcId="{198B5F6D-22C9-2B4D-95A6-A366506D3C15}" destId="{AD0FC018-B25D-1C49-BCA7-43EC2128EB29}" srcOrd="1" destOrd="0" presId="urn:microsoft.com/office/officeart/2005/8/layout/orgChart1"/>
    <dgm:cxn modelId="{25768B3D-A4A1-1D46-B301-10573727DD6A}" type="presParOf" srcId="{198B5F6D-22C9-2B4D-95A6-A366506D3C15}" destId="{18CFC462-D41B-884A-B655-84CFA1F7D63A}" srcOrd="2" destOrd="0" presId="urn:microsoft.com/office/officeart/2005/8/layout/orgChart1"/>
    <dgm:cxn modelId="{8DC48A5A-D982-994E-9924-C631FCF1AB59}" type="presParOf" srcId="{2E405FC8-36AD-234B-86A7-8FD339183E0C}" destId="{4278AE95-6AB8-7041-A0AC-5A3E3968F621}" srcOrd="6" destOrd="0" presId="urn:microsoft.com/office/officeart/2005/8/layout/orgChart1"/>
    <dgm:cxn modelId="{AE1A16E5-5B9A-3B4D-9BC6-ECADB25A6CC2}" type="presParOf" srcId="{2E405FC8-36AD-234B-86A7-8FD339183E0C}" destId="{96DD87AA-47BA-5E4C-B59F-D063A81F58FE}" srcOrd="7" destOrd="0" presId="urn:microsoft.com/office/officeart/2005/8/layout/orgChart1"/>
    <dgm:cxn modelId="{6757ECF3-0C9B-1547-AF01-02F78A43D9E5}" type="presParOf" srcId="{96DD87AA-47BA-5E4C-B59F-D063A81F58FE}" destId="{6517C465-B8FB-9744-A3BA-098A205D2343}" srcOrd="0" destOrd="0" presId="urn:microsoft.com/office/officeart/2005/8/layout/orgChart1"/>
    <dgm:cxn modelId="{64D518A0-A007-324C-B967-2A72863C4BED}" type="presParOf" srcId="{6517C465-B8FB-9744-A3BA-098A205D2343}" destId="{B77771F7-1B22-B94D-ACD0-4EB354FFA8D8}" srcOrd="0" destOrd="0" presId="urn:microsoft.com/office/officeart/2005/8/layout/orgChart1"/>
    <dgm:cxn modelId="{0F31BC3C-956A-8E46-BAA1-376FEBABAE20}" type="presParOf" srcId="{6517C465-B8FB-9744-A3BA-098A205D2343}" destId="{C51E3C3F-CB7E-B44B-A231-0F3490A3470C}" srcOrd="1" destOrd="0" presId="urn:microsoft.com/office/officeart/2005/8/layout/orgChart1"/>
    <dgm:cxn modelId="{C8A66995-45F8-8D4F-B315-3B54168779B8}" type="presParOf" srcId="{96DD87AA-47BA-5E4C-B59F-D063A81F58FE}" destId="{21738870-235D-404F-A760-E3E7E2B82471}" srcOrd="1" destOrd="0" presId="urn:microsoft.com/office/officeart/2005/8/layout/orgChart1"/>
    <dgm:cxn modelId="{2340DBB5-A3C0-3B4F-B9D2-814F7424719B}" type="presParOf" srcId="{96DD87AA-47BA-5E4C-B59F-D063A81F58FE}" destId="{637B1D3E-9F47-ED4B-9E13-22385B11D332}" srcOrd="2" destOrd="0" presId="urn:microsoft.com/office/officeart/2005/8/layout/orgChart1"/>
    <dgm:cxn modelId="{478BB56D-302F-8546-830C-7625A761B2E2}" type="presParOf" srcId="{4D8E9CEB-43D6-9E41-84E4-D56C95D7656C}" destId="{10B8CB7E-EFB8-C445-B154-1663A14F5AC9}" srcOrd="2" destOrd="0" presId="urn:microsoft.com/office/officeart/2005/8/layout/orgChart1"/>
    <dgm:cxn modelId="{30385F40-E397-814F-B1A5-5D628DAF0FA6}" type="presParOf" srcId="{8E174863-C987-7E4A-96E8-9FAEA3ADDDF6}" destId="{2D547912-E805-E74B-901B-874B01ABA0A1}" srcOrd="12" destOrd="0" presId="urn:microsoft.com/office/officeart/2005/8/layout/orgChart1"/>
    <dgm:cxn modelId="{B691B073-1254-1944-9F48-106D65B6604E}" type="presParOf" srcId="{8E174863-C987-7E4A-96E8-9FAEA3ADDDF6}" destId="{4CB3420E-3C15-0846-A423-9657B4205155}" srcOrd="13" destOrd="0" presId="urn:microsoft.com/office/officeart/2005/8/layout/orgChart1"/>
    <dgm:cxn modelId="{47272619-7EAA-604A-AEE5-963D099219D3}" type="presParOf" srcId="{4CB3420E-3C15-0846-A423-9657B4205155}" destId="{3BA852EC-3BC0-074D-AC8F-BB5A6E9E4359}" srcOrd="0" destOrd="0" presId="urn:microsoft.com/office/officeart/2005/8/layout/orgChart1"/>
    <dgm:cxn modelId="{74D1D1E5-A1E8-0C4C-A4CF-8A5CCC7B0F73}" type="presParOf" srcId="{3BA852EC-3BC0-074D-AC8F-BB5A6E9E4359}" destId="{EF5C6DA9-7761-4246-9CA3-8591B117961A}" srcOrd="0" destOrd="0" presId="urn:microsoft.com/office/officeart/2005/8/layout/orgChart1"/>
    <dgm:cxn modelId="{A89B2778-1338-1C41-BAAE-4F627CB36BAF}" type="presParOf" srcId="{3BA852EC-3BC0-074D-AC8F-BB5A6E9E4359}" destId="{07FDA2DF-774F-6D48-A0DC-755E16AE398D}" srcOrd="1" destOrd="0" presId="urn:microsoft.com/office/officeart/2005/8/layout/orgChart1"/>
    <dgm:cxn modelId="{43E8CB52-4899-E845-8795-676A7226BE36}" type="presParOf" srcId="{4CB3420E-3C15-0846-A423-9657B4205155}" destId="{45268C7B-E316-CC4C-8B83-8E8209EC76E2}" srcOrd="1" destOrd="0" presId="urn:microsoft.com/office/officeart/2005/8/layout/orgChart1"/>
    <dgm:cxn modelId="{5A9D81F5-8C57-BF43-B6BE-B73FA4B5F3B8}" type="presParOf" srcId="{45268C7B-E316-CC4C-8B83-8E8209EC76E2}" destId="{655751FF-7A40-114D-B5C2-D78755225EFF}" srcOrd="0" destOrd="0" presId="urn:microsoft.com/office/officeart/2005/8/layout/orgChart1"/>
    <dgm:cxn modelId="{42CC081D-E5E7-514F-A1CF-4A80AF36132A}" type="presParOf" srcId="{45268C7B-E316-CC4C-8B83-8E8209EC76E2}" destId="{7E35F7C2-B942-0D4B-B52E-318CD98FCEBD}" srcOrd="1" destOrd="0" presId="urn:microsoft.com/office/officeart/2005/8/layout/orgChart1"/>
    <dgm:cxn modelId="{9C1DBF64-74B9-C041-A7CB-0896C56C0777}" type="presParOf" srcId="{7E35F7C2-B942-0D4B-B52E-318CD98FCEBD}" destId="{2503C4B1-F224-1349-9A3B-65C5DE6BE9AB}" srcOrd="0" destOrd="0" presId="urn:microsoft.com/office/officeart/2005/8/layout/orgChart1"/>
    <dgm:cxn modelId="{83440020-660F-EB44-B343-73257C4A6F0D}" type="presParOf" srcId="{2503C4B1-F224-1349-9A3B-65C5DE6BE9AB}" destId="{E5959575-D7D9-6242-83D5-06E309A1C60D}" srcOrd="0" destOrd="0" presId="urn:microsoft.com/office/officeart/2005/8/layout/orgChart1"/>
    <dgm:cxn modelId="{C330E700-46A1-AC46-9EBA-8B129A0A1080}" type="presParOf" srcId="{2503C4B1-F224-1349-9A3B-65C5DE6BE9AB}" destId="{D1F50889-D0AE-1F40-A585-22176BA25137}" srcOrd="1" destOrd="0" presId="urn:microsoft.com/office/officeart/2005/8/layout/orgChart1"/>
    <dgm:cxn modelId="{B72F1B06-E5B5-354A-9085-E5ACA211B59E}" type="presParOf" srcId="{7E35F7C2-B942-0D4B-B52E-318CD98FCEBD}" destId="{C983ED1B-481D-EC4A-AD2B-FB621366B04A}" srcOrd="1" destOrd="0" presId="urn:microsoft.com/office/officeart/2005/8/layout/orgChart1"/>
    <dgm:cxn modelId="{9BFDF121-D7D4-E748-B661-18EE2FDF22DA}" type="presParOf" srcId="{7E35F7C2-B942-0D4B-B52E-318CD98FCEBD}" destId="{B12AF3C1-CF42-1C4D-82A0-7F5CF391862E}" srcOrd="2" destOrd="0" presId="urn:microsoft.com/office/officeart/2005/8/layout/orgChart1"/>
    <dgm:cxn modelId="{5CAB0ADD-C004-5E43-99D6-5C173708C6DA}" type="presParOf" srcId="{45268C7B-E316-CC4C-8B83-8E8209EC76E2}" destId="{8BE2471C-5DE4-C54F-A276-7D60768192BE}" srcOrd="2" destOrd="0" presId="urn:microsoft.com/office/officeart/2005/8/layout/orgChart1"/>
    <dgm:cxn modelId="{4F41D1E8-3890-544F-8126-0B7D4D50900D}" type="presParOf" srcId="{45268C7B-E316-CC4C-8B83-8E8209EC76E2}" destId="{9B5B4995-DF97-0B45-B4D6-7751549C733E}" srcOrd="3" destOrd="0" presId="urn:microsoft.com/office/officeart/2005/8/layout/orgChart1"/>
    <dgm:cxn modelId="{F80FFD23-E3A1-DC4A-B3FF-CDFCC21C311E}" type="presParOf" srcId="{9B5B4995-DF97-0B45-B4D6-7751549C733E}" destId="{032CAF72-5465-824B-950D-60279FFB3965}" srcOrd="0" destOrd="0" presId="urn:microsoft.com/office/officeart/2005/8/layout/orgChart1"/>
    <dgm:cxn modelId="{B0271117-1AA3-5A42-B75B-2B53FCEAC73C}" type="presParOf" srcId="{032CAF72-5465-824B-950D-60279FFB3965}" destId="{B743BF65-B1FF-764D-B488-20BE834CF633}" srcOrd="0" destOrd="0" presId="urn:microsoft.com/office/officeart/2005/8/layout/orgChart1"/>
    <dgm:cxn modelId="{F8F4EEE3-CA5E-544F-A57D-5B8EBB540DE5}" type="presParOf" srcId="{032CAF72-5465-824B-950D-60279FFB3965}" destId="{FDF9C614-3C12-F149-85D6-491D7D115946}" srcOrd="1" destOrd="0" presId="urn:microsoft.com/office/officeart/2005/8/layout/orgChart1"/>
    <dgm:cxn modelId="{7AA125AB-66A1-9344-A6D2-79F04F7D8D2F}" type="presParOf" srcId="{9B5B4995-DF97-0B45-B4D6-7751549C733E}" destId="{6E6B31DB-E5DE-654E-9FBB-BD6AEB22B942}" srcOrd="1" destOrd="0" presId="urn:microsoft.com/office/officeart/2005/8/layout/orgChart1"/>
    <dgm:cxn modelId="{35C61980-A989-D94F-AD58-6B060CBA4E6B}" type="presParOf" srcId="{9B5B4995-DF97-0B45-B4D6-7751549C733E}" destId="{4E1E7D0B-E1F1-254F-BE6F-6FC6DE9EAB65}" srcOrd="2" destOrd="0" presId="urn:microsoft.com/office/officeart/2005/8/layout/orgChart1"/>
    <dgm:cxn modelId="{A1F0CEC2-F7D1-E448-9174-3F06CD8A7856}" type="presParOf" srcId="{45268C7B-E316-CC4C-8B83-8E8209EC76E2}" destId="{EC41B07A-1729-B34D-9B49-6F2C5A0219AF}" srcOrd="4" destOrd="0" presId="urn:microsoft.com/office/officeart/2005/8/layout/orgChart1"/>
    <dgm:cxn modelId="{0072ABC5-A763-8241-BBEA-CF996C30FCEB}" type="presParOf" srcId="{45268C7B-E316-CC4C-8B83-8E8209EC76E2}" destId="{2905DFBC-131B-CF40-A86E-1979B1B3FEAC}" srcOrd="5" destOrd="0" presId="urn:microsoft.com/office/officeart/2005/8/layout/orgChart1"/>
    <dgm:cxn modelId="{585C04BE-520A-CE4C-8526-9DF087589866}" type="presParOf" srcId="{2905DFBC-131B-CF40-A86E-1979B1B3FEAC}" destId="{131191C8-9085-714E-89C9-4AA2632BD759}" srcOrd="0" destOrd="0" presId="urn:microsoft.com/office/officeart/2005/8/layout/orgChart1"/>
    <dgm:cxn modelId="{F988622F-00AA-3647-9569-539B6D6A382D}" type="presParOf" srcId="{131191C8-9085-714E-89C9-4AA2632BD759}" destId="{41876AFD-62F9-AB40-A2AE-3702B6E7B5FA}" srcOrd="0" destOrd="0" presId="urn:microsoft.com/office/officeart/2005/8/layout/orgChart1"/>
    <dgm:cxn modelId="{8C76966B-771D-0A43-98F7-3DA18DEAB619}" type="presParOf" srcId="{131191C8-9085-714E-89C9-4AA2632BD759}" destId="{EE2796E0-BBB9-4F41-8497-B92D54DEAA0E}" srcOrd="1" destOrd="0" presId="urn:microsoft.com/office/officeart/2005/8/layout/orgChart1"/>
    <dgm:cxn modelId="{C7A0EEBB-BA42-6849-BDD2-C4990922481F}" type="presParOf" srcId="{2905DFBC-131B-CF40-A86E-1979B1B3FEAC}" destId="{767C34AA-8E9B-BF4B-8B2A-3B40B6641F53}" srcOrd="1" destOrd="0" presId="urn:microsoft.com/office/officeart/2005/8/layout/orgChart1"/>
    <dgm:cxn modelId="{60A664E7-451E-5C47-B23A-2CF90CC25919}" type="presParOf" srcId="{2905DFBC-131B-CF40-A86E-1979B1B3FEAC}" destId="{17946797-BB33-BA4A-86BB-2F26C8F846C5}" srcOrd="2" destOrd="0" presId="urn:microsoft.com/office/officeart/2005/8/layout/orgChart1"/>
    <dgm:cxn modelId="{E8E08EAD-6E09-7E4B-B8FA-0BEA72834F08}" type="presParOf" srcId="{4CB3420E-3C15-0846-A423-9657B4205155}" destId="{EE589677-F043-9A44-8EF9-F5A05442A27E}" srcOrd="2" destOrd="0" presId="urn:microsoft.com/office/officeart/2005/8/layout/orgChart1"/>
    <dgm:cxn modelId="{644FCFBD-1EC6-DC4A-8AAD-EF3882C1398A}" type="presParOf" srcId="{9F6A7A02-4E96-3349-85A1-DC8B87E3CE2E}" destId="{A65405DF-BAEF-024C-AA98-B954704052F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1AB3FE-03B9-5240-A5F0-CC79AEF5A1C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F2D612AA-3126-0845-B123-2AD1DB4A2E1A}">
      <dgm:prSet phldrT="[Text]"/>
      <dgm:spPr/>
      <dgm:t>
        <a:bodyPr/>
        <a:lstStyle/>
        <a:p>
          <a:r>
            <a:rPr lang="en-US" dirty="0" smtClean="0"/>
            <a:t>Nano 1 Data Packets</a:t>
          </a:r>
          <a:endParaRPr lang="en-US" dirty="0"/>
        </a:p>
      </dgm:t>
    </dgm:pt>
    <dgm:pt modelId="{F6C9F7CE-AE7A-434C-A8A0-A27BCCDD2E4B}" type="parTrans" cxnId="{804FF295-9595-3840-BC4A-50E99623AE8B}">
      <dgm:prSet/>
      <dgm:spPr/>
      <dgm:t>
        <a:bodyPr/>
        <a:lstStyle/>
        <a:p>
          <a:endParaRPr lang="en-US"/>
        </a:p>
      </dgm:t>
    </dgm:pt>
    <dgm:pt modelId="{32B9041C-9D3C-8C46-81CF-8B9C4216211B}" type="sibTrans" cxnId="{804FF295-9595-3840-BC4A-50E99623AE8B}">
      <dgm:prSet/>
      <dgm:spPr/>
      <dgm:t>
        <a:bodyPr/>
        <a:lstStyle/>
        <a:p>
          <a:endParaRPr lang="en-US"/>
        </a:p>
      </dgm:t>
    </dgm:pt>
    <dgm:pt modelId="{E099E84C-CAA5-1D47-85E4-BAA8D2F46107}">
      <dgm:prSet phldrT="[Text]"/>
      <dgm:spPr/>
      <dgm:t>
        <a:bodyPr/>
        <a:lstStyle/>
        <a:p>
          <a:r>
            <a:rPr lang="en-US" dirty="0" smtClean="0"/>
            <a:t>Alarms LED names</a:t>
          </a:r>
          <a:endParaRPr lang="en-US" dirty="0"/>
        </a:p>
      </dgm:t>
    </dgm:pt>
    <dgm:pt modelId="{0FA2320E-A32C-3242-86B3-289C6C6DA64E}" type="parTrans" cxnId="{6F967038-A3CF-B649-A9F6-1DC407F1194A}">
      <dgm:prSet/>
      <dgm:spPr/>
      <dgm:t>
        <a:bodyPr/>
        <a:lstStyle/>
        <a:p>
          <a:endParaRPr lang="en-US"/>
        </a:p>
      </dgm:t>
    </dgm:pt>
    <dgm:pt modelId="{85F19AAF-2288-7044-A8CE-7B54B6758F72}" type="sibTrans" cxnId="{6F967038-A3CF-B649-A9F6-1DC407F1194A}">
      <dgm:prSet/>
      <dgm:spPr/>
      <dgm:t>
        <a:bodyPr/>
        <a:lstStyle/>
        <a:p>
          <a:endParaRPr lang="en-US"/>
        </a:p>
      </dgm:t>
    </dgm:pt>
    <dgm:pt modelId="{D04757EB-57AE-7C40-B44D-E640AC168BA1}">
      <dgm:prSet phldrT="[Text]"/>
      <dgm:spPr/>
      <dgm:t>
        <a:bodyPr/>
        <a:lstStyle/>
        <a:p>
          <a:r>
            <a:rPr lang="en-US" dirty="0" smtClean="0"/>
            <a:t>Cause of State Changes</a:t>
          </a:r>
          <a:endParaRPr lang="en-US" dirty="0"/>
        </a:p>
      </dgm:t>
    </dgm:pt>
    <dgm:pt modelId="{02AFC814-F4F0-2944-889B-DD7DACC7D63C}" type="parTrans" cxnId="{774D1E91-D135-B343-9778-39B9598713AE}">
      <dgm:prSet/>
      <dgm:spPr/>
      <dgm:t>
        <a:bodyPr/>
        <a:lstStyle/>
        <a:p>
          <a:endParaRPr lang="en-US"/>
        </a:p>
      </dgm:t>
    </dgm:pt>
    <dgm:pt modelId="{5A11846A-FE43-6A40-BB17-8CD75ED46692}" type="sibTrans" cxnId="{774D1E91-D135-B343-9778-39B9598713AE}">
      <dgm:prSet/>
      <dgm:spPr/>
      <dgm:t>
        <a:bodyPr/>
        <a:lstStyle/>
        <a:p>
          <a:endParaRPr lang="en-US"/>
        </a:p>
      </dgm:t>
    </dgm:pt>
    <dgm:pt modelId="{062DBFDE-423D-A147-BE2F-6B489A050977}">
      <dgm:prSet/>
      <dgm:spPr/>
      <dgm:t>
        <a:bodyPr/>
        <a:lstStyle/>
        <a:p>
          <a:r>
            <a:rPr lang="en-US" dirty="0" smtClean="0"/>
            <a:t>Core Unstable</a:t>
          </a:r>
          <a:endParaRPr lang="en-US" dirty="0"/>
        </a:p>
      </dgm:t>
    </dgm:pt>
    <dgm:pt modelId="{AB2E3099-EBFE-EE49-8EC7-ECBD568E74D7}" type="parTrans" cxnId="{16B10D53-166B-834A-BCE7-ACB2FAB22204}">
      <dgm:prSet/>
      <dgm:spPr/>
      <dgm:t>
        <a:bodyPr/>
        <a:lstStyle/>
        <a:p>
          <a:endParaRPr lang="en-US"/>
        </a:p>
      </dgm:t>
    </dgm:pt>
    <dgm:pt modelId="{F657F682-D209-BD45-BACE-0DFB065329B3}" type="sibTrans" cxnId="{16B10D53-166B-834A-BCE7-ACB2FAB22204}">
      <dgm:prSet/>
      <dgm:spPr/>
      <dgm:t>
        <a:bodyPr/>
        <a:lstStyle/>
        <a:p>
          <a:endParaRPr lang="en-US"/>
        </a:p>
      </dgm:t>
    </dgm:pt>
    <dgm:pt modelId="{4FB3900B-19EF-574B-A893-CC3C59F5FB49}">
      <dgm:prSet/>
      <dgm:spPr/>
      <dgm:t>
        <a:bodyPr/>
        <a:lstStyle/>
        <a:p>
          <a:r>
            <a:rPr lang="en-US" dirty="0" smtClean="0"/>
            <a:t>Plasma Breach</a:t>
          </a:r>
          <a:endParaRPr lang="en-US" dirty="0"/>
        </a:p>
      </dgm:t>
    </dgm:pt>
    <dgm:pt modelId="{76D6FCDF-4A51-E446-89FE-F8FBE581A289}" type="parTrans" cxnId="{EC65B27A-187C-8140-82A2-11FCD47EFC09}">
      <dgm:prSet/>
      <dgm:spPr/>
      <dgm:t>
        <a:bodyPr/>
        <a:lstStyle/>
        <a:p>
          <a:endParaRPr lang="en-US"/>
        </a:p>
      </dgm:t>
    </dgm:pt>
    <dgm:pt modelId="{0E21874B-F7B2-9D43-ACBC-A61310BEF3FE}" type="sibTrans" cxnId="{EC65B27A-187C-8140-82A2-11FCD47EFC09}">
      <dgm:prSet/>
      <dgm:spPr/>
      <dgm:t>
        <a:bodyPr/>
        <a:lstStyle/>
        <a:p>
          <a:endParaRPr lang="en-US"/>
        </a:p>
      </dgm:t>
    </dgm:pt>
    <dgm:pt modelId="{C931A6D5-3A11-B842-ACE0-4BACC19FDDDB}">
      <dgm:prSet/>
      <dgm:spPr/>
      <dgm:t>
        <a:bodyPr/>
        <a:lstStyle/>
        <a:p>
          <a:r>
            <a:rPr lang="en-US" dirty="0" smtClean="0"/>
            <a:t>Core Damaged</a:t>
          </a:r>
          <a:endParaRPr lang="en-US" dirty="0"/>
        </a:p>
      </dgm:t>
    </dgm:pt>
    <dgm:pt modelId="{7EFDA586-E78C-AE46-9A82-A79514BFC298}" type="parTrans" cxnId="{28AD78D8-3E6E-FE45-803F-CECDB611D23B}">
      <dgm:prSet/>
      <dgm:spPr/>
      <dgm:t>
        <a:bodyPr/>
        <a:lstStyle/>
        <a:p>
          <a:endParaRPr lang="en-US"/>
        </a:p>
      </dgm:t>
    </dgm:pt>
    <dgm:pt modelId="{D508C2C9-8C07-9C4D-8868-0CBA2FDD8812}" type="sibTrans" cxnId="{28AD78D8-3E6E-FE45-803F-CECDB611D23B}">
      <dgm:prSet/>
      <dgm:spPr/>
      <dgm:t>
        <a:bodyPr/>
        <a:lstStyle/>
        <a:p>
          <a:endParaRPr lang="en-US"/>
        </a:p>
      </dgm:t>
    </dgm:pt>
    <dgm:pt modelId="{3FF2748A-A859-6746-B04C-3124B1126789}">
      <dgm:prSet/>
      <dgm:spPr/>
      <dgm:t>
        <a:bodyPr/>
        <a:lstStyle/>
        <a:p>
          <a:r>
            <a:rPr lang="en-US" dirty="0" smtClean="0"/>
            <a:t>Master Alarm</a:t>
          </a:r>
          <a:endParaRPr lang="en-US" dirty="0"/>
        </a:p>
      </dgm:t>
    </dgm:pt>
    <dgm:pt modelId="{8B532FAE-6A8F-D341-896A-27233AEC8550}" type="parTrans" cxnId="{E4341181-CA75-ED46-ABB2-6B8C8F0D0373}">
      <dgm:prSet/>
      <dgm:spPr/>
      <dgm:t>
        <a:bodyPr/>
        <a:lstStyle/>
        <a:p>
          <a:endParaRPr lang="en-US"/>
        </a:p>
      </dgm:t>
    </dgm:pt>
    <dgm:pt modelId="{2852F30D-EF51-154C-8630-3C4D5438DAA5}" type="sibTrans" cxnId="{E4341181-CA75-ED46-ABB2-6B8C8F0D0373}">
      <dgm:prSet/>
      <dgm:spPr/>
      <dgm:t>
        <a:bodyPr/>
        <a:lstStyle/>
        <a:p>
          <a:endParaRPr lang="en-US"/>
        </a:p>
      </dgm:t>
    </dgm:pt>
    <dgm:pt modelId="{78A95166-0C76-044E-B7F9-F64ECF064921}">
      <dgm:prSet/>
      <dgm:spPr/>
      <dgm:t>
        <a:bodyPr/>
        <a:lstStyle/>
        <a:p>
          <a:r>
            <a:rPr lang="en-US" dirty="0" smtClean="0"/>
            <a:t>System Under-Volt</a:t>
          </a:r>
          <a:endParaRPr lang="en-US" dirty="0"/>
        </a:p>
      </dgm:t>
    </dgm:pt>
    <dgm:pt modelId="{0A95407D-6F62-AE40-853C-5ABE49D238A1}" type="parTrans" cxnId="{99C02864-2E27-1542-80B2-4743880CA052}">
      <dgm:prSet/>
      <dgm:spPr/>
      <dgm:t>
        <a:bodyPr/>
        <a:lstStyle/>
        <a:p>
          <a:endParaRPr lang="en-US"/>
        </a:p>
      </dgm:t>
    </dgm:pt>
    <dgm:pt modelId="{12A50339-72C8-724E-AF04-7FBD3FE0B814}" type="sibTrans" cxnId="{99C02864-2E27-1542-80B2-4743880CA052}">
      <dgm:prSet/>
      <dgm:spPr/>
      <dgm:t>
        <a:bodyPr/>
        <a:lstStyle/>
        <a:p>
          <a:endParaRPr lang="en-US"/>
        </a:p>
      </dgm:t>
    </dgm:pt>
    <dgm:pt modelId="{7B992696-C1FB-4B41-9866-5631053EABD8}">
      <dgm:prSet/>
      <dgm:spPr/>
      <dgm:t>
        <a:bodyPr/>
        <a:lstStyle/>
        <a:p>
          <a:r>
            <a:rPr lang="en-US" dirty="0" smtClean="0"/>
            <a:t> Control on different panel turned on.</a:t>
          </a:r>
        </a:p>
      </dgm:t>
    </dgm:pt>
    <dgm:pt modelId="{7C6E8D97-0959-F244-9EAC-B627454F4B41}" type="parTrans" cxnId="{271D6B01-9B70-5E48-A509-F63695050E95}">
      <dgm:prSet/>
      <dgm:spPr/>
      <dgm:t>
        <a:bodyPr/>
        <a:lstStyle/>
        <a:p>
          <a:endParaRPr lang="en-US"/>
        </a:p>
      </dgm:t>
    </dgm:pt>
    <dgm:pt modelId="{7CDF5267-020D-8243-8B46-1B58D7EBA509}" type="sibTrans" cxnId="{271D6B01-9B70-5E48-A509-F63695050E95}">
      <dgm:prSet/>
      <dgm:spPr/>
      <dgm:t>
        <a:bodyPr/>
        <a:lstStyle/>
        <a:p>
          <a:endParaRPr lang="en-US"/>
        </a:p>
      </dgm:t>
    </dgm:pt>
    <dgm:pt modelId="{8FDA9350-436A-884D-A3E5-FBEE222525B6}">
      <dgm:prSet/>
      <dgm:spPr/>
      <dgm:t>
        <a:bodyPr/>
        <a:lstStyle/>
        <a:p>
          <a:r>
            <a:rPr lang="en-US" dirty="0" smtClean="0"/>
            <a:t>Ship Damaged</a:t>
          </a:r>
          <a:endParaRPr lang="en-US" dirty="0"/>
        </a:p>
      </dgm:t>
    </dgm:pt>
    <dgm:pt modelId="{969DC560-B6E0-A545-9A72-2F6BC6B3A3BC}" type="parTrans" cxnId="{4BEC5BDE-6249-A346-8468-D546F7398EE0}">
      <dgm:prSet/>
      <dgm:spPr/>
      <dgm:t>
        <a:bodyPr/>
        <a:lstStyle/>
        <a:p>
          <a:endParaRPr lang="en-US"/>
        </a:p>
      </dgm:t>
    </dgm:pt>
    <dgm:pt modelId="{C5AADB65-59AB-A94E-B213-FEA876305BC0}" type="sibTrans" cxnId="{4BEC5BDE-6249-A346-8468-D546F7398EE0}">
      <dgm:prSet/>
      <dgm:spPr/>
      <dgm:t>
        <a:bodyPr/>
        <a:lstStyle/>
        <a:p>
          <a:endParaRPr lang="en-US"/>
        </a:p>
      </dgm:t>
    </dgm:pt>
    <dgm:pt modelId="{31343B2E-5B19-C449-B9B0-5BC463CD7815}">
      <dgm:prSet/>
      <dgm:spPr/>
      <dgm:t>
        <a:bodyPr/>
        <a:lstStyle/>
        <a:p>
          <a:r>
            <a:rPr lang="en-US" dirty="0" smtClean="0"/>
            <a:t>Scenario Activated </a:t>
          </a:r>
          <a:endParaRPr lang="en-US" dirty="0"/>
        </a:p>
      </dgm:t>
    </dgm:pt>
    <dgm:pt modelId="{A33E7D6B-7565-E34D-A713-6781AC5E9E72}" type="parTrans" cxnId="{CBE19EA0-AA17-4543-BD6B-FDB1C5039AE5}">
      <dgm:prSet/>
      <dgm:spPr/>
      <dgm:t>
        <a:bodyPr/>
        <a:lstStyle/>
        <a:p>
          <a:endParaRPr lang="en-US"/>
        </a:p>
      </dgm:t>
    </dgm:pt>
    <dgm:pt modelId="{C2FE0EFB-57AA-174D-B28C-A193547EFDE0}" type="sibTrans" cxnId="{CBE19EA0-AA17-4543-BD6B-FDB1C5039AE5}">
      <dgm:prSet/>
      <dgm:spPr/>
      <dgm:t>
        <a:bodyPr/>
        <a:lstStyle/>
        <a:p>
          <a:endParaRPr lang="en-US"/>
        </a:p>
      </dgm:t>
    </dgm:pt>
    <dgm:pt modelId="{3EE14439-E38F-934E-A440-9896F6DD3386}">
      <dgm:prSet/>
      <dgm:spPr/>
      <dgm:t>
        <a:bodyPr/>
        <a:lstStyle/>
        <a:p>
          <a:r>
            <a:rPr lang="en-US" dirty="0" smtClean="0"/>
            <a:t>Display Changes</a:t>
          </a:r>
          <a:endParaRPr lang="en-US" dirty="0"/>
        </a:p>
      </dgm:t>
    </dgm:pt>
    <dgm:pt modelId="{0BFB7E5D-28DA-3F49-80DE-FDD1649C7E11}" type="parTrans" cxnId="{EC8D7387-2275-CC47-B90C-C67910A5330F}">
      <dgm:prSet/>
      <dgm:spPr/>
      <dgm:t>
        <a:bodyPr/>
        <a:lstStyle/>
        <a:p>
          <a:endParaRPr lang="en-US"/>
        </a:p>
      </dgm:t>
    </dgm:pt>
    <dgm:pt modelId="{7ACA91EA-1308-6540-A382-EDBF6532FE79}" type="sibTrans" cxnId="{EC8D7387-2275-CC47-B90C-C67910A5330F}">
      <dgm:prSet/>
      <dgm:spPr/>
      <dgm:t>
        <a:bodyPr/>
        <a:lstStyle/>
        <a:p>
          <a:endParaRPr lang="en-US"/>
        </a:p>
      </dgm:t>
    </dgm:pt>
    <dgm:pt modelId="{48C82C49-895D-934D-8F7C-3E98FA83FD93}">
      <dgm:prSet/>
      <dgm:spPr/>
      <dgm:t>
        <a:bodyPr/>
        <a:lstStyle/>
        <a:p>
          <a:r>
            <a:rPr lang="en-US" dirty="0" smtClean="0"/>
            <a:t>Alter 12 segment display pattern</a:t>
          </a:r>
          <a:endParaRPr lang="en-US" dirty="0"/>
        </a:p>
      </dgm:t>
    </dgm:pt>
    <dgm:pt modelId="{28B5AC73-9EA6-C544-B9EF-A6295E853DB2}" type="parTrans" cxnId="{EB82FDAE-8EF9-AD47-A2DB-7DAB08EF7B7F}">
      <dgm:prSet/>
      <dgm:spPr/>
      <dgm:t>
        <a:bodyPr/>
        <a:lstStyle/>
        <a:p>
          <a:endParaRPr lang="en-US"/>
        </a:p>
      </dgm:t>
    </dgm:pt>
    <dgm:pt modelId="{DB578C29-34BD-F540-B4A7-5C00A76376DE}" type="sibTrans" cxnId="{EB82FDAE-8EF9-AD47-A2DB-7DAB08EF7B7F}">
      <dgm:prSet/>
      <dgm:spPr/>
      <dgm:t>
        <a:bodyPr/>
        <a:lstStyle/>
        <a:p>
          <a:endParaRPr lang="en-US"/>
        </a:p>
      </dgm:t>
    </dgm:pt>
    <dgm:pt modelId="{61FB9B60-6E0B-0248-B19E-4909F475DB91}">
      <dgm:prSet/>
      <dgm:spPr/>
      <dgm:t>
        <a:bodyPr/>
        <a:lstStyle/>
        <a:p>
          <a:r>
            <a:rPr lang="en-US" dirty="0" smtClean="0"/>
            <a:t>Turn alarm LED on/off</a:t>
          </a:r>
          <a:endParaRPr lang="en-US" dirty="0"/>
        </a:p>
      </dgm:t>
    </dgm:pt>
    <dgm:pt modelId="{4CD00D03-4DAA-9749-967E-CB84EA76269D}" type="parTrans" cxnId="{16357D61-B394-094B-805C-734B25E6A4C5}">
      <dgm:prSet/>
      <dgm:spPr/>
      <dgm:t>
        <a:bodyPr/>
        <a:lstStyle/>
        <a:p>
          <a:endParaRPr lang="en-US"/>
        </a:p>
      </dgm:t>
    </dgm:pt>
    <dgm:pt modelId="{F21D73E5-DB32-CB44-A2A6-9891ADFE7A30}" type="sibTrans" cxnId="{16357D61-B394-094B-805C-734B25E6A4C5}">
      <dgm:prSet/>
      <dgm:spPr/>
      <dgm:t>
        <a:bodyPr/>
        <a:lstStyle/>
        <a:p>
          <a:endParaRPr lang="en-US"/>
        </a:p>
      </dgm:t>
    </dgm:pt>
    <dgm:pt modelId="{87627562-F555-3E4E-984F-E0074E1E2996}" type="pres">
      <dgm:prSet presAssocID="{EB1AB3FE-03B9-5240-A5F0-CC79AEF5A1C8}" presName="hierChild1" presStyleCnt="0">
        <dgm:presLayoutVars>
          <dgm:orgChart val="1"/>
          <dgm:chPref val="1"/>
          <dgm:dir/>
          <dgm:animOne val="branch"/>
          <dgm:animLvl val="lvl"/>
          <dgm:resizeHandles/>
        </dgm:presLayoutVars>
      </dgm:prSet>
      <dgm:spPr/>
    </dgm:pt>
    <dgm:pt modelId="{CC098849-EA09-2646-9FF6-2B66E5B9E14A}" type="pres">
      <dgm:prSet presAssocID="{F2D612AA-3126-0845-B123-2AD1DB4A2E1A}" presName="hierRoot1" presStyleCnt="0">
        <dgm:presLayoutVars>
          <dgm:hierBranch val="init"/>
        </dgm:presLayoutVars>
      </dgm:prSet>
      <dgm:spPr/>
    </dgm:pt>
    <dgm:pt modelId="{42E7DC26-0154-FA45-B785-AA6C0689E721}" type="pres">
      <dgm:prSet presAssocID="{F2D612AA-3126-0845-B123-2AD1DB4A2E1A}" presName="rootComposite1" presStyleCnt="0"/>
      <dgm:spPr/>
    </dgm:pt>
    <dgm:pt modelId="{B84EC121-4EFA-7C47-BBBC-16EEA39519E3}" type="pres">
      <dgm:prSet presAssocID="{F2D612AA-3126-0845-B123-2AD1DB4A2E1A}" presName="rootText1" presStyleLbl="node0" presStyleIdx="0" presStyleCnt="1">
        <dgm:presLayoutVars>
          <dgm:chPref val="3"/>
        </dgm:presLayoutVars>
      </dgm:prSet>
      <dgm:spPr/>
    </dgm:pt>
    <dgm:pt modelId="{25347807-29E5-C440-A0AA-BAD4A9B958FB}" type="pres">
      <dgm:prSet presAssocID="{F2D612AA-3126-0845-B123-2AD1DB4A2E1A}" presName="rootConnector1" presStyleLbl="node1" presStyleIdx="0" presStyleCnt="0"/>
      <dgm:spPr/>
    </dgm:pt>
    <dgm:pt modelId="{62802917-98C4-C84E-BA5A-102E3424C367}" type="pres">
      <dgm:prSet presAssocID="{F2D612AA-3126-0845-B123-2AD1DB4A2E1A}" presName="hierChild2" presStyleCnt="0"/>
      <dgm:spPr/>
    </dgm:pt>
    <dgm:pt modelId="{820A50D9-A140-4A49-B6CF-011F0B976823}" type="pres">
      <dgm:prSet presAssocID="{0FA2320E-A32C-3242-86B3-289C6C6DA64E}" presName="Name37" presStyleLbl="parChTrans1D2" presStyleIdx="0" presStyleCnt="3"/>
      <dgm:spPr/>
    </dgm:pt>
    <dgm:pt modelId="{6BD0AABB-287B-6643-BE75-F6C55FE0FBD0}" type="pres">
      <dgm:prSet presAssocID="{E099E84C-CAA5-1D47-85E4-BAA8D2F46107}" presName="hierRoot2" presStyleCnt="0">
        <dgm:presLayoutVars>
          <dgm:hierBranch val="init"/>
        </dgm:presLayoutVars>
      </dgm:prSet>
      <dgm:spPr/>
    </dgm:pt>
    <dgm:pt modelId="{8DEC754B-281E-3B42-B742-2B0B414F7199}" type="pres">
      <dgm:prSet presAssocID="{E099E84C-CAA5-1D47-85E4-BAA8D2F46107}" presName="rootComposite" presStyleCnt="0"/>
      <dgm:spPr/>
    </dgm:pt>
    <dgm:pt modelId="{EBA913BA-CD51-DD49-AF3A-E00D567DC006}" type="pres">
      <dgm:prSet presAssocID="{E099E84C-CAA5-1D47-85E4-BAA8D2F46107}" presName="rootText" presStyleLbl="node2" presStyleIdx="0" presStyleCnt="3">
        <dgm:presLayoutVars>
          <dgm:chPref val="3"/>
        </dgm:presLayoutVars>
      </dgm:prSet>
      <dgm:spPr/>
      <dgm:t>
        <a:bodyPr/>
        <a:lstStyle/>
        <a:p>
          <a:endParaRPr lang="en-US"/>
        </a:p>
      </dgm:t>
    </dgm:pt>
    <dgm:pt modelId="{30EFCB8C-AEE2-0A46-9BE2-2B549AB0BBC6}" type="pres">
      <dgm:prSet presAssocID="{E099E84C-CAA5-1D47-85E4-BAA8D2F46107}" presName="rootConnector" presStyleLbl="node2" presStyleIdx="0" presStyleCnt="3"/>
      <dgm:spPr/>
    </dgm:pt>
    <dgm:pt modelId="{B62DFA43-D91D-BA42-900D-3032866F73B5}" type="pres">
      <dgm:prSet presAssocID="{E099E84C-CAA5-1D47-85E4-BAA8D2F46107}" presName="hierChild4" presStyleCnt="0"/>
      <dgm:spPr/>
    </dgm:pt>
    <dgm:pt modelId="{FAF7A06F-7D3F-C04F-ACB4-E872238D362E}" type="pres">
      <dgm:prSet presAssocID="{AB2E3099-EBFE-EE49-8EC7-ECBD568E74D7}" presName="Name37" presStyleLbl="parChTrans1D3" presStyleIdx="0" presStyleCnt="10"/>
      <dgm:spPr/>
    </dgm:pt>
    <dgm:pt modelId="{BA5993F9-40EA-524C-B2C8-45E0A13DE657}" type="pres">
      <dgm:prSet presAssocID="{062DBFDE-423D-A147-BE2F-6B489A050977}" presName="hierRoot2" presStyleCnt="0">
        <dgm:presLayoutVars>
          <dgm:hierBranch val="init"/>
        </dgm:presLayoutVars>
      </dgm:prSet>
      <dgm:spPr/>
    </dgm:pt>
    <dgm:pt modelId="{C4E88CF0-5131-7F4D-9E58-EE9DCF57BEA5}" type="pres">
      <dgm:prSet presAssocID="{062DBFDE-423D-A147-BE2F-6B489A050977}" presName="rootComposite" presStyleCnt="0"/>
      <dgm:spPr/>
    </dgm:pt>
    <dgm:pt modelId="{B9269BA5-CBFE-9F4F-A527-FEED6B4E04F5}" type="pres">
      <dgm:prSet presAssocID="{062DBFDE-423D-A147-BE2F-6B489A050977}" presName="rootText" presStyleLbl="node3" presStyleIdx="0" presStyleCnt="10">
        <dgm:presLayoutVars>
          <dgm:chPref val="3"/>
        </dgm:presLayoutVars>
      </dgm:prSet>
      <dgm:spPr/>
      <dgm:t>
        <a:bodyPr/>
        <a:lstStyle/>
        <a:p>
          <a:endParaRPr lang="en-US"/>
        </a:p>
      </dgm:t>
    </dgm:pt>
    <dgm:pt modelId="{8DA465B7-53C5-F34A-A1C3-E9A781AFD967}" type="pres">
      <dgm:prSet presAssocID="{062DBFDE-423D-A147-BE2F-6B489A050977}" presName="rootConnector" presStyleLbl="node3" presStyleIdx="0" presStyleCnt="10"/>
      <dgm:spPr/>
    </dgm:pt>
    <dgm:pt modelId="{6BBAF06E-110B-774C-AB6E-4E92A430E414}" type="pres">
      <dgm:prSet presAssocID="{062DBFDE-423D-A147-BE2F-6B489A050977}" presName="hierChild4" presStyleCnt="0"/>
      <dgm:spPr/>
    </dgm:pt>
    <dgm:pt modelId="{56F0AE70-91EC-804F-AC7F-B865366D21A8}" type="pres">
      <dgm:prSet presAssocID="{062DBFDE-423D-A147-BE2F-6B489A050977}" presName="hierChild5" presStyleCnt="0"/>
      <dgm:spPr/>
    </dgm:pt>
    <dgm:pt modelId="{4293ED14-051F-7344-B9E6-F4C5927AFF05}" type="pres">
      <dgm:prSet presAssocID="{76D6FCDF-4A51-E446-89FE-F8FBE581A289}" presName="Name37" presStyleLbl="parChTrans1D3" presStyleIdx="1" presStyleCnt="10"/>
      <dgm:spPr/>
    </dgm:pt>
    <dgm:pt modelId="{C963B1ED-012B-AC45-8872-B06DC980B67C}" type="pres">
      <dgm:prSet presAssocID="{4FB3900B-19EF-574B-A893-CC3C59F5FB49}" presName="hierRoot2" presStyleCnt="0">
        <dgm:presLayoutVars>
          <dgm:hierBranch val="init"/>
        </dgm:presLayoutVars>
      </dgm:prSet>
      <dgm:spPr/>
    </dgm:pt>
    <dgm:pt modelId="{D4117780-027F-964D-A648-19CCCE53CF32}" type="pres">
      <dgm:prSet presAssocID="{4FB3900B-19EF-574B-A893-CC3C59F5FB49}" presName="rootComposite" presStyleCnt="0"/>
      <dgm:spPr/>
    </dgm:pt>
    <dgm:pt modelId="{9A0F5C29-0CEA-1D48-B18C-7F1ECD56BBE3}" type="pres">
      <dgm:prSet presAssocID="{4FB3900B-19EF-574B-A893-CC3C59F5FB49}" presName="rootText" presStyleLbl="node3" presStyleIdx="1" presStyleCnt="10">
        <dgm:presLayoutVars>
          <dgm:chPref val="3"/>
        </dgm:presLayoutVars>
      </dgm:prSet>
      <dgm:spPr/>
    </dgm:pt>
    <dgm:pt modelId="{81750888-836D-5B4B-B11A-D2815CB7243A}" type="pres">
      <dgm:prSet presAssocID="{4FB3900B-19EF-574B-A893-CC3C59F5FB49}" presName="rootConnector" presStyleLbl="node3" presStyleIdx="1" presStyleCnt="10"/>
      <dgm:spPr/>
    </dgm:pt>
    <dgm:pt modelId="{CD8264BE-B1F8-6542-A086-ADB84309417F}" type="pres">
      <dgm:prSet presAssocID="{4FB3900B-19EF-574B-A893-CC3C59F5FB49}" presName="hierChild4" presStyleCnt="0"/>
      <dgm:spPr/>
    </dgm:pt>
    <dgm:pt modelId="{1FB3648E-828E-D841-86AC-12B4841D2236}" type="pres">
      <dgm:prSet presAssocID="{4FB3900B-19EF-574B-A893-CC3C59F5FB49}" presName="hierChild5" presStyleCnt="0"/>
      <dgm:spPr/>
    </dgm:pt>
    <dgm:pt modelId="{9377EF96-4BD0-2D46-AA29-90DF9D403E0F}" type="pres">
      <dgm:prSet presAssocID="{7EFDA586-E78C-AE46-9A82-A79514BFC298}" presName="Name37" presStyleLbl="parChTrans1D3" presStyleIdx="2" presStyleCnt="10"/>
      <dgm:spPr/>
    </dgm:pt>
    <dgm:pt modelId="{37BFFE57-B8FC-2742-868B-EFE08BB93E89}" type="pres">
      <dgm:prSet presAssocID="{C931A6D5-3A11-B842-ACE0-4BACC19FDDDB}" presName="hierRoot2" presStyleCnt="0">
        <dgm:presLayoutVars>
          <dgm:hierBranch val="init"/>
        </dgm:presLayoutVars>
      </dgm:prSet>
      <dgm:spPr/>
    </dgm:pt>
    <dgm:pt modelId="{1A78D892-6C8E-2A4E-88AB-CF7A8B4CD17D}" type="pres">
      <dgm:prSet presAssocID="{C931A6D5-3A11-B842-ACE0-4BACC19FDDDB}" presName="rootComposite" presStyleCnt="0"/>
      <dgm:spPr/>
    </dgm:pt>
    <dgm:pt modelId="{168CC628-0BD2-1749-9471-56ADB8E9881F}" type="pres">
      <dgm:prSet presAssocID="{C931A6D5-3A11-B842-ACE0-4BACC19FDDDB}" presName="rootText" presStyleLbl="node3" presStyleIdx="2" presStyleCnt="10">
        <dgm:presLayoutVars>
          <dgm:chPref val="3"/>
        </dgm:presLayoutVars>
      </dgm:prSet>
      <dgm:spPr/>
    </dgm:pt>
    <dgm:pt modelId="{7DB37D98-DA0B-774A-AF08-3A0D1C5EA539}" type="pres">
      <dgm:prSet presAssocID="{C931A6D5-3A11-B842-ACE0-4BACC19FDDDB}" presName="rootConnector" presStyleLbl="node3" presStyleIdx="2" presStyleCnt="10"/>
      <dgm:spPr/>
    </dgm:pt>
    <dgm:pt modelId="{D169A2EA-CAA3-5F41-9E44-BFBE80D22562}" type="pres">
      <dgm:prSet presAssocID="{C931A6D5-3A11-B842-ACE0-4BACC19FDDDB}" presName="hierChild4" presStyleCnt="0"/>
      <dgm:spPr/>
    </dgm:pt>
    <dgm:pt modelId="{E34222E2-6F76-E04E-B9B2-A31BA8162FC3}" type="pres">
      <dgm:prSet presAssocID="{C931A6D5-3A11-B842-ACE0-4BACC19FDDDB}" presName="hierChild5" presStyleCnt="0"/>
      <dgm:spPr/>
    </dgm:pt>
    <dgm:pt modelId="{93D3B39B-F3D4-6748-A072-B53A51357D3D}" type="pres">
      <dgm:prSet presAssocID="{8B532FAE-6A8F-D341-896A-27233AEC8550}" presName="Name37" presStyleLbl="parChTrans1D3" presStyleIdx="3" presStyleCnt="10"/>
      <dgm:spPr/>
    </dgm:pt>
    <dgm:pt modelId="{C67B1E00-DB56-C247-B673-FE76912E3666}" type="pres">
      <dgm:prSet presAssocID="{3FF2748A-A859-6746-B04C-3124B1126789}" presName="hierRoot2" presStyleCnt="0">
        <dgm:presLayoutVars>
          <dgm:hierBranch val="init"/>
        </dgm:presLayoutVars>
      </dgm:prSet>
      <dgm:spPr/>
    </dgm:pt>
    <dgm:pt modelId="{6980EC16-BD59-7F46-8A4B-38905AF9DE2E}" type="pres">
      <dgm:prSet presAssocID="{3FF2748A-A859-6746-B04C-3124B1126789}" presName="rootComposite" presStyleCnt="0"/>
      <dgm:spPr/>
    </dgm:pt>
    <dgm:pt modelId="{65D5F3AF-E1A3-3646-866D-001BC454627C}" type="pres">
      <dgm:prSet presAssocID="{3FF2748A-A859-6746-B04C-3124B1126789}" presName="rootText" presStyleLbl="node3" presStyleIdx="3" presStyleCnt="10">
        <dgm:presLayoutVars>
          <dgm:chPref val="3"/>
        </dgm:presLayoutVars>
      </dgm:prSet>
      <dgm:spPr/>
      <dgm:t>
        <a:bodyPr/>
        <a:lstStyle/>
        <a:p>
          <a:endParaRPr lang="en-US"/>
        </a:p>
      </dgm:t>
    </dgm:pt>
    <dgm:pt modelId="{E30B35B8-808C-E746-A736-6A76D890C2C8}" type="pres">
      <dgm:prSet presAssocID="{3FF2748A-A859-6746-B04C-3124B1126789}" presName="rootConnector" presStyleLbl="node3" presStyleIdx="3" presStyleCnt="10"/>
      <dgm:spPr/>
    </dgm:pt>
    <dgm:pt modelId="{002464A7-D1A0-8D44-932C-805C8150B7D8}" type="pres">
      <dgm:prSet presAssocID="{3FF2748A-A859-6746-B04C-3124B1126789}" presName="hierChild4" presStyleCnt="0"/>
      <dgm:spPr/>
    </dgm:pt>
    <dgm:pt modelId="{A9AAE1D6-A7E8-D147-841D-4AAD21AB476C}" type="pres">
      <dgm:prSet presAssocID="{3FF2748A-A859-6746-B04C-3124B1126789}" presName="hierChild5" presStyleCnt="0"/>
      <dgm:spPr/>
    </dgm:pt>
    <dgm:pt modelId="{EA148818-2CE8-AF43-BAAE-47FD5654B7A0}" type="pres">
      <dgm:prSet presAssocID="{0A95407D-6F62-AE40-853C-5ABE49D238A1}" presName="Name37" presStyleLbl="parChTrans1D3" presStyleIdx="4" presStyleCnt="10"/>
      <dgm:spPr/>
    </dgm:pt>
    <dgm:pt modelId="{B0E70C93-C96A-464F-8932-4A2E002709BA}" type="pres">
      <dgm:prSet presAssocID="{78A95166-0C76-044E-B7F9-F64ECF064921}" presName="hierRoot2" presStyleCnt="0">
        <dgm:presLayoutVars>
          <dgm:hierBranch val="init"/>
        </dgm:presLayoutVars>
      </dgm:prSet>
      <dgm:spPr/>
    </dgm:pt>
    <dgm:pt modelId="{4EC20471-0AA4-9542-8AFB-07F9BB1A0F32}" type="pres">
      <dgm:prSet presAssocID="{78A95166-0C76-044E-B7F9-F64ECF064921}" presName="rootComposite" presStyleCnt="0"/>
      <dgm:spPr/>
    </dgm:pt>
    <dgm:pt modelId="{730E4522-10E8-8746-B455-7CCF065EAF8D}" type="pres">
      <dgm:prSet presAssocID="{78A95166-0C76-044E-B7F9-F64ECF064921}" presName="rootText" presStyleLbl="node3" presStyleIdx="4" presStyleCnt="10">
        <dgm:presLayoutVars>
          <dgm:chPref val="3"/>
        </dgm:presLayoutVars>
      </dgm:prSet>
      <dgm:spPr/>
      <dgm:t>
        <a:bodyPr/>
        <a:lstStyle/>
        <a:p>
          <a:endParaRPr lang="en-US"/>
        </a:p>
      </dgm:t>
    </dgm:pt>
    <dgm:pt modelId="{A4C7C6C3-6E40-6A4F-80B4-1E801EC02DD1}" type="pres">
      <dgm:prSet presAssocID="{78A95166-0C76-044E-B7F9-F64ECF064921}" presName="rootConnector" presStyleLbl="node3" presStyleIdx="4" presStyleCnt="10"/>
      <dgm:spPr/>
    </dgm:pt>
    <dgm:pt modelId="{A9AC617F-0B72-A24D-A454-5447370BD4B4}" type="pres">
      <dgm:prSet presAssocID="{78A95166-0C76-044E-B7F9-F64ECF064921}" presName="hierChild4" presStyleCnt="0"/>
      <dgm:spPr/>
    </dgm:pt>
    <dgm:pt modelId="{D49A6242-243E-D746-82DA-BE7AC8DD8AF1}" type="pres">
      <dgm:prSet presAssocID="{78A95166-0C76-044E-B7F9-F64ECF064921}" presName="hierChild5" presStyleCnt="0"/>
      <dgm:spPr/>
    </dgm:pt>
    <dgm:pt modelId="{67627A32-7A79-6B4A-94A8-17D68427879B}" type="pres">
      <dgm:prSet presAssocID="{E099E84C-CAA5-1D47-85E4-BAA8D2F46107}" presName="hierChild5" presStyleCnt="0"/>
      <dgm:spPr/>
    </dgm:pt>
    <dgm:pt modelId="{854B00A2-1868-424C-AD14-7D42DCE5C8E5}" type="pres">
      <dgm:prSet presAssocID="{0BFB7E5D-28DA-3F49-80DE-FDD1649C7E11}" presName="Name37" presStyleLbl="parChTrans1D2" presStyleIdx="1" presStyleCnt="3"/>
      <dgm:spPr/>
    </dgm:pt>
    <dgm:pt modelId="{052D5ACD-95AD-4647-A7E6-6CC06DCF8999}" type="pres">
      <dgm:prSet presAssocID="{3EE14439-E38F-934E-A440-9896F6DD3386}" presName="hierRoot2" presStyleCnt="0">
        <dgm:presLayoutVars>
          <dgm:hierBranch val="init"/>
        </dgm:presLayoutVars>
      </dgm:prSet>
      <dgm:spPr/>
    </dgm:pt>
    <dgm:pt modelId="{904D138F-CD81-BF4E-8A58-74FFF07CEA41}" type="pres">
      <dgm:prSet presAssocID="{3EE14439-E38F-934E-A440-9896F6DD3386}" presName="rootComposite" presStyleCnt="0"/>
      <dgm:spPr/>
    </dgm:pt>
    <dgm:pt modelId="{D9117479-A127-5B4F-BC24-782E0494085D}" type="pres">
      <dgm:prSet presAssocID="{3EE14439-E38F-934E-A440-9896F6DD3386}" presName="rootText" presStyleLbl="node2" presStyleIdx="1" presStyleCnt="3">
        <dgm:presLayoutVars>
          <dgm:chPref val="3"/>
        </dgm:presLayoutVars>
      </dgm:prSet>
      <dgm:spPr/>
      <dgm:t>
        <a:bodyPr/>
        <a:lstStyle/>
        <a:p>
          <a:endParaRPr lang="en-US"/>
        </a:p>
      </dgm:t>
    </dgm:pt>
    <dgm:pt modelId="{E1123D25-1E50-0C44-91B6-4FC806EAFB88}" type="pres">
      <dgm:prSet presAssocID="{3EE14439-E38F-934E-A440-9896F6DD3386}" presName="rootConnector" presStyleLbl="node2" presStyleIdx="1" presStyleCnt="3"/>
      <dgm:spPr/>
    </dgm:pt>
    <dgm:pt modelId="{799E2C8B-84BB-1043-8A26-8701D88787D7}" type="pres">
      <dgm:prSet presAssocID="{3EE14439-E38F-934E-A440-9896F6DD3386}" presName="hierChild4" presStyleCnt="0"/>
      <dgm:spPr/>
    </dgm:pt>
    <dgm:pt modelId="{92F3A1FB-537D-314A-9618-515970299D76}" type="pres">
      <dgm:prSet presAssocID="{28B5AC73-9EA6-C544-B9EF-A6295E853DB2}" presName="Name37" presStyleLbl="parChTrans1D3" presStyleIdx="5" presStyleCnt="10"/>
      <dgm:spPr/>
    </dgm:pt>
    <dgm:pt modelId="{BA76E25F-F35B-0640-8A7A-068571DA47A6}" type="pres">
      <dgm:prSet presAssocID="{48C82C49-895D-934D-8F7C-3E98FA83FD93}" presName="hierRoot2" presStyleCnt="0">
        <dgm:presLayoutVars>
          <dgm:hierBranch val="init"/>
        </dgm:presLayoutVars>
      </dgm:prSet>
      <dgm:spPr/>
    </dgm:pt>
    <dgm:pt modelId="{AC539017-A6DC-5A4C-A74D-FD0CB690B917}" type="pres">
      <dgm:prSet presAssocID="{48C82C49-895D-934D-8F7C-3E98FA83FD93}" presName="rootComposite" presStyleCnt="0"/>
      <dgm:spPr/>
    </dgm:pt>
    <dgm:pt modelId="{64DBA1E7-5F25-704A-92D8-8882562CF72B}" type="pres">
      <dgm:prSet presAssocID="{48C82C49-895D-934D-8F7C-3E98FA83FD93}" presName="rootText" presStyleLbl="node3" presStyleIdx="5" presStyleCnt="10">
        <dgm:presLayoutVars>
          <dgm:chPref val="3"/>
        </dgm:presLayoutVars>
      </dgm:prSet>
      <dgm:spPr/>
    </dgm:pt>
    <dgm:pt modelId="{99808A4A-EFD2-6E4A-9408-C30D6AFDF597}" type="pres">
      <dgm:prSet presAssocID="{48C82C49-895D-934D-8F7C-3E98FA83FD93}" presName="rootConnector" presStyleLbl="node3" presStyleIdx="5" presStyleCnt="10"/>
      <dgm:spPr/>
    </dgm:pt>
    <dgm:pt modelId="{3E0B0BFA-56D5-D147-8110-177C89F30492}" type="pres">
      <dgm:prSet presAssocID="{48C82C49-895D-934D-8F7C-3E98FA83FD93}" presName="hierChild4" presStyleCnt="0"/>
      <dgm:spPr/>
    </dgm:pt>
    <dgm:pt modelId="{4412B810-8DFA-594D-92AB-91622DAB5B14}" type="pres">
      <dgm:prSet presAssocID="{48C82C49-895D-934D-8F7C-3E98FA83FD93}" presName="hierChild5" presStyleCnt="0"/>
      <dgm:spPr/>
    </dgm:pt>
    <dgm:pt modelId="{564A92FA-51C2-5949-BCD8-C75DFC369C9B}" type="pres">
      <dgm:prSet presAssocID="{4CD00D03-4DAA-9749-967E-CB84EA76269D}" presName="Name37" presStyleLbl="parChTrans1D3" presStyleIdx="6" presStyleCnt="10"/>
      <dgm:spPr/>
    </dgm:pt>
    <dgm:pt modelId="{F0F147E8-C394-1143-869A-BC4F97CA5A73}" type="pres">
      <dgm:prSet presAssocID="{61FB9B60-6E0B-0248-B19E-4909F475DB91}" presName="hierRoot2" presStyleCnt="0">
        <dgm:presLayoutVars>
          <dgm:hierBranch val="init"/>
        </dgm:presLayoutVars>
      </dgm:prSet>
      <dgm:spPr/>
    </dgm:pt>
    <dgm:pt modelId="{087CE966-49F5-9B44-9C6C-10CFF64462A1}" type="pres">
      <dgm:prSet presAssocID="{61FB9B60-6E0B-0248-B19E-4909F475DB91}" presName="rootComposite" presStyleCnt="0"/>
      <dgm:spPr/>
    </dgm:pt>
    <dgm:pt modelId="{3A8CEC86-04D2-FC4F-89EE-CF475CE366BE}" type="pres">
      <dgm:prSet presAssocID="{61FB9B60-6E0B-0248-B19E-4909F475DB91}" presName="rootText" presStyleLbl="node3" presStyleIdx="6" presStyleCnt="10">
        <dgm:presLayoutVars>
          <dgm:chPref val="3"/>
        </dgm:presLayoutVars>
      </dgm:prSet>
      <dgm:spPr/>
      <dgm:t>
        <a:bodyPr/>
        <a:lstStyle/>
        <a:p>
          <a:endParaRPr lang="en-US"/>
        </a:p>
      </dgm:t>
    </dgm:pt>
    <dgm:pt modelId="{CE51B864-B3B5-D44C-BF11-9779D51EF01A}" type="pres">
      <dgm:prSet presAssocID="{61FB9B60-6E0B-0248-B19E-4909F475DB91}" presName="rootConnector" presStyleLbl="node3" presStyleIdx="6" presStyleCnt="10"/>
      <dgm:spPr/>
    </dgm:pt>
    <dgm:pt modelId="{D26BE597-FF9D-AC4C-B323-AC11E5ACB8C7}" type="pres">
      <dgm:prSet presAssocID="{61FB9B60-6E0B-0248-B19E-4909F475DB91}" presName="hierChild4" presStyleCnt="0"/>
      <dgm:spPr/>
    </dgm:pt>
    <dgm:pt modelId="{A932F4EF-4C74-E04C-BFAE-C278DE1598C4}" type="pres">
      <dgm:prSet presAssocID="{61FB9B60-6E0B-0248-B19E-4909F475DB91}" presName="hierChild5" presStyleCnt="0"/>
      <dgm:spPr/>
    </dgm:pt>
    <dgm:pt modelId="{6B889912-3511-694F-80E2-68993059B9B1}" type="pres">
      <dgm:prSet presAssocID="{3EE14439-E38F-934E-A440-9896F6DD3386}" presName="hierChild5" presStyleCnt="0"/>
      <dgm:spPr/>
    </dgm:pt>
    <dgm:pt modelId="{767B4D30-6B64-B841-9872-907143622AA0}" type="pres">
      <dgm:prSet presAssocID="{02AFC814-F4F0-2944-889B-DD7DACC7D63C}" presName="Name37" presStyleLbl="parChTrans1D2" presStyleIdx="2" presStyleCnt="3"/>
      <dgm:spPr/>
    </dgm:pt>
    <dgm:pt modelId="{CE759399-F9F0-9A4D-95C7-59AAECEFDD7A}" type="pres">
      <dgm:prSet presAssocID="{D04757EB-57AE-7C40-B44D-E640AC168BA1}" presName="hierRoot2" presStyleCnt="0">
        <dgm:presLayoutVars>
          <dgm:hierBranch val="init"/>
        </dgm:presLayoutVars>
      </dgm:prSet>
      <dgm:spPr/>
    </dgm:pt>
    <dgm:pt modelId="{BBFCFE91-552B-B04D-93B8-73B286AF46E8}" type="pres">
      <dgm:prSet presAssocID="{D04757EB-57AE-7C40-B44D-E640AC168BA1}" presName="rootComposite" presStyleCnt="0"/>
      <dgm:spPr/>
    </dgm:pt>
    <dgm:pt modelId="{F683E72E-5835-9E4E-856B-13BD3567FEA4}" type="pres">
      <dgm:prSet presAssocID="{D04757EB-57AE-7C40-B44D-E640AC168BA1}" presName="rootText" presStyleLbl="node2" presStyleIdx="2" presStyleCnt="3">
        <dgm:presLayoutVars>
          <dgm:chPref val="3"/>
        </dgm:presLayoutVars>
      </dgm:prSet>
      <dgm:spPr/>
    </dgm:pt>
    <dgm:pt modelId="{F9C3F053-6906-E945-BE3D-6EDC4C2E47A0}" type="pres">
      <dgm:prSet presAssocID="{D04757EB-57AE-7C40-B44D-E640AC168BA1}" presName="rootConnector" presStyleLbl="node2" presStyleIdx="2" presStyleCnt="3"/>
      <dgm:spPr/>
    </dgm:pt>
    <dgm:pt modelId="{7385ADA0-E699-BC49-9F55-8C8D9E8C21F9}" type="pres">
      <dgm:prSet presAssocID="{D04757EB-57AE-7C40-B44D-E640AC168BA1}" presName="hierChild4" presStyleCnt="0"/>
      <dgm:spPr/>
    </dgm:pt>
    <dgm:pt modelId="{22C6A933-974B-5248-A332-6C18ED675053}" type="pres">
      <dgm:prSet presAssocID="{7C6E8D97-0959-F244-9EAC-B627454F4B41}" presName="Name37" presStyleLbl="parChTrans1D3" presStyleIdx="7" presStyleCnt="10"/>
      <dgm:spPr/>
    </dgm:pt>
    <dgm:pt modelId="{B2EBD658-0DBA-3649-B8F2-411342E3158C}" type="pres">
      <dgm:prSet presAssocID="{7B992696-C1FB-4B41-9866-5631053EABD8}" presName="hierRoot2" presStyleCnt="0">
        <dgm:presLayoutVars>
          <dgm:hierBranch val="init"/>
        </dgm:presLayoutVars>
      </dgm:prSet>
      <dgm:spPr/>
    </dgm:pt>
    <dgm:pt modelId="{475BA3A0-F14F-9B4D-A0C5-3A7A6BB9370F}" type="pres">
      <dgm:prSet presAssocID="{7B992696-C1FB-4B41-9866-5631053EABD8}" presName="rootComposite" presStyleCnt="0"/>
      <dgm:spPr/>
    </dgm:pt>
    <dgm:pt modelId="{986ACA25-67B4-5E40-A41F-18EF4C06502D}" type="pres">
      <dgm:prSet presAssocID="{7B992696-C1FB-4B41-9866-5631053EABD8}" presName="rootText" presStyleLbl="node3" presStyleIdx="7" presStyleCnt="10">
        <dgm:presLayoutVars>
          <dgm:chPref val="3"/>
        </dgm:presLayoutVars>
      </dgm:prSet>
      <dgm:spPr/>
      <dgm:t>
        <a:bodyPr/>
        <a:lstStyle/>
        <a:p>
          <a:endParaRPr lang="en-US"/>
        </a:p>
      </dgm:t>
    </dgm:pt>
    <dgm:pt modelId="{288410CE-4022-3D42-A45D-82942FC434FD}" type="pres">
      <dgm:prSet presAssocID="{7B992696-C1FB-4B41-9866-5631053EABD8}" presName="rootConnector" presStyleLbl="node3" presStyleIdx="7" presStyleCnt="10"/>
      <dgm:spPr/>
    </dgm:pt>
    <dgm:pt modelId="{6E13A80F-E170-C64D-ABB0-593BAF776B04}" type="pres">
      <dgm:prSet presAssocID="{7B992696-C1FB-4B41-9866-5631053EABD8}" presName="hierChild4" presStyleCnt="0"/>
      <dgm:spPr/>
    </dgm:pt>
    <dgm:pt modelId="{90A645B9-9A88-5E4E-A3BA-CC206937C193}" type="pres">
      <dgm:prSet presAssocID="{7B992696-C1FB-4B41-9866-5631053EABD8}" presName="hierChild5" presStyleCnt="0"/>
      <dgm:spPr/>
    </dgm:pt>
    <dgm:pt modelId="{B3D06035-EAB8-0642-92E8-B9774DB70E5B}" type="pres">
      <dgm:prSet presAssocID="{969DC560-B6E0-A545-9A72-2F6BC6B3A3BC}" presName="Name37" presStyleLbl="parChTrans1D3" presStyleIdx="8" presStyleCnt="10"/>
      <dgm:spPr/>
    </dgm:pt>
    <dgm:pt modelId="{46273D5A-A364-E44C-9E96-11469BF214D4}" type="pres">
      <dgm:prSet presAssocID="{8FDA9350-436A-884D-A3E5-FBEE222525B6}" presName="hierRoot2" presStyleCnt="0">
        <dgm:presLayoutVars>
          <dgm:hierBranch val="init"/>
        </dgm:presLayoutVars>
      </dgm:prSet>
      <dgm:spPr/>
    </dgm:pt>
    <dgm:pt modelId="{DF719302-BFF3-0D4E-BFD3-069A2C98DE2F}" type="pres">
      <dgm:prSet presAssocID="{8FDA9350-436A-884D-A3E5-FBEE222525B6}" presName="rootComposite" presStyleCnt="0"/>
      <dgm:spPr/>
    </dgm:pt>
    <dgm:pt modelId="{463A004C-7CD1-134B-AD47-148CD990D2DD}" type="pres">
      <dgm:prSet presAssocID="{8FDA9350-436A-884D-A3E5-FBEE222525B6}" presName="rootText" presStyleLbl="node3" presStyleIdx="8" presStyleCnt="10">
        <dgm:presLayoutVars>
          <dgm:chPref val="3"/>
        </dgm:presLayoutVars>
      </dgm:prSet>
      <dgm:spPr/>
      <dgm:t>
        <a:bodyPr/>
        <a:lstStyle/>
        <a:p>
          <a:endParaRPr lang="en-US"/>
        </a:p>
      </dgm:t>
    </dgm:pt>
    <dgm:pt modelId="{D97C7624-1627-9744-B51A-1E55DBB7BCCF}" type="pres">
      <dgm:prSet presAssocID="{8FDA9350-436A-884D-A3E5-FBEE222525B6}" presName="rootConnector" presStyleLbl="node3" presStyleIdx="8" presStyleCnt="10"/>
      <dgm:spPr/>
    </dgm:pt>
    <dgm:pt modelId="{DC68E52D-3817-3147-862F-975EB240BCA6}" type="pres">
      <dgm:prSet presAssocID="{8FDA9350-436A-884D-A3E5-FBEE222525B6}" presName="hierChild4" presStyleCnt="0"/>
      <dgm:spPr/>
    </dgm:pt>
    <dgm:pt modelId="{421C53F9-7803-F44D-9664-802905C7F9E9}" type="pres">
      <dgm:prSet presAssocID="{8FDA9350-436A-884D-A3E5-FBEE222525B6}" presName="hierChild5" presStyleCnt="0"/>
      <dgm:spPr/>
    </dgm:pt>
    <dgm:pt modelId="{402ADF8F-4795-C947-96D9-C643A3B71C87}" type="pres">
      <dgm:prSet presAssocID="{A33E7D6B-7565-E34D-A713-6781AC5E9E72}" presName="Name37" presStyleLbl="parChTrans1D3" presStyleIdx="9" presStyleCnt="10"/>
      <dgm:spPr/>
    </dgm:pt>
    <dgm:pt modelId="{BBB1B4FF-CC83-7847-9928-D139C8EE72B5}" type="pres">
      <dgm:prSet presAssocID="{31343B2E-5B19-C449-B9B0-5BC463CD7815}" presName="hierRoot2" presStyleCnt="0">
        <dgm:presLayoutVars>
          <dgm:hierBranch val="init"/>
        </dgm:presLayoutVars>
      </dgm:prSet>
      <dgm:spPr/>
    </dgm:pt>
    <dgm:pt modelId="{72E11BA4-7FD3-D642-A70F-7DDBE21846C3}" type="pres">
      <dgm:prSet presAssocID="{31343B2E-5B19-C449-B9B0-5BC463CD7815}" presName="rootComposite" presStyleCnt="0"/>
      <dgm:spPr/>
    </dgm:pt>
    <dgm:pt modelId="{AF15AA6C-A8D7-4547-877C-5F3F2A643435}" type="pres">
      <dgm:prSet presAssocID="{31343B2E-5B19-C449-B9B0-5BC463CD7815}" presName="rootText" presStyleLbl="node3" presStyleIdx="9" presStyleCnt="10">
        <dgm:presLayoutVars>
          <dgm:chPref val="3"/>
        </dgm:presLayoutVars>
      </dgm:prSet>
      <dgm:spPr/>
    </dgm:pt>
    <dgm:pt modelId="{FC9AFECC-55B5-4E43-B430-777E98C438BF}" type="pres">
      <dgm:prSet presAssocID="{31343B2E-5B19-C449-B9B0-5BC463CD7815}" presName="rootConnector" presStyleLbl="node3" presStyleIdx="9" presStyleCnt="10"/>
      <dgm:spPr/>
    </dgm:pt>
    <dgm:pt modelId="{2D89A52E-CA2B-F248-A966-A1D9B63FE73E}" type="pres">
      <dgm:prSet presAssocID="{31343B2E-5B19-C449-B9B0-5BC463CD7815}" presName="hierChild4" presStyleCnt="0"/>
      <dgm:spPr/>
    </dgm:pt>
    <dgm:pt modelId="{CEFCEFD6-1786-7340-86D6-6C0C07F055DF}" type="pres">
      <dgm:prSet presAssocID="{31343B2E-5B19-C449-B9B0-5BC463CD7815}" presName="hierChild5" presStyleCnt="0"/>
      <dgm:spPr/>
    </dgm:pt>
    <dgm:pt modelId="{BAEAB72F-95BB-C34F-A83F-D6A553A1C383}" type="pres">
      <dgm:prSet presAssocID="{D04757EB-57AE-7C40-B44D-E640AC168BA1}" presName="hierChild5" presStyleCnt="0"/>
      <dgm:spPr/>
    </dgm:pt>
    <dgm:pt modelId="{3DF6C8A5-6180-7C49-BE52-0336F190B8D6}" type="pres">
      <dgm:prSet presAssocID="{F2D612AA-3126-0845-B123-2AD1DB4A2E1A}" presName="hierChild3" presStyleCnt="0"/>
      <dgm:spPr/>
    </dgm:pt>
  </dgm:ptLst>
  <dgm:cxnLst>
    <dgm:cxn modelId="{16B10D53-166B-834A-BCE7-ACB2FAB22204}" srcId="{E099E84C-CAA5-1D47-85E4-BAA8D2F46107}" destId="{062DBFDE-423D-A147-BE2F-6B489A050977}" srcOrd="0" destOrd="0" parTransId="{AB2E3099-EBFE-EE49-8EC7-ECBD568E74D7}" sibTransId="{F657F682-D209-BD45-BACE-0DFB065329B3}"/>
    <dgm:cxn modelId="{8184F1F0-5D73-8440-8445-37C352DD3E23}" type="presOf" srcId="{AB2E3099-EBFE-EE49-8EC7-ECBD568E74D7}" destId="{FAF7A06F-7D3F-C04F-ACB4-E872238D362E}" srcOrd="0" destOrd="0" presId="urn:microsoft.com/office/officeart/2005/8/layout/orgChart1"/>
    <dgm:cxn modelId="{EC65B27A-187C-8140-82A2-11FCD47EFC09}" srcId="{E099E84C-CAA5-1D47-85E4-BAA8D2F46107}" destId="{4FB3900B-19EF-574B-A893-CC3C59F5FB49}" srcOrd="1" destOrd="0" parTransId="{76D6FCDF-4A51-E446-89FE-F8FBE581A289}" sibTransId="{0E21874B-F7B2-9D43-ACBC-A61310BEF3FE}"/>
    <dgm:cxn modelId="{2434BCBE-D480-E142-8784-4A21A1B1286B}" type="presOf" srcId="{48C82C49-895D-934D-8F7C-3E98FA83FD93}" destId="{64DBA1E7-5F25-704A-92D8-8882562CF72B}" srcOrd="0" destOrd="0" presId="urn:microsoft.com/office/officeart/2005/8/layout/orgChart1"/>
    <dgm:cxn modelId="{6C14177E-EB54-304E-A52E-35B28BF09E84}" type="presOf" srcId="{D04757EB-57AE-7C40-B44D-E640AC168BA1}" destId="{F683E72E-5835-9E4E-856B-13BD3567FEA4}" srcOrd="0" destOrd="0" presId="urn:microsoft.com/office/officeart/2005/8/layout/orgChart1"/>
    <dgm:cxn modelId="{16357D61-B394-094B-805C-734B25E6A4C5}" srcId="{3EE14439-E38F-934E-A440-9896F6DD3386}" destId="{61FB9B60-6E0B-0248-B19E-4909F475DB91}" srcOrd="1" destOrd="0" parTransId="{4CD00D03-4DAA-9749-967E-CB84EA76269D}" sibTransId="{F21D73E5-DB32-CB44-A2A6-9891ADFE7A30}"/>
    <dgm:cxn modelId="{5D6E07A2-477B-2F46-9101-477B48BF31DE}" type="presOf" srcId="{4FB3900B-19EF-574B-A893-CC3C59F5FB49}" destId="{81750888-836D-5B4B-B11A-D2815CB7243A}" srcOrd="1" destOrd="0" presId="urn:microsoft.com/office/officeart/2005/8/layout/orgChart1"/>
    <dgm:cxn modelId="{4EF7E89B-C390-264E-AC2A-9BE23C532DA7}" type="presOf" srcId="{0BFB7E5D-28DA-3F49-80DE-FDD1649C7E11}" destId="{854B00A2-1868-424C-AD14-7D42DCE5C8E5}" srcOrd="0" destOrd="0" presId="urn:microsoft.com/office/officeart/2005/8/layout/orgChart1"/>
    <dgm:cxn modelId="{7790EDA1-FCEE-DF42-A2AE-923F409E4661}" type="presOf" srcId="{C931A6D5-3A11-B842-ACE0-4BACC19FDDDB}" destId="{168CC628-0BD2-1749-9471-56ADB8E9881F}" srcOrd="0" destOrd="0" presId="urn:microsoft.com/office/officeart/2005/8/layout/orgChart1"/>
    <dgm:cxn modelId="{EC8D7387-2275-CC47-B90C-C67910A5330F}" srcId="{F2D612AA-3126-0845-B123-2AD1DB4A2E1A}" destId="{3EE14439-E38F-934E-A440-9896F6DD3386}" srcOrd="1" destOrd="0" parTransId="{0BFB7E5D-28DA-3F49-80DE-FDD1649C7E11}" sibTransId="{7ACA91EA-1308-6540-A382-EDBF6532FE79}"/>
    <dgm:cxn modelId="{B19A74E0-8D1B-C34F-AA40-B2437BECB8E1}" type="presOf" srcId="{062DBFDE-423D-A147-BE2F-6B489A050977}" destId="{B9269BA5-CBFE-9F4F-A527-FEED6B4E04F5}" srcOrd="0" destOrd="0" presId="urn:microsoft.com/office/officeart/2005/8/layout/orgChart1"/>
    <dgm:cxn modelId="{A4197693-DC32-B940-AF7C-C43272D57166}" type="presOf" srcId="{3EE14439-E38F-934E-A440-9896F6DD3386}" destId="{E1123D25-1E50-0C44-91B6-4FC806EAFB88}" srcOrd="1" destOrd="0" presId="urn:microsoft.com/office/officeart/2005/8/layout/orgChart1"/>
    <dgm:cxn modelId="{774D1E91-D135-B343-9778-39B9598713AE}" srcId="{F2D612AA-3126-0845-B123-2AD1DB4A2E1A}" destId="{D04757EB-57AE-7C40-B44D-E640AC168BA1}" srcOrd="2" destOrd="0" parTransId="{02AFC814-F4F0-2944-889B-DD7DACC7D63C}" sibTransId="{5A11846A-FE43-6A40-BB17-8CD75ED46692}"/>
    <dgm:cxn modelId="{2B67EF4C-D602-6B46-BA35-9547B04B149C}" type="presOf" srcId="{D04757EB-57AE-7C40-B44D-E640AC168BA1}" destId="{F9C3F053-6906-E945-BE3D-6EDC4C2E47A0}" srcOrd="1" destOrd="0" presId="urn:microsoft.com/office/officeart/2005/8/layout/orgChart1"/>
    <dgm:cxn modelId="{6F967038-A3CF-B649-A9F6-1DC407F1194A}" srcId="{F2D612AA-3126-0845-B123-2AD1DB4A2E1A}" destId="{E099E84C-CAA5-1D47-85E4-BAA8D2F46107}" srcOrd="0" destOrd="0" parTransId="{0FA2320E-A32C-3242-86B3-289C6C6DA64E}" sibTransId="{85F19AAF-2288-7044-A8CE-7B54B6758F72}"/>
    <dgm:cxn modelId="{07A4E9BF-B4FE-8045-95F2-80AA5D619E58}" type="presOf" srcId="{3EE14439-E38F-934E-A440-9896F6DD3386}" destId="{D9117479-A127-5B4F-BC24-782E0494085D}" srcOrd="0" destOrd="0" presId="urn:microsoft.com/office/officeart/2005/8/layout/orgChart1"/>
    <dgm:cxn modelId="{B6EB1A14-FC1A-B64F-B35F-413721554C06}" type="presOf" srcId="{E099E84C-CAA5-1D47-85E4-BAA8D2F46107}" destId="{30EFCB8C-AEE2-0A46-9BE2-2B549AB0BBC6}" srcOrd="1" destOrd="0" presId="urn:microsoft.com/office/officeart/2005/8/layout/orgChart1"/>
    <dgm:cxn modelId="{1D893DB7-5A47-B947-8F64-91144098E6F4}" type="presOf" srcId="{78A95166-0C76-044E-B7F9-F64ECF064921}" destId="{730E4522-10E8-8746-B455-7CCF065EAF8D}" srcOrd="0" destOrd="0" presId="urn:microsoft.com/office/officeart/2005/8/layout/orgChart1"/>
    <dgm:cxn modelId="{99C02864-2E27-1542-80B2-4743880CA052}" srcId="{E099E84C-CAA5-1D47-85E4-BAA8D2F46107}" destId="{78A95166-0C76-044E-B7F9-F64ECF064921}" srcOrd="4" destOrd="0" parTransId="{0A95407D-6F62-AE40-853C-5ABE49D238A1}" sibTransId="{12A50339-72C8-724E-AF04-7FBD3FE0B814}"/>
    <dgm:cxn modelId="{3D4EABB5-7491-8945-8C25-03F9416963BE}" type="presOf" srcId="{062DBFDE-423D-A147-BE2F-6B489A050977}" destId="{8DA465B7-53C5-F34A-A1C3-E9A781AFD967}" srcOrd="1" destOrd="0" presId="urn:microsoft.com/office/officeart/2005/8/layout/orgChart1"/>
    <dgm:cxn modelId="{7289A9CB-2D80-AB42-80A0-AF5871747C98}" type="presOf" srcId="{8B532FAE-6A8F-D341-896A-27233AEC8550}" destId="{93D3B39B-F3D4-6748-A072-B53A51357D3D}" srcOrd="0" destOrd="0" presId="urn:microsoft.com/office/officeart/2005/8/layout/orgChart1"/>
    <dgm:cxn modelId="{18C42B28-6FF5-B04C-96FE-B44769756DF3}" type="presOf" srcId="{7C6E8D97-0959-F244-9EAC-B627454F4B41}" destId="{22C6A933-974B-5248-A332-6C18ED675053}" srcOrd="0" destOrd="0" presId="urn:microsoft.com/office/officeart/2005/8/layout/orgChart1"/>
    <dgm:cxn modelId="{4BEC5BDE-6249-A346-8468-D546F7398EE0}" srcId="{D04757EB-57AE-7C40-B44D-E640AC168BA1}" destId="{8FDA9350-436A-884D-A3E5-FBEE222525B6}" srcOrd="1" destOrd="0" parTransId="{969DC560-B6E0-A545-9A72-2F6BC6B3A3BC}" sibTransId="{C5AADB65-59AB-A94E-B213-FEA876305BC0}"/>
    <dgm:cxn modelId="{4B91C062-D98E-B040-847B-CA1D2DB6582A}" type="presOf" srcId="{F2D612AA-3126-0845-B123-2AD1DB4A2E1A}" destId="{25347807-29E5-C440-A0AA-BAD4A9B958FB}" srcOrd="1" destOrd="0" presId="urn:microsoft.com/office/officeart/2005/8/layout/orgChart1"/>
    <dgm:cxn modelId="{271D6B01-9B70-5E48-A509-F63695050E95}" srcId="{D04757EB-57AE-7C40-B44D-E640AC168BA1}" destId="{7B992696-C1FB-4B41-9866-5631053EABD8}" srcOrd="0" destOrd="0" parTransId="{7C6E8D97-0959-F244-9EAC-B627454F4B41}" sibTransId="{7CDF5267-020D-8243-8B46-1B58D7EBA509}"/>
    <dgm:cxn modelId="{A89884DD-BB4D-D748-B932-1DF888A17A42}" type="presOf" srcId="{EB1AB3FE-03B9-5240-A5F0-CC79AEF5A1C8}" destId="{87627562-F555-3E4E-984F-E0074E1E2996}" srcOrd="0" destOrd="0" presId="urn:microsoft.com/office/officeart/2005/8/layout/orgChart1"/>
    <dgm:cxn modelId="{6FA25082-589A-334A-8D8B-991C8CE5089F}" type="presOf" srcId="{28B5AC73-9EA6-C544-B9EF-A6295E853DB2}" destId="{92F3A1FB-537D-314A-9618-515970299D76}" srcOrd="0" destOrd="0" presId="urn:microsoft.com/office/officeart/2005/8/layout/orgChart1"/>
    <dgm:cxn modelId="{A4D2D71E-EBDB-6C47-BEFE-F72716AFE45B}" type="presOf" srcId="{4CD00D03-4DAA-9749-967E-CB84EA76269D}" destId="{564A92FA-51C2-5949-BCD8-C75DFC369C9B}" srcOrd="0" destOrd="0" presId="urn:microsoft.com/office/officeart/2005/8/layout/orgChart1"/>
    <dgm:cxn modelId="{7D0A3AE9-49E5-8747-AA18-191D2844556B}" type="presOf" srcId="{C931A6D5-3A11-B842-ACE0-4BACC19FDDDB}" destId="{7DB37D98-DA0B-774A-AF08-3A0D1C5EA539}" srcOrd="1" destOrd="0" presId="urn:microsoft.com/office/officeart/2005/8/layout/orgChart1"/>
    <dgm:cxn modelId="{5A9805AF-132C-094D-91A2-A835D53B9361}" type="presOf" srcId="{3FF2748A-A859-6746-B04C-3124B1126789}" destId="{65D5F3AF-E1A3-3646-866D-001BC454627C}" srcOrd="0" destOrd="0" presId="urn:microsoft.com/office/officeart/2005/8/layout/orgChart1"/>
    <dgm:cxn modelId="{2B9B5568-0112-BA43-AB24-325AAF035045}" type="presOf" srcId="{61FB9B60-6E0B-0248-B19E-4909F475DB91}" destId="{3A8CEC86-04D2-FC4F-89EE-CF475CE366BE}" srcOrd="0" destOrd="0" presId="urn:microsoft.com/office/officeart/2005/8/layout/orgChart1"/>
    <dgm:cxn modelId="{73DB690E-4BF9-CC4B-9594-911C459BD5EC}" type="presOf" srcId="{02AFC814-F4F0-2944-889B-DD7DACC7D63C}" destId="{767B4D30-6B64-B841-9872-907143622AA0}" srcOrd="0" destOrd="0" presId="urn:microsoft.com/office/officeart/2005/8/layout/orgChart1"/>
    <dgm:cxn modelId="{2EDF2DD1-440D-5042-85AA-B7945E7837B7}" type="presOf" srcId="{A33E7D6B-7565-E34D-A713-6781AC5E9E72}" destId="{402ADF8F-4795-C947-96D9-C643A3B71C87}" srcOrd="0" destOrd="0" presId="urn:microsoft.com/office/officeart/2005/8/layout/orgChart1"/>
    <dgm:cxn modelId="{4FA5E336-A337-D14B-B8DF-98389C85CC8B}" type="presOf" srcId="{8FDA9350-436A-884D-A3E5-FBEE222525B6}" destId="{D97C7624-1627-9744-B51A-1E55DBB7BCCF}" srcOrd="1" destOrd="0" presId="urn:microsoft.com/office/officeart/2005/8/layout/orgChart1"/>
    <dgm:cxn modelId="{9D45182D-740F-BE4D-8CD5-BB5E56695052}" type="presOf" srcId="{F2D612AA-3126-0845-B123-2AD1DB4A2E1A}" destId="{B84EC121-4EFA-7C47-BBBC-16EEA39519E3}" srcOrd="0" destOrd="0" presId="urn:microsoft.com/office/officeart/2005/8/layout/orgChart1"/>
    <dgm:cxn modelId="{269697DE-0CFB-434B-A15F-2C0909EADA85}" type="presOf" srcId="{31343B2E-5B19-C449-B9B0-5BC463CD7815}" destId="{FC9AFECC-55B5-4E43-B430-777E98C438BF}" srcOrd="1" destOrd="0" presId="urn:microsoft.com/office/officeart/2005/8/layout/orgChart1"/>
    <dgm:cxn modelId="{28AD78D8-3E6E-FE45-803F-CECDB611D23B}" srcId="{E099E84C-CAA5-1D47-85E4-BAA8D2F46107}" destId="{C931A6D5-3A11-B842-ACE0-4BACC19FDDDB}" srcOrd="2" destOrd="0" parTransId="{7EFDA586-E78C-AE46-9A82-A79514BFC298}" sibTransId="{D508C2C9-8C07-9C4D-8868-0CBA2FDD8812}"/>
    <dgm:cxn modelId="{96C2F7C2-14BE-794B-B3EA-B4B39AFF71E2}" type="presOf" srcId="{31343B2E-5B19-C449-B9B0-5BC463CD7815}" destId="{AF15AA6C-A8D7-4547-877C-5F3F2A643435}" srcOrd="0" destOrd="0" presId="urn:microsoft.com/office/officeart/2005/8/layout/orgChart1"/>
    <dgm:cxn modelId="{244294DB-E91D-7B4F-A137-EF9BBD941914}" type="presOf" srcId="{0A95407D-6F62-AE40-853C-5ABE49D238A1}" destId="{EA148818-2CE8-AF43-BAAE-47FD5654B7A0}" srcOrd="0" destOrd="0" presId="urn:microsoft.com/office/officeart/2005/8/layout/orgChart1"/>
    <dgm:cxn modelId="{E8CAD636-EEAD-8C41-8F92-23A8EFF92A7B}" type="presOf" srcId="{4FB3900B-19EF-574B-A893-CC3C59F5FB49}" destId="{9A0F5C29-0CEA-1D48-B18C-7F1ECD56BBE3}" srcOrd="0" destOrd="0" presId="urn:microsoft.com/office/officeart/2005/8/layout/orgChart1"/>
    <dgm:cxn modelId="{F19525C9-00E6-D745-B248-2659F676A5EA}" type="presOf" srcId="{7B992696-C1FB-4B41-9866-5631053EABD8}" destId="{986ACA25-67B4-5E40-A41F-18EF4C06502D}" srcOrd="0" destOrd="0" presId="urn:microsoft.com/office/officeart/2005/8/layout/orgChart1"/>
    <dgm:cxn modelId="{D790394A-E6BF-774C-8B84-8E0222F032EA}" type="presOf" srcId="{8FDA9350-436A-884D-A3E5-FBEE222525B6}" destId="{463A004C-7CD1-134B-AD47-148CD990D2DD}" srcOrd="0" destOrd="0" presId="urn:microsoft.com/office/officeart/2005/8/layout/orgChart1"/>
    <dgm:cxn modelId="{804FF295-9595-3840-BC4A-50E99623AE8B}" srcId="{EB1AB3FE-03B9-5240-A5F0-CC79AEF5A1C8}" destId="{F2D612AA-3126-0845-B123-2AD1DB4A2E1A}" srcOrd="0" destOrd="0" parTransId="{F6C9F7CE-AE7A-434C-A8A0-A27BCCDD2E4B}" sibTransId="{32B9041C-9D3C-8C46-81CF-8B9C4216211B}"/>
    <dgm:cxn modelId="{9B41F649-E11F-8C45-8FE1-79675668CBC1}" type="presOf" srcId="{969DC560-B6E0-A545-9A72-2F6BC6B3A3BC}" destId="{B3D06035-EAB8-0642-92E8-B9774DB70E5B}" srcOrd="0" destOrd="0" presId="urn:microsoft.com/office/officeart/2005/8/layout/orgChart1"/>
    <dgm:cxn modelId="{E4341181-CA75-ED46-ABB2-6B8C8F0D0373}" srcId="{E099E84C-CAA5-1D47-85E4-BAA8D2F46107}" destId="{3FF2748A-A859-6746-B04C-3124B1126789}" srcOrd="3" destOrd="0" parTransId="{8B532FAE-6A8F-D341-896A-27233AEC8550}" sibTransId="{2852F30D-EF51-154C-8630-3C4D5438DAA5}"/>
    <dgm:cxn modelId="{D19AEDB9-56AF-1B41-80CB-708A29EC3F0C}" type="presOf" srcId="{78A95166-0C76-044E-B7F9-F64ECF064921}" destId="{A4C7C6C3-6E40-6A4F-80B4-1E801EC02DD1}" srcOrd="1" destOrd="0" presId="urn:microsoft.com/office/officeart/2005/8/layout/orgChart1"/>
    <dgm:cxn modelId="{EFF6D9D2-EA1E-AA4D-B160-A137D769FA37}" type="presOf" srcId="{E099E84C-CAA5-1D47-85E4-BAA8D2F46107}" destId="{EBA913BA-CD51-DD49-AF3A-E00D567DC006}" srcOrd="0" destOrd="0" presId="urn:microsoft.com/office/officeart/2005/8/layout/orgChart1"/>
    <dgm:cxn modelId="{CBE19EA0-AA17-4543-BD6B-FDB1C5039AE5}" srcId="{D04757EB-57AE-7C40-B44D-E640AC168BA1}" destId="{31343B2E-5B19-C449-B9B0-5BC463CD7815}" srcOrd="2" destOrd="0" parTransId="{A33E7D6B-7565-E34D-A713-6781AC5E9E72}" sibTransId="{C2FE0EFB-57AA-174D-B28C-A193547EFDE0}"/>
    <dgm:cxn modelId="{B1E6E4CD-40A7-244F-852E-B46250D7B313}" type="presOf" srcId="{7B992696-C1FB-4B41-9866-5631053EABD8}" destId="{288410CE-4022-3D42-A45D-82942FC434FD}" srcOrd="1" destOrd="0" presId="urn:microsoft.com/office/officeart/2005/8/layout/orgChart1"/>
    <dgm:cxn modelId="{52B93351-55D2-D746-8288-224FB79CAD77}" type="presOf" srcId="{7EFDA586-E78C-AE46-9A82-A79514BFC298}" destId="{9377EF96-4BD0-2D46-AA29-90DF9D403E0F}" srcOrd="0" destOrd="0" presId="urn:microsoft.com/office/officeart/2005/8/layout/orgChart1"/>
    <dgm:cxn modelId="{7D0E656A-8D53-4547-B370-78C49AFC77AD}" type="presOf" srcId="{61FB9B60-6E0B-0248-B19E-4909F475DB91}" destId="{CE51B864-B3B5-D44C-BF11-9779D51EF01A}" srcOrd="1" destOrd="0" presId="urn:microsoft.com/office/officeart/2005/8/layout/orgChart1"/>
    <dgm:cxn modelId="{EB82FDAE-8EF9-AD47-A2DB-7DAB08EF7B7F}" srcId="{3EE14439-E38F-934E-A440-9896F6DD3386}" destId="{48C82C49-895D-934D-8F7C-3E98FA83FD93}" srcOrd="0" destOrd="0" parTransId="{28B5AC73-9EA6-C544-B9EF-A6295E853DB2}" sibTransId="{DB578C29-34BD-F540-B4A7-5C00A76376DE}"/>
    <dgm:cxn modelId="{B4038C1B-534F-E445-B704-612440DD761B}" type="presOf" srcId="{48C82C49-895D-934D-8F7C-3E98FA83FD93}" destId="{99808A4A-EFD2-6E4A-9408-C30D6AFDF597}" srcOrd="1" destOrd="0" presId="urn:microsoft.com/office/officeart/2005/8/layout/orgChart1"/>
    <dgm:cxn modelId="{4E7D13BB-AE1C-0C45-B364-326EF6BBDE7E}" type="presOf" srcId="{0FA2320E-A32C-3242-86B3-289C6C6DA64E}" destId="{820A50D9-A140-4A49-B6CF-011F0B976823}" srcOrd="0" destOrd="0" presId="urn:microsoft.com/office/officeart/2005/8/layout/orgChart1"/>
    <dgm:cxn modelId="{D0463B9D-2E4A-A645-9D3E-DE2E110CAD2F}" type="presOf" srcId="{3FF2748A-A859-6746-B04C-3124B1126789}" destId="{E30B35B8-808C-E746-A736-6A76D890C2C8}" srcOrd="1" destOrd="0" presId="urn:microsoft.com/office/officeart/2005/8/layout/orgChart1"/>
    <dgm:cxn modelId="{143A51A1-F074-3849-91AD-418FDF8C06BA}" type="presOf" srcId="{76D6FCDF-4A51-E446-89FE-F8FBE581A289}" destId="{4293ED14-051F-7344-B9E6-F4C5927AFF05}" srcOrd="0" destOrd="0" presId="urn:microsoft.com/office/officeart/2005/8/layout/orgChart1"/>
    <dgm:cxn modelId="{1A130DE7-5744-E34B-873D-46EC5E1C4733}" type="presParOf" srcId="{87627562-F555-3E4E-984F-E0074E1E2996}" destId="{CC098849-EA09-2646-9FF6-2B66E5B9E14A}" srcOrd="0" destOrd="0" presId="urn:microsoft.com/office/officeart/2005/8/layout/orgChart1"/>
    <dgm:cxn modelId="{A834694D-2B9E-9546-91AE-49210C420175}" type="presParOf" srcId="{CC098849-EA09-2646-9FF6-2B66E5B9E14A}" destId="{42E7DC26-0154-FA45-B785-AA6C0689E721}" srcOrd="0" destOrd="0" presId="urn:microsoft.com/office/officeart/2005/8/layout/orgChart1"/>
    <dgm:cxn modelId="{E14D3F8E-F4A7-994C-B483-2107935B0D17}" type="presParOf" srcId="{42E7DC26-0154-FA45-B785-AA6C0689E721}" destId="{B84EC121-4EFA-7C47-BBBC-16EEA39519E3}" srcOrd="0" destOrd="0" presId="urn:microsoft.com/office/officeart/2005/8/layout/orgChart1"/>
    <dgm:cxn modelId="{22155134-BBF5-734E-8243-B640CBFF5237}" type="presParOf" srcId="{42E7DC26-0154-FA45-B785-AA6C0689E721}" destId="{25347807-29E5-C440-A0AA-BAD4A9B958FB}" srcOrd="1" destOrd="0" presId="urn:microsoft.com/office/officeart/2005/8/layout/orgChart1"/>
    <dgm:cxn modelId="{E2D1B30D-6791-DE43-9017-958EF12BC52E}" type="presParOf" srcId="{CC098849-EA09-2646-9FF6-2B66E5B9E14A}" destId="{62802917-98C4-C84E-BA5A-102E3424C367}" srcOrd="1" destOrd="0" presId="urn:microsoft.com/office/officeart/2005/8/layout/orgChart1"/>
    <dgm:cxn modelId="{758C6641-BEF1-B548-8A24-79AEAC0A796B}" type="presParOf" srcId="{62802917-98C4-C84E-BA5A-102E3424C367}" destId="{820A50D9-A140-4A49-B6CF-011F0B976823}" srcOrd="0" destOrd="0" presId="urn:microsoft.com/office/officeart/2005/8/layout/orgChart1"/>
    <dgm:cxn modelId="{DEB67A2F-0A10-6942-8BB8-894B844007D2}" type="presParOf" srcId="{62802917-98C4-C84E-BA5A-102E3424C367}" destId="{6BD0AABB-287B-6643-BE75-F6C55FE0FBD0}" srcOrd="1" destOrd="0" presId="urn:microsoft.com/office/officeart/2005/8/layout/orgChart1"/>
    <dgm:cxn modelId="{30116BBB-A100-B544-9327-189B6C7E563F}" type="presParOf" srcId="{6BD0AABB-287B-6643-BE75-F6C55FE0FBD0}" destId="{8DEC754B-281E-3B42-B742-2B0B414F7199}" srcOrd="0" destOrd="0" presId="urn:microsoft.com/office/officeart/2005/8/layout/orgChart1"/>
    <dgm:cxn modelId="{BDE293E6-0D95-E343-B2DA-AECBBAC45D51}" type="presParOf" srcId="{8DEC754B-281E-3B42-B742-2B0B414F7199}" destId="{EBA913BA-CD51-DD49-AF3A-E00D567DC006}" srcOrd="0" destOrd="0" presId="urn:microsoft.com/office/officeart/2005/8/layout/orgChart1"/>
    <dgm:cxn modelId="{42F3DCEB-4B9B-144E-B213-AB34E4DB5660}" type="presParOf" srcId="{8DEC754B-281E-3B42-B742-2B0B414F7199}" destId="{30EFCB8C-AEE2-0A46-9BE2-2B549AB0BBC6}" srcOrd="1" destOrd="0" presId="urn:microsoft.com/office/officeart/2005/8/layout/orgChart1"/>
    <dgm:cxn modelId="{B8AF1E0C-36CD-DC4B-8CA3-C8D61825F8A4}" type="presParOf" srcId="{6BD0AABB-287B-6643-BE75-F6C55FE0FBD0}" destId="{B62DFA43-D91D-BA42-900D-3032866F73B5}" srcOrd="1" destOrd="0" presId="urn:microsoft.com/office/officeart/2005/8/layout/orgChart1"/>
    <dgm:cxn modelId="{0A7FA62C-BBF3-DB4A-8A13-DE1F1EF06D8A}" type="presParOf" srcId="{B62DFA43-D91D-BA42-900D-3032866F73B5}" destId="{FAF7A06F-7D3F-C04F-ACB4-E872238D362E}" srcOrd="0" destOrd="0" presId="urn:microsoft.com/office/officeart/2005/8/layout/orgChart1"/>
    <dgm:cxn modelId="{C6B33AF1-7718-AA4D-B03D-00A88DCAF5DF}" type="presParOf" srcId="{B62DFA43-D91D-BA42-900D-3032866F73B5}" destId="{BA5993F9-40EA-524C-B2C8-45E0A13DE657}" srcOrd="1" destOrd="0" presId="urn:microsoft.com/office/officeart/2005/8/layout/orgChart1"/>
    <dgm:cxn modelId="{D887D13E-97BD-F845-97D3-00AF8EAE37BE}" type="presParOf" srcId="{BA5993F9-40EA-524C-B2C8-45E0A13DE657}" destId="{C4E88CF0-5131-7F4D-9E58-EE9DCF57BEA5}" srcOrd="0" destOrd="0" presId="urn:microsoft.com/office/officeart/2005/8/layout/orgChart1"/>
    <dgm:cxn modelId="{77CE7A1D-A53E-A24D-8BDA-EEE8813FEFEA}" type="presParOf" srcId="{C4E88CF0-5131-7F4D-9E58-EE9DCF57BEA5}" destId="{B9269BA5-CBFE-9F4F-A527-FEED6B4E04F5}" srcOrd="0" destOrd="0" presId="urn:microsoft.com/office/officeart/2005/8/layout/orgChart1"/>
    <dgm:cxn modelId="{5A0B886B-1A57-8A43-B6EC-9F0FE865E36C}" type="presParOf" srcId="{C4E88CF0-5131-7F4D-9E58-EE9DCF57BEA5}" destId="{8DA465B7-53C5-F34A-A1C3-E9A781AFD967}" srcOrd="1" destOrd="0" presId="urn:microsoft.com/office/officeart/2005/8/layout/orgChart1"/>
    <dgm:cxn modelId="{2FCE0823-1ED9-2740-9E93-85FA24C7836F}" type="presParOf" srcId="{BA5993F9-40EA-524C-B2C8-45E0A13DE657}" destId="{6BBAF06E-110B-774C-AB6E-4E92A430E414}" srcOrd="1" destOrd="0" presId="urn:microsoft.com/office/officeart/2005/8/layout/orgChart1"/>
    <dgm:cxn modelId="{102F7EE4-A150-F64F-910D-0627148323B4}" type="presParOf" srcId="{BA5993F9-40EA-524C-B2C8-45E0A13DE657}" destId="{56F0AE70-91EC-804F-AC7F-B865366D21A8}" srcOrd="2" destOrd="0" presId="urn:microsoft.com/office/officeart/2005/8/layout/orgChart1"/>
    <dgm:cxn modelId="{7CE695C4-F089-844B-B2A8-BE0AB0EA2121}" type="presParOf" srcId="{B62DFA43-D91D-BA42-900D-3032866F73B5}" destId="{4293ED14-051F-7344-B9E6-F4C5927AFF05}" srcOrd="2" destOrd="0" presId="urn:microsoft.com/office/officeart/2005/8/layout/orgChart1"/>
    <dgm:cxn modelId="{32727743-7C01-6E4F-889D-FC467C43D91C}" type="presParOf" srcId="{B62DFA43-D91D-BA42-900D-3032866F73B5}" destId="{C963B1ED-012B-AC45-8872-B06DC980B67C}" srcOrd="3" destOrd="0" presId="urn:microsoft.com/office/officeart/2005/8/layout/orgChart1"/>
    <dgm:cxn modelId="{631E612F-EF2A-114E-BAAB-83D2DB5DE9F8}" type="presParOf" srcId="{C963B1ED-012B-AC45-8872-B06DC980B67C}" destId="{D4117780-027F-964D-A648-19CCCE53CF32}" srcOrd="0" destOrd="0" presId="urn:microsoft.com/office/officeart/2005/8/layout/orgChart1"/>
    <dgm:cxn modelId="{C3FD1B25-88A4-2747-9A0B-2AB53F3F8C8A}" type="presParOf" srcId="{D4117780-027F-964D-A648-19CCCE53CF32}" destId="{9A0F5C29-0CEA-1D48-B18C-7F1ECD56BBE3}" srcOrd="0" destOrd="0" presId="urn:microsoft.com/office/officeart/2005/8/layout/orgChart1"/>
    <dgm:cxn modelId="{FE299E68-6E7A-964D-A43C-28323ADBC98C}" type="presParOf" srcId="{D4117780-027F-964D-A648-19CCCE53CF32}" destId="{81750888-836D-5B4B-B11A-D2815CB7243A}" srcOrd="1" destOrd="0" presId="urn:microsoft.com/office/officeart/2005/8/layout/orgChart1"/>
    <dgm:cxn modelId="{79448EF6-D493-A146-9397-FD9A4C264AAC}" type="presParOf" srcId="{C963B1ED-012B-AC45-8872-B06DC980B67C}" destId="{CD8264BE-B1F8-6542-A086-ADB84309417F}" srcOrd="1" destOrd="0" presId="urn:microsoft.com/office/officeart/2005/8/layout/orgChart1"/>
    <dgm:cxn modelId="{B0524308-093E-184F-9743-BB6E33078503}" type="presParOf" srcId="{C963B1ED-012B-AC45-8872-B06DC980B67C}" destId="{1FB3648E-828E-D841-86AC-12B4841D2236}" srcOrd="2" destOrd="0" presId="urn:microsoft.com/office/officeart/2005/8/layout/orgChart1"/>
    <dgm:cxn modelId="{2DC9AAE1-1BB8-0E49-94F5-6E01AEB4AC51}" type="presParOf" srcId="{B62DFA43-D91D-BA42-900D-3032866F73B5}" destId="{9377EF96-4BD0-2D46-AA29-90DF9D403E0F}" srcOrd="4" destOrd="0" presId="urn:microsoft.com/office/officeart/2005/8/layout/orgChart1"/>
    <dgm:cxn modelId="{9A422861-55DE-5448-97D9-C0E11FDDCD04}" type="presParOf" srcId="{B62DFA43-D91D-BA42-900D-3032866F73B5}" destId="{37BFFE57-B8FC-2742-868B-EFE08BB93E89}" srcOrd="5" destOrd="0" presId="urn:microsoft.com/office/officeart/2005/8/layout/orgChart1"/>
    <dgm:cxn modelId="{E2CD989E-30CE-8C4A-91CC-60D5CAFFDE97}" type="presParOf" srcId="{37BFFE57-B8FC-2742-868B-EFE08BB93E89}" destId="{1A78D892-6C8E-2A4E-88AB-CF7A8B4CD17D}" srcOrd="0" destOrd="0" presId="urn:microsoft.com/office/officeart/2005/8/layout/orgChart1"/>
    <dgm:cxn modelId="{279E8649-E88F-244F-8471-1C56F07C41AC}" type="presParOf" srcId="{1A78D892-6C8E-2A4E-88AB-CF7A8B4CD17D}" destId="{168CC628-0BD2-1749-9471-56ADB8E9881F}" srcOrd="0" destOrd="0" presId="urn:microsoft.com/office/officeart/2005/8/layout/orgChart1"/>
    <dgm:cxn modelId="{4B8F8A30-178F-5D4B-8A60-10EF87395E1F}" type="presParOf" srcId="{1A78D892-6C8E-2A4E-88AB-CF7A8B4CD17D}" destId="{7DB37D98-DA0B-774A-AF08-3A0D1C5EA539}" srcOrd="1" destOrd="0" presId="urn:microsoft.com/office/officeart/2005/8/layout/orgChart1"/>
    <dgm:cxn modelId="{BEC2956E-6D7D-8845-962F-C577A2F2000D}" type="presParOf" srcId="{37BFFE57-B8FC-2742-868B-EFE08BB93E89}" destId="{D169A2EA-CAA3-5F41-9E44-BFBE80D22562}" srcOrd="1" destOrd="0" presId="urn:microsoft.com/office/officeart/2005/8/layout/orgChart1"/>
    <dgm:cxn modelId="{D858B54B-AB2D-A842-8E5B-8C21B0F03A82}" type="presParOf" srcId="{37BFFE57-B8FC-2742-868B-EFE08BB93E89}" destId="{E34222E2-6F76-E04E-B9B2-A31BA8162FC3}" srcOrd="2" destOrd="0" presId="urn:microsoft.com/office/officeart/2005/8/layout/orgChart1"/>
    <dgm:cxn modelId="{5BB491CD-3FD1-394D-A99C-1A5ED037937D}" type="presParOf" srcId="{B62DFA43-D91D-BA42-900D-3032866F73B5}" destId="{93D3B39B-F3D4-6748-A072-B53A51357D3D}" srcOrd="6" destOrd="0" presId="urn:microsoft.com/office/officeart/2005/8/layout/orgChart1"/>
    <dgm:cxn modelId="{5A2F794E-05EE-A944-9CCD-8414B1EA55B9}" type="presParOf" srcId="{B62DFA43-D91D-BA42-900D-3032866F73B5}" destId="{C67B1E00-DB56-C247-B673-FE76912E3666}" srcOrd="7" destOrd="0" presId="urn:microsoft.com/office/officeart/2005/8/layout/orgChart1"/>
    <dgm:cxn modelId="{004F9524-CF52-DD49-B6C8-82AEF226F2D6}" type="presParOf" srcId="{C67B1E00-DB56-C247-B673-FE76912E3666}" destId="{6980EC16-BD59-7F46-8A4B-38905AF9DE2E}" srcOrd="0" destOrd="0" presId="urn:microsoft.com/office/officeart/2005/8/layout/orgChart1"/>
    <dgm:cxn modelId="{E085C5D0-53EB-0E48-B977-9D6D582D79D7}" type="presParOf" srcId="{6980EC16-BD59-7F46-8A4B-38905AF9DE2E}" destId="{65D5F3AF-E1A3-3646-866D-001BC454627C}" srcOrd="0" destOrd="0" presId="urn:microsoft.com/office/officeart/2005/8/layout/orgChart1"/>
    <dgm:cxn modelId="{FFB19274-539A-4D44-A0B1-42EE8438B737}" type="presParOf" srcId="{6980EC16-BD59-7F46-8A4B-38905AF9DE2E}" destId="{E30B35B8-808C-E746-A736-6A76D890C2C8}" srcOrd="1" destOrd="0" presId="urn:microsoft.com/office/officeart/2005/8/layout/orgChart1"/>
    <dgm:cxn modelId="{AC7AA021-E328-884F-BCD6-09FE358BA5E5}" type="presParOf" srcId="{C67B1E00-DB56-C247-B673-FE76912E3666}" destId="{002464A7-D1A0-8D44-932C-805C8150B7D8}" srcOrd="1" destOrd="0" presId="urn:microsoft.com/office/officeart/2005/8/layout/orgChart1"/>
    <dgm:cxn modelId="{01B970A4-C900-7B4F-9036-D97F57F3ED34}" type="presParOf" srcId="{C67B1E00-DB56-C247-B673-FE76912E3666}" destId="{A9AAE1D6-A7E8-D147-841D-4AAD21AB476C}" srcOrd="2" destOrd="0" presId="urn:microsoft.com/office/officeart/2005/8/layout/orgChart1"/>
    <dgm:cxn modelId="{90401B70-D21D-384B-ACB6-C13CE7581661}" type="presParOf" srcId="{B62DFA43-D91D-BA42-900D-3032866F73B5}" destId="{EA148818-2CE8-AF43-BAAE-47FD5654B7A0}" srcOrd="8" destOrd="0" presId="urn:microsoft.com/office/officeart/2005/8/layout/orgChart1"/>
    <dgm:cxn modelId="{823FBC59-9752-9148-B972-9607AC5E0464}" type="presParOf" srcId="{B62DFA43-D91D-BA42-900D-3032866F73B5}" destId="{B0E70C93-C96A-464F-8932-4A2E002709BA}" srcOrd="9" destOrd="0" presId="urn:microsoft.com/office/officeart/2005/8/layout/orgChart1"/>
    <dgm:cxn modelId="{BD37EF22-DA26-634D-BF7C-D5D9C4A698DA}" type="presParOf" srcId="{B0E70C93-C96A-464F-8932-4A2E002709BA}" destId="{4EC20471-0AA4-9542-8AFB-07F9BB1A0F32}" srcOrd="0" destOrd="0" presId="urn:microsoft.com/office/officeart/2005/8/layout/orgChart1"/>
    <dgm:cxn modelId="{246D1EBC-5258-F841-A8AC-9FE25A4D8740}" type="presParOf" srcId="{4EC20471-0AA4-9542-8AFB-07F9BB1A0F32}" destId="{730E4522-10E8-8746-B455-7CCF065EAF8D}" srcOrd="0" destOrd="0" presId="urn:microsoft.com/office/officeart/2005/8/layout/orgChart1"/>
    <dgm:cxn modelId="{03B60D58-E60B-FA41-90C2-E7AE89EBDE01}" type="presParOf" srcId="{4EC20471-0AA4-9542-8AFB-07F9BB1A0F32}" destId="{A4C7C6C3-6E40-6A4F-80B4-1E801EC02DD1}" srcOrd="1" destOrd="0" presId="urn:microsoft.com/office/officeart/2005/8/layout/orgChart1"/>
    <dgm:cxn modelId="{C75A0555-65DB-2545-B2AA-83E67CF9A211}" type="presParOf" srcId="{B0E70C93-C96A-464F-8932-4A2E002709BA}" destId="{A9AC617F-0B72-A24D-A454-5447370BD4B4}" srcOrd="1" destOrd="0" presId="urn:microsoft.com/office/officeart/2005/8/layout/orgChart1"/>
    <dgm:cxn modelId="{3714C230-F69E-4241-B495-28DDC4EFA082}" type="presParOf" srcId="{B0E70C93-C96A-464F-8932-4A2E002709BA}" destId="{D49A6242-243E-D746-82DA-BE7AC8DD8AF1}" srcOrd="2" destOrd="0" presId="urn:microsoft.com/office/officeart/2005/8/layout/orgChart1"/>
    <dgm:cxn modelId="{06DB070E-D18D-244B-9F4F-E86615BFB774}" type="presParOf" srcId="{6BD0AABB-287B-6643-BE75-F6C55FE0FBD0}" destId="{67627A32-7A79-6B4A-94A8-17D68427879B}" srcOrd="2" destOrd="0" presId="urn:microsoft.com/office/officeart/2005/8/layout/orgChart1"/>
    <dgm:cxn modelId="{45BEA5BF-42BE-454E-8B5D-9238B75D8CF6}" type="presParOf" srcId="{62802917-98C4-C84E-BA5A-102E3424C367}" destId="{854B00A2-1868-424C-AD14-7D42DCE5C8E5}" srcOrd="2" destOrd="0" presId="urn:microsoft.com/office/officeart/2005/8/layout/orgChart1"/>
    <dgm:cxn modelId="{92851167-0D8C-C946-B744-6CFCE28B1CF2}" type="presParOf" srcId="{62802917-98C4-C84E-BA5A-102E3424C367}" destId="{052D5ACD-95AD-4647-A7E6-6CC06DCF8999}" srcOrd="3" destOrd="0" presId="urn:microsoft.com/office/officeart/2005/8/layout/orgChart1"/>
    <dgm:cxn modelId="{605C2475-3D8F-9E45-ACB8-9919459A5448}" type="presParOf" srcId="{052D5ACD-95AD-4647-A7E6-6CC06DCF8999}" destId="{904D138F-CD81-BF4E-8A58-74FFF07CEA41}" srcOrd="0" destOrd="0" presId="urn:microsoft.com/office/officeart/2005/8/layout/orgChart1"/>
    <dgm:cxn modelId="{5D360871-DE21-CD4D-BB4C-1A55BFD539CE}" type="presParOf" srcId="{904D138F-CD81-BF4E-8A58-74FFF07CEA41}" destId="{D9117479-A127-5B4F-BC24-782E0494085D}" srcOrd="0" destOrd="0" presId="urn:microsoft.com/office/officeart/2005/8/layout/orgChart1"/>
    <dgm:cxn modelId="{E2562F16-E4CD-FD49-9D31-80394EC87D03}" type="presParOf" srcId="{904D138F-CD81-BF4E-8A58-74FFF07CEA41}" destId="{E1123D25-1E50-0C44-91B6-4FC806EAFB88}" srcOrd="1" destOrd="0" presId="urn:microsoft.com/office/officeart/2005/8/layout/orgChart1"/>
    <dgm:cxn modelId="{B08DABA1-07C6-164F-BB77-502484315B0D}" type="presParOf" srcId="{052D5ACD-95AD-4647-A7E6-6CC06DCF8999}" destId="{799E2C8B-84BB-1043-8A26-8701D88787D7}" srcOrd="1" destOrd="0" presId="urn:microsoft.com/office/officeart/2005/8/layout/orgChart1"/>
    <dgm:cxn modelId="{5EAF1C56-D01D-6246-997A-EEE4BA980B90}" type="presParOf" srcId="{799E2C8B-84BB-1043-8A26-8701D88787D7}" destId="{92F3A1FB-537D-314A-9618-515970299D76}" srcOrd="0" destOrd="0" presId="urn:microsoft.com/office/officeart/2005/8/layout/orgChart1"/>
    <dgm:cxn modelId="{4E7E335D-132D-504A-8B2F-A3993F1E2B47}" type="presParOf" srcId="{799E2C8B-84BB-1043-8A26-8701D88787D7}" destId="{BA76E25F-F35B-0640-8A7A-068571DA47A6}" srcOrd="1" destOrd="0" presId="urn:microsoft.com/office/officeart/2005/8/layout/orgChart1"/>
    <dgm:cxn modelId="{267F632B-3A10-1242-B57C-DAC3B5A94B7D}" type="presParOf" srcId="{BA76E25F-F35B-0640-8A7A-068571DA47A6}" destId="{AC539017-A6DC-5A4C-A74D-FD0CB690B917}" srcOrd="0" destOrd="0" presId="urn:microsoft.com/office/officeart/2005/8/layout/orgChart1"/>
    <dgm:cxn modelId="{414696F1-05A0-1E4C-B2C7-6356F9424F15}" type="presParOf" srcId="{AC539017-A6DC-5A4C-A74D-FD0CB690B917}" destId="{64DBA1E7-5F25-704A-92D8-8882562CF72B}" srcOrd="0" destOrd="0" presId="urn:microsoft.com/office/officeart/2005/8/layout/orgChart1"/>
    <dgm:cxn modelId="{059910C4-3399-6D44-B5DB-28CE442C43CE}" type="presParOf" srcId="{AC539017-A6DC-5A4C-A74D-FD0CB690B917}" destId="{99808A4A-EFD2-6E4A-9408-C30D6AFDF597}" srcOrd="1" destOrd="0" presId="urn:microsoft.com/office/officeart/2005/8/layout/orgChart1"/>
    <dgm:cxn modelId="{AE20A8DF-16D0-BD4A-AA2A-554268B46DD2}" type="presParOf" srcId="{BA76E25F-F35B-0640-8A7A-068571DA47A6}" destId="{3E0B0BFA-56D5-D147-8110-177C89F30492}" srcOrd="1" destOrd="0" presId="urn:microsoft.com/office/officeart/2005/8/layout/orgChart1"/>
    <dgm:cxn modelId="{371B408C-E242-EA4D-9B33-5C8ED06ED378}" type="presParOf" srcId="{BA76E25F-F35B-0640-8A7A-068571DA47A6}" destId="{4412B810-8DFA-594D-92AB-91622DAB5B14}" srcOrd="2" destOrd="0" presId="urn:microsoft.com/office/officeart/2005/8/layout/orgChart1"/>
    <dgm:cxn modelId="{E84CCB02-1C48-044C-9FC8-A70264ED2F36}" type="presParOf" srcId="{799E2C8B-84BB-1043-8A26-8701D88787D7}" destId="{564A92FA-51C2-5949-BCD8-C75DFC369C9B}" srcOrd="2" destOrd="0" presId="urn:microsoft.com/office/officeart/2005/8/layout/orgChart1"/>
    <dgm:cxn modelId="{4E4C2B8C-7992-E34B-B63B-FE4D4BE9DD15}" type="presParOf" srcId="{799E2C8B-84BB-1043-8A26-8701D88787D7}" destId="{F0F147E8-C394-1143-869A-BC4F97CA5A73}" srcOrd="3" destOrd="0" presId="urn:microsoft.com/office/officeart/2005/8/layout/orgChart1"/>
    <dgm:cxn modelId="{4B55CE59-0A8B-F543-828E-D6EF2E8A5BEC}" type="presParOf" srcId="{F0F147E8-C394-1143-869A-BC4F97CA5A73}" destId="{087CE966-49F5-9B44-9C6C-10CFF64462A1}" srcOrd="0" destOrd="0" presId="urn:microsoft.com/office/officeart/2005/8/layout/orgChart1"/>
    <dgm:cxn modelId="{DFC19253-95EE-264D-83C4-52DC7FDBB459}" type="presParOf" srcId="{087CE966-49F5-9B44-9C6C-10CFF64462A1}" destId="{3A8CEC86-04D2-FC4F-89EE-CF475CE366BE}" srcOrd="0" destOrd="0" presId="urn:microsoft.com/office/officeart/2005/8/layout/orgChart1"/>
    <dgm:cxn modelId="{5A67E141-BC26-2C46-8CFB-22C31A5F4A09}" type="presParOf" srcId="{087CE966-49F5-9B44-9C6C-10CFF64462A1}" destId="{CE51B864-B3B5-D44C-BF11-9779D51EF01A}" srcOrd="1" destOrd="0" presId="urn:microsoft.com/office/officeart/2005/8/layout/orgChart1"/>
    <dgm:cxn modelId="{E86437C9-9675-614C-B8E8-238753FA1285}" type="presParOf" srcId="{F0F147E8-C394-1143-869A-BC4F97CA5A73}" destId="{D26BE597-FF9D-AC4C-B323-AC11E5ACB8C7}" srcOrd="1" destOrd="0" presId="urn:microsoft.com/office/officeart/2005/8/layout/orgChart1"/>
    <dgm:cxn modelId="{FB46C36C-1496-F743-B55F-B87420EBBDC6}" type="presParOf" srcId="{F0F147E8-C394-1143-869A-BC4F97CA5A73}" destId="{A932F4EF-4C74-E04C-BFAE-C278DE1598C4}" srcOrd="2" destOrd="0" presId="urn:microsoft.com/office/officeart/2005/8/layout/orgChart1"/>
    <dgm:cxn modelId="{0EF9967C-4665-F742-8CE3-A8B976D8BED0}" type="presParOf" srcId="{052D5ACD-95AD-4647-A7E6-6CC06DCF8999}" destId="{6B889912-3511-694F-80E2-68993059B9B1}" srcOrd="2" destOrd="0" presId="urn:microsoft.com/office/officeart/2005/8/layout/orgChart1"/>
    <dgm:cxn modelId="{021A626E-CE17-804A-BE0E-A34FBF1AEF69}" type="presParOf" srcId="{62802917-98C4-C84E-BA5A-102E3424C367}" destId="{767B4D30-6B64-B841-9872-907143622AA0}" srcOrd="4" destOrd="0" presId="urn:microsoft.com/office/officeart/2005/8/layout/orgChart1"/>
    <dgm:cxn modelId="{0084F365-1C5D-AF4C-A09A-FC7EBA640704}" type="presParOf" srcId="{62802917-98C4-C84E-BA5A-102E3424C367}" destId="{CE759399-F9F0-9A4D-95C7-59AAECEFDD7A}" srcOrd="5" destOrd="0" presId="urn:microsoft.com/office/officeart/2005/8/layout/orgChart1"/>
    <dgm:cxn modelId="{D5FDCAAC-5C22-AA4B-8C43-E39C71F95100}" type="presParOf" srcId="{CE759399-F9F0-9A4D-95C7-59AAECEFDD7A}" destId="{BBFCFE91-552B-B04D-93B8-73B286AF46E8}" srcOrd="0" destOrd="0" presId="urn:microsoft.com/office/officeart/2005/8/layout/orgChart1"/>
    <dgm:cxn modelId="{96EE2D3B-F647-AA4C-9FCD-44CFB6EF7FCC}" type="presParOf" srcId="{BBFCFE91-552B-B04D-93B8-73B286AF46E8}" destId="{F683E72E-5835-9E4E-856B-13BD3567FEA4}" srcOrd="0" destOrd="0" presId="urn:microsoft.com/office/officeart/2005/8/layout/orgChart1"/>
    <dgm:cxn modelId="{2DB25A3A-7520-8B4E-A7F6-91AB1114EC9D}" type="presParOf" srcId="{BBFCFE91-552B-B04D-93B8-73B286AF46E8}" destId="{F9C3F053-6906-E945-BE3D-6EDC4C2E47A0}" srcOrd="1" destOrd="0" presId="urn:microsoft.com/office/officeart/2005/8/layout/orgChart1"/>
    <dgm:cxn modelId="{5948F38E-5B66-FC4C-A7AE-5E3DF7952E9F}" type="presParOf" srcId="{CE759399-F9F0-9A4D-95C7-59AAECEFDD7A}" destId="{7385ADA0-E699-BC49-9F55-8C8D9E8C21F9}" srcOrd="1" destOrd="0" presId="urn:microsoft.com/office/officeart/2005/8/layout/orgChart1"/>
    <dgm:cxn modelId="{27D31E34-E331-8840-917E-FAF487577F67}" type="presParOf" srcId="{7385ADA0-E699-BC49-9F55-8C8D9E8C21F9}" destId="{22C6A933-974B-5248-A332-6C18ED675053}" srcOrd="0" destOrd="0" presId="urn:microsoft.com/office/officeart/2005/8/layout/orgChart1"/>
    <dgm:cxn modelId="{98FF5D47-6F28-DD4E-BAE4-13091D2957D5}" type="presParOf" srcId="{7385ADA0-E699-BC49-9F55-8C8D9E8C21F9}" destId="{B2EBD658-0DBA-3649-B8F2-411342E3158C}" srcOrd="1" destOrd="0" presId="urn:microsoft.com/office/officeart/2005/8/layout/orgChart1"/>
    <dgm:cxn modelId="{403B48E2-CDC0-7549-A583-443605D382E4}" type="presParOf" srcId="{B2EBD658-0DBA-3649-B8F2-411342E3158C}" destId="{475BA3A0-F14F-9B4D-A0C5-3A7A6BB9370F}" srcOrd="0" destOrd="0" presId="urn:microsoft.com/office/officeart/2005/8/layout/orgChart1"/>
    <dgm:cxn modelId="{5BC003DA-1CA3-6D4F-BFD1-71D9D49211AC}" type="presParOf" srcId="{475BA3A0-F14F-9B4D-A0C5-3A7A6BB9370F}" destId="{986ACA25-67B4-5E40-A41F-18EF4C06502D}" srcOrd="0" destOrd="0" presId="urn:microsoft.com/office/officeart/2005/8/layout/orgChart1"/>
    <dgm:cxn modelId="{20D5DE37-A533-8148-823A-4F23876B50F9}" type="presParOf" srcId="{475BA3A0-F14F-9B4D-A0C5-3A7A6BB9370F}" destId="{288410CE-4022-3D42-A45D-82942FC434FD}" srcOrd="1" destOrd="0" presId="urn:microsoft.com/office/officeart/2005/8/layout/orgChart1"/>
    <dgm:cxn modelId="{A220753B-AF0D-A54B-BB29-177938CCE2D8}" type="presParOf" srcId="{B2EBD658-0DBA-3649-B8F2-411342E3158C}" destId="{6E13A80F-E170-C64D-ABB0-593BAF776B04}" srcOrd="1" destOrd="0" presId="urn:microsoft.com/office/officeart/2005/8/layout/orgChart1"/>
    <dgm:cxn modelId="{411DC6B2-673E-5A44-84A9-D54D56F3F28E}" type="presParOf" srcId="{B2EBD658-0DBA-3649-B8F2-411342E3158C}" destId="{90A645B9-9A88-5E4E-A3BA-CC206937C193}" srcOrd="2" destOrd="0" presId="urn:microsoft.com/office/officeart/2005/8/layout/orgChart1"/>
    <dgm:cxn modelId="{ABB376F3-BAB8-954A-89FD-725EF87A324C}" type="presParOf" srcId="{7385ADA0-E699-BC49-9F55-8C8D9E8C21F9}" destId="{B3D06035-EAB8-0642-92E8-B9774DB70E5B}" srcOrd="2" destOrd="0" presId="urn:microsoft.com/office/officeart/2005/8/layout/orgChart1"/>
    <dgm:cxn modelId="{C571BA7B-92D8-5040-9833-2A01D867FE24}" type="presParOf" srcId="{7385ADA0-E699-BC49-9F55-8C8D9E8C21F9}" destId="{46273D5A-A364-E44C-9E96-11469BF214D4}" srcOrd="3" destOrd="0" presId="urn:microsoft.com/office/officeart/2005/8/layout/orgChart1"/>
    <dgm:cxn modelId="{7084CA20-6D3F-8E49-A9B1-331B547497D8}" type="presParOf" srcId="{46273D5A-A364-E44C-9E96-11469BF214D4}" destId="{DF719302-BFF3-0D4E-BFD3-069A2C98DE2F}" srcOrd="0" destOrd="0" presId="urn:microsoft.com/office/officeart/2005/8/layout/orgChart1"/>
    <dgm:cxn modelId="{6CF8F7CA-2C81-944B-848D-5068F4944767}" type="presParOf" srcId="{DF719302-BFF3-0D4E-BFD3-069A2C98DE2F}" destId="{463A004C-7CD1-134B-AD47-148CD990D2DD}" srcOrd="0" destOrd="0" presId="urn:microsoft.com/office/officeart/2005/8/layout/orgChart1"/>
    <dgm:cxn modelId="{16EA7FA9-C355-2449-94F0-42B2143645FF}" type="presParOf" srcId="{DF719302-BFF3-0D4E-BFD3-069A2C98DE2F}" destId="{D97C7624-1627-9744-B51A-1E55DBB7BCCF}" srcOrd="1" destOrd="0" presId="urn:microsoft.com/office/officeart/2005/8/layout/orgChart1"/>
    <dgm:cxn modelId="{8C69D25D-AAD4-A04B-B74B-E41D3C35DE10}" type="presParOf" srcId="{46273D5A-A364-E44C-9E96-11469BF214D4}" destId="{DC68E52D-3817-3147-862F-975EB240BCA6}" srcOrd="1" destOrd="0" presId="urn:microsoft.com/office/officeart/2005/8/layout/orgChart1"/>
    <dgm:cxn modelId="{74FF8138-30A4-444F-B5F3-C46D2AAD9BF9}" type="presParOf" srcId="{46273D5A-A364-E44C-9E96-11469BF214D4}" destId="{421C53F9-7803-F44D-9664-802905C7F9E9}" srcOrd="2" destOrd="0" presId="urn:microsoft.com/office/officeart/2005/8/layout/orgChart1"/>
    <dgm:cxn modelId="{3A006CA2-3CF0-9D48-BEB7-F9D7673DE4A4}" type="presParOf" srcId="{7385ADA0-E699-BC49-9F55-8C8D9E8C21F9}" destId="{402ADF8F-4795-C947-96D9-C643A3B71C87}" srcOrd="4" destOrd="0" presId="urn:microsoft.com/office/officeart/2005/8/layout/orgChart1"/>
    <dgm:cxn modelId="{CAFF57F3-EC4B-0F49-9D0C-724D3B1815C6}" type="presParOf" srcId="{7385ADA0-E699-BC49-9F55-8C8D9E8C21F9}" destId="{BBB1B4FF-CC83-7847-9928-D139C8EE72B5}" srcOrd="5" destOrd="0" presId="urn:microsoft.com/office/officeart/2005/8/layout/orgChart1"/>
    <dgm:cxn modelId="{E8DA8B7B-C6A2-7342-AB0A-E0B78271A80D}" type="presParOf" srcId="{BBB1B4FF-CC83-7847-9928-D139C8EE72B5}" destId="{72E11BA4-7FD3-D642-A70F-7DDBE21846C3}" srcOrd="0" destOrd="0" presId="urn:microsoft.com/office/officeart/2005/8/layout/orgChart1"/>
    <dgm:cxn modelId="{A3EA67BD-E051-2447-827E-5B87FC68A180}" type="presParOf" srcId="{72E11BA4-7FD3-D642-A70F-7DDBE21846C3}" destId="{AF15AA6C-A8D7-4547-877C-5F3F2A643435}" srcOrd="0" destOrd="0" presId="urn:microsoft.com/office/officeart/2005/8/layout/orgChart1"/>
    <dgm:cxn modelId="{83694EE2-B564-4F48-BA30-56677F58DB1E}" type="presParOf" srcId="{72E11BA4-7FD3-D642-A70F-7DDBE21846C3}" destId="{FC9AFECC-55B5-4E43-B430-777E98C438BF}" srcOrd="1" destOrd="0" presId="urn:microsoft.com/office/officeart/2005/8/layout/orgChart1"/>
    <dgm:cxn modelId="{CC13BC0A-8BD8-2346-9712-A7A66EEE6E31}" type="presParOf" srcId="{BBB1B4FF-CC83-7847-9928-D139C8EE72B5}" destId="{2D89A52E-CA2B-F248-A966-A1D9B63FE73E}" srcOrd="1" destOrd="0" presId="urn:microsoft.com/office/officeart/2005/8/layout/orgChart1"/>
    <dgm:cxn modelId="{72DA88D8-5E8F-B349-B2C6-89A5BF97EC96}" type="presParOf" srcId="{BBB1B4FF-CC83-7847-9928-D139C8EE72B5}" destId="{CEFCEFD6-1786-7340-86D6-6C0C07F055DF}" srcOrd="2" destOrd="0" presId="urn:microsoft.com/office/officeart/2005/8/layout/orgChart1"/>
    <dgm:cxn modelId="{C9781076-67A1-1E4B-9601-32C7EE386815}" type="presParOf" srcId="{CE759399-F9F0-9A4D-95C7-59AAECEFDD7A}" destId="{BAEAB72F-95BB-C34F-A83F-D6A553A1C383}" srcOrd="2" destOrd="0" presId="urn:microsoft.com/office/officeart/2005/8/layout/orgChart1"/>
    <dgm:cxn modelId="{EE6EAC48-2E99-C746-B0B1-A429D4C6BC9C}" type="presParOf" srcId="{CC098849-EA09-2646-9FF6-2B66E5B9E14A}" destId="{3DF6C8A5-6180-7C49-BE52-0336F190B8D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FD568D-7537-314B-B75E-85D9099D114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19E311A2-691B-ED4F-97EE-C501925CE23F}">
      <dgm:prSet phldrT="[Text]"/>
      <dgm:spPr/>
      <dgm:t>
        <a:bodyPr/>
        <a:lstStyle/>
        <a:p>
          <a:r>
            <a:rPr lang="en-US" dirty="0" smtClean="0"/>
            <a:t>Physical Output</a:t>
          </a:r>
          <a:endParaRPr lang="en-US" dirty="0"/>
        </a:p>
      </dgm:t>
    </dgm:pt>
    <dgm:pt modelId="{64D3E104-16DB-4D40-858F-D77C478A5A95}" type="parTrans" cxnId="{7722303E-7B0F-044A-899B-D535F53BF529}">
      <dgm:prSet/>
      <dgm:spPr/>
      <dgm:t>
        <a:bodyPr/>
        <a:lstStyle/>
        <a:p>
          <a:endParaRPr lang="en-US"/>
        </a:p>
      </dgm:t>
    </dgm:pt>
    <dgm:pt modelId="{96FEF0EF-B7E8-F94B-9B86-93BFFD0E61A8}" type="sibTrans" cxnId="{7722303E-7B0F-044A-899B-D535F53BF529}">
      <dgm:prSet/>
      <dgm:spPr/>
      <dgm:t>
        <a:bodyPr/>
        <a:lstStyle/>
        <a:p>
          <a:endParaRPr lang="en-US"/>
        </a:p>
      </dgm:t>
    </dgm:pt>
    <dgm:pt modelId="{3BC9139E-83D5-3E45-82D6-22FE6CFF6AF0}">
      <dgm:prSet phldrT="[Text]"/>
      <dgm:spPr/>
      <dgm:t>
        <a:bodyPr/>
        <a:lstStyle/>
        <a:p>
          <a:r>
            <a:rPr lang="en-US" dirty="0" smtClean="0"/>
            <a:t>Alarms</a:t>
          </a:r>
          <a:endParaRPr lang="en-US" dirty="0"/>
        </a:p>
      </dgm:t>
    </dgm:pt>
    <dgm:pt modelId="{70E15442-AA37-2A48-8F4C-68519960890F}" type="parTrans" cxnId="{EBAACB64-682E-8B44-83D5-C8C7CA6C1880}">
      <dgm:prSet/>
      <dgm:spPr/>
      <dgm:t>
        <a:bodyPr/>
        <a:lstStyle/>
        <a:p>
          <a:endParaRPr lang="en-US"/>
        </a:p>
      </dgm:t>
    </dgm:pt>
    <dgm:pt modelId="{9BF55FE5-303F-E54B-B0EA-6332EEF1591F}" type="sibTrans" cxnId="{EBAACB64-682E-8B44-83D5-C8C7CA6C1880}">
      <dgm:prSet/>
      <dgm:spPr/>
      <dgm:t>
        <a:bodyPr/>
        <a:lstStyle/>
        <a:p>
          <a:endParaRPr lang="en-US"/>
        </a:p>
      </dgm:t>
    </dgm:pt>
    <dgm:pt modelId="{899E10F5-CC68-ED4E-ADC6-989CEC5BFA7B}">
      <dgm:prSet phldrT="[Text]"/>
      <dgm:spPr/>
      <dgm:t>
        <a:bodyPr/>
        <a:lstStyle/>
        <a:p>
          <a:r>
            <a:rPr lang="en-US" dirty="0" smtClean="0"/>
            <a:t>12 Segment Displays</a:t>
          </a:r>
          <a:endParaRPr lang="en-US" dirty="0"/>
        </a:p>
      </dgm:t>
    </dgm:pt>
    <dgm:pt modelId="{F05B0937-E560-3941-86B8-D91A807F6194}" type="parTrans" cxnId="{6D97E62E-40D5-B945-90FC-922AB3017984}">
      <dgm:prSet/>
      <dgm:spPr/>
      <dgm:t>
        <a:bodyPr/>
        <a:lstStyle/>
        <a:p>
          <a:endParaRPr lang="en-US"/>
        </a:p>
      </dgm:t>
    </dgm:pt>
    <dgm:pt modelId="{6D92D280-864B-B943-B98C-F46BF03D214F}" type="sibTrans" cxnId="{6D97E62E-40D5-B945-90FC-922AB3017984}">
      <dgm:prSet/>
      <dgm:spPr/>
      <dgm:t>
        <a:bodyPr/>
        <a:lstStyle/>
        <a:p>
          <a:endParaRPr lang="en-US"/>
        </a:p>
      </dgm:t>
    </dgm:pt>
    <dgm:pt modelId="{CE8E9E32-A33B-7346-8E02-589A99353ABA}">
      <dgm:prSet phldrT="[Text]"/>
      <dgm:spPr/>
      <dgm:t>
        <a:bodyPr/>
        <a:lstStyle/>
        <a:p>
          <a:r>
            <a:rPr lang="en-US" dirty="0" smtClean="0"/>
            <a:t>Indicator LEDs</a:t>
          </a:r>
          <a:endParaRPr lang="en-US" dirty="0"/>
        </a:p>
      </dgm:t>
    </dgm:pt>
    <dgm:pt modelId="{F30B9C42-9F6F-F244-98E9-5E4A7B83F2FF}" type="parTrans" cxnId="{BD27D77A-9C58-DB47-8765-478CF284F37C}">
      <dgm:prSet/>
      <dgm:spPr/>
      <dgm:t>
        <a:bodyPr/>
        <a:lstStyle/>
        <a:p>
          <a:endParaRPr lang="en-US"/>
        </a:p>
      </dgm:t>
    </dgm:pt>
    <dgm:pt modelId="{735BBB22-07A0-624E-9412-345FA0F12A1F}" type="sibTrans" cxnId="{BD27D77A-9C58-DB47-8765-478CF284F37C}">
      <dgm:prSet/>
      <dgm:spPr/>
      <dgm:t>
        <a:bodyPr/>
        <a:lstStyle/>
        <a:p>
          <a:endParaRPr lang="en-US"/>
        </a:p>
      </dgm:t>
    </dgm:pt>
    <dgm:pt modelId="{B48A85B9-D2EB-624B-87BE-6110DCAC843F}">
      <dgm:prSet/>
      <dgm:spPr/>
      <dgm:t>
        <a:bodyPr/>
        <a:lstStyle/>
        <a:p>
          <a:r>
            <a:rPr lang="en-US" dirty="0" smtClean="0"/>
            <a:t>Alarm buzzer</a:t>
          </a:r>
          <a:endParaRPr lang="en-US" dirty="0"/>
        </a:p>
      </dgm:t>
    </dgm:pt>
    <dgm:pt modelId="{DB7C67B4-2580-0D40-ACD9-E57AC4A649B6}" type="parTrans" cxnId="{F1A5974A-EFCD-274A-9B04-F91B9B8ADA15}">
      <dgm:prSet/>
      <dgm:spPr/>
      <dgm:t>
        <a:bodyPr/>
        <a:lstStyle/>
        <a:p>
          <a:endParaRPr lang="en-US"/>
        </a:p>
      </dgm:t>
    </dgm:pt>
    <dgm:pt modelId="{38A13E65-9E95-0143-87F0-328BAF71C8D3}" type="sibTrans" cxnId="{F1A5974A-EFCD-274A-9B04-F91B9B8ADA15}">
      <dgm:prSet/>
      <dgm:spPr/>
      <dgm:t>
        <a:bodyPr/>
        <a:lstStyle/>
        <a:p>
          <a:endParaRPr lang="en-US"/>
        </a:p>
      </dgm:t>
    </dgm:pt>
    <dgm:pt modelId="{3750E508-250C-7F4D-A693-A6370D6DCCD0}">
      <dgm:prSet/>
      <dgm:spPr/>
      <dgm:t>
        <a:bodyPr/>
        <a:lstStyle/>
        <a:p>
          <a:r>
            <a:rPr lang="en-US" dirty="0" smtClean="0"/>
            <a:t>Used for Master Alarm and alarm states</a:t>
          </a:r>
          <a:endParaRPr lang="en-US" dirty="0"/>
        </a:p>
      </dgm:t>
    </dgm:pt>
    <dgm:pt modelId="{0DA64B52-E4B9-5A4E-A1DA-FDCDC2D82202}" type="parTrans" cxnId="{BCED64C1-EDAE-3D42-B2C6-385587617C33}">
      <dgm:prSet/>
      <dgm:spPr/>
      <dgm:t>
        <a:bodyPr/>
        <a:lstStyle/>
        <a:p>
          <a:endParaRPr lang="en-US"/>
        </a:p>
      </dgm:t>
    </dgm:pt>
    <dgm:pt modelId="{8708B4F8-7771-6B4B-BEA3-75B7D6BA8D3D}" type="sibTrans" cxnId="{BCED64C1-EDAE-3D42-B2C6-385587617C33}">
      <dgm:prSet/>
      <dgm:spPr/>
      <dgm:t>
        <a:bodyPr/>
        <a:lstStyle/>
        <a:p>
          <a:endParaRPr lang="en-US"/>
        </a:p>
      </dgm:t>
    </dgm:pt>
    <dgm:pt modelId="{E26ADD42-9707-E548-B83D-B541E198000E}">
      <dgm:prSet/>
      <dgm:spPr/>
      <dgm:t>
        <a:bodyPr/>
        <a:lstStyle/>
        <a:p>
          <a:r>
            <a:rPr lang="en-US" dirty="0" smtClean="0"/>
            <a:t>Deactivated after 6 seconds except Master Alarm.</a:t>
          </a:r>
          <a:endParaRPr lang="en-US" dirty="0"/>
        </a:p>
      </dgm:t>
    </dgm:pt>
    <dgm:pt modelId="{47E98F59-A1FF-CC48-B664-D108F086EA59}" type="parTrans" cxnId="{3C5A7213-F145-6848-9112-0B06D4267AD7}">
      <dgm:prSet/>
      <dgm:spPr/>
      <dgm:t>
        <a:bodyPr/>
        <a:lstStyle/>
        <a:p>
          <a:endParaRPr lang="en-US"/>
        </a:p>
      </dgm:t>
    </dgm:pt>
    <dgm:pt modelId="{A16E27E8-A8DA-A749-A07C-9E2E9F26BD7B}" type="sibTrans" cxnId="{3C5A7213-F145-6848-9112-0B06D4267AD7}">
      <dgm:prSet/>
      <dgm:spPr/>
      <dgm:t>
        <a:bodyPr/>
        <a:lstStyle/>
        <a:p>
          <a:endParaRPr lang="en-US"/>
        </a:p>
      </dgm:t>
    </dgm:pt>
    <dgm:pt modelId="{BCA20A0D-11C4-E74A-9D28-49733E32885A}">
      <dgm:prSet/>
      <dgm:spPr/>
      <dgm:t>
        <a:bodyPr/>
        <a:lstStyle/>
        <a:p>
          <a:r>
            <a:rPr lang="en-US" dirty="0" smtClean="0"/>
            <a:t>Master Alarm requires an input command to deactivate. (A set switch must be changed depending on what caused alarm)</a:t>
          </a:r>
          <a:endParaRPr lang="en-US" dirty="0"/>
        </a:p>
      </dgm:t>
    </dgm:pt>
    <dgm:pt modelId="{60CBCA28-208E-604F-9A88-160218C732D1}" type="parTrans" cxnId="{BF2AB4A3-433A-034A-B038-9846B5E6EC16}">
      <dgm:prSet/>
      <dgm:spPr/>
      <dgm:t>
        <a:bodyPr/>
        <a:lstStyle/>
        <a:p>
          <a:endParaRPr lang="en-US"/>
        </a:p>
      </dgm:t>
    </dgm:pt>
    <dgm:pt modelId="{89567DDF-E0FF-E04D-97F5-D59C604AFFFD}" type="sibTrans" cxnId="{BF2AB4A3-433A-034A-B038-9846B5E6EC16}">
      <dgm:prSet/>
      <dgm:spPr/>
      <dgm:t>
        <a:bodyPr/>
        <a:lstStyle/>
        <a:p>
          <a:endParaRPr lang="en-US"/>
        </a:p>
      </dgm:t>
    </dgm:pt>
    <dgm:pt modelId="{E2338F21-94CC-1E42-8348-D391800A28E1}">
      <dgm:prSet/>
      <dgm:spPr/>
      <dgm:t>
        <a:bodyPr/>
        <a:lstStyle/>
        <a:p>
          <a:r>
            <a:rPr lang="en-US" dirty="0" smtClean="0"/>
            <a:t>Indicator Light is turned on for each alarm type</a:t>
          </a:r>
          <a:endParaRPr lang="en-US" dirty="0"/>
        </a:p>
      </dgm:t>
    </dgm:pt>
    <dgm:pt modelId="{294B13B6-6744-0943-B2E9-40B6BD0788C9}" type="parTrans" cxnId="{F2CC0CDB-B984-0048-83E5-8EDE76983F23}">
      <dgm:prSet/>
      <dgm:spPr/>
      <dgm:t>
        <a:bodyPr/>
        <a:lstStyle/>
        <a:p>
          <a:endParaRPr lang="en-US"/>
        </a:p>
      </dgm:t>
    </dgm:pt>
    <dgm:pt modelId="{D968F88A-E943-864A-AF0B-0DD6424C562D}" type="sibTrans" cxnId="{F2CC0CDB-B984-0048-83E5-8EDE76983F23}">
      <dgm:prSet/>
      <dgm:spPr/>
      <dgm:t>
        <a:bodyPr/>
        <a:lstStyle/>
        <a:p>
          <a:endParaRPr lang="en-US"/>
        </a:p>
      </dgm:t>
    </dgm:pt>
    <dgm:pt modelId="{0EC7D864-AFE8-9E4A-BEF0-BB47FAE18B2D}">
      <dgm:prSet/>
      <dgm:spPr/>
      <dgm:t>
        <a:bodyPr/>
        <a:lstStyle/>
        <a:p>
          <a:r>
            <a:rPr lang="en-US" dirty="0" smtClean="0"/>
            <a:t>Indicates a problem to be solved</a:t>
          </a:r>
          <a:endParaRPr lang="en-US" dirty="0"/>
        </a:p>
      </dgm:t>
    </dgm:pt>
    <dgm:pt modelId="{EF585708-E49F-5A4B-9958-AE0D9C581873}" type="parTrans" cxnId="{CA866D7C-81A0-4E41-AE7D-86A505C7C95F}">
      <dgm:prSet/>
      <dgm:spPr/>
      <dgm:t>
        <a:bodyPr/>
        <a:lstStyle/>
        <a:p>
          <a:endParaRPr lang="en-US"/>
        </a:p>
      </dgm:t>
    </dgm:pt>
    <dgm:pt modelId="{6EA54B96-79A8-BF42-92D3-9B2FC5A90498}" type="sibTrans" cxnId="{CA866D7C-81A0-4E41-AE7D-86A505C7C95F}">
      <dgm:prSet/>
      <dgm:spPr/>
      <dgm:t>
        <a:bodyPr/>
        <a:lstStyle/>
        <a:p>
          <a:endParaRPr lang="en-US"/>
        </a:p>
      </dgm:t>
    </dgm:pt>
    <dgm:pt modelId="{D77129D7-3C15-7A4C-8847-9C41370B079E}">
      <dgm:prSet/>
      <dgm:spPr/>
      <dgm:t>
        <a:bodyPr/>
        <a:lstStyle/>
        <a:p>
          <a:r>
            <a:rPr lang="en-US" dirty="0" smtClean="0"/>
            <a:t>Displays for Main power, Bus A, Bus B</a:t>
          </a:r>
          <a:endParaRPr lang="en-US" dirty="0"/>
        </a:p>
      </dgm:t>
    </dgm:pt>
    <dgm:pt modelId="{289A07BA-3D23-5949-8F8B-00C1E0496034}" type="parTrans" cxnId="{D50443E1-2D64-2146-AC18-3DB99A69438E}">
      <dgm:prSet/>
      <dgm:spPr/>
      <dgm:t>
        <a:bodyPr/>
        <a:lstStyle/>
        <a:p>
          <a:endParaRPr lang="en-US"/>
        </a:p>
      </dgm:t>
    </dgm:pt>
    <dgm:pt modelId="{EB3C060B-78BE-FD44-B0A7-3B8E3A16E2C0}" type="sibTrans" cxnId="{D50443E1-2D64-2146-AC18-3DB99A69438E}">
      <dgm:prSet/>
      <dgm:spPr/>
      <dgm:t>
        <a:bodyPr/>
        <a:lstStyle/>
        <a:p>
          <a:endParaRPr lang="en-US"/>
        </a:p>
      </dgm:t>
    </dgm:pt>
    <dgm:pt modelId="{FE2E2768-D9CD-214A-B341-0F74B2006993}">
      <dgm:prSet/>
      <dgm:spPr/>
      <dgm:t>
        <a:bodyPr/>
        <a:lstStyle/>
        <a:p>
          <a:r>
            <a:rPr lang="en-US" dirty="0" smtClean="0"/>
            <a:t>Depleting a bus of all power triggers Alarm State</a:t>
          </a:r>
          <a:endParaRPr lang="en-US" dirty="0"/>
        </a:p>
      </dgm:t>
    </dgm:pt>
    <dgm:pt modelId="{6C4143D4-079C-CB45-9CF5-E38F77BE0BEF}" type="parTrans" cxnId="{18C37190-5F7F-4F42-90CF-1625CF2FE615}">
      <dgm:prSet/>
      <dgm:spPr/>
      <dgm:t>
        <a:bodyPr/>
        <a:lstStyle/>
        <a:p>
          <a:endParaRPr lang="en-US"/>
        </a:p>
      </dgm:t>
    </dgm:pt>
    <dgm:pt modelId="{A0AC1BEA-46E8-0B48-A0FC-FC3B8F22617A}" type="sibTrans" cxnId="{18C37190-5F7F-4F42-90CF-1625CF2FE615}">
      <dgm:prSet/>
      <dgm:spPr/>
      <dgm:t>
        <a:bodyPr/>
        <a:lstStyle/>
        <a:p>
          <a:endParaRPr lang="en-US"/>
        </a:p>
      </dgm:t>
    </dgm:pt>
    <dgm:pt modelId="{E548BB0B-7886-6F43-A4B9-DE5278EA99A5}">
      <dgm:prSet/>
      <dgm:spPr/>
      <dgm:t>
        <a:bodyPr/>
        <a:lstStyle/>
        <a:p>
          <a:r>
            <a:rPr lang="en-US" dirty="0" smtClean="0"/>
            <a:t>If Main Power is depleted ship stops functioning, ends play.</a:t>
          </a:r>
          <a:endParaRPr lang="en-US" dirty="0"/>
        </a:p>
      </dgm:t>
    </dgm:pt>
    <dgm:pt modelId="{3371A259-E6CB-E541-8B61-6DA19E007E40}" type="parTrans" cxnId="{6A5A38AD-86BF-7A41-97FA-32851A1E79C9}">
      <dgm:prSet/>
      <dgm:spPr/>
      <dgm:t>
        <a:bodyPr/>
        <a:lstStyle/>
        <a:p>
          <a:endParaRPr lang="en-US"/>
        </a:p>
      </dgm:t>
    </dgm:pt>
    <dgm:pt modelId="{49575C89-3FD9-EF4C-BD33-0BE3410C98BA}" type="sibTrans" cxnId="{6A5A38AD-86BF-7A41-97FA-32851A1E79C9}">
      <dgm:prSet/>
      <dgm:spPr/>
      <dgm:t>
        <a:bodyPr/>
        <a:lstStyle/>
        <a:p>
          <a:endParaRPr lang="en-US"/>
        </a:p>
      </dgm:t>
    </dgm:pt>
    <dgm:pt modelId="{C4EFF50C-B1FF-2544-918B-CCE37A37F1C1}">
      <dgm:prSet/>
      <dgm:spPr/>
      <dgm:t>
        <a:bodyPr/>
        <a:lstStyle/>
        <a:p>
          <a:r>
            <a:rPr lang="en-US" dirty="0" smtClean="0"/>
            <a:t>Indicate status of switches (on/off)</a:t>
          </a:r>
          <a:endParaRPr lang="en-US" dirty="0"/>
        </a:p>
      </dgm:t>
    </dgm:pt>
    <dgm:pt modelId="{62B66B39-E3BE-D948-A08D-C2D54B9EE495}" type="parTrans" cxnId="{858ED364-8611-F746-94F2-D421FAB845FB}">
      <dgm:prSet/>
      <dgm:spPr/>
      <dgm:t>
        <a:bodyPr/>
        <a:lstStyle/>
        <a:p>
          <a:endParaRPr lang="en-US"/>
        </a:p>
      </dgm:t>
    </dgm:pt>
    <dgm:pt modelId="{DE63BF3C-AEEB-1A4E-BF00-C6DED4227BB8}" type="sibTrans" cxnId="{858ED364-8611-F746-94F2-D421FAB845FB}">
      <dgm:prSet/>
      <dgm:spPr/>
      <dgm:t>
        <a:bodyPr/>
        <a:lstStyle/>
        <a:p>
          <a:endParaRPr lang="en-US"/>
        </a:p>
      </dgm:t>
    </dgm:pt>
    <dgm:pt modelId="{490C1C7E-3586-3741-B09C-F5A50E51393C}" type="pres">
      <dgm:prSet presAssocID="{B7FD568D-7537-314B-B75E-85D9099D1148}" presName="hierChild1" presStyleCnt="0">
        <dgm:presLayoutVars>
          <dgm:orgChart val="1"/>
          <dgm:chPref val="1"/>
          <dgm:dir/>
          <dgm:animOne val="branch"/>
          <dgm:animLvl val="lvl"/>
          <dgm:resizeHandles/>
        </dgm:presLayoutVars>
      </dgm:prSet>
      <dgm:spPr/>
    </dgm:pt>
    <dgm:pt modelId="{CB458EC0-9A35-4C44-B228-4A0F959AC126}" type="pres">
      <dgm:prSet presAssocID="{19E311A2-691B-ED4F-97EE-C501925CE23F}" presName="hierRoot1" presStyleCnt="0">
        <dgm:presLayoutVars>
          <dgm:hierBranch val="init"/>
        </dgm:presLayoutVars>
      </dgm:prSet>
      <dgm:spPr/>
    </dgm:pt>
    <dgm:pt modelId="{E0B1E047-C6CE-2A44-90B8-90BC1792AE8B}" type="pres">
      <dgm:prSet presAssocID="{19E311A2-691B-ED4F-97EE-C501925CE23F}" presName="rootComposite1" presStyleCnt="0"/>
      <dgm:spPr/>
    </dgm:pt>
    <dgm:pt modelId="{4CAFA2D5-D584-0141-BF92-5281D46B9030}" type="pres">
      <dgm:prSet presAssocID="{19E311A2-691B-ED4F-97EE-C501925CE23F}" presName="rootText1" presStyleLbl="node0" presStyleIdx="0" presStyleCnt="1">
        <dgm:presLayoutVars>
          <dgm:chPref val="3"/>
        </dgm:presLayoutVars>
      </dgm:prSet>
      <dgm:spPr/>
    </dgm:pt>
    <dgm:pt modelId="{F3E68F5A-A547-BA41-8F00-2FD2C1386F45}" type="pres">
      <dgm:prSet presAssocID="{19E311A2-691B-ED4F-97EE-C501925CE23F}" presName="rootConnector1" presStyleLbl="node1" presStyleIdx="0" presStyleCnt="0"/>
      <dgm:spPr/>
    </dgm:pt>
    <dgm:pt modelId="{F66A164C-E4EC-EE45-A9E6-05BD8AA44738}" type="pres">
      <dgm:prSet presAssocID="{19E311A2-691B-ED4F-97EE-C501925CE23F}" presName="hierChild2" presStyleCnt="0"/>
      <dgm:spPr/>
    </dgm:pt>
    <dgm:pt modelId="{6A004DDA-6060-234C-8DA6-68CA37B89623}" type="pres">
      <dgm:prSet presAssocID="{70E15442-AA37-2A48-8F4C-68519960890F}" presName="Name37" presStyleLbl="parChTrans1D2" presStyleIdx="0" presStyleCnt="4"/>
      <dgm:spPr/>
    </dgm:pt>
    <dgm:pt modelId="{07A84CE5-32AD-604E-9DD9-9CDDBECCEEAB}" type="pres">
      <dgm:prSet presAssocID="{3BC9139E-83D5-3E45-82D6-22FE6CFF6AF0}" presName="hierRoot2" presStyleCnt="0">
        <dgm:presLayoutVars>
          <dgm:hierBranch val="init"/>
        </dgm:presLayoutVars>
      </dgm:prSet>
      <dgm:spPr/>
    </dgm:pt>
    <dgm:pt modelId="{57EFF95F-C5F3-BE4E-BC63-02B167082556}" type="pres">
      <dgm:prSet presAssocID="{3BC9139E-83D5-3E45-82D6-22FE6CFF6AF0}" presName="rootComposite" presStyleCnt="0"/>
      <dgm:spPr/>
    </dgm:pt>
    <dgm:pt modelId="{FE2A356A-92E4-8B4C-B0E4-7616B684692B}" type="pres">
      <dgm:prSet presAssocID="{3BC9139E-83D5-3E45-82D6-22FE6CFF6AF0}" presName="rootText" presStyleLbl="node2" presStyleIdx="0" presStyleCnt="4">
        <dgm:presLayoutVars>
          <dgm:chPref val="3"/>
        </dgm:presLayoutVars>
      </dgm:prSet>
      <dgm:spPr/>
    </dgm:pt>
    <dgm:pt modelId="{5AB547DC-C49B-7847-8FC5-421CBAF19862}" type="pres">
      <dgm:prSet presAssocID="{3BC9139E-83D5-3E45-82D6-22FE6CFF6AF0}" presName="rootConnector" presStyleLbl="node2" presStyleIdx="0" presStyleCnt="4"/>
      <dgm:spPr/>
    </dgm:pt>
    <dgm:pt modelId="{0525CCA0-EED8-034F-9233-76B1C1C9A098}" type="pres">
      <dgm:prSet presAssocID="{3BC9139E-83D5-3E45-82D6-22FE6CFF6AF0}" presName="hierChild4" presStyleCnt="0"/>
      <dgm:spPr/>
    </dgm:pt>
    <dgm:pt modelId="{DED0A1C3-F8B0-F547-BD68-DAEF58B893F7}" type="pres">
      <dgm:prSet presAssocID="{294B13B6-6744-0943-B2E9-40B6BD0788C9}" presName="Name37" presStyleLbl="parChTrans1D3" presStyleIdx="0" presStyleCnt="9"/>
      <dgm:spPr/>
    </dgm:pt>
    <dgm:pt modelId="{95604653-AED0-DE49-9C1B-86451A663B2A}" type="pres">
      <dgm:prSet presAssocID="{E2338F21-94CC-1E42-8348-D391800A28E1}" presName="hierRoot2" presStyleCnt="0">
        <dgm:presLayoutVars>
          <dgm:hierBranch val="init"/>
        </dgm:presLayoutVars>
      </dgm:prSet>
      <dgm:spPr/>
    </dgm:pt>
    <dgm:pt modelId="{F428A7B1-DBDE-E948-B1F0-7CCA3815EF67}" type="pres">
      <dgm:prSet presAssocID="{E2338F21-94CC-1E42-8348-D391800A28E1}" presName="rootComposite" presStyleCnt="0"/>
      <dgm:spPr/>
    </dgm:pt>
    <dgm:pt modelId="{7F30D531-1252-D741-952D-41A3D7D96A97}" type="pres">
      <dgm:prSet presAssocID="{E2338F21-94CC-1E42-8348-D391800A28E1}" presName="rootText" presStyleLbl="node3" presStyleIdx="0" presStyleCnt="9">
        <dgm:presLayoutVars>
          <dgm:chPref val="3"/>
        </dgm:presLayoutVars>
      </dgm:prSet>
      <dgm:spPr/>
    </dgm:pt>
    <dgm:pt modelId="{48275355-3847-0048-8414-C8841C4D70CC}" type="pres">
      <dgm:prSet presAssocID="{E2338F21-94CC-1E42-8348-D391800A28E1}" presName="rootConnector" presStyleLbl="node3" presStyleIdx="0" presStyleCnt="9"/>
      <dgm:spPr/>
    </dgm:pt>
    <dgm:pt modelId="{CE3AFC8E-3D70-AF48-B6BE-9EE85A64BA7A}" type="pres">
      <dgm:prSet presAssocID="{E2338F21-94CC-1E42-8348-D391800A28E1}" presName="hierChild4" presStyleCnt="0"/>
      <dgm:spPr/>
    </dgm:pt>
    <dgm:pt modelId="{1218623C-344A-0A4D-8BFD-95EF1C7F3485}" type="pres">
      <dgm:prSet presAssocID="{E2338F21-94CC-1E42-8348-D391800A28E1}" presName="hierChild5" presStyleCnt="0"/>
      <dgm:spPr/>
    </dgm:pt>
    <dgm:pt modelId="{9A4DE4DA-8AB3-5649-B9F8-C4674A500A47}" type="pres">
      <dgm:prSet presAssocID="{EF585708-E49F-5A4B-9958-AE0D9C581873}" presName="Name37" presStyleLbl="parChTrans1D3" presStyleIdx="1" presStyleCnt="9"/>
      <dgm:spPr/>
    </dgm:pt>
    <dgm:pt modelId="{2E350486-06C4-9C44-93F6-2B75BA791C36}" type="pres">
      <dgm:prSet presAssocID="{0EC7D864-AFE8-9E4A-BEF0-BB47FAE18B2D}" presName="hierRoot2" presStyleCnt="0">
        <dgm:presLayoutVars>
          <dgm:hierBranch val="init"/>
        </dgm:presLayoutVars>
      </dgm:prSet>
      <dgm:spPr/>
    </dgm:pt>
    <dgm:pt modelId="{B423A4F4-1497-CC49-B072-822BC7B20A28}" type="pres">
      <dgm:prSet presAssocID="{0EC7D864-AFE8-9E4A-BEF0-BB47FAE18B2D}" presName="rootComposite" presStyleCnt="0"/>
      <dgm:spPr/>
    </dgm:pt>
    <dgm:pt modelId="{18210D9A-9D1C-5945-8D3F-4FAD9BF5C218}" type="pres">
      <dgm:prSet presAssocID="{0EC7D864-AFE8-9E4A-BEF0-BB47FAE18B2D}" presName="rootText" presStyleLbl="node3" presStyleIdx="1" presStyleCnt="9">
        <dgm:presLayoutVars>
          <dgm:chPref val="3"/>
        </dgm:presLayoutVars>
      </dgm:prSet>
      <dgm:spPr/>
    </dgm:pt>
    <dgm:pt modelId="{00B5CE92-E7B0-9C42-AD18-D523AC740AE9}" type="pres">
      <dgm:prSet presAssocID="{0EC7D864-AFE8-9E4A-BEF0-BB47FAE18B2D}" presName="rootConnector" presStyleLbl="node3" presStyleIdx="1" presStyleCnt="9"/>
      <dgm:spPr/>
    </dgm:pt>
    <dgm:pt modelId="{98E49C84-BEC8-0940-AE76-54430BE48CD9}" type="pres">
      <dgm:prSet presAssocID="{0EC7D864-AFE8-9E4A-BEF0-BB47FAE18B2D}" presName="hierChild4" presStyleCnt="0"/>
      <dgm:spPr/>
    </dgm:pt>
    <dgm:pt modelId="{EF172E6D-56F9-6347-812C-9F632BBA32FC}" type="pres">
      <dgm:prSet presAssocID="{0EC7D864-AFE8-9E4A-BEF0-BB47FAE18B2D}" presName="hierChild5" presStyleCnt="0"/>
      <dgm:spPr/>
    </dgm:pt>
    <dgm:pt modelId="{3B90F748-7E72-E649-BB2F-668020066034}" type="pres">
      <dgm:prSet presAssocID="{3BC9139E-83D5-3E45-82D6-22FE6CFF6AF0}" presName="hierChild5" presStyleCnt="0"/>
      <dgm:spPr/>
    </dgm:pt>
    <dgm:pt modelId="{48CA2C34-081E-3C45-9B73-4DD24F292F9D}" type="pres">
      <dgm:prSet presAssocID="{F05B0937-E560-3941-86B8-D91A807F6194}" presName="Name37" presStyleLbl="parChTrans1D2" presStyleIdx="1" presStyleCnt="4"/>
      <dgm:spPr/>
    </dgm:pt>
    <dgm:pt modelId="{B44FD44B-B306-274F-A4BC-EAA9E713620B}" type="pres">
      <dgm:prSet presAssocID="{899E10F5-CC68-ED4E-ADC6-989CEC5BFA7B}" presName="hierRoot2" presStyleCnt="0">
        <dgm:presLayoutVars>
          <dgm:hierBranch val="init"/>
        </dgm:presLayoutVars>
      </dgm:prSet>
      <dgm:spPr/>
    </dgm:pt>
    <dgm:pt modelId="{B9DF7CFB-A9B3-AD43-BB3C-FDD20F4544A2}" type="pres">
      <dgm:prSet presAssocID="{899E10F5-CC68-ED4E-ADC6-989CEC5BFA7B}" presName="rootComposite" presStyleCnt="0"/>
      <dgm:spPr/>
    </dgm:pt>
    <dgm:pt modelId="{7B63ECFD-B35E-B344-A068-03FF1D3547D1}" type="pres">
      <dgm:prSet presAssocID="{899E10F5-CC68-ED4E-ADC6-989CEC5BFA7B}" presName="rootText" presStyleLbl="node2" presStyleIdx="1" presStyleCnt="4">
        <dgm:presLayoutVars>
          <dgm:chPref val="3"/>
        </dgm:presLayoutVars>
      </dgm:prSet>
      <dgm:spPr/>
      <dgm:t>
        <a:bodyPr/>
        <a:lstStyle/>
        <a:p>
          <a:endParaRPr lang="en-US"/>
        </a:p>
      </dgm:t>
    </dgm:pt>
    <dgm:pt modelId="{5AB11A9D-E677-8849-A8A3-708B6FB41116}" type="pres">
      <dgm:prSet presAssocID="{899E10F5-CC68-ED4E-ADC6-989CEC5BFA7B}" presName="rootConnector" presStyleLbl="node2" presStyleIdx="1" presStyleCnt="4"/>
      <dgm:spPr/>
    </dgm:pt>
    <dgm:pt modelId="{5445CCF9-3189-F14D-86C8-5BE4DB7D9552}" type="pres">
      <dgm:prSet presAssocID="{899E10F5-CC68-ED4E-ADC6-989CEC5BFA7B}" presName="hierChild4" presStyleCnt="0"/>
      <dgm:spPr/>
    </dgm:pt>
    <dgm:pt modelId="{179EF5D5-0AE9-B846-986A-4054C81D058B}" type="pres">
      <dgm:prSet presAssocID="{289A07BA-3D23-5949-8F8B-00C1E0496034}" presName="Name37" presStyleLbl="parChTrans1D3" presStyleIdx="2" presStyleCnt="9"/>
      <dgm:spPr/>
    </dgm:pt>
    <dgm:pt modelId="{3D9C3257-4065-BD42-AD15-5AC59067B09B}" type="pres">
      <dgm:prSet presAssocID="{D77129D7-3C15-7A4C-8847-9C41370B079E}" presName="hierRoot2" presStyleCnt="0">
        <dgm:presLayoutVars>
          <dgm:hierBranch val="init"/>
        </dgm:presLayoutVars>
      </dgm:prSet>
      <dgm:spPr/>
    </dgm:pt>
    <dgm:pt modelId="{EFA35F43-3696-1248-8214-57F4E7F6ECDD}" type="pres">
      <dgm:prSet presAssocID="{D77129D7-3C15-7A4C-8847-9C41370B079E}" presName="rootComposite" presStyleCnt="0"/>
      <dgm:spPr/>
    </dgm:pt>
    <dgm:pt modelId="{83CE88B8-9C68-124A-9CE3-341DCB3DB8DE}" type="pres">
      <dgm:prSet presAssocID="{D77129D7-3C15-7A4C-8847-9C41370B079E}" presName="rootText" presStyleLbl="node3" presStyleIdx="2" presStyleCnt="9">
        <dgm:presLayoutVars>
          <dgm:chPref val="3"/>
        </dgm:presLayoutVars>
      </dgm:prSet>
      <dgm:spPr/>
    </dgm:pt>
    <dgm:pt modelId="{FD1858A6-E9E6-9645-9EA1-BC67804212C2}" type="pres">
      <dgm:prSet presAssocID="{D77129D7-3C15-7A4C-8847-9C41370B079E}" presName="rootConnector" presStyleLbl="node3" presStyleIdx="2" presStyleCnt="9"/>
      <dgm:spPr/>
    </dgm:pt>
    <dgm:pt modelId="{3A24DE9E-AAF6-9544-A0AA-B706A416145C}" type="pres">
      <dgm:prSet presAssocID="{D77129D7-3C15-7A4C-8847-9C41370B079E}" presName="hierChild4" presStyleCnt="0"/>
      <dgm:spPr/>
    </dgm:pt>
    <dgm:pt modelId="{EC4E2A65-7031-7843-8BEC-D8EC61B64F83}" type="pres">
      <dgm:prSet presAssocID="{D77129D7-3C15-7A4C-8847-9C41370B079E}" presName="hierChild5" presStyleCnt="0"/>
      <dgm:spPr/>
    </dgm:pt>
    <dgm:pt modelId="{0102B0E2-4074-2445-9934-B707A0395CB3}" type="pres">
      <dgm:prSet presAssocID="{6C4143D4-079C-CB45-9CF5-E38F77BE0BEF}" presName="Name37" presStyleLbl="parChTrans1D3" presStyleIdx="3" presStyleCnt="9"/>
      <dgm:spPr/>
    </dgm:pt>
    <dgm:pt modelId="{75BF691B-8720-B749-BFA0-162FD8F788C4}" type="pres">
      <dgm:prSet presAssocID="{FE2E2768-D9CD-214A-B341-0F74B2006993}" presName="hierRoot2" presStyleCnt="0">
        <dgm:presLayoutVars>
          <dgm:hierBranch val="init"/>
        </dgm:presLayoutVars>
      </dgm:prSet>
      <dgm:spPr/>
    </dgm:pt>
    <dgm:pt modelId="{3D869089-EA71-4348-9DEA-5BCBF9568003}" type="pres">
      <dgm:prSet presAssocID="{FE2E2768-D9CD-214A-B341-0F74B2006993}" presName="rootComposite" presStyleCnt="0"/>
      <dgm:spPr/>
    </dgm:pt>
    <dgm:pt modelId="{9680D2E3-2EAA-2A4F-961B-8687C6E9ED4C}" type="pres">
      <dgm:prSet presAssocID="{FE2E2768-D9CD-214A-B341-0F74B2006993}" presName="rootText" presStyleLbl="node3" presStyleIdx="3" presStyleCnt="9">
        <dgm:presLayoutVars>
          <dgm:chPref val="3"/>
        </dgm:presLayoutVars>
      </dgm:prSet>
      <dgm:spPr/>
      <dgm:t>
        <a:bodyPr/>
        <a:lstStyle/>
        <a:p>
          <a:endParaRPr lang="en-US"/>
        </a:p>
      </dgm:t>
    </dgm:pt>
    <dgm:pt modelId="{C5CA30F4-D552-6E4A-BBE0-FCB6DFF0B1FD}" type="pres">
      <dgm:prSet presAssocID="{FE2E2768-D9CD-214A-B341-0F74B2006993}" presName="rootConnector" presStyleLbl="node3" presStyleIdx="3" presStyleCnt="9"/>
      <dgm:spPr/>
    </dgm:pt>
    <dgm:pt modelId="{C36FD106-D68B-9449-9346-33D8EB90B856}" type="pres">
      <dgm:prSet presAssocID="{FE2E2768-D9CD-214A-B341-0F74B2006993}" presName="hierChild4" presStyleCnt="0"/>
      <dgm:spPr/>
    </dgm:pt>
    <dgm:pt modelId="{4E2A12F7-CAE9-344A-AB0E-F2AFC178F161}" type="pres">
      <dgm:prSet presAssocID="{FE2E2768-D9CD-214A-B341-0F74B2006993}" presName="hierChild5" presStyleCnt="0"/>
      <dgm:spPr/>
    </dgm:pt>
    <dgm:pt modelId="{E3D6404F-C9D2-2046-AE72-4389C05929DD}" type="pres">
      <dgm:prSet presAssocID="{3371A259-E6CB-E541-8B61-6DA19E007E40}" presName="Name37" presStyleLbl="parChTrans1D3" presStyleIdx="4" presStyleCnt="9"/>
      <dgm:spPr/>
    </dgm:pt>
    <dgm:pt modelId="{2EDAAA4F-54D1-D24B-8912-774E8CECB810}" type="pres">
      <dgm:prSet presAssocID="{E548BB0B-7886-6F43-A4B9-DE5278EA99A5}" presName="hierRoot2" presStyleCnt="0">
        <dgm:presLayoutVars>
          <dgm:hierBranch val="init"/>
        </dgm:presLayoutVars>
      </dgm:prSet>
      <dgm:spPr/>
    </dgm:pt>
    <dgm:pt modelId="{772FAFA6-5070-2B4C-93D8-B05F645D0B9B}" type="pres">
      <dgm:prSet presAssocID="{E548BB0B-7886-6F43-A4B9-DE5278EA99A5}" presName="rootComposite" presStyleCnt="0"/>
      <dgm:spPr/>
    </dgm:pt>
    <dgm:pt modelId="{DE6D05EF-12D8-4A40-91CD-4472009EA10D}" type="pres">
      <dgm:prSet presAssocID="{E548BB0B-7886-6F43-A4B9-DE5278EA99A5}" presName="rootText" presStyleLbl="node3" presStyleIdx="4" presStyleCnt="9" custScaleY="118964">
        <dgm:presLayoutVars>
          <dgm:chPref val="3"/>
        </dgm:presLayoutVars>
      </dgm:prSet>
      <dgm:spPr/>
    </dgm:pt>
    <dgm:pt modelId="{8AA8FA7C-E017-9542-99D2-C44E76348CAB}" type="pres">
      <dgm:prSet presAssocID="{E548BB0B-7886-6F43-A4B9-DE5278EA99A5}" presName="rootConnector" presStyleLbl="node3" presStyleIdx="4" presStyleCnt="9"/>
      <dgm:spPr/>
    </dgm:pt>
    <dgm:pt modelId="{7B120044-F2AE-7241-B71D-86AC7E125B35}" type="pres">
      <dgm:prSet presAssocID="{E548BB0B-7886-6F43-A4B9-DE5278EA99A5}" presName="hierChild4" presStyleCnt="0"/>
      <dgm:spPr/>
    </dgm:pt>
    <dgm:pt modelId="{E3A066A1-C1C5-F647-A763-B158F85A1954}" type="pres">
      <dgm:prSet presAssocID="{E548BB0B-7886-6F43-A4B9-DE5278EA99A5}" presName="hierChild5" presStyleCnt="0"/>
      <dgm:spPr/>
    </dgm:pt>
    <dgm:pt modelId="{245A13E0-4E8B-AE4E-B6DC-7B20A6B57A64}" type="pres">
      <dgm:prSet presAssocID="{899E10F5-CC68-ED4E-ADC6-989CEC5BFA7B}" presName="hierChild5" presStyleCnt="0"/>
      <dgm:spPr/>
    </dgm:pt>
    <dgm:pt modelId="{F98EB4E3-D795-A34C-B4E0-0803993307FB}" type="pres">
      <dgm:prSet presAssocID="{F30B9C42-9F6F-F244-98E9-5E4A7B83F2FF}" presName="Name37" presStyleLbl="parChTrans1D2" presStyleIdx="2" presStyleCnt="4"/>
      <dgm:spPr/>
    </dgm:pt>
    <dgm:pt modelId="{2A0B2DC6-736D-D746-AC67-469602F3AC21}" type="pres">
      <dgm:prSet presAssocID="{CE8E9E32-A33B-7346-8E02-589A99353ABA}" presName="hierRoot2" presStyleCnt="0">
        <dgm:presLayoutVars>
          <dgm:hierBranch val="init"/>
        </dgm:presLayoutVars>
      </dgm:prSet>
      <dgm:spPr/>
    </dgm:pt>
    <dgm:pt modelId="{435C768B-26CC-754D-B7E4-FCA5D6025AB2}" type="pres">
      <dgm:prSet presAssocID="{CE8E9E32-A33B-7346-8E02-589A99353ABA}" presName="rootComposite" presStyleCnt="0"/>
      <dgm:spPr/>
    </dgm:pt>
    <dgm:pt modelId="{3ABF5C5D-37C7-4449-9E5B-93841F42E383}" type="pres">
      <dgm:prSet presAssocID="{CE8E9E32-A33B-7346-8E02-589A99353ABA}" presName="rootText" presStyleLbl="node2" presStyleIdx="2" presStyleCnt="4">
        <dgm:presLayoutVars>
          <dgm:chPref val="3"/>
        </dgm:presLayoutVars>
      </dgm:prSet>
      <dgm:spPr/>
    </dgm:pt>
    <dgm:pt modelId="{E44A22D8-886C-9048-B95E-250587805D20}" type="pres">
      <dgm:prSet presAssocID="{CE8E9E32-A33B-7346-8E02-589A99353ABA}" presName="rootConnector" presStyleLbl="node2" presStyleIdx="2" presStyleCnt="4"/>
      <dgm:spPr/>
    </dgm:pt>
    <dgm:pt modelId="{6050E784-2203-FA48-8233-57F8DD2EBBD5}" type="pres">
      <dgm:prSet presAssocID="{CE8E9E32-A33B-7346-8E02-589A99353ABA}" presName="hierChild4" presStyleCnt="0"/>
      <dgm:spPr/>
    </dgm:pt>
    <dgm:pt modelId="{B6E2BF90-B8A6-6E45-BF3C-C553ADD34258}" type="pres">
      <dgm:prSet presAssocID="{62B66B39-E3BE-D948-A08D-C2D54B9EE495}" presName="Name37" presStyleLbl="parChTrans1D3" presStyleIdx="5" presStyleCnt="9"/>
      <dgm:spPr/>
    </dgm:pt>
    <dgm:pt modelId="{AEFF5837-A906-A243-8ADA-38F57C15FC0B}" type="pres">
      <dgm:prSet presAssocID="{C4EFF50C-B1FF-2544-918B-CCE37A37F1C1}" presName="hierRoot2" presStyleCnt="0">
        <dgm:presLayoutVars>
          <dgm:hierBranch val="init"/>
        </dgm:presLayoutVars>
      </dgm:prSet>
      <dgm:spPr/>
    </dgm:pt>
    <dgm:pt modelId="{511E78CE-E8B6-CB4A-A3F8-925FD2931ABE}" type="pres">
      <dgm:prSet presAssocID="{C4EFF50C-B1FF-2544-918B-CCE37A37F1C1}" presName="rootComposite" presStyleCnt="0"/>
      <dgm:spPr/>
    </dgm:pt>
    <dgm:pt modelId="{79D9775B-2FA2-F04A-998F-912276E48DAC}" type="pres">
      <dgm:prSet presAssocID="{C4EFF50C-B1FF-2544-918B-CCE37A37F1C1}" presName="rootText" presStyleLbl="node3" presStyleIdx="5" presStyleCnt="9">
        <dgm:presLayoutVars>
          <dgm:chPref val="3"/>
        </dgm:presLayoutVars>
      </dgm:prSet>
      <dgm:spPr/>
    </dgm:pt>
    <dgm:pt modelId="{8EA76CEC-D68C-554F-980C-E7FA24848E79}" type="pres">
      <dgm:prSet presAssocID="{C4EFF50C-B1FF-2544-918B-CCE37A37F1C1}" presName="rootConnector" presStyleLbl="node3" presStyleIdx="5" presStyleCnt="9"/>
      <dgm:spPr/>
    </dgm:pt>
    <dgm:pt modelId="{82C123C3-BAEA-DF42-9359-B91D8D60F3DD}" type="pres">
      <dgm:prSet presAssocID="{C4EFF50C-B1FF-2544-918B-CCE37A37F1C1}" presName="hierChild4" presStyleCnt="0"/>
      <dgm:spPr/>
    </dgm:pt>
    <dgm:pt modelId="{3091BD62-04F0-CB4A-A71B-8DC8807BA2C1}" type="pres">
      <dgm:prSet presAssocID="{C4EFF50C-B1FF-2544-918B-CCE37A37F1C1}" presName="hierChild5" presStyleCnt="0"/>
      <dgm:spPr/>
    </dgm:pt>
    <dgm:pt modelId="{B4CFF5D4-D390-2647-B821-C1783B9B36E0}" type="pres">
      <dgm:prSet presAssocID="{CE8E9E32-A33B-7346-8E02-589A99353ABA}" presName="hierChild5" presStyleCnt="0"/>
      <dgm:spPr/>
    </dgm:pt>
    <dgm:pt modelId="{1BA2350F-7848-AC48-B8AB-A3EE563198BF}" type="pres">
      <dgm:prSet presAssocID="{DB7C67B4-2580-0D40-ACD9-E57AC4A649B6}" presName="Name37" presStyleLbl="parChTrans1D2" presStyleIdx="3" presStyleCnt="4"/>
      <dgm:spPr/>
    </dgm:pt>
    <dgm:pt modelId="{018E0D83-1CF5-F840-BBAA-A37211252409}" type="pres">
      <dgm:prSet presAssocID="{B48A85B9-D2EB-624B-87BE-6110DCAC843F}" presName="hierRoot2" presStyleCnt="0">
        <dgm:presLayoutVars>
          <dgm:hierBranch val="init"/>
        </dgm:presLayoutVars>
      </dgm:prSet>
      <dgm:spPr/>
    </dgm:pt>
    <dgm:pt modelId="{252BB736-7ADF-5B42-8A34-3436A8A03AF3}" type="pres">
      <dgm:prSet presAssocID="{B48A85B9-D2EB-624B-87BE-6110DCAC843F}" presName="rootComposite" presStyleCnt="0"/>
      <dgm:spPr/>
    </dgm:pt>
    <dgm:pt modelId="{59D9A4AD-9580-CE43-9B9D-6CD0E1CB9F2D}" type="pres">
      <dgm:prSet presAssocID="{B48A85B9-D2EB-624B-87BE-6110DCAC843F}" presName="rootText" presStyleLbl="node2" presStyleIdx="3" presStyleCnt="4">
        <dgm:presLayoutVars>
          <dgm:chPref val="3"/>
        </dgm:presLayoutVars>
      </dgm:prSet>
      <dgm:spPr/>
      <dgm:t>
        <a:bodyPr/>
        <a:lstStyle/>
        <a:p>
          <a:endParaRPr lang="en-US"/>
        </a:p>
      </dgm:t>
    </dgm:pt>
    <dgm:pt modelId="{36C3E0E4-044F-D840-A9E3-4210EF2B3461}" type="pres">
      <dgm:prSet presAssocID="{B48A85B9-D2EB-624B-87BE-6110DCAC843F}" presName="rootConnector" presStyleLbl="node2" presStyleIdx="3" presStyleCnt="4"/>
      <dgm:spPr/>
    </dgm:pt>
    <dgm:pt modelId="{49F10883-D9D7-ED44-AB67-FD3E4AD33344}" type="pres">
      <dgm:prSet presAssocID="{B48A85B9-D2EB-624B-87BE-6110DCAC843F}" presName="hierChild4" presStyleCnt="0"/>
      <dgm:spPr/>
    </dgm:pt>
    <dgm:pt modelId="{2F695469-230D-1542-90AB-572F3FD0CE16}" type="pres">
      <dgm:prSet presAssocID="{0DA64B52-E4B9-5A4E-A1DA-FDCDC2D82202}" presName="Name37" presStyleLbl="parChTrans1D3" presStyleIdx="6" presStyleCnt="9"/>
      <dgm:spPr/>
    </dgm:pt>
    <dgm:pt modelId="{AE0F97FB-7765-5748-8696-F3E41462F27B}" type="pres">
      <dgm:prSet presAssocID="{3750E508-250C-7F4D-A693-A6370D6DCCD0}" presName="hierRoot2" presStyleCnt="0">
        <dgm:presLayoutVars>
          <dgm:hierBranch val="init"/>
        </dgm:presLayoutVars>
      </dgm:prSet>
      <dgm:spPr/>
    </dgm:pt>
    <dgm:pt modelId="{31446F1A-36BE-384B-8021-F47388AC8219}" type="pres">
      <dgm:prSet presAssocID="{3750E508-250C-7F4D-A693-A6370D6DCCD0}" presName="rootComposite" presStyleCnt="0"/>
      <dgm:spPr/>
    </dgm:pt>
    <dgm:pt modelId="{A7C031BD-C2E8-754A-BF3B-53ADD7A6CC26}" type="pres">
      <dgm:prSet presAssocID="{3750E508-250C-7F4D-A693-A6370D6DCCD0}" presName="rootText" presStyleLbl="node3" presStyleIdx="6" presStyleCnt="9">
        <dgm:presLayoutVars>
          <dgm:chPref val="3"/>
        </dgm:presLayoutVars>
      </dgm:prSet>
      <dgm:spPr/>
      <dgm:t>
        <a:bodyPr/>
        <a:lstStyle/>
        <a:p>
          <a:endParaRPr lang="en-US"/>
        </a:p>
      </dgm:t>
    </dgm:pt>
    <dgm:pt modelId="{0EC6C2F3-1AD8-334D-9017-0FBFFCFC4165}" type="pres">
      <dgm:prSet presAssocID="{3750E508-250C-7F4D-A693-A6370D6DCCD0}" presName="rootConnector" presStyleLbl="node3" presStyleIdx="6" presStyleCnt="9"/>
      <dgm:spPr/>
    </dgm:pt>
    <dgm:pt modelId="{263DF6FC-1667-BD4E-9694-007A01204336}" type="pres">
      <dgm:prSet presAssocID="{3750E508-250C-7F4D-A693-A6370D6DCCD0}" presName="hierChild4" presStyleCnt="0"/>
      <dgm:spPr/>
    </dgm:pt>
    <dgm:pt modelId="{5780606C-C90C-2A4A-B01D-B7AFE928284E}" type="pres">
      <dgm:prSet presAssocID="{3750E508-250C-7F4D-A693-A6370D6DCCD0}" presName="hierChild5" presStyleCnt="0"/>
      <dgm:spPr/>
    </dgm:pt>
    <dgm:pt modelId="{346DF895-BD36-5942-A2E0-41E75C5A07ED}" type="pres">
      <dgm:prSet presAssocID="{47E98F59-A1FF-CC48-B664-D108F086EA59}" presName="Name37" presStyleLbl="parChTrans1D3" presStyleIdx="7" presStyleCnt="9"/>
      <dgm:spPr/>
    </dgm:pt>
    <dgm:pt modelId="{F3D31A50-AA66-9845-899D-EE7817F3B24C}" type="pres">
      <dgm:prSet presAssocID="{E26ADD42-9707-E548-B83D-B541E198000E}" presName="hierRoot2" presStyleCnt="0">
        <dgm:presLayoutVars>
          <dgm:hierBranch val="init"/>
        </dgm:presLayoutVars>
      </dgm:prSet>
      <dgm:spPr/>
    </dgm:pt>
    <dgm:pt modelId="{328A9910-B93F-0646-91DE-84B3252E79C8}" type="pres">
      <dgm:prSet presAssocID="{E26ADD42-9707-E548-B83D-B541E198000E}" presName="rootComposite" presStyleCnt="0"/>
      <dgm:spPr/>
    </dgm:pt>
    <dgm:pt modelId="{22907E90-06D4-8448-AF8F-1938E3EC0AA8}" type="pres">
      <dgm:prSet presAssocID="{E26ADD42-9707-E548-B83D-B541E198000E}" presName="rootText" presStyleLbl="node3" presStyleIdx="7" presStyleCnt="9">
        <dgm:presLayoutVars>
          <dgm:chPref val="3"/>
        </dgm:presLayoutVars>
      </dgm:prSet>
      <dgm:spPr/>
      <dgm:t>
        <a:bodyPr/>
        <a:lstStyle/>
        <a:p>
          <a:endParaRPr lang="en-US"/>
        </a:p>
      </dgm:t>
    </dgm:pt>
    <dgm:pt modelId="{E3C9533B-8A6C-C74A-B37B-FA6FF584AA77}" type="pres">
      <dgm:prSet presAssocID="{E26ADD42-9707-E548-B83D-B541E198000E}" presName="rootConnector" presStyleLbl="node3" presStyleIdx="7" presStyleCnt="9"/>
      <dgm:spPr/>
    </dgm:pt>
    <dgm:pt modelId="{C986B605-90C8-A549-AEBF-43427523E30A}" type="pres">
      <dgm:prSet presAssocID="{E26ADD42-9707-E548-B83D-B541E198000E}" presName="hierChild4" presStyleCnt="0"/>
      <dgm:spPr/>
    </dgm:pt>
    <dgm:pt modelId="{70CE7C8C-A8B3-1146-9BEA-BFBF2F1BC00F}" type="pres">
      <dgm:prSet presAssocID="{E26ADD42-9707-E548-B83D-B541E198000E}" presName="hierChild5" presStyleCnt="0"/>
      <dgm:spPr/>
    </dgm:pt>
    <dgm:pt modelId="{2E0A789A-3085-494F-B9D7-7E3454856381}" type="pres">
      <dgm:prSet presAssocID="{60CBCA28-208E-604F-9A88-160218C732D1}" presName="Name37" presStyleLbl="parChTrans1D3" presStyleIdx="8" presStyleCnt="9"/>
      <dgm:spPr/>
    </dgm:pt>
    <dgm:pt modelId="{8504D644-0F72-B14F-A0E2-A333CC776BFD}" type="pres">
      <dgm:prSet presAssocID="{BCA20A0D-11C4-E74A-9D28-49733E32885A}" presName="hierRoot2" presStyleCnt="0">
        <dgm:presLayoutVars>
          <dgm:hierBranch val="init"/>
        </dgm:presLayoutVars>
      </dgm:prSet>
      <dgm:spPr/>
    </dgm:pt>
    <dgm:pt modelId="{3D601612-557E-764B-A275-FEFE1D30CA2C}" type="pres">
      <dgm:prSet presAssocID="{BCA20A0D-11C4-E74A-9D28-49733E32885A}" presName="rootComposite" presStyleCnt="0"/>
      <dgm:spPr/>
    </dgm:pt>
    <dgm:pt modelId="{EE412DC0-4F2B-7C40-8A01-0851B1F2AB92}" type="pres">
      <dgm:prSet presAssocID="{BCA20A0D-11C4-E74A-9D28-49733E32885A}" presName="rootText" presStyleLbl="node3" presStyleIdx="8" presStyleCnt="9" custScaleX="107950" custScaleY="190912">
        <dgm:presLayoutVars>
          <dgm:chPref val="3"/>
        </dgm:presLayoutVars>
      </dgm:prSet>
      <dgm:spPr/>
      <dgm:t>
        <a:bodyPr/>
        <a:lstStyle/>
        <a:p>
          <a:endParaRPr lang="en-US"/>
        </a:p>
      </dgm:t>
    </dgm:pt>
    <dgm:pt modelId="{8380D1D6-A95D-E24E-940B-4339EDC93ED1}" type="pres">
      <dgm:prSet presAssocID="{BCA20A0D-11C4-E74A-9D28-49733E32885A}" presName="rootConnector" presStyleLbl="node3" presStyleIdx="8" presStyleCnt="9"/>
      <dgm:spPr/>
    </dgm:pt>
    <dgm:pt modelId="{1557A2E7-DE15-5449-AD88-45C2B14A4601}" type="pres">
      <dgm:prSet presAssocID="{BCA20A0D-11C4-E74A-9D28-49733E32885A}" presName="hierChild4" presStyleCnt="0"/>
      <dgm:spPr/>
    </dgm:pt>
    <dgm:pt modelId="{6108EA87-4C27-1C4F-BBD7-DFA3EC496589}" type="pres">
      <dgm:prSet presAssocID="{BCA20A0D-11C4-E74A-9D28-49733E32885A}" presName="hierChild5" presStyleCnt="0"/>
      <dgm:spPr/>
    </dgm:pt>
    <dgm:pt modelId="{0E3876B9-C394-4643-8D97-989F1BABA54E}" type="pres">
      <dgm:prSet presAssocID="{B48A85B9-D2EB-624B-87BE-6110DCAC843F}" presName="hierChild5" presStyleCnt="0"/>
      <dgm:spPr/>
    </dgm:pt>
    <dgm:pt modelId="{BD919EE4-1854-1F40-8DF5-E0587DE67654}" type="pres">
      <dgm:prSet presAssocID="{19E311A2-691B-ED4F-97EE-C501925CE23F}" presName="hierChild3" presStyleCnt="0"/>
      <dgm:spPr/>
    </dgm:pt>
  </dgm:ptLst>
  <dgm:cxnLst>
    <dgm:cxn modelId="{95311936-698F-6746-A6C6-2887C563A607}" type="presOf" srcId="{294B13B6-6744-0943-B2E9-40B6BD0788C9}" destId="{DED0A1C3-F8B0-F547-BD68-DAEF58B893F7}" srcOrd="0" destOrd="0" presId="urn:microsoft.com/office/officeart/2005/8/layout/orgChart1"/>
    <dgm:cxn modelId="{BCED64C1-EDAE-3D42-B2C6-385587617C33}" srcId="{B48A85B9-D2EB-624B-87BE-6110DCAC843F}" destId="{3750E508-250C-7F4D-A693-A6370D6DCCD0}" srcOrd="0" destOrd="0" parTransId="{0DA64B52-E4B9-5A4E-A1DA-FDCDC2D82202}" sibTransId="{8708B4F8-7771-6B4B-BEA3-75B7D6BA8D3D}"/>
    <dgm:cxn modelId="{8913002A-AE67-EA4C-A1D1-5E78146B90E2}" type="presOf" srcId="{0EC7D864-AFE8-9E4A-BEF0-BB47FAE18B2D}" destId="{18210D9A-9D1C-5945-8D3F-4FAD9BF5C218}" srcOrd="0" destOrd="0" presId="urn:microsoft.com/office/officeart/2005/8/layout/orgChart1"/>
    <dgm:cxn modelId="{74F9414F-27BB-D24E-8770-3A0F470F4C91}" type="presOf" srcId="{3750E508-250C-7F4D-A693-A6370D6DCCD0}" destId="{0EC6C2F3-1AD8-334D-9017-0FBFFCFC4165}" srcOrd="1" destOrd="0" presId="urn:microsoft.com/office/officeart/2005/8/layout/orgChart1"/>
    <dgm:cxn modelId="{3C5A7213-F145-6848-9112-0B06D4267AD7}" srcId="{B48A85B9-D2EB-624B-87BE-6110DCAC843F}" destId="{E26ADD42-9707-E548-B83D-B541E198000E}" srcOrd="1" destOrd="0" parTransId="{47E98F59-A1FF-CC48-B664-D108F086EA59}" sibTransId="{A16E27E8-A8DA-A749-A07C-9E2E9F26BD7B}"/>
    <dgm:cxn modelId="{7B7E7C4C-18A2-9D40-9A46-0A93F4664853}" type="presOf" srcId="{70E15442-AA37-2A48-8F4C-68519960890F}" destId="{6A004DDA-6060-234C-8DA6-68CA37B89623}" srcOrd="0" destOrd="0" presId="urn:microsoft.com/office/officeart/2005/8/layout/orgChart1"/>
    <dgm:cxn modelId="{F2CC0CDB-B984-0048-83E5-8EDE76983F23}" srcId="{3BC9139E-83D5-3E45-82D6-22FE6CFF6AF0}" destId="{E2338F21-94CC-1E42-8348-D391800A28E1}" srcOrd="0" destOrd="0" parTransId="{294B13B6-6744-0943-B2E9-40B6BD0788C9}" sibTransId="{D968F88A-E943-864A-AF0B-0DD6424C562D}"/>
    <dgm:cxn modelId="{304CF11E-775E-8841-AC39-48E650EA705B}" type="presOf" srcId="{19E311A2-691B-ED4F-97EE-C501925CE23F}" destId="{F3E68F5A-A547-BA41-8F00-2FD2C1386F45}" srcOrd="1" destOrd="0" presId="urn:microsoft.com/office/officeart/2005/8/layout/orgChart1"/>
    <dgm:cxn modelId="{1998E658-5553-3C44-8CD2-6A7EBE8A2CC6}" type="presOf" srcId="{BCA20A0D-11C4-E74A-9D28-49733E32885A}" destId="{8380D1D6-A95D-E24E-940B-4339EDC93ED1}" srcOrd="1" destOrd="0" presId="urn:microsoft.com/office/officeart/2005/8/layout/orgChart1"/>
    <dgm:cxn modelId="{2236BD9D-25AB-4C46-8051-99EF91E6553B}" type="presOf" srcId="{E26ADD42-9707-E548-B83D-B541E198000E}" destId="{22907E90-06D4-8448-AF8F-1938E3EC0AA8}" srcOrd="0" destOrd="0" presId="urn:microsoft.com/office/officeart/2005/8/layout/orgChart1"/>
    <dgm:cxn modelId="{5F0258F4-1FE6-0A46-AAB0-398D5B7F8904}" type="presOf" srcId="{899E10F5-CC68-ED4E-ADC6-989CEC5BFA7B}" destId="{5AB11A9D-E677-8849-A8A3-708B6FB41116}" srcOrd="1" destOrd="0" presId="urn:microsoft.com/office/officeart/2005/8/layout/orgChart1"/>
    <dgm:cxn modelId="{EBAACB64-682E-8B44-83D5-C8C7CA6C1880}" srcId="{19E311A2-691B-ED4F-97EE-C501925CE23F}" destId="{3BC9139E-83D5-3E45-82D6-22FE6CFF6AF0}" srcOrd="0" destOrd="0" parTransId="{70E15442-AA37-2A48-8F4C-68519960890F}" sibTransId="{9BF55FE5-303F-E54B-B0EA-6332EEF1591F}"/>
    <dgm:cxn modelId="{CA866D7C-81A0-4E41-AE7D-86A505C7C95F}" srcId="{3BC9139E-83D5-3E45-82D6-22FE6CFF6AF0}" destId="{0EC7D864-AFE8-9E4A-BEF0-BB47FAE18B2D}" srcOrd="1" destOrd="0" parTransId="{EF585708-E49F-5A4B-9958-AE0D9C581873}" sibTransId="{6EA54B96-79A8-BF42-92D3-9B2FC5A90498}"/>
    <dgm:cxn modelId="{F316D69C-8BBF-4D40-9553-88DB6DA34516}" type="presOf" srcId="{E26ADD42-9707-E548-B83D-B541E198000E}" destId="{E3C9533B-8A6C-C74A-B37B-FA6FF584AA77}" srcOrd="1" destOrd="0" presId="urn:microsoft.com/office/officeart/2005/8/layout/orgChart1"/>
    <dgm:cxn modelId="{2D80FFCD-77B9-CB42-93CA-6DAFFFDB94A2}" type="presOf" srcId="{3BC9139E-83D5-3E45-82D6-22FE6CFF6AF0}" destId="{FE2A356A-92E4-8B4C-B0E4-7616B684692B}" srcOrd="0" destOrd="0" presId="urn:microsoft.com/office/officeart/2005/8/layout/orgChart1"/>
    <dgm:cxn modelId="{13A803F0-6107-094A-9508-5F86E4FE79BC}" type="presOf" srcId="{B7FD568D-7537-314B-B75E-85D9099D1148}" destId="{490C1C7E-3586-3741-B09C-F5A50E51393C}" srcOrd="0" destOrd="0" presId="urn:microsoft.com/office/officeart/2005/8/layout/orgChart1"/>
    <dgm:cxn modelId="{BB8E3338-C023-D64A-9B7B-18C6B53C4DFD}" type="presOf" srcId="{60CBCA28-208E-604F-9A88-160218C732D1}" destId="{2E0A789A-3085-494F-B9D7-7E3454856381}" srcOrd="0" destOrd="0" presId="urn:microsoft.com/office/officeart/2005/8/layout/orgChart1"/>
    <dgm:cxn modelId="{99200B76-D5B7-634D-B46F-F588F4313D3A}" type="presOf" srcId="{E548BB0B-7886-6F43-A4B9-DE5278EA99A5}" destId="{DE6D05EF-12D8-4A40-91CD-4472009EA10D}" srcOrd="0" destOrd="0" presId="urn:microsoft.com/office/officeart/2005/8/layout/orgChart1"/>
    <dgm:cxn modelId="{12D905BE-F09A-CF46-875C-0A82045B54A9}" type="presOf" srcId="{62B66B39-E3BE-D948-A08D-C2D54B9EE495}" destId="{B6E2BF90-B8A6-6E45-BF3C-C553ADD34258}" srcOrd="0" destOrd="0" presId="urn:microsoft.com/office/officeart/2005/8/layout/orgChart1"/>
    <dgm:cxn modelId="{3779FA4D-ACE7-F946-ABBC-20AB91C91DFF}" type="presOf" srcId="{FE2E2768-D9CD-214A-B341-0F74B2006993}" destId="{C5CA30F4-D552-6E4A-BBE0-FCB6DFF0B1FD}" srcOrd="1" destOrd="0" presId="urn:microsoft.com/office/officeart/2005/8/layout/orgChart1"/>
    <dgm:cxn modelId="{38BAD22B-87D6-5C4F-B76F-0FA24D9C982B}" type="presOf" srcId="{FE2E2768-D9CD-214A-B341-0F74B2006993}" destId="{9680D2E3-2EAA-2A4F-961B-8687C6E9ED4C}" srcOrd="0" destOrd="0" presId="urn:microsoft.com/office/officeart/2005/8/layout/orgChart1"/>
    <dgm:cxn modelId="{D50443E1-2D64-2146-AC18-3DB99A69438E}" srcId="{899E10F5-CC68-ED4E-ADC6-989CEC5BFA7B}" destId="{D77129D7-3C15-7A4C-8847-9C41370B079E}" srcOrd="0" destOrd="0" parTransId="{289A07BA-3D23-5949-8F8B-00C1E0496034}" sibTransId="{EB3C060B-78BE-FD44-B0A7-3B8E3A16E2C0}"/>
    <dgm:cxn modelId="{1F17FA29-888E-EC47-A60B-ACBCFF8A7E4F}" type="presOf" srcId="{0DA64B52-E4B9-5A4E-A1DA-FDCDC2D82202}" destId="{2F695469-230D-1542-90AB-572F3FD0CE16}" srcOrd="0" destOrd="0" presId="urn:microsoft.com/office/officeart/2005/8/layout/orgChart1"/>
    <dgm:cxn modelId="{6AA112C3-DEFE-4648-8D55-36497CFB321A}" type="presOf" srcId="{E548BB0B-7886-6F43-A4B9-DE5278EA99A5}" destId="{8AA8FA7C-E017-9542-99D2-C44E76348CAB}" srcOrd="1" destOrd="0" presId="urn:microsoft.com/office/officeart/2005/8/layout/orgChart1"/>
    <dgm:cxn modelId="{7722303E-7B0F-044A-899B-D535F53BF529}" srcId="{B7FD568D-7537-314B-B75E-85D9099D1148}" destId="{19E311A2-691B-ED4F-97EE-C501925CE23F}" srcOrd="0" destOrd="0" parTransId="{64D3E104-16DB-4D40-858F-D77C478A5A95}" sibTransId="{96FEF0EF-B7E8-F94B-9B86-93BFFD0E61A8}"/>
    <dgm:cxn modelId="{BF2AB4A3-433A-034A-B038-9846B5E6EC16}" srcId="{B48A85B9-D2EB-624B-87BE-6110DCAC843F}" destId="{BCA20A0D-11C4-E74A-9D28-49733E32885A}" srcOrd="2" destOrd="0" parTransId="{60CBCA28-208E-604F-9A88-160218C732D1}" sibTransId="{89567DDF-E0FF-E04D-97F5-D59C604AFFFD}"/>
    <dgm:cxn modelId="{F4B797C2-088E-2940-9760-FCB9DFF1CAAE}" type="presOf" srcId="{F05B0937-E560-3941-86B8-D91A807F6194}" destId="{48CA2C34-081E-3C45-9B73-4DD24F292F9D}" srcOrd="0" destOrd="0" presId="urn:microsoft.com/office/officeart/2005/8/layout/orgChart1"/>
    <dgm:cxn modelId="{5A1554F8-1C9F-1540-93C9-E4F219D2F69F}" type="presOf" srcId="{B48A85B9-D2EB-624B-87BE-6110DCAC843F}" destId="{59D9A4AD-9580-CE43-9B9D-6CD0E1CB9F2D}" srcOrd="0" destOrd="0" presId="urn:microsoft.com/office/officeart/2005/8/layout/orgChart1"/>
    <dgm:cxn modelId="{E080DF78-C697-7E4F-AF4B-31510E6586E4}" type="presOf" srcId="{3750E508-250C-7F4D-A693-A6370D6DCCD0}" destId="{A7C031BD-C2E8-754A-BF3B-53ADD7A6CC26}" srcOrd="0" destOrd="0" presId="urn:microsoft.com/office/officeart/2005/8/layout/orgChart1"/>
    <dgm:cxn modelId="{18C37190-5F7F-4F42-90CF-1625CF2FE615}" srcId="{899E10F5-CC68-ED4E-ADC6-989CEC5BFA7B}" destId="{FE2E2768-D9CD-214A-B341-0F74B2006993}" srcOrd="1" destOrd="0" parTransId="{6C4143D4-079C-CB45-9CF5-E38F77BE0BEF}" sibTransId="{A0AC1BEA-46E8-0B48-A0FC-FC3B8F22617A}"/>
    <dgm:cxn modelId="{570D233E-9934-824B-AB12-3F8E8624C800}" type="presOf" srcId="{BCA20A0D-11C4-E74A-9D28-49733E32885A}" destId="{EE412DC0-4F2B-7C40-8A01-0851B1F2AB92}" srcOrd="0" destOrd="0" presId="urn:microsoft.com/office/officeart/2005/8/layout/orgChart1"/>
    <dgm:cxn modelId="{C189FDDD-2147-634B-934D-5DAC73BA65BB}" type="presOf" srcId="{EF585708-E49F-5A4B-9958-AE0D9C581873}" destId="{9A4DE4DA-8AB3-5649-B9F8-C4674A500A47}" srcOrd="0" destOrd="0" presId="urn:microsoft.com/office/officeart/2005/8/layout/orgChart1"/>
    <dgm:cxn modelId="{0DA502B4-9DEB-544E-8385-EAC52F6CA8B7}" type="presOf" srcId="{B48A85B9-D2EB-624B-87BE-6110DCAC843F}" destId="{36C3E0E4-044F-D840-A9E3-4210EF2B3461}" srcOrd="1" destOrd="0" presId="urn:microsoft.com/office/officeart/2005/8/layout/orgChart1"/>
    <dgm:cxn modelId="{F33584F1-4CE6-3840-A507-41321EF1EE91}" type="presOf" srcId="{3371A259-E6CB-E541-8B61-6DA19E007E40}" destId="{E3D6404F-C9D2-2046-AE72-4389C05929DD}" srcOrd="0" destOrd="0" presId="urn:microsoft.com/office/officeart/2005/8/layout/orgChart1"/>
    <dgm:cxn modelId="{99BD4369-411C-C841-9ACD-BC76749B434C}" type="presOf" srcId="{CE8E9E32-A33B-7346-8E02-589A99353ABA}" destId="{3ABF5C5D-37C7-4449-9E5B-93841F42E383}" srcOrd="0" destOrd="0" presId="urn:microsoft.com/office/officeart/2005/8/layout/orgChart1"/>
    <dgm:cxn modelId="{92D1994C-37C3-DD44-ADEF-293DA89A838C}" type="presOf" srcId="{DB7C67B4-2580-0D40-ACD9-E57AC4A649B6}" destId="{1BA2350F-7848-AC48-B8AB-A3EE563198BF}" srcOrd="0" destOrd="0" presId="urn:microsoft.com/office/officeart/2005/8/layout/orgChart1"/>
    <dgm:cxn modelId="{51562E5E-5C57-DB42-BE14-2B4430EB9A59}" type="presOf" srcId="{47E98F59-A1FF-CC48-B664-D108F086EA59}" destId="{346DF895-BD36-5942-A2E0-41E75C5A07ED}" srcOrd="0" destOrd="0" presId="urn:microsoft.com/office/officeart/2005/8/layout/orgChart1"/>
    <dgm:cxn modelId="{84F4D6F9-AD26-3F4A-9904-FC20F83C5332}" type="presOf" srcId="{F30B9C42-9F6F-F244-98E9-5E4A7B83F2FF}" destId="{F98EB4E3-D795-A34C-B4E0-0803993307FB}" srcOrd="0" destOrd="0" presId="urn:microsoft.com/office/officeart/2005/8/layout/orgChart1"/>
    <dgm:cxn modelId="{393FB3C0-627A-7947-8726-1674EE385F42}" type="presOf" srcId="{C4EFF50C-B1FF-2544-918B-CCE37A37F1C1}" destId="{79D9775B-2FA2-F04A-998F-912276E48DAC}" srcOrd="0" destOrd="0" presId="urn:microsoft.com/office/officeart/2005/8/layout/orgChart1"/>
    <dgm:cxn modelId="{260638CB-EC76-9F45-92BA-3C31ED3CA1E5}" type="presOf" srcId="{E2338F21-94CC-1E42-8348-D391800A28E1}" destId="{48275355-3847-0048-8414-C8841C4D70CC}" srcOrd="1" destOrd="0" presId="urn:microsoft.com/office/officeart/2005/8/layout/orgChart1"/>
    <dgm:cxn modelId="{6147A245-6F42-F449-BF67-292F4CFEE084}" type="presOf" srcId="{289A07BA-3D23-5949-8F8B-00C1E0496034}" destId="{179EF5D5-0AE9-B846-986A-4054C81D058B}" srcOrd="0" destOrd="0" presId="urn:microsoft.com/office/officeart/2005/8/layout/orgChart1"/>
    <dgm:cxn modelId="{62FBDB8F-0A22-684D-8326-9DBB87AB4D44}" type="presOf" srcId="{899E10F5-CC68-ED4E-ADC6-989CEC5BFA7B}" destId="{7B63ECFD-B35E-B344-A068-03FF1D3547D1}" srcOrd="0" destOrd="0" presId="urn:microsoft.com/office/officeart/2005/8/layout/orgChart1"/>
    <dgm:cxn modelId="{6A5A38AD-86BF-7A41-97FA-32851A1E79C9}" srcId="{899E10F5-CC68-ED4E-ADC6-989CEC5BFA7B}" destId="{E548BB0B-7886-6F43-A4B9-DE5278EA99A5}" srcOrd="2" destOrd="0" parTransId="{3371A259-E6CB-E541-8B61-6DA19E007E40}" sibTransId="{49575C89-3FD9-EF4C-BD33-0BE3410C98BA}"/>
    <dgm:cxn modelId="{6D97E62E-40D5-B945-90FC-922AB3017984}" srcId="{19E311A2-691B-ED4F-97EE-C501925CE23F}" destId="{899E10F5-CC68-ED4E-ADC6-989CEC5BFA7B}" srcOrd="1" destOrd="0" parTransId="{F05B0937-E560-3941-86B8-D91A807F6194}" sibTransId="{6D92D280-864B-B943-B98C-F46BF03D214F}"/>
    <dgm:cxn modelId="{02B41393-BBCF-EC45-9116-1E679D1DF8F2}" type="presOf" srcId="{C4EFF50C-B1FF-2544-918B-CCE37A37F1C1}" destId="{8EA76CEC-D68C-554F-980C-E7FA24848E79}" srcOrd="1" destOrd="0" presId="urn:microsoft.com/office/officeart/2005/8/layout/orgChart1"/>
    <dgm:cxn modelId="{F1A5974A-EFCD-274A-9B04-F91B9B8ADA15}" srcId="{19E311A2-691B-ED4F-97EE-C501925CE23F}" destId="{B48A85B9-D2EB-624B-87BE-6110DCAC843F}" srcOrd="3" destOrd="0" parTransId="{DB7C67B4-2580-0D40-ACD9-E57AC4A649B6}" sibTransId="{38A13E65-9E95-0143-87F0-328BAF71C8D3}"/>
    <dgm:cxn modelId="{D8DBBDAA-5E4F-1441-BADC-A5D1098164D9}" type="presOf" srcId="{D77129D7-3C15-7A4C-8847-9C41370B079E}" destId="{83CE88B8-9C68-124A-9CE3-341DCB3DB8DE}" srcOrd="0" destOrd="0" presId="urn:microsoft.com/office/officeart/2005/8/layout/orgChart1"/>
    <dgm:cxn modelId="{086F4E9A-A1C9-0249-A0C2-19BFD0FA5CB2}" type="presOf" srcId="{6C4143D4-079C-CB45-9CF5-E38F77BE0BEF}" destId="{0102B0E2-4074-2445-9934-B707A0395CB3}" srcOrd="0" destOrd="0" presId="urn:microsoft.com/office/officeart/2005/8/layout/orgChart1"/>
    <dgm:cxn modelId="{E6F3D28B-D020-5845-9585-3B7BA76910EB}" type="presOf" srcId="{0EC7D864-AFE8-9E4A-BEF0-BB47FAE18B2D}" destId="{00B5CE92-E7B0-9C42-AD18-D523AC740AE9}" srcOrd="1" destOrd="0" presId="urn:microsoft.com/office/officeart/2005/8/layout/orgChart1"/>
    <dgm:cxn modelId="{AF13F6BB-96D8-664E-8E2F-6CDEE55EDFBF}" type="presOf" srcId="{3BC9139E-83D5-3E45-82D6-22FE6CFF6AF0}" destId="{5AB547DC-C49B-7847-8FC5-421CBAF19862}" srcOrd="1" destOrd="0" presId="urn:microsoft.com/office/officeart/2005/8/layout/orgChart1"/>
    <dgm:cxn modelId="{75951CCC-96A2-E242-A66E-4E17D34ACE54}" type="presOf" srcId="{CE8E9E32-A33B-7346-8E02-589A99353ABA}" destId="{E44A22D8-886C-9048-B95E-250587805D20}" srcOrd="1" destOrd="0" presId="urn:microsoft.com/office/officeart/2005/8/layout/orgChart1"/>
    <dgm:cxn modelId="{61B24A30-6809-9845-96A3-7AAE530D3A26}" type="presOf" srcId="{19E311A2-691B-ED4F-97EE-C501925CE23F}" destId="{4CAFA2D5-D584-0141-BF92-5281D46B9030}" srcOrd="0" destOrd="0" presId="urn:microsoft.com/office/officeart/2005/8/layout/orgChart1"/>
    <dgm:cxn modelId="{BD27D77A-9C58-DB47-8765-478CF284F37C}" srcId="{19E311A2-691B-ED4F-97EE-C501925CE23F}" destId="{CE8E9E32-A33B-7346-8E02-589A99353ABA}" srcOrd="2" destOrd="0" parTransId="{F30B9C42-9F6F-F244-98E9-5E4A7B83F2FF}" sibTransId="{735BBB22-07A0-624E-9412-345FA0F12A1F}"/>
    <dgm:cxn modelId="{158A8890-E202-D34A-AF9C-951B34B77444}" type="presOf" srcId="{E2338F21-94CC-1E42-8348-D391800A28E1}" destId="{7F30D531-1252-D741-952D-41A3D7D96A97}" srcOrd="0" destOrd="0" presId="urn:microsoft.com/office/officeart/2005/8/layout/orgChart1"/>
    <dgm:cxn modelId="{858ED364-8611-F746-94F2-D421FAB845FB}" srcId="{CE8E9E32-A33B-7346-8E02-589A99353ABA}" destId="{C4EFF50C-B1FF-2544-918B-CCE37A37F1C1}" srcOrd="0" destOrd="0" parTransId="{62B66B39-E3BE-D948-A08D-C2D54B9EE495}" sibTransId="{DE63BF3C-AEEB-1A4E-BF00-C6DED4227BB8}"/>
    <dgm:cxn modelId="{FE5911C4-063F-E346-BEFD-CB9833EEDDE8}" type="presOf" srcId="{D77129D7-3C15-7A4C-8847-9C41370B079E}" destId="{FD1858A6-E9E6-9645-9EA1-BC67804212C2}" srcOrd="1" destOrd="0" presId="urn:microsoft.com/office/officeart/2005/8/layout/orgChart1"/>
    <dgm:cxn modelId="{5CEE877D-0E61-A548-89F4-882D485218FF}" type="presParOf" srcId="{490C1C7E-3586-3741-B09C-F5A50E51393C}" destId="{CB458EC0-9A35-4C44-B228-4A0F959AC126}" srcOrd="0" destOrd="0" presId="urn:microsoft.com/office/officeart/2005/8/layout/orgChart1"/>
    <dgm:cxn modelId="{E18FA0F6-C9A9-9F4F-A667-312AC63F5BA6}" type="presParOf" srcId="{CB458EC0-9A35-4C44-B228-4A0F959AC126}" destId="{E0B1E047-C6CE-2A44-90B8-90BC1792AE8B}" srcOrd="0" destOrd="0" presId="urn:microsoft.com/office/officeart/2005/8/layout/orgChart1"/>
    <dgm:cxn modelId="{94A73134-7942-F04D-B4FE-F9BA774C224B}" type="presParOf" srcId="{E0B1E047-C6CE-2A44-90B8-90BC1792AE8B}" destId="{4CAFA2D5-D584-0141-BF92-5281D46B9030}" srcOrd="0" destOrd="0" presId="urn:microsoft.com/office/officeart/2005/8/layout/orgChart1"/>
    <dgm:cxn modelId="{C328B7CC-FCA7-6646-A813-4B4DC52F83A6}" type="presParOf" srcId="{E0B1E047-C6CE-2A44-90B8-90BC1792AE8B}" destId="{F3E68F5A-A547-BA41-8F00-2FD2C1386F45}" srcOrd="1" destOrd="0" presId="urn:microsoft.com/office/officeart/2005/8/layout/orgChart1"/>
    <dgm:cxn modelId="{FA224629-962B-CC4D-A830-36147F849AD0}" type="presParOf" srcId="{CB458EC0-9A35-4C44-B228-4A0F959AC126}" destId="{F66A164C-E4EC-EE45-A9E6-05BD8AA44738}" srcOrd="1" destOrd="0" presId="urn:microsoft.com/office/officeart/2005/8/layout/orgChart1"/>
    <dgm:cxn modelId="{62BD6F9D-B20B-6F45-BB70-EBFC4A782065}" type="presParOf" srcId="{F66A164C-E4EC-EE45-A9E6-05BD8AA44738}" destId="{6A004DDA-6060-234C-8DA6-68CA37B89623}" srcOrd="0" destOrd="0" presId="urn:microsoft.com/office/officeart/2005/8/layout/orgChart1"/>
    <dgm:cxn modelId="{11D9BE37-2670-5048-B4AE-13900B485EC8}" type="presParOf" srcId="{F66A164C-E4EC-EE45-A9E6-05BD8AA44738}" destId="{07A84CE5-32AD-604E-9DD9-9CDDBECCEEAB}" srcOrd="1" destOrd="0" presId="urn:microsoft.com/office/officeart/2005/8/layout/orgChart1"/>
    <dgm:cxn modelId="{59515AB1-85FD-5E4D-BC1E-03D7201DA3A2}" type="presParOf" srcId="{07A84CE5-32AD-604E-9DD9-9CDDBECCEEAB}" destId="{57EFF95F-C5F3-BE4E-BC63-02B167082556}" srcOrd="0" destOrd="0" presId="urn:microsoft.com/office/officeart/2005/8/layout/orgChart1"/>
    <dgm:cxn modelId="{3D6E63F5-FE22-2545-AD9D-C5DF2F6AB612}" type="presParOf" srcId="{57EFF95F-C5F3-BE4E-BC63-02B167082556}" destId="{FE2A356A-92E4-8B4C-B0E4-7616B684692B}" srcOrd="0" destOrd="0" presId="urn:microsoft.com/office/officeart/2005/8/layout/orgChart1"/>
    <dgm:cxn modelId="{E0CCEB12-ABEB-C249-AF52-8F0BC6C9D824}" type="presParOf" srcId="{57EFF95F-C5F3-BE4E-BC63-02B167082556}" destId="{5AB547DC-C49B-7847-8FC5-421CBAF19862}" srcOrd="1" destOrd="0" presId="urn:microsoft.com/office/officeart/2005/8/layout/orgChart1"/>
    <dgm:cxn modelId="{ECE396BE-22E9-C042-A506-104E52FB7763}" type="presParOf" srcId="{07A84CE5-32AD-604E-9DD9-9CDDBECCEEAB}" destId="{0525CCA0-EED8-034F-9233-76B1C1C9A098}" srcOrd="1" destOrd="0" presId="urn:microsoft.com/office/officeart/2005/8/layout/orgChart1"/>
    <dgm:cxn modelId="{B27AAAB4-74C7-444B-AE2A-05EA5B359B64}" type="presParOf" srcId="{0525CCA0-EED8-034F-9233-76B1C1C9A098}" destId="{DED0A1C3-F8B0-F547-BD68-DAEF58B893F7}" srcOrd="0" destOrd="0" presId="urn:microsoft.com/office/officeart/2005/8/layout/orgChart1"/>
    <dgm:cxn modelId="{63791EF0-86CC-CD42-8FE9-E19CA46E13BD}" type="presParOf" srcId="{0525CCA0-EED8-034F-9233-76B1C1C9A098}" destId="{95604653-AED0-DE49-9C1B-86451A663B2A}" srcOrd="1" destOrd="0" presId="urn:microsoft.com/office/officeart/2005/8/layout/orgChart1"/>
    <dgm:cxn modelId="{75AFD5C7-A051-E849-B321-6FDD88386BC6}" type="presParOf" srcId="{95604653-AED0-DE49-9C1B-86451A663B2A}" destId="{F428A7B1-DBDE-E948-B1F0-7CCA3815EF67}" srcOrd="0" destOrd="0" presId="urn:microsoft.com/office/officeart/2005/8/layout/orgChart1"/>
    <dgm:cxn modelId="{40F1EF2F-8D80-6744-B4CA-9EA289610CF1}" type="presParOf" srcId="{F428A7B1-DBDE-E948-B1F0-7CCA3815EF67}" destId="{7F30D531-1252-D741-952D-41A3D7D96A97}" srcOrd="0" destOrd="0" presId="urn:microsoft.com/office/officeart/2005/8/layout/orgChart1"/>
    <dgm:cxn modelId="{6E32021D-47BA-7E4E-B51E-492E93E4CD4B}" type="presParOf" srcId="{F428A7B1-DBDE-E948-B1F0-7CCA3815EF67}" destId="{48275355-3847-0048-8414-C8841C4D70CC}" srcOrd="1" destOrd="0" presId="urn:microsoft.com/office/officeart/2005/8/layout/orgChart1"/>
    <dgm:cxn modelId="{E5AA1466-0BA0-D445-B9BD-4E742E3336BE}" type="presParOf" srcId="{95604653-AED0-DE49-9C1B-86451A663B2A}" destId="{CE3AFC8E-3D70-AF48-B6BE-9EE85A64BA7A}" srcOrd="1" destOrd="0" presId="urn:microsoft.com/office/officeart/2005/8/layout/orgChart1"/>
    <dgm:cxn modelId="{BF6DD8DC-88BB-BE40-9DE5-C97E6131F39D}" type="presParOf" srcId="{95604653-AED0-DE49-9C1B-86451A663B2A}" destId="{1218623C-344A-0A4D-8BFD-95EF1C7F3485}" srcOrd="2" destOrd="0" presId="urn:microsoft.com/office/officeart/2005/8/layout/orgChart1"/>
    <dgm:cxn modelId="{EF8202E1-3FE6-5F40-841A-FC04A55EE4EC}" type="presParOf" srcId="{0525CCA0-EED8-034F-9233-76B1C1C9A098}" destId="{9A4DE4DA-8AB3-5649-B9F8-C4674A500A47}" srcOrd="2" destOrd="0" presId="urn:microsoft.com/office/officeart/2005/8/layout/orgChart1"/>
    <dgm:cxn modelId="{65D131F5-8AB2-7E44-9698-3265D08025F0}" type="presParOf" srcId="{0525CCA0-EED8-034F-9233-76B1C1C9A098}" destId="{2E350486-06C4-9C44-93F6-2B75BA791C36}" srcOrd="3" destOrd="0" presId="urn:microsoft.com/office/officeart/2005/8/layout/orgChart1"/>
    <dgm:cxn modelId="{CCD90F2D-DD9D-DB4B-9CF1-C7C30B048D6D}" type="presParOf" srcId="{2E350486-06C4-9C44-93F6-2B75BA791C36}" destId="{B423A4F4-1497-CC49-B072-822BC7B20A28}" srcOrd="0" destOrd="0" presId="urn:microsoft.com/office/officeart/2005/8/layout/orgChart1"/>
    <dgm:cxn modelId="{EF5FDACF-C402-194A-9C24-89F458AE449B}" type="presParOf" srcId="{B423A4F4-1497-CC49-B072-822BC7B20A28}" destId="{18210D9A-9D1C-5945-8D3F-4FAD9BF5C218}" srcOrd="0" destOrd="0" presId="urn:microsoft.com/office/officeart/2005/8/layout/orgChart1"/>
    <dgm:cxn modelId="{426657EE-C99B-A046-8283-B10ADFCF6A4E}" type="presParOf" srcId="{B423A4F4-1497-CC49-B072-822BC7B20A28}" destId="{00B5CE92-E7B0-9C42-AD18-D523AC740AE9}" srcOrd="1" destOrd="0" presId="urn:microsoft.com/office/officeart/2005/8/layout/orgChart1"/>
    <dgm:cxn modelId="{B6FD68F1-F494-1F42-837F-381912DA61D3}" type="presParOf" srcId="{2E350486-06C4-9C44-93F6-2B75BA791C36}" destId="{98E49C84-BEC8-0940-AE76-54430BE48CD9}" srcOrd="1" destOrd="0" presId="urn:microsoft.com/office/officeart/2005/8/layout/orgChart1"/>
    <dgm:cxn modelId="{D319C649-0393-A744-874B-B8240ED238EC}" type="presParOf" srcId="{2E350486-06C4-9C44-93F6-2B75BA791C36}" destId="{EF172E6D-56F9-6347-812C-9F632BBA32FC}" srcOrd="2" destOrd="0" presId="urn:microsoft.com/office/officeart/2005/8/layout/orgChart1"/>
    <dgm:cxn modelId="{2914F88E-4871-4043-9C80-2209864A3EF3}" type="presParOf" srcId="{07A84CE5-32AD-604E-9DD9-9CDDBECCEEAB}" destId="{3B90F748-7E72-E649-BB2F-668020066034}" srcOrd="2" destOrd="0" presId="urn:microsoft.com/office/officeart/2005/8/layout/orgChart1"/>
    <dgm:cxn modelId="{A80F8D17-EBC6-AC44-AF8E-F83B9161A720}" type="presParOf" srcId="{F66A164C-E4EC-EE45-A9E6-05BD8AA44738}" destId="{48CA2C34-081E-3C45-9B73-4DD24F292F9D}" srcOrd="2" destOrd="0" presId="urn:microsoft.com/office/officeart/2005/8/layout/orgChart1"/>
    <dgm:cxn modelId="{52DE2B14-9AD3-5147-909A-04FDB0D1F506}" type="presParOf" srcId="{F66A164C-E4EC-EE45-A9E6-05BD8AA44738}" destId="{B44FD44B-B306-274F-A4BC-EAA9E713620B}" srcOrd="3" destOrd="0" presId="urn:microsoft.com/office/officeart/2005/8/layout/orgChart1"/>
    <dgm:cxn modelId="{32725D36-6224-BE40-9B24-7AE9AA365C25}" type="presParOf" srcId="{B44FD44B-B306-274F-A4BC-EAA9E713620B}" destId="{B9DF7CFB-A9B3-AD43-BB3C-FDD20F4544A2}" srcOrd="0" destOrd="0" presId="urn:microsoft.com/office/officeart/2005/8/layout/orgChart1"/>
    <dgm:cxn modelId="{3E17273B-005B-B740-B72A-D9C373357F4E}" type="presParOf" srcId="{B9DF7CFB-A9B3-AD43-BB3C-FDD20F4544A2}" destId="{7B63ECFD-B35E-B344-A068-03FF1D3547D1}" srcOrd="0" destOrd="0" presId="urn:microsoft.com/office/officeart/2005/8/layout/orgChart1"/>
    <dgm:cxn modelId="{D7197EA9-75BF-6440-9547-33CF08C5A8A7}" type="presParOf" srcId="{B9DF7CFB-A9B3-AD43-BB3C-FDD20F4544A2}" destId="{5AB11A9D-E677-8849-A8A3-708B6FB41116}" srcOrd="1" destOrd="0" presId="urn:microsoft.com/office/officeart/2005/8/layout/orgChart1"/>
    <dgm:cxn modelId="{D35A6F42-9FE9-4048-A0A0-F14778642A95}" type="presParOf" srcId="{B44FD44B-B306-274F-A4BC-EAA9E713620B}" destId="{5445CCF9-3189-F14D-86C8-5BE4DB7D9552}" srcOrd="1" destOrd="0" presId="urn:microsoft.com/office/officeart/2005/8/layout/orgChart1"/>
    <dgm:cxn modelId="{AFAFB5B7-9618-D943-8310-C987AAFA1A2D}" type="presParOf" srcId="{5445CCF9-3189-F14D-86C8-5BE4DB7D9552}" destId="{179EF5D5-0AE9-B846-986A-4054C81D058B}" srcOrd="0" destOrd="0" presId="urn:microsoft.com/office/officeart/2005/8/layout/orgChart1"/>
    <dgm:cxn modelId="{6555993C-5E39-B840-8BD1-BA7420445343}" type="presParOf" srcId="{5445CCF9-3189-F14D-86C8-5BE4DB7D9552}" destId="{3D9C3257-4065-BD42-AD15-5AC59067B09B}" srcOrd="1" destOrd="0" presId="urn:microsoft.com/office/officeart/2005/8/layout/orgChart1"/>
    <dgm:cxn modelId="{C3C782B2-95A6-9B46-9DEF-8B33C8A82517}" type="presParOf" srcId="{3D9C3257-4065-BD42-AD15-5AC59067B09B}" destId="{EFA35F43-3696-1248-8214-57F4E7F6ECDD}" srcOrd="0" destOrd="0" presId="urn:microsoft.com/office/officeart/2005/8/layout/orgChart1"/>
    <dgm:cxn modelId="{C6D15214-53FE-4142-A9CC-6340AA55BCEC}" type="presParOf" srcId="{EFA35F43-3696-1248-8214-57F4E7F6ECDD}" destId="{83CE88B8-9C68-124A-9CE3-341DCB3DB8DE}" srcOrd="0" destOrd="0" presId="urn:microsoft.com/office/officeart/2005/8/layout/orgChart1"/>
    <dgm:cxn modelId="{181A0940-5F75-C048-9B71-B9E5084E7F8C}" type="presParOf" srcId="{EFA35F43-3696-1248-8214-57F4E7F6ECDD}" destId="{FD1858A6-E9E6-9645-9EA1-BC67804212C2}" srcOrd="1" destOrd="0" presId="urn:microsoft.com/office/officeart/2005/8/layout/orgChart1"/>
    <dgm:cxn modelId="{EF7841A9-5669-2140-B5B0-E21F458C3A1E}" type="presParOf" srcId="{3D9C3257-4065-BD42-AD15-5AC59067B09B}" destId="{3A24DE9E-AAF6-9544-A0AA-B706A416145C}" srcOrd="1" destOrd="0" presId="urn:microsoft.com/office/officeart/2005/8/layout/orgChart1"/>
    <dgm:cxn modelId="{36C40E96-E48C-A441-AAE4-C46764079BA2}" type="presParOf" srcId="{3D9C3257-4065-BD42-AD15-5AC59067B09B}" destId="{EC4E2A65-7031-7843-8BEC-D8EC61B64F83}" srcOrd="2" destOrd="0" presId="urn:microsoft.com/office/officeart/2005/8/layout/orgChart1"/>
    <dgm:cxn modelId="{5F84F516-69AF-484B-9EA8-ABE51DB0D3F4}" type="presParOf" srcId="{5445CCF9-3189-F14D-86C8-5BE4DB7D9552}" destId="{0102B0E2-4074-2445-9934-B707A0395CB3}" srcOrd="2" destOrd="0" presId="urn:microsoft.com/office/officeart/2005/8/layout/orgChart1"/>
    <dgm:cxn modelId="{6AE63865-45EF-CD4B-820F-FA4CECA02CDF}" type="presParOf" srcId="{5445CCF9-3189-F14D-86C8-5BE4DB7D9552}" destId="{75BF691B-8720-B749-BFA0-162FD8F788C4}" srcOrd="3" destOrd="0" presId="urn:microsoft.com/office/officeart/2005/8/layout/orgChart1"/>
    <dgm:cxn modelId="{54D23E90-36B5-AA42-BFC3-747B51100B97}" type="presParOf" srcId="{75BF691B-8720-B749-BFA0-162FD8F788C4}" destId="{3D869089-EA71-4348-9DEA-5BCBF9568003}" srcOrd="0" destOrd="0" presId="urn:microsoft.com/office/officeart/2005/8/layout/orgChart1"/>
    <dgm:cxn modelId="{9C801551-3352-6F4D-8D23-D3E63F4B0943}" type="presParOf" srcId="{3D869089-EA71-4348-9DEA-5BCBF9568003}" destId="{9680D2E3-2EAA-2A4F-961B-8687C6E9ED4C}" srcOrd="0" destOrd="0" presId="urn:microsoft.com/office/officeart/2005/8/layout/orgChart1"/>
    <dgm:cxn modelId="{44A33417-776A-4B47-85D5-6654E36A7705}" type="presParOf" srcId="{3D869089-EA71-4348-9DEA-5BCBF9568003}" destId="{C5CA30F4-D552-6E4A-BBE0-FCB6DFF0B1FD}" srcOrd="1" destOrd="0" presId="urn:microsoft.com/office/officeart/2005/8/layout/orgChart1"/>
    <dgm:cxn modelId="{E6D2791F-5DB0-9D42-BB12-9E0338F871E7}" type="presParOf" srcId="{75BF691B-8720-B749-BFA0-162FD8F788C4}" destId="{C36FD106-D68B-9449-9346-33D8EB90B856}" srcOrd="1" destOrd="0" presId="urn:microsoft.com/office/officeart/2005/8/layout/orgChart1"/>
    <dgm:cxn modelId="{905BF604-96A4-6647-8DBD-6A9BDF626479}" type="presParOf" srcId="{75BF691B-8720-B749-BFA0-162FD8F788C4}" destId="{4E2A12F7-CAE9-344A-AB0E-F2AFC178F161}" srcOrd="2" destOrd="0" presId="urn:microsoft.com/office/officeart/2005/8/layout/orgChart1"/>
    <dgm:cxn modelId="{20B2795B-67BA-4C4E-973F-479F5FB4DC81}" type="presParOf" srcId="{5445CCF9-3189-F14D-86C8-5BE4DB7D9552}" destId="{E3D6404F-C9D2-2046-AE72-4389C05929DD}" srcOrd="4" destOrd="0" presId="urn:microsoft.com/office/officeart/2005/8/layout/orgChart1"/>
    <dgm:cxn modelId="{E64A270A-68B9-4D43-A937-3526296DEA85}" type="presParOf" srcId="{5445CCF9-3189-F14D-86C8-5BE4DB7D9552}" destId="{2EDAAA4F-54D1-D24B-8912-774E8CECB810}" srcOrd="5" destOrd="0" presId="urn:microsoft.com/office/officeart/2005/8/layout/orgChart1"/>
    <dgm:cxn modelId="{5CDFF4C6-45E9-D641-85CA-266A74AB9910}" type="presParOf" srcId="{2EDAAA4F-54D1-D24B-8912-774E8CECB810}" destId="{772FAFA6-5070-2B4C-93D8-B05F645D0B9B}" srcOrd="0" destOrd="0" presId="urn:microsoft.com/office/officeart/2005/8/layout/orgChart1"/>
    <dgm:cxn modelId="{E63D94FF-A598-B046-8FC2-A1C14471B55E}" type="presParOf" srcId="{772FAFA6-5070-2B4C-93D8-B05F645D0B9B}" destId="{DE6D05EF-12D8-4A40-91CD-4472009EA10D}" srcOrd="0" destOrd="0" presId="urn:microsoft.com/office/officeart/2005/8/layout/orgChart1"/>
    <dgm:cxn modelId="{364834E5-A119-F643-AB50-4B756E79AFE6}" type="presParOf" srcId="{772FAFA6-5070-2B4C-93D8-B05F645D0B9B}" destId="{8AA8FA7C-E017-9542-99D2-C44E76348CAB}" srcOrd="1" destOrd="0" presId="urn:microsoft.com/office/officeart/2005/8/layout/orgChart1"/>
    <dgm:cxn modelId="{1D4C6C34-009A-A141-B09F-574A3952A613}" type="presParOf" srcId="{2EDAAA4F-54D1-D24B-8912-774E8CECB810}" destId="{7B120044-F2AE-7241-B71D-86AC7E125B35}" srcOrd="1" destOrd="0" presId="urn:microsoft.com/office/officeart/2005/8/layout/orgChart1"/>
    <dgm:cxn modelId="{1639EFF0-F922-5443-82A9-2A2E79C2B4D6}" type="presParOf" srcId="{2EDAAA4F-54D1-D24B-8912-774E8CECB810}" destId="{E3A066A1-C1C5-F647-A763-B158F85A1954}" srcOrd="2" destOrd="0" presId="urn:microsoft.com/office/officeart/2005/8/layout/orgChart1"/>
    <dgm:cxn modelId="{7799950B-5C8E-5748-95B2-AA1E80C82C3C}" type="presParOf" srcId="{B44FD44B-B306-274F-A4BC-EAA9E713620B}" destId="{245A13E0-4E8B-AE4E-B6DC-7B20A6B57A64}" srcOrd="2" destOrd="0" presId="urn:microsoft.com/office/officeart/2005/8/layout/orgChart1"/>
    <dgm:cxn modelId="{5F54173A-4E92-7447-B16E-AF43644C17C6}" type="presParOf" srcId="{F66A164C-E4EC-EE45-A9E6-05BD8AA44738}" destId="{F98EB4E3-D795-A34C-B4E0-0803993307FB}" srcOrd="4" destOrd="0" presId="urn:microsoft.com/office/officeart/2005/8/layout/orgChart1"/>
    <dgm:cxn modelId="{E3844607-312A-954B-B19A-7E98A4B6A71A}" type="presParOf" srcId="{F66A164C-E4EC-EE45-A9E6-05BD8AA44738}" destId="{2A0B2DC6-736D-D746-AC67-469602F3AC21}" srcOrd="5" destOrd="0" presId="urn:microsoft.com/office/officeart/2005/8/layout/orgChart1"/>
    <dgm:cxn modelId="{6C25999C-C9A3-DD40-A956-D8E6884268B6}" type="presParOf" srcId="{2A0B2DC6-736D-D746-AC67-469602F3AC21}" destId="{435C768B-26CC-754D-B7E4-FCA5D6025AB2}" srcOrd="0" destOrd="0" presId="urn:microsoft.com/office/officeart/2005/8/layout/orgChart1"/>
    <dgm:cxn modelId="{72774285-6B61-4D4C-93CE-909156907585}" type="presParOf" srcId="{435C768B-26CC-754D-B7E4-FCA5D6025AB2}" destId="{3ABF5C5D-37C7-4449-9E5B-93841F42E383}" srcOrd="0" destOrd="0" presId="urn:microsoft.com/office/officeart/2005/8/layout/orgChart1"/>
    <dgm:cxn modelId="{504B5F65-9683-564B-89E1-9A396E2ADEF4}" type="presParOf" srcId="{435C768B-26CC-754D-B7E4-FCA5D6025AB2}" destId="{E44A22D8-886C-9048-B95E-250587805D20}" srcOrd="1" destOrd="0" presId="urn:microsoft.com/office/officeart/2005/8/layout/orgChart1"/>
    <dgm:cxn modelId="{043C6C4D-BB82-D142-BB4B-D29C52A92F14}" type="presParOf" srcId="{2A0B2DC6-736D-D746-AC67-469602F3AC21}" destId="{6050E784-2203-FA48-8233-57F8DD2EBBD5}" srcOrd="1" destOrd="0" presId="urn:microsoft.com/office/officeart/2005/8/layout/orgChart1"/>
    <dgm:cxn modelId="{97595BA2-3CEC-D648-9FB3-7190E3288867}" type="presParOf" srcId="{6050E784-2203-FA48-8233-57F8DD2EBBD5}" destId="{B6E2BF90-B8A6-6E45-BF3C-C553ADD34258}" srcOrd="0" destOrd="0" presId="urn:microsoft.com/office/officeart/2005/8/layout/orgChart1"/>
    <dgm:cxn modelId="{5AC4C4C9-DAC3-2B4F-8E9D-0700FBF72C29}" type="presParOf" srcId="{6050E784-2203-FA48-8233-57F8DD2EBBD5}" destId="{AEFF5837-A906-A243-8ADA-38F57C15FC0B}" srcOrd="1" destOrd="0" presId="urn:microsoft.com/office/officeart/2005/8/layout/orgChart1"/>
    <dgm:cxn modelId="{18FAF9E9-C2AD-0142-8CF1-7C05C2EC7962}" type="presParOf" srcId="{AEFF5837-A906-A243-8ADA-38F57C15FC0B}" destId="{511E78CE-E8B6-CB4A-A3F8-925FD2931ABE}" srcOrd="0" destOrd="0" presId="urn:microsoft.com/office/officeart/2005/8/layout/orgChart1"/>
    <dgm:cxn modelId="{6AE2EFE4-4121-054E-B818-7E901CF0BB34}" type="presParOf" srcId="{511E78CE-E8B6-CB4A-A3F8-925FD2931ABE}" destId="{79D9775B-2FA2-F04A-998F-912276E48DAC}" srcOrd="0" destOrd="0" presId="urn:microsoft.com/office/officeart/2005/8/layout/orgChart1"/>
    <dgm:cxn modelId="{CD66DB9A-159D-0C40-AC6B-0C918E3E4C80}" type="presParOf" srcId="{511E78CE-E8B6-CB4A-A3F8-925FD2931ABE}" destId="{8EA76CEC-D68C-554F-980C-E7FA24848E79}" srcOrd="1" destOrd="0" presId="urn:microsoft.com/office/officeart/2005/8/layout/orgChart1"/>
    <dgm:cxn modelId="{61629E12-2BF0-7D47-9ECA-AE597BFC1713}" type="presParOf" srcId="{AEFF5837-A906-A243-8ADA-38F57C15FC0B}" destId="{82C123C3-BAEA-DF42-9359-B91D8D60F3DD}" srcOrd="1" destOrd="0" presId="urn:microsoft.com/office/officeart/2005/8/layout/orgChart1"/>
    <dgm:cxn modelId="{2846B241-5430-B44A-BB15-12188F466DDE}" type="presParOf" srcId="{AEFF5837-A906-A243-8ADA-38F57C15FC0B}" destId="{3091BD62-04F0-CB4A-A71B-8DC8807BA2C1}" srcOrd="2" destOrd="0" presId="urn:microsoft.com/office/officeart/2005/8/layout/orgChart1"/>
    <dgm:cxn modelId="{4E688E98-A9B6-B940-8CE9-BAA43EC590C6}" type="presParOf" srcId="{2A0B2DC6-736D-D746-AC67-469602F3AC21}" destId="{B4CFF5D4-D390-2647-B821-C1783B9B36E0}" srcOrd="2" destOrd="0" presId="urn:microsoft.com/office/officeart/2005/8/layout/orgChart1"/>
    <dgm:cxn modelId="{035C0744-ECA6-BC41-8467-6B78E42C00EF}" type="presParOf" srcId="{F66A164C-E4EC-EE45-A9E6-05BD8AA44738}" destId="{1BA2350F-7848-AC48-B8AB-A3EE563198BF}" srcOrd="6" destOrd="0" presId="urn:microsoft.com/office/officeart/2005/8/layout/orgChart1"/>
    <dgm:cxn modelId="{1FD46E37-879D-1847-9F26-18169671E927}" type="presParOf" srcId="{F66A164C-E4EC-EE45-A9E6-05BD8AA44738}" destId="{018E0D83-1CF5-F840-BBAA-A37211252409}" srcOrd="7" destOrd="0" presId="urn:microsoft.com/office/officeart/2005/8/layout/orgChart1"/>
    <dgm:cxn modelId="{6EDE6D7D-4516-CC4E-BCF8-55D2167AB9E3}" type="presParOf" srcId="{018E0D83-1CF5-F840-BBAA-A37211252409}" destId="{252BB736-7ADF-5B42-8A34-3436A8A03AF3}" srcOrd="0" destOrd="0" presId="urn:microsoft.com/office/officeart/2005/8/layout/orgChart1"/>
    <dgm:cxn modelId="{62CC1B96-EB6C-D248-AE0D-BD6556E630DB}" type="presParOf" srcId="{252BB736-7ADF-5B42-8A34-3436A8A03AF3}" destId="{59D9A4AD-9580-CE43-9B9D-6CD0E1CB9F2D}" srcOrd="0" destOrd="0" presId="urn:microsoft.com/office/officeart/2005/8/layout/orgChart1"/>
    <dgm:cxn modelId="{6BEEAD32-6902-F947-A95E-9E80904E0A4C}" type="presParOf" srcId="{252BB736-7ADF-5B42-8A34-3436A8A03AF3}" destId="{36C3E0E4-044F-D840-A9E3-4210EF2B3461}" srcOrd="1" destOrd="0" presId="urn:microsoft.com/office/officeart/2005/8/layout/orgChart1"/>
    <dgm:cxn modelId="{FDB5E601-9AEB-6A45-9A29-AD976C69022A}" type="presParOf" srcId="{018E0D83-1CF5-F840-BBAA-A37211252409}" destId="{49F10883-D9D7-ED44-AB67-FD3E4AD33344}" srcOrd="1" destOrd="0" presId="urn:microsoft.com/office/officeart/2005/8/layout/orgChart1"/>
    <dgm:cxn modelId="{32E252F3-4134-3B47-8CB5-B86761D425E2}" type="presParOf" srcId="{49F10883-D9D7-ED44-AB67-FD3E4AD33344}" destId="{2F695469-230D-1542-90AB-572F3FD0CE16}" srcOrd="0" destOrd="0" presId="urn:microsoft.com/office/officeart/2005/8/layout/orgChart1"/>
    <dgm:cxn modelId="{B2F13BD2-E257-6947-BB59-2689CB0ED0C1}" type="presParOf" srcId="{49F10883-D9D7-ED44-AB67-FD3E4AD33344}" destId="{AE0F97FB-7765-5748-8696-F3E41462F27B}" srcOrd="1" destOrd="0" presId="urn:microsoft.com/office/officeart/2005/8/layout/orgChart1"/>
    <dgm:cxn modelId="{D622DB6B-0E29-6845-B233-16C4DF15D672}" type="presParOf" srcId="{AE0F97FB-7765-5748-8696-F3E41462F27B}" destId="{31446F1A-36BE-384B-8021-F47388AC8219}" srcOrd="0" destOrd="0" presId="urn:microsoft.com/office/officeart/2005/8/layout/orgChart1"/>
    <dgm:cxn modelId="{11FC9339-68C1-9B49-B23E-393871B19465}" type="presParOf" srcId="{31446F1A-36BE-384B-8021-F47388AC8219}" destId="{A7C031BD-C2E8-754A-BF3B-53ADD7A6CC26}" srcOrd="0" destOrd="0" presId="urn:microsoft.com/office/officeart/2005/8/layout/orgChart1"/>
    <dgm:cxn modelId="{AF0B061E-DD40-EC45-97B3-6BC4552BDBE3}" type="presParOf" srcId="{31446F1A-36BE-384B-8021-F47388AC8219}" destId="{0EC6C2F3-1AD8-334D-9017-0FBFFCFC4165}" srcOrd="1" destOrd="0" presId="urn:microsoft.com/office/officeart/2005/8/layout/orgChart1"/>
    <dgm:cxn modelId="{4E7D25B5-CDEE-F74A-A739-E2D5F0A88964}" type="presParOf" srcId="{AE0F97FB-7765-5748-8696-F3E41462F27B}" destId="{263DF6FC-1667-BD4E-9694-007A01204336}" srcOrd="1" destOrd="0" presId="urn:microsoft.com/office/officeart/2005/8/layout/orgChart1"/>
    <dgm:cxn modelId="{9CAA0028-8A07-1048-BE6F-9F1A4AED5994}" type="presParOf" srcId="{AE0F97FB-7765-5748-8696-F3E41462F27B}" destId="{5780606C-C90C-2A4A-B01D-B7AFE928284E}" srcOrd="2" destOrd="0" presId="urn:microsoft.com/office/officeart/2005/8/layout/orgChart1"/>
    <dgm:cxn modelId="{280D8AB5-96C3-CC41-85B6-30B037CAC9DA}" type="presParOf" srcId="{49F10883-D9D7-ED44-AB67-FD3E4AD33344}" destId="{346DF895-BD36-5942-A2E0-41E75C5A07ED}" srcOrd="2" destOrd="0" presId="urn:microsoft.com/office/officeart/2005/8/layout/orgChart1"/>
    <dgm:cxn modelId="{0EAE2707-94AA-814E-9040-ED5E171F01A9}" type="presParOf" srcId="{49F10883-D9D7-ED44-AB67-FD3E4AD33344}" destId="{F3D31A50-AA66-9845-899D-EE7817F3B24C}" srcOrd="3" destOrd="0" presId="urn:microsoft.com/office/officeart/2005/8/layout/orgChart1"/>
    <dgm:cxn modelId="{7C29C56F-2D6D-B342-AF75-8157C3A105AD}" type="presParOf" srcId="{F3D31A50-AA66-9845-899D-EE7817F3B24C}" destId="{328A9910-B93F-0646-91DE-84B3252E79C8}" srcOrd="0" destOrd="0" presId="urn:microsoft.com/office/officeart/2005/8/layout/orgChart1"/>
    <dgm:cxn modelId="{7618348D-A985-B94E-9CE0-1DA0B735D1D9}" type="presParOf" srcId="{328A9910-B93F-0646-91DE-84B3252E79C8}" destId="{22907E90-06D4-8448-AF8F-1938E3EC0AA8}" srcOrd="0" destOrd="0" presId="urn:microsoft.com/office/officeart/2005/8/layout/orgChart1"/>
    <dgm:cxn modelId="{DD84E28A-90F3-1444-95D2-F4245737FD9D}" type="presParOf" srcId="{328A9910-B93F-0646-91DE-84B3252E79C8}" destId="{E3C9533B-8A6C-C74A-B37B-FA6FF584AA77}" srcOrd="1" destOrd="0" presId="urn:microsoft.com/office/officeart/2005/8/layout/orgChart1"/>
    <dgm:cxn modelId="{2DA59336-F78C-984C-A36C-EF697E545946}" type="presParOf" srcId="{F3D31A50-AA66-9845-899D-EE7817F3B24C}" destId="{C986B605-90C8-A549-AEBF-43427523E30A}" srcOrd="1" destOrd="0" presId="urn:microsoft.com/office/officeart/2005/8/layout/orgChart1"/>
    <dgm:cxn modelId="{ECC5B934-14F2-B048-AF8F-3485CB88188F}" type="presParOf" srcId="{F3D31A50-AA66-9845-899D-EE7817F3B24C}" destId="{70CE7C8C-A8B3-1146-9BEA-BFBF2F1BC00F}" srcOrd="2" destOrd="0" presId="urn:microsoft.com/office/officeart/2005/8/layout/orgChart1"/>
    <dgm:cxn modelId="{D39068DF-3D47-C942-8934-969A6689E846}" type="presParOf" srcId="{49F10883-D9D7-ED44-AB67-FD3E4AD33344}" destId="{2E0A789A-3085-494F-B9D7-7E3454856381}" srcOrd="4" destOrd="0" presId="urn:microsoft.com/office/officeart/2005/8/layout/orgChart1"/>
    <dgm:cxn modelId="{16A4383F-1A95-C745-8B2B-2D22CA3FA099}" type="presParOf" srcId="{49F10883-D9D7-ED44-AB67-FD3E4AD33344}" destId="{8504D644-0F72-B14F-A0E2-A333CC776BFD}" srcOrd="5" destOrd="0" presId="urn:microsoft.com/office/officeart/2005/8/layout/orgChart1"/>
    <dgm:cxn modelId="{4B1492AB-F15B-1843-A4C7-05DF1988F9D5}" type="presParOf" srcId="{8504D644-0F72-B14F-A0E2-A333CC776BFD}" destId="{3D601612-557E-764B-A275-FEFE1D30CA2C}" srcOrd="0" destOrd="0" presId="urn:microsoft.com/office/officeart/2005/8/layout/orgChart1"/>
    <dgm:cxn modelId="{DB07D246-2E7E-1846-BFBC-D1EF2CE96D4A}" type="presParOf" srcId="{3D601612-557E-764B-A275-FEFE1D30CA2C}" destId="{EE412DC0-4F2B-7C40-8A01-0851B1F2AB92}" srcOrd="0" destOrd="0" presId="urn:microsoft.com/office/officeart/2005/8/layout/orgChart1"/>
    <dgm:cxn modelId="{6251BB0D-8DC0-5643-BD7E-20E42FC683EB}" type="presParOf" srcId="{3D601612-557E-764B-A275-FEFE1D30CA2C}" destId="{8380D1D6-A95D-E24E-940B-4339EDC93ED1}" srcOrd="1" destOrd="0" presId="urn:microsoft.com/office/officeart/2005/8/layout/orgChart1"/>
    <dgm:cxn modelId="{560DD5CF-B7C7-3849-911B-8638A6E1EC8A}" type="presParOf" srcId="{8504D644-0F72-B14F-A0E2-A333CC776BFD}" destId="{1557A2E7-DE15-5449-AD88-45C2B14A4601}" srcOrd="1" destOrd="0" presId="urn:microsoft.com/office/officeart/2005/8/layout/orgChart1"/>
    <dgm:cxn modelId="{B4159196-BDEB-454A-87CF-4D65D4C4B389}" type="presParOf" srcId="{8504D644-0F72-B14F-A0E2-A333CC776BFD}" destId="{6108EA87-4C27-1C4F-BBD7-DFA3EC496589}" srcOrd="2" destOrd="0" presId="urn:microsoft.com/office/officeart/2005/8/layout/orgChart1"/>
    <dgm:cxn modelId="{FFC856ED-6D79-D04F-A44A-2F7D2535B96B}" type="presParOf" srcId="{018E0D83-1CF5-F840-BBAA-A37211252409}" destId="{0E3876B9-C394-4643-8D97-989F1BABA54E}" srcOrd="2" destOrd="0" presId="urn:microsoft.com/office/officeart/2005/8/layout/orgChart1"/>
    <dgm:cxn modelId="{FEC31355-079E-3A4A-847A-FA53384F848F}" type="presParOf" srcId="{CB458EC0-9A35-4C44-B228-4A0F959AC126}" destId="{BD919EE4-1854-1F40-8DF5-E0587DE6765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55350A-28D4-9C45-8452-CB813487342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C59E005-7EE6-C842-87AD-CEF6F9685522}">
      <dgm:prSet phldrT="[Text]"/>
      <dgm:spPr/>
      <dgm:t>
        <a:bodyPr/>
        <a:lstStyle/>
        <a:p>
          <a:r>
            <a:rPr lang="en-US" dirty="0" smtClean="0"/>
            <a:t>Nano Microcontroller 2 (Cryogenic Systems)</a:t>
          </a:r>
          <a:endParaRPr lang="en-US" dirty="0"/>
        </a:p>
      </dgm:t>
    </dgm:pt>
    <dgm:pt modelId="{82D6FFBF-2E61-0F47-9F20-77BD87CC55F9}" type="parTrans" cxnId="{91FDD244-736A-4B45-BEBA-907E07F42FB2}">
      <dgm:prSet/>
      <dgm:spPr/>
      <dgm:t>
        <a:bodyPr/>
        <a:lstStyle/>
        <a:p>
          <a:endParaRPr lang="en-US"/>
        </a:p>
      </dgm:t>
    </dgm:pt>
    <dgm:pt modelId="{7200B68E-1526-B140-B3A0-AE4529995FE3}" type="sibTrans" cxnId="{91FDD244-736A-4B45-BEBA-907E07F42FB2}">
      <dgm:prSet/>
      <dgm:spPr/>
      <dgm:t>
        <a:bodyPr/>
        <a:lstStyle/>
        <a:p>
          <a:endParaRPr lang="en-US"/>
        </a:p>
      </dgm:t>
    </dgm:pt>
    <dgm:pt modelId="{1740FB6F-F1C0-494B-8D56-FAD043E538EB}" type="asst">
      <dgm:prSet phldrT="[Text]"/>
      <dgm:spPr/>
      <dgm:t>
        <a:bodyPr/>
        <a:lstStyle/>
        <a:p>
          <a:r>
            <a:rPr lang="en-US" dirty="0" smtClean="0"/>
            <a:t>Mega Input</a:t>
          </a:r>
          <a:endParaRPr lang="en-US" dirty="0"/>
        </a:p>
      </dgm:t>
    </dgm:pt>
    <dgm:pt modelId="{4BE58D05-C1AC-974B-AA54-0522D03EEC7E}" type="parTrans" cxnId="{880BC991-33A1-B549-849C-51B768D5C0F2}">
      <dgm:prSet/>
      <dgm:spPr/>
      <dgm:t>
        <a:bodyPr/>
        <a:lstStyle/>
        <a:p>
          <a:endParaRPr lang="en-US"/>
        </a:p>
      </dgm:t>
    </dgm:pt>
    <dgm:pt modelId="{783AEA11-53B6-C648-A15A-B873F509026A}" type="sibTrans" cxnId="{880BC991-33A1-B549-849C-51B768D5C0F2}">
      <dgm:prSet/>
      <dgm:spPr/>
      <dgm:t>
        <a:bodyPr/>
        <a:lstStyle/>
        <a:p>
          <a:endParaRPr lang="en-US"/>
        </a:p>
      </dgm:t>
    </dgm:pt>
    <dgm:pt modelId="{02FF6042-A350-8948-AA46-8D063469B8C3}">
      <dgm:prSet phldrT="[Text]"/>
      <dgm:spPr/>
      <dgm:t>
        <a:bodyPr/>
        <a:lstStyle/>
        <a:p>
          <a:r>
            <a:rPr lang="en-US" dirty="0" smtClean="0"/>
            <a:t>Input Controls</a:t>
          </a:r>
          <a:endParaRPr lang="en-US" dirty="0"/>
        </a:p>
      </dgm:t>
    </dgm:pt>
    <dgm:pt modelId="{89703137-DA50-8642-84EB-D56DEE2E1CC4}" type="parTrans" cxnId="{F86C42B5-6496-6A4C-B636-BDEFEF9AE4D1}">
      <dgm:prSet/>
      <dgm:spPr/>
      <dgm:t>
        <a:bodyPr/>
        <a:lstStyle/>
        <a:p>
          <a:endParaRPr lang="en-US"/>
        </a:p>
      </dgm:t>
    </dgm:pt>
    <dgm:pt modelId="{4FF22F1D-A6A5-E14F-BA55-15E9650749F9}" type="sibTrans" cxnId="{F86C42B5-6496-6A4C-B636-BDEFEF9AE4D1}">
      <dgm:prSet/>
      <dgm:spPr/>
      <dgm:t>
        <a:bodyPr/>
        <a:lstStyle/>
        <a:p>
          <a:endParaRPr lang="en-US"/>
        </a:p>
      </dgm:t>
    </dgm:pt>
    <dgm:pt modelId="{D42DD517-562A-2046-B50D-DD5DD9155BC4}">
      <dgm:prSet/>
      <dgm:spPr/>
      <dgm:t>
        <a:bodyPr/>
        <a:lstStyle/>
        <a:p>
          <a:r>
            <a:rPr lang="en-US" dirty="0" smtClean="0"/>
            <a:t>Physical Switches</a:t>
          </a:r>
          <a:endParaRPr lang="en-US" dirty="0"/>
        </a:p>
      </dgm:t>
    </dgm:pt>
    <dgm:pt modelId="{E1D75FF2-044F-5A40-8231-95EF4DB797DF}" type="parTrans" cxnId="{56D87A04-C3BF-8C43-9DE1-6163EBC5D313}">
      <dgm:prSet/>
      <dgm:spPr/>
      <dgm:t>
        <a:bodyPr/>
        <a:lstStyle/>
        <a:p>
          <a:endParaRPr lang="en-US"/>
        </a:p>
      </dgm:t>
    </dgm:pt>
    <dgm:pt modelId="{32807EAE-BE05-FA44-91CC-3A33EEB6702A}" type="sibTrans" cxnId="{56D87A04-C3BF-8C43-9DE1-6163EBC5D313}">
      <dgm:prSet/>
      <dgm:spPr/>
      <dgm:t>
        <a:bodyPr/>
        <a:lstStyle/>
        <a:p>
          <a:endParaRPr lang="en-US"/>
        </a:p>
      </dgm:t>
    </dgm:pt>
    <dgm:pt modelId="{2AE098CD-2DD6-F149-BAD1-A28928216E43}">
      <dgm:prSet/>
      <dgm:spPr/>
      <dgm:t>
        <a:bodyPr/>
        <a:lstStyle/>
        <a:p>
          <a:r>
            <a:rPr lang="en-US" dirty="0" smtClean="0"/>
            <a:t>Data Packets</a:t>
          </a:r>
          <a:endParaRPr lang="en-US" dirty="0"/>
        </a:p>
      </dgm:t>
    </dgm:pt>
    <dgm:pt modelId="{73C4E1A6-28E7-5343-83A4-E089721CD7CA}" type="parTrans" cxnId="{B5243BE6-7DB4-2B4E-8539-DCC97B4C5395}">
      <dgm:prSet/>
      <dgm:spPr/>
      <dgm:t>
        <a:bodyPr/>
        <a:lstStyle/>
        <a:p>
          <a:endParaRPr lang="en-US"/>
        </a:p>
      </dgm:t>
    </dgm:pt>
    <dgm:pt modelId="{24F93372-7FA9-A942-A97A-15EEBC305EED}" type="sibTrans" cxnId="{B5243BE6-7DB4-2B4E-8539-DCC97B4C5395}">
      <dgm:prSet/>
      <dgm:spPr/>
      <dgm:t>
        <a:bodyPr/>
        <a:lstStyle/>
        <a:p>
          <a:endParaRPr lang="en-US"/>
        </a:p>
      </dgm:t>
    </dgm:pt>
    <dgm:pt modelId="{893EA7BB-9CA5-FE46-944B-5BD6EAD49D3C}">
      <dgm:prSet phldrT="[Text]"/>
      <dgm:spPr/>
      <dgm:t>
        <a:bodyPr/>
        <a:lstStyle/>
        <a:p>
          <a:r>
            <a:rPr lang="en-US" dirty="0" smtClean="0"/>
            <a:t>Physical Output</a:t>
          </a:r>
          <a:endParaRPr lang="en-US" dirty="0"/>
        </a:p>
      </dgm:t>
    </dgm:pt>
    <dgm:pt modelId="{BA028A63-87BF-E444-9C7A-D8EE5D8B6312}" type="parTrans" cxnId="{0142248A-DE51-154F-8E68-7A0FC07849FE}">
      <dgm:prSet/>
      <dgm:spPr/>
      <dgm:t>
        <a:bodyPr/>
        <a:lstStyle/>
        <a:p>
          <a:endParaRPr lang="en-US"/>
        </a:p>
      </dgm:t>
    </dgm:pt>
    <dgm:pt modelId="{5C442F54-9C5F-0A47-9F7F-723F8ED98D70}" type="sibTrans" cxnId="{0142248A-DE51-154F-8E68-7A0FC07849FE}">
      <dgm:prSet/>
      <dgm:spPr/>
      <dgm:t>
        <a:bodyPr/>
        <a:lstStyle/>
        <a:p>
          <a:endParaRPr lang="en-US"/>
        </a:p>
      </dgm:t>
    </dgm:pt>
    <dgm:pt modelId="{8942510D-4E08-C849-91D7-C2931A215E03}">
      <dgm:prSet/>
      <dgm:spPr/>
      <dgm:t>
        <a:bodyPr/>
        <a:lstStyle/>
        <a:p>
          <a:r>
            <a:rPr lang="en-US" dirty="0" smtClean="0"/>
            <a:t>12 Segment LED bar graph</a:t>
          </a:r>
          <a:endParaRPr lang="en-US" dirty="0"/>
        </a:p>
      </dgm:t>
    </dgm:pt>
    <dgm:pt modelId="{B207FE5F-4DB4-1641-8D44-AFA764CCCBCF}" type="parTrans" cxnId="{45718755-4E85-0249-B8E0-062541892FD8}">
      <dgm:prSet/>
      <dgm:spPr/>
      <dgm:t>
        <a:bodyPr/>
        <a:lstStyle/>
        <a:p>
          <a:endParaRPr lang="en-US"/>
        </a:p>
      </dgm:t>
    </dgm:pt>
    <dgm:pt modelId="{7F3363DD-895B-C244-89D4-833832ABFCAA}" type="sibTrans" cxnId="{45718755-4E85-0249-B8E0-062541892FD8}">
      <dgm:prSet/>
      <dgm:spPr/>
      <dgm:t>
        <a:bodyPr/>
        <a:lstStyle/>
        <a:p>
          <a:endParaRPr lang="en-US"/>
        </a:p>
      </dgm:t>
    </dgm:pt>
    <dgm:pt modelId="{4409E7CE-7B9F-3040-A57E-8E878054ED61}">
      <dgm:prSet/>
      <dgm:spPr/>
      <dgm:t>
        <a:bodyPr/>
        <a:lstStyle/>
        <a:p>
          <a:r>
            <a:rPr lang="en-US" dirty="0" smtClean="0"/>
            <a:t>Display Indicator LEDs</a:t>
          </a:r>
          <a:endParaRPr lang="en-US" dirty="0"/>
        </a:p>
      </dgm:t>
    </dgm:pt>
    <dgm:pt modelId="{061A0EEB-9188-5F4C-AED8-4D1EA7401807}" type="parTrans" cxnId="{C62B287A-CA29-4B41-83EE-DCF965A6BE61}">
      <dgm:prSet/>
      <dgm:spPr/>
      <dgm:t>
        <a:bodyPr/>
        <a:lstStyle/>
        <a:p>
          <a:endParaRPr lang="en-US"/>
        </a:p>
      </dgm:t>
    </dgm:pt>
    <dgm:pt modelId="{1AF00A4C-623F-424B-B0C4-BA9A3D06905F}" type="sibTrans" cxnId="{C62B287A-CA29-4B41-83EE-DCF965A6BE61}">
      <dgm:prSet/>
      <dgm:spPr/>
      <dgm:t>
        <a:bodyPr/>
        <a:lstStyle/>
        <a:p>
          <a:endParaRPr lang="en-US"/>
        </a:p>
      </dgm:t>
    </dgm:pt>
    <dgm:pt modelId="{2D04AB29-919F-D646-BD84-79BF06492F8B}">
      <dgm:prSet/>
      <dgm:spPr/>
      <dgm:t>
        <a:bodyPr/>
        <a:lstStyle/>
        <a:p>
          <a:r>
            <a:rPr lang="en-US" dirty="0" smtClean="0"/>
            <a:t>Alarm Indicator LEDs</a:t>
          </a:r>
          <a:endParaRPr lang="en-US" dirty="0"/>
        </a:p>
      </dgm:t>
    </dgm:pt>
    <dgm:pt modelId="{3A5B281F-B7DF-074D-896D-A5BC129A50E7}" type="parTrans" cxnId="{C0F7AD82-C5CE-7D49-A575-CC4F27F53ED8}">
      <dgm:prSet/>
      <dgm:spPr/>
      <dgm:t>
        <a:bodyPr/>
        <a:lstStyle/>
        <a:p>
          <a:endParaRPr lang="en-US"/>
        </a:p>
      </dgm:t>
    </dgm:pt>
    <dgm:pt modelId="{DAEAC355-8D7A-4448-B56F-111F01088995}" type="sibTrans" cxnId="{C0F7AD82-C5CE-7D49-A575-CC4F27F53ED8}">
      <dgm:prSet/>
      <dgm:spPr/>
      <dgm:t>
        <a:bodyPr/>
        <a:lstStyle/>
        <a:p>
          <a:endParaRPr lang="en-US"/>
        </a:p>
      </dgm:t>
    </dgm:pt>
    <dgm:pt modelId="{9BD09677-9A8F-8B43-A170-8E04D605C4F3}">
      <dgm:prSet/>
      <dgm:spPr/>
      <dgm:t>
        <a:bodyPr/>
        <a:lstStyle/>
        <a:p>
          <a:r>
            <a:rPr lang="en-US" dirty="0" smtClean="0"/>
            <a:t>Alarm Sounds/buzzer</a:t>
          </a:r>
          <a:endParaRPr lang="en-US" dirty="0"/>
        </a:p>
      </dgm:t>
    </dgm:pt>
    <dgm:pt modelId="{03CC8951-7337-9148-ACA2-808C54D2DB3B}" type="parTrans" cxnId="{FFD84FF4-8058-8844-B842-6DE9D3D9E4EC}">
      <dgm:prSet/>
      <dgm:spPr/>
      <dgm:t>
        <a:bodyPr/>
        <a:lstStyle/>
        <a:p>
          <a:endParaRPr lang="en-US"/>
        </a:p>
      </dgm:t>
    </dgm:pt>
    <dgm:pt modelId="{C14D3C19-10EC-DB4A-BE0E-04B45BF79637}" type="sibTrans" cxnId="{FFD84FF4-8058-8844-B842-6DE9D3D9E4EC}">
      <dgm:prSet/>
      <dgm:spPr/>
      <dgm:t>
        <a:bodyPr/>
        <a:lstStyle/>
        <a:p>
          <a:endParaRPr lang="en-US"/>
        </a:p>
      </dgm:t>
    </dgm:pt>
    <dgm:pt modelId="{051E6C41-C713-8B42-AE8A-B3A1FDF33A06}">
      <dgm:prSet phldrT="[Text]"/>
      <dgm:spPr/>
      <dgm:t>
        <a:bodyPr/>
        <a:lstStyle/>
        <a:p>
          <a:r>
            <a:rPr lang="en-US" dirty="0" smtClean="0"/>
            <a:t>Digital information</a:t>
          </a:r>
          <a:endParaRPr lang="en-US" dirty="0"/>
        </a:p>
      </dgm:t>
    </dgm:pt>
    <dgm:pt modelId="{73A18DF0-BF72-2440-89FA-CB88CED23ACC}" type="parTrans" cxnId="{21332F5A-4555-664C-A453-6556742C787D}">
      <dgm:prSet/>
      <dgm:spPr/>
      <dgm:t>
        <a:bodyPr/>
        <a:lstStyle/>
        <a:p>
          <a:endParaRPr lang="en-US"/>
        </a:p>
      </dgm:t>
    </dgm:pt>
    <dgm:pt modelId="{09BEF32B-CE4D-6048-BF06-1E02DAD3EC2F}" type="sibTrans" cxnId="{21332F5A-4555-664C-A453-6556742C787D}">
      <dgm:prSet/>
      <dgm:spPr/>
      <dgm:t>
        <a:bodyPr/>
        <a:lstStyle/>
        <a:p>
          <a:endParaRPr lang="en-US"/>
        </a:p>
      </dgm:t>
    </dgm:pt>
    <dgm:pt modelId="{CB2086E7-9BE9-6A4D-A922-B9C689848307}">
      <dgm:prSet/>
      <dgm:spPr/>
      <dgm:t>
        <a:bodyPr/>
        <a:lstStyle/>
        <a:p>
          <a:r>
            <a:rPr lang="en-US" dirty="0" smtClean="0"/>
            <a:t>Bar graph output Array 12 states (3 cycles)</a:t>
          </a:r>
          <a:endParaRPr lang="en-US" dirty="0"/>
        </a:p>
      </dgm:t>
    </dgm:pt>
    <dgm:pt modelId="{BBC954DB-5590-B540-B37B-D3A6E2AC9CFE}" type="parTrans" cxnId="{9AF2A5A7-475F-7548-BD2B-71420F1149CF}">
      <dgm:prSet/>
      <dgm:spPr/>
      <dgm:t>
        <a:bodyPr/>
        <a:lstStyle/>
        <a:p>
          <a:endParaRPr lang="en-US"/>
        </a:p>
      </dgm:t>
    </dgm:pt>
    <dgm:pt modelId="{F512AE46-DE31-1E4A-A442-77F5F383C0CC}" type="sibTrans" cxnId="{9AF2A5A7-475F-7548-BD2B-71420F1149CF}">
      <dgm:prSet/>
      <dgm:spPr/>
      <dgm:t>
        <a:bodyPr/>
        <a:lstStyle/>
        <a:p>
          <a:endParaRPr lang="en-US"/>
        </a:p>
      </dgm:t>
    </dgm:pt>
    <dgm:pt modelId="{0818DB3D-F1BB-D940-AF02-5E59C9227004}">
      <dgm:prSet/>
      <dgm:spPr/>
      <dgm:t>
        <a:bodyPr/>
        <a:lstStyle/>
        <a:p>
          <a:r>
            <a:rPr lang="en-US" dirty="0" smtClean="0"/>
            <a:t>Switch state variables</a:t>
          </a:r>
          <a:endParaRPr lang="en-US" dirty="0"/>
        </a:p>
      </dgm:t>
    </dgm:pt>
    <dgm:pt modelId="{49C3B528-9784-E744-826D-33BFF6CBA25B}" type="parTrans" cxnId="{96D0A4D9-FC0F-E84D-B8DE-0AE1C9C5EBB0}">
      <dgm:prSet/>
      <dgm:spPr/>
      <dgm:t>
        <a:bodyPr/>
        <a:lstStyle/>
        <a:p>
          <a:endParaRPr lang="en-US"/>
        </a:p>
      </dgm:t>
    </dgm:pt>
    <dgm:pt modelId="{F1E1AB63-6BBE-854C-B764-276CA8E1A301}" type="sibTrans" cxnId="{96D0A4D9-FC0F-E84D-B8DE-0AE1C9C5EBB0}">
      <dgm:prSet/>
      <dgm:spPr/>
      <dgm:t>
        <a:bodyPr/>
        <a:lstStyle/>
        <a:p>
          <a:endParaRPr lang="en-US"/>
        </a:p>
      </dgm:t>
    </dgm:pt>
    <dgm:pt modelId="{E308AAF4-E54C-8D45-A2BE-AF391012C282}">
      <dgm:prSet/>
      <dgm:spPr/>
      <dgm:t>
        <a:bodyPr/>
        <a:lstStyle/>
        <a:p>
          <a:r>
            <a:rPr lang="en-US" dirty="0" smtClean="0"/>
            <a:t>(Mega) Data based system state changes</a:t>
          </a:r>
          <a:endParaRPr lang="en-US" dirty="0"/>
        </a:p>
      </dgm:t>
    </dgm:pt>
    <dgm:pt modelId="{414CDDD6-E7E8-FE49-88A1-4513FDA8A7D4}" type="parTrans" cxnId="{5E5B0A71-12D6-2E47-B66F-A87C3F4D86C3}">
      <dgm:prSet/>
      <dgm:spPr/>
      <dgm:t>
        <a:bodyPr/>
        <a:lstStyle/>
        <a:p>
          <a:endParaRPr lang="en-US"/>
        </a:p>
      </dgm:t>
    </dgm:pt>
    <dgm:pt modelId="{F2E2C53B-6867-AA4C-A5E0-20A25F518293}" type="sibTrans" cxnId="{5E5B0A71-12D6-2E47-B66F-A87C3F4D86C3}">
      <dgm:prSet/>
      <dgm:spPr/>
      <dgm:t>
        <a:bodyPr/>
        <a:lstStyle/>
        <a:p>
          <a:endParaRPr lang="en-US"/>
        </a:p>
      </dgm:t>
    </dgm:pt>
    <dgm:pt modelId="{5996BC8D-D20C-F743-8F9E-7DE58A838824}">
      <dgm:prSet/>
      <dgm:spPr/>
      <dgm:t>
        <a:bodyPr/>
        <a:lstStyle/>
        <a:p>
          <a:r>
            <a:rPr lang="en-US" dirty="0" smtClean="0"/>
            <a:t>Possible State Changes</a:t>
          </a:r>
          <a:endParaRPr lang="en-US" dirty="0"/>
        </a:p>
      </dgm:t>
    </dgm:pt>
    <dgm:pt modelId="{CB5E30B4-A20D-3047-8C3C-0E29AF04E4A7}" type="parTrans" cxnId="{BA5D180D-185C-7644-85B5-4E4A29D4A743}">
      <dgm:prSet/>
      <dgm:spPr/>
      <dgm:t>
        <a:bodyPr/>
        <a:lstStyle/>
        <a:p>
          <a:endParaRPr lang="en-US"/>
        </a:p>
      </dgm:t>
    </dgm:pt>
    <dgm:pt modelId="{BBEC0477-4B4F-B14C-9D18-764A9631C038}" type="sibTrans" cxnId="{BA5D180D-185C-7644-85B5-4E4A29D4A743}">
      <dgm:prSet/>
      <dgm:spPr/>
      <dgm:t>
        <a:bodyPr/>
        <a:lstStyle/>
        <a:p>
          <a:endParaRPr lang="en-US"/>
        </a:p>
      </dgm:t>
    </dgm:pt>
    <dgm:pt modelId="{24A6CAC2-D20F-8C4C-89ED-3192F4E51609}">
      <dgm:prSet/>
      <dgm:spPr/>
      <dgm:t>
        <a:bodyPr/>
        <a:lstStyle/>
        <a:p>
          <a:r>
            <a:rPr lang="en-US" dirty="0" smtClean="0"/>
            <a:t>change state of each bar graph individually</a:t>
          </a:r>
          <a:endParaRPr lang="en-US" dirty="0"/>
        </a:p>
      </dgm:t>
    </dgm:pt>
    <dgm:pt modelId="{4C8DAB2E-ADBA-7542-B396-AA2A189889D2}" type="parTrans" cxnId="{24195F06-15E8-7F4D-AB07-5A56090B1727}">
      <dgm:prSet/>
      <dgm:spPr/>
      <dgm:t>
        <a:bodyPr/>
        <a:lstStyle/>
        <a:p>
          <a:endParaRPr lang="en-US"/>
        </a:p>
      </dgm:t>
    </dgm:pt>
    <dgm:pt modelId="{036D2A40-A4BB-FD45-BFDD-7EB04DDFB79A}" type="sibTrans" cxnId="{24195F06-15E8-7F4D-AB07-5A56090B1727}">
      <dgm:prSet/>
      <dgm:spPr/>
      <dgm:t>
        <a:bodyPr/>
        <a:lstStyle/>
        <a:p>
          <a:endParaRPr lang="en-US"/>
        </a:p>
      </dgm:t>
    </dgm:pt>
    <dgm:pt modelId="{168DCC2C-8E48-BC4D-8D97-F20AA28E8F18}">
      <dgm:prSet/>
      <dgm:spPr/>
      <dgm:t>
        <a:bodyPr/>
        <a:lstStyle/>
        <a:p>
          <a:r>
            <a:rPr lang="en-US" dirty="0" smtClean="0"/>
            <a:t>alarm state</a:t>
          </a:r>
          <a:endParaRPr lang="en-US" dirty="0"/>
        </a:p>
      </dgm:t>
    </dgm:pt>
    <dgm:pt modelId="{3DA5813E-AE3F-B74F-A205-EE666BE8AA8E}" type="parTrans" cxnId="{8EEDFF79-28AD-0240-8897-BD7AB45FF78E}">
      <dgm:prSet/>
      <dgm:spPr/>
      <dgm:t>
        <a:bodyPr/>
        <a:lstStyle/>
        <a:p>
          <a:endParaRPr lang="en-US"/>
        </a:p>
      </dgm:t>
    </dgm:pt>
    <dgm:pt modelId="{F22CD58A-BB95-124B-9A47-3E062C16292D}" type="sibTrans" cxnId="{8EEDFF79-28AD-0240-8897-BD7AB45FF78E}">
      <dgm:prSet/>
      <dgm:spPr/>
      <dgm:t>
        <a:bodyPr/>
        <a:lstStyle/>
        <a:p>
          <a:endParaRPr lang="en-US"/>
        </a:p>
      </dgm:t>
    </dgm:pt>
    <dgm:pt modelId="{BD8B26AB-B408-7E41-9F9D-AE860EAEB65E}" type="pres">
      <dgm:prSet presAssocID="{7F55350A-28D4-9C45-8452-CB8134873428}" presName="hierChild1" presStyleCnt="0">
        <dgm:presLayoutVars>
          <dgm:orgChart val="1"/>
          <dgm:chPref val="1"/>
          <dgm:dir/>
          <dgm:animOne val="branch"/>
          <dgm:animLvl val="lvl"/>
          <dgm:resizeHandles/>
        </dgm:presLayoutVars>
      </dgm:prSet>
      <dgm:spPr/>
    </dgm:pt>
    <dgm:pt modelId="{D2491215-751B-5B45-8341-E2F64AAB454F}" type="pres">
      <dgm:prSet presAssocID="{5C59E005-7EE6-C842-87AD-CEF6F9685522}" presName="hierRoot1" presStyleCnt="0">
        <dgm:presLayoutVars>
          <dgm:hierBranch val="init"/>
        </dgm:presLayoutVars>
      </dgm:prSet>
      <dgm:spPr/>
    </dgm:pt>
    <dgm:pt modelId="{EE70CBF3-76CF-9848-81A1-E09312668D85}" type="pres">
      <dgm:prSet presAssocID="{5C59E005-7EE6-C842-87AD-CEF6F9685522}" presName="rootComposite1" presStyleCnt="0"/>
      <dgm:spPr/>
    </dgm:pt>
    <dgm:pt modelId="{1039C7CB-4AA9-D54B-AC31-7E6B964C208D}" type="pres">
      <dgm:prSet presAssocID="{5C59E005-7EE6-C842-87AD-CEF6F9685522}" presName="rootText1" presStyleLbl="node0" presStyleIdx="0" presStyleCnt="1">
        <dgm:presLayoutVars>
          <dgm:chPref val="3"/>
        </dgm:presLayoutVars>
      </dgm:prSet>
      <dgm:spPr/>
      <dgm:t>
        <a:bodyPr/>
        <a:lstStyle/>
        <a:p>
          <a:endParaRPr lang="en-US"/>
        </a:p>
      </dgm:t>
    </dgm:pt>
    <dgm:pt modelId="{4D590E0E-B3F8-9E49-98E8-18E62D3C9995}" type="pres">
      <dgm:prSet presAssocID="{5C59E005-7EE6-C842-87AD-CEF6F9685522}" presName="rootConnector1" presStyleLbl="node1" presStyleIdx="0" presStyleCnt="0"/>
      <dgm:spPr/>
    </dgm:pt>
    <dgm:pt modelId="{9ED4FE39-AB33-944A-A041-F09570A46B22}" type="pres">
      <dgm:prSet presAssocID="{5C59E005-7EE6-C842-87AD-CEF6F9685522}" presName="hierChild2" presStyleCnt="0"/>
      <dgm:spPr/>
    </dgm:pt>
    <dgm:pt modelId="{B6C6FEEF-8420-724E-9D9A-74C662EDCF60}" type="pres">
      <dgm:prSet presAssocID="{89703137-DA50-8642-84EB-D56DEE2E1CC4}" presName="Name37" presStyleLbl="parChTrans1D2" presStyleIdx="0" presStyleCnt="5"/>
      <dgm:spPr/>
    </dgm:pt>
    <dgm:pt modelId="{6026E1D0-ED3A-4F45-BF1D-D94B3F348E08}" type="pres">
      <dgm:prSet presAssocID="{02FF6042-A350-8948-AA46-8D063469B8C3}" presName="hierRoot2" presStyleCnt="0">
        <dgm:presLayoutVars>
          <dgm:hierBranch val="init"/>
        </dgm:presLayoutVars>
      </dgm:prSet>
      <dgm:spPr/>
    </dgm:pt>
    <dgm:pt modelId="{E934D40E-0484-DD42-8480-BB725BEEE7ED}" type="pres">
      <dgm:prSet presAssocID="{02FF6042-A350-8948-AA46-8D063469B8C3}" presName="rootComposite" presStyleCnt="0"/>
      <dgm:spPr/>
    </dgm:pt>
    <dgm:pt modelId="{8F7B993B-F507-A94C-ADD9-458ABC305FDC}" type="pres">
      <dgm:prSet presAssocID="{02FF6042-A350-8948-AA46-8D063469B8C3}" presName="rootText" presStyleLbl="node2" presStyleIdx="0" presStyleCnt="4">
        <dgm:presLayoutVars>
          <dgm:chPref val="3"/>
        </dgm:presLayoutVars>
      </dgm:prSet>
      <dgm:spPr/>
    </dgm:pt>
    <dgm:pt modelId="{D5813123-F448-D649-9E5A-A2814370325E}" type="pres">
      <dgm:prSet presAssocID="{02FF6042-A350-8948-AA46-8D063469B8C3}" presName="rootConnector" presStyleLbl="node2" presStyleIdx="0" presStyleCnt="4"/>
      <dgm:spPr/>
    </dgm:pt>
    <dgm:pt modelId="{010D2F96-28BD-3D43-8FC7-10CDAD133688}" type="pres">
      <dgm:prSet presAssocID="{02FF6042-A350-8948-AA46-8D063469B8C3}" presName="hierChild4" presStyleCnt="0"/>
      <dgm:spPr/>
    </dgm:pt>
    <dgm:pt modelId="{466A1A2F-5DEB-A149-9FD0-49DF25D1B8B5}" type="pres">
      <dgm:prSet presAssocID="{E1D75FF2-044F-5A40-8231-95EF4DB797DF}" presName="Name37" presStyleLbl="parChTrans1D3" presStyleIdx="0" presStyleCnt="11"/>
      <dgm:spPr/>
    </dgm:pt>
    <dgm:pt modelId="{48A5D5D6-181E-7943-9F88-B25D1F959463}" type="pres">
      <dgm:prSet presAssocID="{D42DD517-562A-2046-B50D-DD5DD9155BC4}" presName="hierRoot2" presStyleCnt="0">
        <dgm:presLayoutVars>
          <dgm:hierBranch val="init"/>
        </dgm:presLayoutVars>
      </dgm:prSet>
      <dgm:spPr/>
    </dgm:pt>
    <dgm:pt modelId="{D5D43714-73A4-0747-B78B-97E5C04F1C79}" type="pres">
      <dgm:prSet presAssocID="{D42DD517-562A-2046-B50D-DD5DD9155BC4}" presName="rootComposite" presStyleCnt="0"/>
      <dgm:spPr/>
    </dgm:pt>
    <dgm:pt modelId="{927879E8-0263-3943-8AAB-BEC5F63B3279}" type="pres">
      <dgm:prSet presAssocID="{D42DD517-562A-2046-B50D-DD5DD9155BC4}" presName="rootText" presStyleLbl="node3" presStyleIdx="0" presStyleCnt="11">
        <dgm:presLayoutVars>
          <dgm:chPref val="3"/>
        </dgm:presLayoutVars>
      </dgm:prSet>
      <dgm:spPr/>
    </dgm:pt>
    <dgm:pt modelId="{29CED36A-B1CB-8441-AD3D-3105F0E0E04A}" type="pres">
      <dgm:prSet presAssocID="{D42DD517-562A-2046-B50D-DD5DD9155BC4}" presName="rootConnector" presStyleLbl="node3" presStyleIdx="0" presStyleCnt="11"/>
      <dgm:spPr/>
    </dgm:pt>
    <dgm:pt modelId="{DF66CDE4-E976-BA42-A87D-209D83F77204}" type="pres">
      <dgm:prSet presAssocID="{D42DD517-562A-2046-B50D-DD5DD9155BC4}" presName="hierChild4" presStyleCnt="0"/>
      <dgm:spPr/>
    </dgm:pt>
    <dgm:pt modelId="{907AF540-1B0D-A545-BB67-61BFB97FB9E9}" type="pres">
      <dgm:prSet presAssocID="{D42DD517-562A-2046-B50D-DD5DD9155BC4}" presName="hierChild5" presStyleCnt="0"/>
      <dgm:spPr/>
    </dgm:pt>
    <dgm:pt modelId="{A816BD31-F831-3F44-B0B4-2FF4603E74AB}" type="pres">
      <dgm:prSet presAssocID="{73C4E1A6-28E7-5343-83A4-E089721CD7CA}" presName="Name37" presStyleLbl="parChTrans1D3" presStyleIdx="1" presStyleCnt="11"/>
      <dgm:spPr/>
    </dgm:pt>
    <dgm:pt modelId="{48FDE664-3846-1246-BDB7-928EC34DCC3B}" type="pres">
      <dgm:prSet presAssocID="{2AE098CD-2DD6-F149-BAD1-A28928216E43}" presName="hierRoot2" presStyleCnt="0">
        <dgm:presLayoutVars>
          <dgm:hierBranch val="init"/>
        </dgm:presLayoutVars>
      </dgm:prSet>
      <dgm:spPr/>
    </dgm:pt>
    <dgm:pt modelId="{FC33776D-C63A-2A49-AA2C-B78CC998BCB1}" type="pres">
      <dgm:prSet presAssocID="{2AE098CD-2DD6-F149-BAD1-A28928216E43}" presName="rootComposite" presStyleCnt="0"/>
      <dgm:spPr/>
    </dgm:pt>
    <dgm:pt modelId="{E4B40A3F-ECA4-F646-B577-1AEC16C5E033}" type="pres">
      <dgm:prSet presAssocID="{2AE098CD-2DD6-F149-BAD1-A28928216E43}" presName="rootText" presStyleLbl="node3" presStyleIdx="1" presStyleCnt="11">
        <dgm:presLayoutVars>
          <dgm:chPref val="3"/>
        </dgm:presLayoutVars>
      </dgm:prSet>
      <dgm:spPr/>
    </dgm:pt>
    <dgm:pt modelId="{52142D53-DA44-6B44-8DC8-E9FC2E1C9B66}" type="pres">
      <dgm:prSet presAssocID="{2AE098CD-2DD6-F149-BAD1-A28928216E43}" presName="rootConnector" presStyleLbl="node3" presStyleIdx="1" presStyleCnt="11"/>
      <dgm:spPr/>
    </dgm:pt>
    <dgm:pt modelId="{94A866EE-2A75-824A-BF0B-F770B8194C01}" type="pres">
      <dgm:prSet presAssocID="{2AE098CD-2DD6-F149-BAD1-A28928216E43}" presName="hierChild4" presStyleCnt="0"/>
      <dgm:spPr/>
    </dgm:pt>
    <dgm:pt modelId="{14948AEB-1DBB-5645-BF9A-DDFC7F8C2777}" type="pres">
      <dgm:prSet presAssocID="{2AE098CD-2DD6-F149-BAD1-A28928216E43}" presName="hierChild5" presStyleCnt="0"/>
      <dgm:spPr/>
    </dgm:pt>
    <dgm:pt modelId="{21620C22-8954-4740-B98D-1BA6BA50AB95}" type="pres">
      <dgm:prSet presAssocID="{02FF6042-A350-8948-AA46-8D063469B8C3}" presName="hierChild5" presStyleCnt="0"/>
      <dgm:spPr/>
    </dgm:pt>
    <dgm:pt modelId="{7064FD8A-C953-E844-B9FB-862B5E076811}" type="pres">
      <dgm:prSet presAssocID="{BA028A63-87BF-E444-9C7A-D8EE5D8B6312}" presName="Name37" presStyleLbl="parChTrans1D2" presStyleIdx="1" presStyleCnt="5"/>
      <dgm:spPr/>
    </dgm:pt>
    <dgm:pt modelId="{BBABDA5C-C0AC-4E46-9F6E-653A2D7D1284}" type="pres">
      <dgm:prSet presAssocID="{893EA7BB-9CA5-FE46-944B-5BD6EAD49D3C}" presName="hierRoot2" presStyleCnt="0">
        <dgm:presLayoutVars>
          <dgm:hierBranch val="init"/>
        </dgm:presLayoutVars>
      </dgm:prSet>
      <dgm:spPr/>
    </dgm:pt>
    <dgm:pt modelId="{4CF04FED-E3C5-B342-A9CE-41178823DFDB}" type="pres">
      <dgm:prSet presAssocID="{893EA7BB-9CA5-FE46-944B-5BD6EAD49D3C}" presName="rootComposite" presStyleCnt="0"/>
      <dgm:spPr/>
    </dgm:pt>
    <dgm:pt modelId="{CDF4A40A-D44C-174F-9A0A-6F3E1FB55888}" type="pres">
      <dgm:prSet presAssocID="{893EA7BB-9CA5-FE46-944B-5BD6EAD49D3C}" presName="rootText" presStyleLbl="node2" presStyleIdx="1" presStyleCnt="4">
        <dgm:presLayoutVars>
          <dgm:chPref val="3"/>
        </dgm:presLayoutVars>
      </dgm:prSet>
      <dgm:spPr/>
    </dgm:pt>
    <dgm:pt modelId="{95751569-CD58-314E-B3E6-A96D7579CFF1}" type="pres">
      <dgm:prSet presAssocID="{893EA7BB-9CA5-FE46-944B-5BD6EAD49D3C}" presName="rootConnector" presStyleLbl="node2" presStyleIdx="1" presStyleCnt="4"/>
      <dgm:spPr/>
    </dgm:pt>
    <dgm:pt modelId="{15708D97-9FC4-FC47-8F4E-87BC001C6D6C}" type="pres">
      <dgm:prSet presAssocID="{893EA7BB-9CA5-FE46-944B-5BD6EAD49D3C}" presName="hierChild4" presStyleCnt="0"/>
      <dgm:spPr/>
    </dgm:pt>
    <dgm:pt modelId="{F06F833A-EE19-BD48-99CE-F3AD68E8A906}" type="pres">
      <dgm:prSet presAssocID="{B207FE5F-4DB4-1641-8D44-AFA764CCCBCF}" presName="Name37" presStyleLbl="parChTrans1D3" presStyleIdx="2" presStyleCnt="11"/>
      <dgm:spPr/>
    </dgm:pt>
    <dgm:pt modelId="{1CC4F72E-7C03-784F-95E4-ECA9F1AB47CB}" type="pres">
      <dgm:prSet presAssocID="{8942510D-4E08-C849-91D7-C2931A215E03}" presName="hierRoot2" presStyleCnt="0">
        <dgm:presLayoutVars>
          <dgm:hierBranch val="init"/>
        </dgm:presLayoutVars>
      </dgm:prSet>
      <dgm:spPr/>
    </dgm:pt>
    <dgm:pt modelId="{043BE082-4BED-5446-BF6E-CBA69D0B20DD}" type="pres">
      <dgm:prSet presAssocID="{8942510D-4E08-C849-91D7-C2931A215E03}" presName="rootComposite" presStyleCnt="0"/>
      <dgm:spPr/>
    </dgm:pt>
    <dgm:pt modelId="{5B8DF5BD-57CA-E44E-949E-9A085D62A2D2}" type="pres">
      <dgm:prSet presAssocID="{8942510D-4E08-C849-91D7-C2931A215E03}" presName="rootText" presStyleLbl="node3" presStyleIdx="2" presStyleCnt="11">
        <dgm:presLayoutVars>
          <dgm:chPref val="3"/>
        </dgm:presLayoutVars>
      </dgm:prSet>
      <dgm:spPr/>
    </dgm:pt>
    <dgm:pt modelId="{0A3F2930-AEDC-D846-AED7-2EB45E50944D}" type="pres">
      <dgm:prSet presAssocID="{8942510D-4E08-C849-91D7-C2931A215E03}" presName="rootConnector" presStyleLbl="node3" presStyleIdx="2" presStyleCnt="11"/>
      <dgm:spPr/>
    </dgm:pt>
    <dgm:pt modelId="{C8DAFD44-D9B0-A84B-A015-5CBD281173CA}" type="pres">
      <dgm:prSet presAssocID="{8942510D-4E08-C849-91D7-C2931A215E03}" presName="hierChild4" presStyleCnt="0"/>
      <dgm:spPr/>
    </dgm:pt>
    <dgm:pt modelId="{B939111C-72FD-4042-BAC2-5C19661988BE}" type="pres">
      <dgm:prSet presAssocID="{8942510D-4E08-C849-91D7-C2931A215E03}" presName="hierChild5" presStyleCnt="0"/>
      <dgm:spPr/>
    </dgm:pt>
    <dgm:pt modelId="{E69F8849-F5E8-8942-A346-ED8686400504}" type="pres">
      <dgm:prSet presAssocID="{061A0EEB-9188-5F4C-AED8-4D1EA7401807}" presName="Name37" presStyleLbl="parChTrans1D3" presStyleIdx="3" presStyleCnt="11"/>
      <dgm:spPr/>
    </dgm:pt>
    <dgm:pt modelId="{9FAE22B0-3881-1044-A706-71992541C15A}" type="pres">
      <dgm:prSet presAssocID="{4409E7CE-7B9F-3040-A57E-8E878054ED61}" presName="hierRoot2" presStyleCnt="0">
        <dgm:presLayoutVars>
          <dgm:hierBranch val="init"/>
        </dgm:presLayoutVars>
      </dgm:prSet>
      <dgm:spPr/>
    </dgm:pt>
    <dgm:pt modelId="{E8AD275E-142D-AC44-9EEC-45CB6FDA3AF7}" type="pres">
      <dgm:prSet presAssocID="{4409E7CE-7B9F-3040-A57E-8E878054ED61}" presName="rootComposite" presStyleCnt="0"/>
      <dgm:spPr/>
    </dgm:pt>
    <dgm:pt modelId="{55358FB8-F2F6-A74A-8C50-137E3F401C84}" type="pres">
      <dgm:prSet presAssocID="{4409E7CE-7B9F-3040-A57E-8E878054ED61}" presName="rootText" presStyleLbl="node3" presStyleIdx="3" presStyleCnt="11">
        <dgm:presLayoutVars>
          <dgm:chPref val="3"/>
        </dgm:presLayoutVars>
      </dgm:prSet>
      <dgm:spPr/>
    </dgm:pt>
    <dgm:pt modelId="{E8035D78-5475-4348-AC60-41B4EC374C66}" type="pres">
      <dgm:prSet presAssocID="{4409E7CE-7B9F-3040-A57E-8E878054ED61}" presName="rootConnector" presStyleLbl="node3" presStyleIdx="3" presStyleCnt="11"/>
      <dgm:spPr/>
    </dgm:pt>
    <dgm:pt modelId="{953B8CB3-56F0-094B-AA70-665D2B4D9FA4}" type="pres">
      <dgm:prSet presAssocID="{4409E7CE-7B9F-3040-A57E-8E878054ED61}" presName="hierChild4" presStyleCnt="0"/>
      <dgm:spPr/>
    </dgm:pt>
    <dgm:pt modelId="{482F8C22-91B3-8143-868C-8FA770D7AD50}" type="pres">
      <dgm:prSet presAssocID="{4409E7CE-7B9F-3040-A57E-8E878054ED61}" presName="hierChild5" presStyleCnt="0"/>
      <dgm:spPr/>
    </dgm:pt>
    <dgm:pt modelId="{A94C1A45-F661-374F-86B9-DF5CD1B64555}" type="pres">
      <dgm:prSet presAssocID="{3A5B281F-B7DF-074D-896D-A5BC129A50E7}" presName="Name37" presStyleLbl="parChTrans1D3" presStyleIdx="4" presStyleCnt="11"/>
      <dgm:spPr/>
    </dgm:pt>
    <dgm:pt modelId="{F5B1718F-2C63-C749-BDBA-388AEBA08EA2}" type="pres">
      <dgm:prSet presAssocID="{2D04AB29-919F-D646-BD84-79BF06492F8B}" presName="hierRoot2" presStyleCnt="0">
        <dgm:presLayoutVars>
          <dgm:hierBranch val="init"/>
        </dgm:presLayoutVars>
      </dgm:prSet>
      <dgm:spPr/>
    </dgm:pt>
    <dgm:pt modelId="{FDB5C499-A294-ED43-8801-485DCC434CE0}" type="pres">
      <dgm:prSet presAssocID="{2D04AB29-919F-D646-BD84-79BF06492F8B}" presName="rootComposite" presStyleCnt="0"/>
      <dgm:spPr/>
    </dgm:pt>
    <dgm:pt modelId="{53D2CD83-59EB-7644-BC05-758DDD0B23A0}" type="pres">
      <dgm:prSet presAssocID="{2D04AB29-919F-D646-BD84-79BF06492F8B}" presName="rootText" presStyleLbl="node3" presStyleIdx="4" presStyleCnt="11">
        <dgm:presLayoutVars>
          <dgm:chPref val="3"/>
        </dgm:presLayoutVars>
      </dgm:prSet>
      <dgm:spPr/>
    </dgm:pt>
    <dgm:pt modelId="{4D70353D-994F-5341-831B-3270433E40DE}" type="pres">
      <dgm:prSet presAssocID="{2D04AB29-919F-D646-BD84-79BF06492F8B}" presName="rootConnector" presStyleLbl="node3" presStyleIdx="4" presStyleCnt="11"/>
      <dgm:spPr/>
    </dgm:pt>
    <dgm:pt modelId="{2B7E24E9-7BB1-454A-AEA4-B9BC705EF745}" type="pres">
      <dgm:prSet presAssocID="{2D04AB29-919F-D646-BD84-79BF06492F8B}" presName="hierChild4" presStyleCnt="0"/>
      <dgm:spPr/>
    </dgm:pt>
    <dgm:pt modelId="{AADFD805-9034-294F-B961-B5EB0797F6EB}" type="pres">
      <dgm:prSet presAssocID="{2D04AB29-919F-D646-BD84-79BF06492F8B}" presName="hierChild5" presStyleCnt="0"/>
      <dgm:spPr/>
    </dgm:pt>
    <dgm:pt modelId="{F5CFFFC9-A3C0-4E45-A18F-A637A41582F5}" type="pres">
      <dgm:prSet presAssocID="{03CC8951-7337-9148-ACA2-808C54D2DB3B}" presName="Name37" presStyleLbl="parChTrans1D3" presStyleIdx="5" presStyleCnt="11"/>
      <dgm:spPr/>
    </dgm:pt>
    <dgm:pt modelId="{C5AA1175-3343-9F4D-9391-15062BB93861}" type="pres">
      <dgm:prSet presAssocID="{9BD09677-9A8F-8B43-A170-8E04D605C4F3}" presName="hierRoot2" presStyleCnt="0">
        <dgm:presLayoutVars>
          <dgm:hierBranch val="init"/>
        </dgm:presLayoutVars>
      </dgm:prSet>
      <dgm:spPr/>
    </dgm:pt>
    <dgm:pt modelId="{458502A0-E9C8-0E41-BCBC-4450E5986E08}" type="pres">
      <dgm:prSet presAssocID="{9BD09677-9A8F-8B43-A170-8E04D605C4F3}" presName="rootComposite" presStyleCnt="0"/>
      <dgm:spPr/>
    </dgm:pt>
    <dgm:pt modelId="{073AD5A7-89B4-5842-8015-BC3042BA3741}" type="pres">
      <dgm:prSet presAssocID="{9BD09677-9A8F-8B43-A170-8E04D605C4F3}" presName="rootText" presStyleLbl="node3" presStyleIdx="5" presStyleCnt="11" custLinFactNeighborY="-13132">
        <dgm:presLayoutVars>
          <dgm:chPref val="3"/>
        </dgm:presLayoutVars>
      </dgm:prSet>
      <dgm:spPr/>
    </dgm:pt>
    <dgm:pt modelId="{601F4025-0395-3148-93AF-8E58DC1DF63A}" type="pres">
      <dgm:prSet presAssocID="{9BD09677-9A8F-8B43-A170-8E04D605C4F3}" presName="rootConnector" presStyleLbl="node3" presStyleIdx="5" presStyleCnt="11"/>
      <dgm:spPr/>
    </dgm:pt>
    <dgm:pt modelId="{4DCBE086-3C05-1E49-916B-40DAB4FBD52B}" type="pres">
      <dgm:prSet presAssocID="{9BD09677-9A8F-8B43-A170-8E04D605C4F3}" presName="hierChild4" presStyleCnt="0"/>
      <dgm:spPr/>
    </dgm:pt>
    <dgm:pt modelId="{127C8D58-2A73-E444-BC6D-2467C28AC8AF}" type="pres">
      <dgm:prSet presAssocID="{9BD09677-9A8F-8B43-A170-8E04D605C4F3}" presName="hierChild5" presStyleCnt="0"/>
      <dgm:spPr/>
    </dgm:pt>
    <dgm:pt modelId="{C774E6ED-63B2-BC4A-ADDD-DEEC78549188}" type="pres">
      <dgm:prSet presAssocID="{893EA7BB-9CA5-FE46-944B-5BD6EAD49D3C}" presName="hierChild5" presStyleCnt="0"/>
      <dgm:spPr/>
    </dgm:pt>
    <dgm:pt modelId="{C78167DA-B458-8846-AF2F-7A377A45A644}" type="pres">
      <dgm:prSet presAssocID="{73A18DF0-BF72-2440-89FA-CB88CED23ACC}" presName="Name37" presStyleLbl="parChTrans1D2" presStyleIdx="2" presStyleCnt="5"/>
      <dgm:spPr/>
    </dgm:pt>
    <dgm:pt modelId="{9FD78D2D-EAC5-B245-BC8F-5297B014C036}" type="pres">
      <dgm:prSet presAssocID="{051E6C41-C713-8B42-AE8A-B3A1FDF33A06}" presName="hierRoot2" presStyleCnt="0">
        <dgm:presLayoutVars>
          <dgm:hierBranch val="init"/>
        </dgm:presLayoutVars>
      </dgm:prSet>
      <dgm:spPr/>
    </dgm:pt>
    <dgm:pt modelId="{128508D0-AB00-CF40-BEC1-99884E556BF4}" type="pres">
      <dgm:prSet presAssocID="{051E6C41-C713-8B42-AE8A-B3A1FDF33A06}" presName="rootComposite" presStyleCnt="0"/>
      <dgm:spPr/>
    </dgm:pt>
    <dgm:pt modelId="{1D881976-D735-C744-9365-15C038FAC237}" type="pres">
      <dgm:prSet presAssocID="{051E6C41-C713-8B42-AE8A-B3A1FDF33A06}" presName="rootText" presStyleLbl="node2" presStyleIdx="2" presStyleCnt="4">
        <dgm:presLayoutVars>
          <dgm:chPref val="3"/>
        </dgm:presLayoutVars>
      </dgm:prSet>
      <dgm:spPr/>
    </dgm:pt>
    <dgm:pt modelId="{9C8CC691-D150-CD45-B96D-5A5EBF1788DD}" type="pres">
      <dgm:prSet presAssocID="{051E6C41-C713-8B42-AE8A-B3A1FDF33A06}" presName="rootConnector" presStyleLbl="node2" presStyleIdx="2" presStyleCnt="4"/>
      <dgm:spPr/>
    </dgm:pt>
    <dgm:pt modelId="{CC69247C-9AF2-644A-930D-8791ED3C9F2C}" type="pres">
      <dgm:prSet presAssocID="{051E6C41-C713-8B42-AE8A-B3A1FDF33A06}" presName="hierChild4" presStyleCnt="0"/>
      <dgm:spPr/>
    </dgm:pt>
    <dgm:pt modelId="{F961F7D3-35DD-8340-A35D-EF3FA8FCA99C}" type="pres">
      <dgm:prSet presAssocID="{BBC954DB-5590-B540-B37B-D3A6E2AC9CFE}" presName="Name37" presStyleLbl="parChTrans1D3" presStyleIdx="6" presStyleCnt="11"/>
      <dgm:spPr/>
    </dgm:pt>
    <dgm:pt modelId="{8B999F04-723A-CA49-BDB4-26479591543F}" type="pres">
      <dgm:prSet presAssocID="{CB2086E7-9BE9-6A4D-A922-B9C689848307}" presName="hierRoot2" presStyleCnt="0">
        <dgm:presLayoutVars>
          <dgm:hierBranch val="init"/>
        </dgm:presLayoutVars>
      </dgm:prSet>
      <dgm:spPr/>
    </dgm:pt>
    <dgm:pt modelId="{ECA931D3-CB42-9542-A32F-C7FD6C96CC78}" type="pres">
      <dgm:prSet presAssocID="{CB2086E7-9BE9-6A4D-A922-B9C689848307}" presName="rootComposite" presStyleCnt="0"/>
      <dgm:spPr/>
    </dgm:pt>
    <dgm:pt modelId="{D6603A01-3A04-0A4F-A83A-1AF7147A864A}" type="pres">
      <dgm:prSet presAssocID="{CB2086E7-9BE9-6A4D-A922-B9C689848307}" presName="rootText" presStyleLbl="node3" presStyleIdx="6" presStyleCnt="11">
        <dgm:presLayoutVars>
          <dgm:chPref val="3"/>
        </dgm:presLayoutVars>
      </dgm:prSet>
      <dgm:spPr/>
    </dgm:pt>
    <dgm:pt modelId="{C74DD6E8-E58B-AC4C-AA69-FDAF3D3C8EDF}" type="pres">
      <dgm:prSet presAssocID="{CB2086E7-9BE9-6A4D-A922-B9C689848307}" presName="rootConnector" presStyleLbl="node3" presStyleIdx="6" presStyleCnt="11"/>
      <dgm:spPr/>
    </dgm:pt>
    <dgm:pt modelId="{1314D06C-87B6-BB45-9584-6407E0067FC7}" type="pres">
      <dgm:prSet presAssocID="{CB2086E7-9BE9-6A4D-A922-B9C689848307}" presName="hierChild4" presStyleCnt="0"/>
      <dgm:spPr/>
    </dgm:pt>
    <dgm:pt modelId="{A7EA4E85-D7AC-1B4D-8D35-BB86CCB9D517}" type="pres">
      <dgm:prSet presAssocID="{CB2086E7-9BE9-6A4D-A922-B9C689848307}" presName="hierChild5" presStyleCnt="0"/>
      <dgm:spPr/>
    </dgm:pt>
    <dgm:pt modelId="{7E104D17-9F55-4146-8D59-70A79A946473}" type="pres">
      <dgm:prSet presAssocID="{49C3B528-9784-E744-826D-33BFF6CBA25B}" presName="Name37" presStyleLbl="parChTrans1D3" presStyleIdx="7" presStyleCnt="11"/>
      <dgm:spPr/>
    </dgm:pt>
    <dgm:pt modelId="{44944EE8-3176-7A4E-8F42-678A14F4A6E0}" type="pres">
      <dgm:prSet presAssocID="{0818DB3D-F1BB-D940-AF02-5E59C9227004}" presName="hierRoot2" presStyleCnt="0">
        <dgm:presLayoutVars>
          <dgm:hierBranch val="init"/>
        </dgm:presLayoutVars>
      </dgm:prSet>
      <dgm:spPr/>
    </dgm:pt>
    <dgm:pt modelId="{EEB9C2B9-1028-0749-B114-EE9901395DA0}" type="pres">
      <dgm:prSet presAssocID="{0818DB3D-F1BB-D940-AF02-5E59C9227004}" presName="rootComposite" presStyleCnt="0"/>
      <dgm:spPr/>
    </dgm:pt>
    <dgm:pt modelId="{925839DB-2E2E-8D4D-9CAD-98C32DCDA643}" type="pres">
      <dgm:prSet presAssocID="{0818DB3D-F1BB-D940-AF02-5E59C9227004}" presName="rootText" presStyleLbl="node3" presStyleIdx="7" presStyleCnt="11">
        <dgm:presLayoutVars>
          <dgm:chPref val="3"/>
        </dgm:presLayoutVars>
      </dgm:prSet>
      <dgm:spPr/>
    </dgm:pt>
    <dgm:pt modelId="{928D31CC-C55C-3144-9B1A-7BA78EE6DA70}" type="pres">
      <dgm:prSet presAssocID="{0818DB3D-F1BB-D940-AF02-5E59C9227004}" presName="rootConnector" presStyleLbl="node3" presStyleIdx="7" presStyleCnt="11"/>
      <dgm:spPr/>
    </dgm:pt>
    <dgm:pt modelId="{61B487B1-125B-3843-B350-B3B5C4CA10DE}" type="pres">
      <dgm:prSet presAssocID="{0818DB3D-F1BB-D940-AF02-5E59C9227004}" presName="hierChild4" presStyleCnt="0"/>
      <dgm:spPr/>
    </dgm:pt>
    <dgm:pt modelId="{0A29A1A3-13CE-8743-A340-D5CCC0026BC6}" type="pres">
      <dgm:prSet presAssocID="{0818DB3D-F1BB-D940-AF02-5E59C9227004}" presName="hierChild5" presStyleCnt="0"/>
      <dgm:spPr/>
    </dgm:pt>
    <dgm:pt modelId="{39698D32-6A14-9F40-AF58-024BAD7569B0}" type="pres">
      <dgm:prSet presAssocID="{414CDDD6-E7E8-FE49-88A1-4513FDA8A7D4}" presName="Name37" presStyleLbl="parChTrans1D3" presStyleIdx="8" presStyleCnt="11"/>
      <dgm:spPr/>
    </dgm:pt>
    <dgm:pt modelId="{8B887CE9-E6B8-714A-9BC9-52C05763D2BD}" type="pres">
      <dgm:prSet presAssocID="{E308AAF4-E54C-8D45-A2BE-AF391012C282}" presName="hierRoot2" presStyleCnt="0">
        <dgm:presLayoutVars>
          <dgm:hierBranch val="init"/>
        </dgm:presLayoutVars>
      </dgm:prSet>
      <dgm:spPr/>
    </dgm:pt>
    <dgm:pt modelId="{DE5D2B30-9EB3-DE40-A14C-24E0A68111F6}" type="pres">
      <dgm:prSet presAssocID="{E308AAF4-E54C-8D45-A2BE-AF391012C282}" presName="rootComposite" presStyleCnt="0"/>
      <dgm:spPr/>
    </dgm:pt>
    <dgm:pt modelId="{4E0E84FF-E05D-6A49-80AC-EA0A19A2F861}" type="pres">
      <dgm:prSet presAssocID="{E308AAF4-E54C-8D45-A2BE-AF391012C282}" presName="rootText" presStyleLbl="node3" presStyleIdx="8" presStyleCnt="11">
        <dgm:presLayoutVars>
          <dgm:chPref val="3"/>
        </dgm:presLayoutVars>
      </dgm:prSet>
      <dgm:spPr/>
    </dgm:pt>
    <dgm:pt modelId="{F829F3F9-3856-1742-AC22-5EFE12CA22CA}" type="pres">
      <dgm:prSet presAssocID="{E308AAF4-E54C-8D45-A2BE-AF391012C282}" presName="rootConnector" presStyleLbl="node3" presStyleIdx="8" presStyleCnt="11"/>
      <dgm:spPr/>
    </dgm:pt>
    <dgm:pt modelId="{844000C8-BD33-7440-B17E-BF912F508402}" type="pres">
      <dgm:prSet presAssocID="{E308AAF4-E54C-8D45-A2BE-AF391012C282}" presName="hierChild4" presStyleCnt="0"/>
      <dgm:spPr/>
    </dgm:pt>
    <dgm:pt modelId="{50901B7D-58D2-A54A-8468-E4A368F05A53}" type="pres">
      <dgm:prSet presAssocID="{E308AAF4-E54C-8D45-A2BE-AF391012C282}" presName="hierChild5" presStyleCnt="0"/>
      <dgm:spPr/>
    </dgm:pt>
    <dgm:pt modelId="{C8B3C114-52A2-6340-8A14-A940C224BD28}" type="pres">
      <dgm:prSet presAssocID="{051E6C41-C713-8B42-AE8A-B3A1FDF33A06}" presName="hierChild5" presStyleCnt="0"/>
      <dgm:spPr/>
    </dgm:pt>
    <dgm:pt modelId="{DCD014EB-B9ED-0442-9434-7E3C0CED7F0D}" type="pres">
      <dgm:prSet presAssocID="{CB5E30B4-A20D-3047-8C3C-0E29AF04E4A7}" presName="Name37" presStyleLbl="parChTrans1D2" presStyleIdx="3" presStyleCnt="5"/>
      <dgm:spPr/>
    </dgm:pt>
    <dgm:pt modelId="{FD053CA8-D64B-094E-9096-0D79222E169E}" type="pres">
      <dgm:prSet presAssocID="{5996BC8D-D20C-F743-8F9E-7DE58A838824}" presName="hierRoot2" presStyleCnt="0">
        <dgm:presLayoutVars>
          <dgm:hierBranch val="init"/>
        </dgm:presLayoutVars>
      </dgm:prSet>
      <dgm:spPr/>
    </dgm:pt>
    <dgm:pt modelId="{EEFC1D96-771F-A14E-A470-9FF030030532}" type="pres">
      <dgm:prSet presAssocID="{5996BC8D-D20C-F743-8F9E-7DE58A838824}" presName="rootComposite" presStyleCnt="0"/>
      <dgm:spPr/>
    </dgm:pt>
    <dgm:pt modelId="{65742573-7FE0-5F46-A40A-69F1C917011A}" type="pres">
      <dgm:prSet presAssocID="{5996BC8D-D20C-F743-8F9E-7DE58A838824}" presName="rootText" presStyleLbl="node2" presStyleIdx="3" presStyleCnt="4">
        <dgm:presLayoutVars>
          <dgm:chPref val="3"/>
        </dgm:presLayoutVars>
      </dgm:prSet>
      <dgm:spPr/>
    </dgm:pt>
    <dgm:pt modelId="{45B3A635-3C2F-6F4B-B0B8-ABC501C4CECC}" type="pres">
      <dgm:prSet presAssocID="{5996BC8D-D20C-F743-8F9E-7DE58A838824}" presName="rootConnector" presStyleLbl="node2" presStyleIdx="3" presStyleCnt="4"/>
      <dgm:spPr/>
    </dgm:pt>
    <dgm:pt modelId="{02F4A0F8-C2EF-A345-AF18-2752187CF144}" type="pres">
      <dgm:prSet presAssocID="{5996BC8D-D20C-F743-8F9E-7DE58A838824}" presName="hierChild4" presStyleCnt="0"/>
      <dgm:spPr/>
    </dgm:pt>
    <dgm:pt modelId="{FC4CA831-B633-8041-8433-322E35C62803}" type="pres">
      <dgm:prSet presAssocID="{4C8DAB2E-ADBA-7542-B396-AA2A189889D2}" presName="Name37" presStyleLbl="parChTrans1D3" presStyleIdx="9" presStyleCnt="11"/>
      <dgm:spPr/>
    </dgm:pt>
    <dgm:pt modelId="{F2D6FF1F-A519-5A47-9A67-59D97B91A39F}" type="pres">
      <dgm:prSet presAssocID="{24A6CAC2-D20F-8C4C-89ED-3192F4E51609}" presName="hierRoot2" presStyleCnt="0">
        <dgm:presLayoutVars>
          <dgm:hierBranch val="init"/>
        </dgm:presLayoutVars>
      </dgm:prSet>
      <dgm:spPr/>
    </dgm:pt>
    <dgm:pt modelId="{987AA88E-6643-E146-A94D-3147FC13BBA0}" type="pres">
      <dgm:prSet presAssocID="{24A6CAC2-D20F-8C4C-89ED-3192F4E51609}" presName="rootComposite" presStyleCnt="0"/>
      <dgm:spPr/>
    </dgm:pt>
    <dgm:pt modelId="{DE8DAADA-910F-4447-8252-C428243EBE7A}" type="pres">
      <dgm:prSet presAssocID="{24A6CAC2-D20F-8C4C-89ED-3192F4E51609}" presName="rootText" presStyleLbl="node3" presStyleIdx="9" presStyleCnt="11">
        <dgm:presLayoutVars>
          <dgm:chPref val="3"/>
        </dgm:presLayoutVars>
      </dgm:prSet>
      <dgm:spPr/>
    </dgm:pt>
    <dgm:pt modelId="{0A0276BA-9A77-E54D-8276-F26745031162}" type="pres">
      <dgm:prSet presAssocID="{24A6CAC2-D20F-8C4C-89ED-3192F4E51609}" presName="rootConnector" presStyleLbl="node3" presStyleIdx="9" presStyleCnt="11"/>
      <dgm:spPr/>
    </dgm:pt>
    <dgm:pt modelId="{E164983C-DBC5-1A4F-9AFA-FFEA246E6070}" type="pres">
      <dgm:prSet presAssocID="{24A6CAC2-D20F-8C4C-89ED-3192F4E51609}" presName="hierChild4" presStyleCnt="0"/>
      <dgm:spPr/>
    </dgm:pt>
    <dgm:pt modelId="{7412607B-CE60-9846-9925-A248BEBCE5DF}" type="pres">
      <dgm:prSet presAssocID="{24A6CAC2-D20F-8C4C-89ED-3192F4E51609}" presName="hierChild5" presStyleCnt="0"/>
      <dgm:spPr/>
    </dgm:pt>
    <dgm:pt modelId="{658158C1-334D-F549-BF8E-3E134E8DD6C4}" type="pres">
      <dgm:prSet presAssocID="{3DA5813E-AE3F-B74F-A205-EE666BE8AA8E}" presName="Name37" presStyleLbl="parChTrans1D3" presStyleIdx="10" presStyleCnt="11"/>
      <dgm:spPr/>
    </dgm:pt>
    <dgm:pt modelId="{7AED7F9B-543F-404C-850A-A633AC407C25}" type="pres">
      <dgm:prSet presAssocID="{168DCC2C-8E48-BC4D-8D97-F20AA28E8F18}" presName="hierRoot2" presStyleCnt="0">
        <dgm:presLayoutVars>
          <dgm:hierBranch val="init"/>
        </dgm:presLayoutVars>
      </dgm:prSet>
      <dgm:spPr/>
    </dgm:pt>
    <dgm:pt modelId="{378F3A7E-DA39-1C4F-8755-DD9470BA90A3}" type="pres">
      <dgm:prSet presAssocID="{168DCC2C-8E48-BC4D-8D97-F20AA28E8F18}" presName="rootComposite" presStyleCnt="0"/>
      <dgm:spPr/>
    </dgm:pt>
    <dgm:pt modelId="{9C5F7D3E-D8F8-7549-8203-1B5940A46BF1}" type="pres">
      <dgm:prSet presAssocID="{168DCC2C-8E48-BC4D-8D97-F20AA28E8F18}" presName="rootText" presStyleLbl="node3" presStyleIdx="10" presStyleCnt="11">
        <dgm:presLayoutVars>
          <dgm:chPref val="3"/>
        </dgm:presLayoutVars>
      </dgm:prSet>
      <dgm:spPr/>
    </dgm:pt>
    <dgm:pt modelId="{7FD4E65B-9447-284A-AFF3-BC88F1B59705}" type="pres">
      <dgm:prSet presAssocID="{168DCC2C-8E48-BC4D-8D97-F20AA28E8F18}" presName="rootConnector" presStyleLbl="node3" presStyleIdx="10" presStyleCnt="11"/>
      <dgm:spPr/>
    </dgm:pt>
    <dgm:pt modelId="{37FF4EEF-D5EA-9943-B049-97A9E53DA08F}" type="pres">
      <dgm:prSet presAssocID="{168DCC2C-8E48-BC4D-8D97-F20AA28E8F18}" presName="hierChild4" presStyleCnt="0"/>
      <dgm:spPr/>
    </dgm:pt>
    <dgm:pt modelId="{4A862B9C-4843-5E46-A5A3-F65CAD8EFDE5}" type="pres">
      <dgm:prSet presAssocID="{168DCC2C-8E48-BC4D-8D97-F20AA28E8F18}" presName="hierChild5" presStyleCnt="0"/>
      <dgm:spPr/>
    </dgm:pt>
    <dgm:pt modelId="{40F7BA3F-1F8B-5241-A8F6-DC1A09C61F27}" type="pres">
      <dgm:prSet presAssocID="{5996BC8D-D20C-F743-8F9E-7DE58A838824}" presName="hierChild5" presStyleCnt="0"/>
      <dgm:spPr/>
    </dgm:pt>
    <dgm:pt modelId="{DE362584-82C3-7240-A308-48739DF774E4}" type="pres">
      <dgm:prSet presAssocID="{5C59E005-7EE6-C842-87AD-CEF6F9685522}" presName="hierChild3" presStyleCnt="0"/>
      <dgm:spPr/>
    </dgm:pt>
    <dgm:pt modelId="{4C06C7E4-2DD4-4240-8C58-99B885827D27}" type="pres">
      <dgm:prSet presAssocID="{4BE58D05-C1AC-974B-AA54-0522D03EEC7E}" presName="Name111" presStyleLbl="parChTrans1D2" presStyleIdx="4" presStyleCnt="5"/>
      <dgm:spPr/>
    </dgm:pt>
    <dgm:pt modelId="{E8C4EE62-6155-CB4E-BD58-B16BD373E8BC}" type="pres">
      <dgm:prSet presAssocID="{1740FB6F-F1C0-494B-8D56-FAD043E538EB}" presName="hierRoot3" presStyleCnt="0">
        <dgm:presLayoutVars>
          <dgm:hierBranch val="init"/>
        </dgm:presLayoutVars>
      </dgm:prSet>
      <dgm:spPr/>
    </dgm:pt>
    <dgm:pt modelId="{4DACC881-F957-2948-8C83-8799209356D2}" type="pres">
      <dgm:prSet presAssocID="{1740FB6F-F1C0-494B-8D56-FAD043E538EB}" presName="rootComposite3" presStyleCnt="0"/>
      <dgm:spPr/>
    </dgm:pt>
    <dgm:pt modelId="{CC96F74C-9432-C340-B65B-19906E0F21BA}" type="pres">
      <dgm:prSet presAssocID="{1740FB6F-F1C0-494B-8D56-FAD043E538EB}" presName="rootText3" presStyleLbl="asst1" presStyleIdx="0" presStyleCnt="1">
        <dgm:presLayoutVars>
          <dgm:chPref val="3"/>
        </dgm:presLayoutVars>
      </dgm:prSet>
      <dgm:spPr/>
    </dgm:pt>
    <dgm:pt modelId="{F8E31B08-B9BF-D640-89BD-213BE642CFCE}" type="pres">
      <dgm:prSet presAssocID="{1740FB6F-F1C0-494B-8D56-FAD043E538EB}" presName="rootConnector3" presStyleLbl="asst1" presStyleIdx="0" presStyleCnt="1"/>
      <dgm:spPr/>
    </dgm:pt>
    <dgm:pt modelId="{62686146-BA3C-F34C-B1D8-26BA5C80A2F1}" type="pres">
      <dgm:prSet presAssocID="{1740FB6F-F1C0-494B-8D56-FAD043E538EB}" presName="hierChild6" presStyleCnt="0"/>
      <dgm:spPr/>
    </dgm:pt>
    <dgm:pt modelId="{FFE9ECE0-62B7-9446-A75B-E4A5C8D6FE04}" type="pres">
      <dgm:prSet presAssocID="{1740FB6F-F1C0-494B-8D56-FAD043E538EB}" presName="hierChild7" presStyleCnt="0"/>
      <dgm:spPr/>
    </dgm:pt>
  </dgm:ptLst>
  <dgm:cxnLst>
    <dgm:cxn modelId="{8C98CFC8-6DF2-EB4A-8A57-10973F310D39}" type="presOf" srcId="{061A0EEB-9188-5F4C-AED8-4D1EA7401807}" destId="{E69F8849-F5E8-8942-A346-ED8686400504}" srcOrd="0" destOrd="0" presId="urn:microsoft.com/office/officeart/2005/8/layout/orgChart1"/>
    <dgm:cxn modelId="{6565B3FB-851B-794F-86D7-6F6B9F30B4FF}" type="presOf" srcId="{414CDDD6-E7E8-FE49-88A1-4513FDA8A7D4}" destId="{39698D32-6A14-9F40-AF58-024BAD7569B0}" srcOrd="0" destOrd="0" presId="urn:microsoft.com/office/officeart/2005/8/layout/orgChart1"/>
    <dgm:cxn modelId="{902BBDEF-81CD-F145-9BF1-DD2A15E90626}" type="presOf" srcId="{CB2086E7-9BE9-6A4D-A922-B9C689848307}" destId="{C74DD6E8-E58B-AC4C-AA69-FDAF3D3C8EDF}" srcOrd="1" destOrd="0" presId="urn:microsoft.com/office/officeart/2005/8/layout/orgChart1"/>
    <dgm:cxn modelId="{880BC991-33A1-B549-849C-51B768D5C0F2}" srcId="{5C59E005-7EE6-C842-87AD-CEF6F9685522}" destId="{1740FB6F-F1C0-494B-8D56-FAD043E538EB}" srcOrd="0" destOrd="0" parTransId="{4BE58D05-C1AC-974B-AA54-0522D03EEC7E}" sibTransId="{783AEA11-53B6-C648-A15A-B873F509026A}"/>
    <dgm:cxn modelId="{9AF2A5A7-475F-7548-BD2B-71420F1149CF}" srcId="{051E6C41-C713-8B42-AE8A-B3A1FDF33A06}" destId="{CB2086E7-9BE9-6A4D-A922-B9C689848307}" srcOrd="0" destOrd="0" parTransId="{BBC954DB-5590-B540-B37B-D3A6E2AC9CFE}" sibTransId="{F512AE46-DE31-1E4A-A442-77F5F383C0CC}"/>
    <dgm:cxn modelId="{CE424CFE-7814-4F4A-8BE6-8B829C404496}" type="presOf" srcId="{8942510D-4E08-C849-91D7-C2931A215E03}" destId="{0A3F2930-AEDC-D846-AED7-2EB45E50944D}" srcOrd="1" destOrd="0" presId="urn:microsoft.com/office/officeart/2005/8/layout/orgChart1"/>
    <dgm:cxn modelId="{1850D35E-CA12-9646-B1BB-AE85D5D223A9}" type="presOf" srcId="{2AE098CD-2DD6-F149-BAD1-A28928216E43}" destId="{E4B40A3F-ECA4-F646-B577-1AEC16C5E033}" srcOrd="0" destOrd="0" presId="urn:microsoft.com/office/officeart/2005/8/layout/orgChart1"/>
    <dgm:cxn modelId="{67F7819C-AB93-674A-A18C-13651BA591D6}" type="presOf" srcId="{4409E7CE-7B9F-3040-A57E-8E878054ED61}" destId="{55358FB8-F2F6-A74A-8C50-137E3F401C84}" srcOrd="0" destOrd="0" presId="urn:microsoft.com/office/officeart/2005/8/layout/orgChart1"/>
    <dgm:cxn modelId="{DF9154AB-DD65-A944-BEB8-D2D65251DBBE}" type="presOf" srcId="{02FF6042-A350-8948-AA46-8D063469B8C3}" destId="{D5813123-F448-D649-9E5A-A2814370325E}" srcOrd="1" destOrd="0" presId="urn:microsoft.com/office/officeart/2005/8/layout/orgChart1"/>
    <dgm:cxn modelId="{DD416C41-2F26-2445-A639-2FB5C92AB223}" type="presOf" srcId="{5996BC8D-D20C-F743-8F9E-7DE58A838824}" destId="{65742573-7FE0-5F46-A40A-69F1C917011A}" srcOrd="0" destOrd="0" presId="urn:microsoft.com/office/officeart/2005/8/layout/orgChart1"/>
    <dgm:cxn modelId="{24195F06-15E8-7F4D-AB07-5A56090B1727}" srcId="{5996BC8D-D20C-F743-8F9E-7DE58A838824}" destId="{24A6CAC2-D20F-8C4C-89ED-3192F4E51609}" srcOrd="0" destOrd="0" parTransId="{4C8DAB2E-ADBA-7542-B396-AA2A189889D2}" sibTransId="{036D2A40-A4BB-FD45-BFDD-7EB04DDFB79A}"/>
    <dgm:cxn modelId="{2604738E-C1DA-534B-947C-A01DBB2319DE}" type="presOf" srcId="{5C59E005-7EE6-C842-87AD-CEF6F9685522}" destId="{4D590E0E-B3F8-9E49-98E8-18E62D3C9995}" srcOrd="1" destOrd="0" presId="urn:microsoft.com/office/officeart/2005/8/layout/orgChart1"/>
    <dgm:cxn modelId="{0142248A-DE51-154F-8E68-7A0FC07849FE}" srcId="{5C59E005-7EE6-C842-87AD-CEF6F9685522}" destId="{893EA7BB-9CA5-FE46-944B-5BD6EAD49D3C}" srcOrd="2" destOrd="0" parTransId="{BA028A63-87BF-E444-9C7A-D8EE5D8B6312}" sibTransId="{5C442F54-9C5F-0A47-9F7F-723F8ED98D70}"/>
    <dgm:cxn modelId="{8EEDFF79-28AD-0240-8897-BD7AB45FF78E}" srcId="{5996BC8D-D20C-F743-8F9E-7DE58A838824}" destId="{168DCC2C-8E48-BC4D-8D97-F20AA28E8F18}" srcOrd="1" destOrd="0" parTransId="{3DA5813E-AE3F-B74F-A205-EE666BE8AA8E}" sibTransId="{F22CD58A-BB95-124B-9A47-3E062C16292D}"/>
    <dgm:cxn modelId="{7137F006-1A8B-774D-87B8-8B31869F809B}" type="presOf" srcId="{051E6C41-C713-8B42-AE8A-B3A1FDF33A06}" destId="{9C8CC691-D150-CD45-B96D-5A5EBF1788DD}" srcOrd="1" destOrd="0" presId="urn:microsoft.com/office/officeart/2005/8/layout/orgChart1"/>
    <dgm:cxn modelId="{8A2CD84D-8CBA-344D-B9FA-A49ED3554FEC}" type="presOf" srcId="{0818DB3D-F1BB-D940-AF02-5E59C9227004}" destId="{925839DB-2E2E-8D4D-9CAD-98C32DCDA643}" srcOrd="0" destOrd="0" presId="urn:microsoft.com/office/officeart/2005/8/layout/orgChart1"/>
    <dgm:cxn modelId="{33485629-B246-3F4C-A8A0-3DC8E9B38D3E}" type="presOf" srcId="{E1D75FF2-044F-5A40-8231-95EF4DB797DF}" destId="{466A1A2F-5DEB-A149-9FD0-49DF25D1B8B5}" srcOrd="0" destOrd="0" presId="urn:microsoft.com/office/officeart/2005/8/layout/orgChart1"/>
    <dgm:cxn modelId="{AF0DD216-0829-2446-BEBD-46FC2C934424}" type="presOf" srcId="{3A5B281F-B7DF-074D-896D-A5BC129A50E7}" destId="{A94C1A45-F661-374F-86B9-DF5CD1B64555}" srcOrd="0" destOrd="0" presId="urn:microsoft.com/office/officeart/2005/8/layout/orgChart1"/>
    <dgm:cxn modelId="{93A2D4E0-4BB5-A445-B8D0-CF07376372CC}" type="presOf" srcId="{49C3B528-9784-E744-826D-33BFF6CBA25B}" destId="{7E104D17-9F55-4146-8D59-70A79A946473}" srcOrd="0" destOrd="0" presId="urn:microsoft.com/office/officeart/2005/8/layout/orgChart1"/>
    <dgm:cxn modelId="{9BD44331-E205-B548-80D7-ED21FA17DB57}" type="presOf" srcId="{4BE58D05-C1AC-974B-AA54-0522D03EEC7E}" destId="{4C06C7E4-2DD4-4240-8C58-99B885827D27}" srcOrd="0" destOrd="0" presId="urn:microsoft.com/office/officeart/2005/8/layout/orgChart1"/>
    <dgm:cxn modelId="{17CD1E91-81B6-C542-ACC9-D3C4192B6BE8}" type="presOf" srcId="{5996BC8D-D20C-F743-8F9E-7DE58A838824}" destId="{45B3A635-3C2F-6F4B-B0B8-ABC501C4CECC}" srcOrd="1" destOrd="0" presId="urn:microsoft.com/office/officeart/2005/8/layout/orgChart1"/>
    <dgm:cxn modelId="{CCCEE532-DBE9-F84C-A426-BE7035B28F73}" type="presOf" srcId="{BBC954DB-5590-B540-B37B-D3A6E2AC9CFE}" destId="{F961F7D3-35DD-8340-A35D-EF3FA8FCA99C}" srcOrd="0" destOrd="0" presId="urn:microsoft.com/office/officeart/2005/8/layout/orgChart1"/>
    <dgm:cxn modelId="{83EA6D6B-CBC4-4441-87BD-5E771F2C66E5}" type="presOf" srcId="{CB2086E7-9BE9-6A4D-A922-B9C689848307}" destId="{D6603A01-3A04-0A4F-A83A-1AF7147A864A}" srcOrd="0" destOrd="0" presId="urn:microsoft.com/office/officeart/2005/8/layout/orgChart1"/>
    <dgm:cxn modelId="{8428CE51-7B97-CB4E-A21E-E7D0CD84E913}" type="presOf" srcId="{03CC8951-7337-9148-ACA2-808C54D2DB3B}" destId="{F5CFFFC9-A3C0-4E45-A18F-A637A41582F5}" srcOrd="0" destOrd="0" presId="urn:microsoft.com/office/officeart/2005/8/layout/orgChart1"/>
    <dgm:cxn modelId="{96D0A4D9-FC0F-E84D-B8DE-0AE1C9C5EBB0}" srcId="{051E6C41-C713-8B42-AE8A-B3A1FDF33A06}" destId="{0818DB3D-F1BB-D940-AF02-5E59C9227004}" srcOrd="1" destOrd="0" parTransId="{49C3B528-9784-E744-826D-33BFF6CBA25B}" sibTransId="{F1E1AB63-6BBE-854C-B764-276CA8E1A301}"/>
    <dgm:cxn modelId="{27D1E070-B52A-724A-A8EC-B6CB0407EA4E}" type="presOf" srcId="{168DCC2C-8E48-BC4D-8D97-F20AA28E8F18}" destId="{9C5F7D3E-D8F8-7549-8203-1B5940A46BF1}" srcOrd="0" destOrd="0" presId="urn:microsoft.com/office/officeart/2005/8/layout/orgChart1"/>
    <dgm:cxn modelId="{91FDD244-736A-4B45-BEBA-907E07F42FB2}" srcId="{7F55350A-28D4-9C45-8452-CB8134873428}" destId="{5C59E005-7EE6-C842-87AD-CEF6F9685522}" srcOrd="0" destOrd="0" parTransId="{82D6FFBF-2E61-0F47-9F20-77BD87CC55F9}" sibTransId="{7200B68E-1526-B140-B3A0-AE4529995FE3}"/>
    <dgm:cxn modelId="{F400E452-1D04-1247-B2EF-844F27690888}" type="presOf" srcId="{2D04AB29-919F-D646-BD84-79BF06492F8B}" destId="{53D2CD83-59EB-7644-BC05-758DDD0B23A0}" srcOrd="0" destOrd="0" presId="urn:microsoft.com/office/officeart/2005/8/layout/orgChart1"/>
    <dgm:cxn modelId="{CDE05F45-C2EE-2848-90D4-B7F37A56A325}" type="presOf" srcId="{24A6CAC2-D20F-8C4C-89ED-3192F4E51609}" destId="{DE8DAADA-910F-4447-8252-C428243EBE7A}" srcOrd="0" destOrd="0" presId="urn:microsoft.com/office/officeart/2005/8/layout/orgChart1"/>
    <dgm:cxn modelId="{3DCE0C98-F7CA-6243-9230-298CE2A1AEFC}" type="presOf" srcId="{2AE098CD-2DD6-F149-BAD1-A28928216E43}" destId="{52142D53-DA44-6B44-8DC8-E9FC2E1C9B66}" srcOrd="1" destOrd="0" presId="urn:microsoft.com/office/officeart/2005/8/layout/orgChart1"/>
    <dgm:cxn modelId="{86B4A7BA-EFF2-014F-B949-45AFCF434DE2}" type="presOf" srcId="{9BD09677-9A8F-8B43-A170-8E04D605C4F3}" destId="{601F4025-0395-3148-93AF-8E58DC1DF63A}" srcOrd="1" destOrd="0" presId="urn:microsoft.com/office/officeart/2005/8/layout/orgChart1"/>
    <dgm:cxn modelId="{56D87A04-C3BF-8C43-9DE1-6163EBC5D313}" srcId="{02FF6042-A350-8948-AA46-8D063469B8C3}" destId="{D42DD517-562A-2046-B50D-DD5DD9155BC4}" srcOrd="0" destOrd="0" parTransId="{E1D75FF2-044F-5A40-8231-95EF4DB797DF}" sibTransId="{32807EAE-BE05-FA44-91CC-3A33EEB6702A}"/>
    <dgm:cxn modelId="{F86C42B5-6496-6A4C-B636-BDEFEF9AE4D1}" srcId="{5C59E005-7EE6-C842-87AD-CEF6F9685522}" destId="{02FF6042-A350-8948-AA46-8D063469B8C3}" srcOrd="1" destOrd="0" parTransId="{89703137-DA50-8642-84EB-D56DEE2E1CC4}" sibTransId="{4FF22F1D-A6A5-E14F-BA55-15E9650749F9}"/>
    <dgm:cxn modelId="{5A95EF25-E79C-AE49-B7CA-138AF73E8BE7}" type="presOf" srcId="{051E6C41-C713-8B42-AE8A-B3A1FDF33A06}" destId="{1D881976-D735-C744-9365-15C038FAC237}" srcOrd="0" destOrd="0" presId="urn:microsoft.com/office/officeart/2005/8/layout/orgChart1"/>
    <dgm:cxn modelId="{653F1C63-0F9C-1E4A-AB20-E6F48268FC24}" type="presOf" srcId="{89703137-DA50-8642-84EB-D56DEE2E1CC4}" destId="{B6C6FEEF-8420-724E-9D9A-74C662EDCF60}" srcOrd="0" destOrd="0" presId="urn:microsoft.com/office/officeart/2005/8/layout/orgChart1"/>
    <dgm:cxn modelId="{1B89D185-2C3C-9E4D-8A15-4AC524A4BD86}" type="presOf" srcId="{D42DD517-562A-2046-B50D-DD5DD9155BC4}" destId="{29CED36A-B1CB-8441-AD3D-3105F0E0E04A}" srcOrd="1" destOrd="0" presId="urn:microsoft.com/office/officeart/2005/8/layout/orgChart1"/>
    <dgm:cxn modelId="{A6816BD1-FAD5-C447-802F-D90F73B73541}" type="presOf" srcId="{8942510D-4E08-C849-91D7-C2931A215E03}" destId="{5B8DF5BD-57CA-E44E-949E-9A085D62A2D2}" srcOrd="0" destOrd="0" presId="urn:microsoft.com/office/officeart/2005/8/layout/orgChart1"/>
    <dgm:cxn modelId="{A13F2EA0-A0D5-7547-B3F9-B9FABB0BD641}" type="presOf" srcId="{5C59E005-7EE6-C842-87AD-CEF6F9685522}" destId="{1039C7CB-4AA9-D54B-AC31-7E6B964C208D}" srcOrd="0" destOrd="0" presId="urn:microsoft.com/office/officeart/2005/8/layout/orgChart1"/>
    <dgm:cxn modelId="{0F189EE2-AE9F-ED4B-B6E0-77FF3EE2D24D}" type="presOf" srcId="{B207FE5F-4DB4-1641-8D44-AFA764CCCBCF}" destId="{F06F833A-EE19-BD48-99CE-F3AD68E8A906}" srcOrd="0" destOrd="0" presId="urn:microsoft.com/office/officeart/2005/8/layout/orgChart1"/>
    <dgm:cxn modelId="{55AFE4E2-BA05-1449-89B1-E12694AECB19}" type="presOf" srcId="{BA028A63-87BF-E444-9C7A-D8EE5D8B6312}" destId="{7064FD8A-C953-E844-B9FB-862B5E076811}" srcOrd="0" destOrd="0" presId="urn:microsoft.com/office/officeart/2005/8/layout/orgChart1"/>
    <dgm:cxn modelId="{0C195EB9-780F-9740-BB63-6BA05927CDE8}" type="presOf" srcId="{168DCC2C-8E48-BC4D-8D97-F20AA28E8F18}" destId="{7FD4E65B-9447-284A-AFF3-BC88F1B59705}" srcOrd="1" destOrd="0" presId="urn:microsoft.com/office/officeart/2005/8/layout/orgChart1"/>
    <dgm:cxn modelId="{F9E05D4C-7227-C145-9578-A792C38BE8A9}" type="presOf" srcId="{CB5E30B4-A20D-3047-8C3C-0E29AF04E4A7}" destId="{DCD014EB-B9ED-0442-9434-7E3C0CED7F0D}" srcOrd="0" destOrd="0" presId="urn:microsoft.com/office/officeart/2005/8/layout/orgChart1"/>
    <dgm:cxn modelId="{131EB74E-8C57-DD48-9C51-164EDECA1C84}" type="presOf" srcId="{D42DD517-562A-2046-B50D-DD5DD9155BC4}" destId="{927879E8-0263-3943-8AAB-BEC5F63B3279}" srcOrd="0" destOrd="0" presId="urn:microsoft.com/office/officeart/2005/8/layout/orgChart1"/>
    <dgm:cxn modelId="{C673BB7E-BA15-3248-B5D0-F4E4291F1F7B}" type="presOf" srcId="{4409E7CE-7B9F-3040-A57E-8E878054ED61}" destId="{E8035D78-5475-4348-AC60-41B4EC374C66}" srcOrd="1" destOrd="0" presId="urn:microsoft.com/office/officeart/2005/8/layout/orgChart1"/>
    <dgm:cxn modelId="{8D9C8A1F-F288-4F48-AEA2-65CEED7610FC}" type="presOf" srcId="{02FF6042-A350-8948-AA46-8D063469B8C3}" destId="{8F7B993B-F507-A94C-ADD9-458ABC305FDC}" srcOrd="0" destOrd="0" presId="urn:microsoft.com/office/officeart/2005/8/layout/orgChart1"/>
    <dgm:cxn modelId="{36FBB874-066A-3548-AE59-1803562C5381}" type="presOf" srcId="{4C8DAB2E-ADBA-7542-B396-AA2A189889D2}" destId="{FC4CA831-B633-8041-8433-322E35C62803}" srcOrd="0" destOrd="0" presId="urn:microsoft.com/office/officeart/2005/8/layout/orgChart1"/>
    <dgm:cxn modelId="{32101080-A56B-AE4C-94C2-855558452EDD}" type="presOf" srcId="{893EA7BB-9CA5-FE46-944B-5BD6EAD49D3C}" destId="{CDF4A40A-D44C-174F-9A0A-6F3E1FB55888}" srcOrd="0" destOrd="0" presId="urn:microsoft.com/office/officeart/2005/8/layout/orgChart1"/>
    <dgm:cxn modelId="{45718755-4E85-0249-B8E0-062541892FD8}" srcId="{893EA7BB-9CA5-FE46-944B-5BD6EAD49D3C}" destId="{8942510D-4E08-C849-91D7-C2931A215E03}" srcOrd="0" destOrd="0" parTransId="{B207FE5F-4DB4-1641-8D44-AFA764CCCBCF}" sibTransId="{7F3363DD-895B-C244-89D4-833832ABFCAA}"/>
    <dgm:cxn modelId="{0913C755-11ED-8746-9903-3BF761AC5339}" type="presOf" srcId="{7F55350A-28D4-9C45-8452-CB8134873428}" destId="{BD8B26AB-B408-7E41-9F9D-AE860EAEB65E}" srcOrd="0" destOrd="0" presId="urn:microsoft.com/office/officeart/2005/8/layout/orgChart1"/>
    <dgm:cxn modelId="{D8341BDC-0BC0-A14F-BC1B-8E72CB20D264}" type="presOf" srcId="{893EA7BB-9CA5-FE46-944B-5BD6EAD49D3C}" destId="{95751569-CD58-314E-B3E6-A96D7579CFF1}" srcOrd="1" destOrd="0" presId="urn:microsoft.com/office/officeart/2005/8/layout/orgChart1"/>
    <dgm:cxn modelId="{451B1EB1-B32E-704F-A984-37EB48038816}" type="presOf" srcId="{2D04AB29-919F-D646-BD84-79BF06492F8B}" destId="{4D70353D-994F-5341-831B-3270433E40DE}" srcOrd="1" destOrd="0" presId="urn:microsoft.com/office/officeart/2005/8/layout/orgChart1"/>
    <dgm:cxn modelId="{614817FD-A1C1-714E-95B0-38319FE9CEEA}" type="presOf" srcId="{1740FB6F-F1C0-494B-8D56-FAD043E538EB}" destId="{CC96F74C-9432-C340-B65B-19906E0F21BA}" srcOrd="0" destOrd="0" presId="urn:microsoft.com/office/officeart/2005/8/layout/orgChart1"/>
    <dgm:cxn modelId="{FFD84FF4-8058-8844-B842-6DE9D3D9E4EC}" srcId="{893EA7BB-9CA5-FE46-944B-5BD6EAD49D3C}" destId="{9BD09677-9A8F-8B43-A170-8E04D605C4F3}" srcOrd="3" destOrd="0" parTransId="{03CC8951-7337-9148-ACA2-808C54D2DB3B}" sibTransId="{C14D3C19-10EC-DB4A-BE0E-04B45BF79637}"/>
    <dgm:cxn modelId="{81BFB913-2B79-C44B-AED8-0939F22CA971}" type="presOf" srcId="{9BD09677-9A8F-8B43-A170-8E04D605C4F3}" destId="{073AD5A7-89B4-5842-8015-BC3042BA3741}" srcOrd="0" destOrd="0" presId="urn:microsoft.com/office/officeart/2005/8/layout/orgChart1"/>
    <dgm:cxn modelId="{BA5D180D-185C-7644-85B5-4E4A29D4A743}" srcId="{5C59E005-7EE6-C842-87AD-CEF6F9685522}" destId="{5996BC8D-D20C-F743-8F9E-7DE58A838824}" srcOrd="4" destOrd="0" parTransId="{CB5E30B4-A20D-3047-8C3C-0E29AF04E4A7}" sibTransId="{BBEC0477-4B4F-B14C-9D18-764A9631C038}"/>
    <dgm:cxn modelId="{C62B287A-CA29-4B41-83EE-DCF965A6BE61}" srcId="{893EA7BB-9CA5-FE46-944B-5BD6EAD49D3C}" destId="{4409E7CE-7B9F-3040-A57E-8E878054ED61}" srcOrd="1" destOrd="0" parTransId="{061A0EEB-9188-5F4C-AED8-4D1EA7401807}" sibTransId="{1AF00A4C-623F-424B-B0C4-BA9A3D06905F}"/>
    <dgm:cxn modelId="{8FB4B9BD-B244-E947-A41D-5A19EF4E6044}" type="presOf" srcId="{1740FB6F-F1C0-494B-8D56-FAD043E538EB}" destId="{F8E31B08-B9BF-D640-89BD-213BE642CFCE}" srcOrd="1" destOrd="0" presId="urn:microsoft.com/office/officeart/2005/8/layout/orgChart1"/>
    <dgm:cxn modelId="{B5243BE6-7DB4-2B4E-8539-DCC97B4C5395}" srcId="{02FF6042-A350-8948-AA46-8D063469B8C3}" destId="{2AE098CD-2DD6-F149-BAD1-A28928216E43}" srcOrd="1" destOrd="0" parTransId="{73C4E1A6-28E7-5343-83A4-E089721CD7CA}" sibTransId="{24F93372-7FA9-A942-A97A-15EEBC305EED}"/>
    <dgm:cxn modelId="{C526C69D-C802-DB48-B12F-DD593F6CC2D8}" type="presOf" srcId="{24A6CAC2-D20F-8C4C-89ED-3192F4E51609}" destId="{0A0276BA-9A77-E54D-8276-F26745031162}" srcOrd="1" destOrd="0" presId="urn:microsoft.com/office/officeart/2005/8/layout/orgChart1"/>
    <dgm:cxn modelId="{F3547B89-F04B-A14A-82B6-D2E52CCD25A7}" type="presOf" srcId="{73C4E1A6-28E7-5343-83A4-E089721CD7CA}" destId="{A816BD31-F831-3F44-B0B4-2FF4603E74AB}" srcOrd="0" destOrd="0" presId="urn:microsoft.com/office/officeart/2005/8/layout/orgChart1"/>
    <dgm:cxn modelId="{8CE87DDB-F225-424A-90E4-22C70EBEC12A}" type="presOf" srcId="{73A18DF0-BF72-2440-89FA-CB88CED23ACC}" destId="{C78167DA-B458-8846-AF2F-7A377A45A644}" srcOrd="0" destOrd="0" presId="urn:microsoft.com/office/officeart/2005/8/layout/orgChart1"/>
    <dgm:cxn modelId="{5E5B0A71-12D6-2E47-B66F-A87C3F4D86C3}" srcId="{051E6C41-C713-8B42-AE8A-B3A1FDF33A06}" destId="{E308AAF4-E54C-8D45-A2BE-AF391012C282}" srcOrd="2" destOrd="0" parTransId="{414CDDD6-E7E8-FE49-88A1-4513FDA8A7D4}" sibTransId="{F2E2C53B-6867-AA4C-A5E0-20A25F518293}"/>
    <dgm:cxn modelId="{4BE5680D-F242-6847-A3F4-E77C18F665BE}" type="presOf" srcId="{E308AAF4-E54C-8D45-A2BE-AF391012C282}" destId="{4E0E84FF-E05D-6A49-80AC-EA0A19A2F861}" srcOrd="0" destOrd="0" presId="urn:microsoft.com/office/officeart/2005/8/layout/orgChart1"/>
    <dgm:cxn modelId="{258E7D48-9CE6-4049-9207-4DD7A7201334}" type="presOf" srcId="{0818DB3D-F1BB-D940-AF02-5E59C9227004}" destId="{928D31CC-C55C-3144-9B1A-7BA78EE6DA70}" srcOrd="1" destOrd="0" presId="urn:microsoft.com/office/officeart/2005/8/layout/orgChart1"/>
    <dgm:cxn modelId="{21332F5A-4555-664C-A453-6556742C787D}" srcId="{5C59E005-7EE6-C842-87AD-CEF6F9685522}" destId="{051E6C41-C713-8B42-AE8A-B3A1FDF33A06}" srcOrd="3" destOrd="0" parTransId="{73A18DF0-BF72-2440-89FA-CB88CED23ACC}" sibTransId="{09BEF32B-CE4D-6048-BF06-1E02DAD3EC2F}"/>
    <dgm:cxn modelId="{0E629990-5E51-3540-A13C-74F20966748A}" type="presOf" srcId="{E308AAF4-E54C-8D45-A2BE-AF391012C282}" destId="{F829F3F9-3856-1742-AC22-5EFE12CA22CA}" srcOrd="1" destOrd="0" presId="urn:microsoft.com/office/officeart/2005/8/layout/orgChart1"/>
    <dgm:cxn modelId="{3D357661-06F7-4548-8861-CE8B0B66CECF}" type="presOf" srcId="{3DA5813E-AE3F-B74F-A205-EE666BE8AA8E}" destId="{658158C1-334D-F549-BF8E-3E134E8DD6C4}" srcOrd="0" destOrd="0" presId="urn:microsoft.com/office/officeart/2005/8/layout/orgChart1"/>
    <dgm:cxn modelId="{C0F7AD82-C5CE-7D49-A575-CC4F27F53ED8}" srcId="{893EA7BB-9CA5-FE46-944B-5BD6EAD49D3C}" destId="{2D04AB29-919F-D646-BD84-79BF06492F8B}" srcOrd="2" destOrd="0" parTransId="{3A5B281F-B7DF-074D-896D-A5BC129A50E7}" sibTransId="{DAEAC355-8D7A-4448-B56F-111F01088995}"/>
    <dgm:cxn modelId="{EF842DAA-76C0-494E-B09B-F15491CE0625}" type="presParOf" srcId="{BD8B26AB-B408-7E41-9F9D-AE860EAEB65E}" destId="{D2491215-751B-5B45-8341-E2F64AAB454F}" srcOrd="0" destOrd="0" presId="urn:microsoft.com/office/officeart/2005/8/layout/orgChart1"/>
    <dgm:cxn modelId="{1C762808-38AB-514C-A7C5-50D0528AFCD1}" type="presParOf" srcId="{D2491215-751B-5B45-8341-E2F64AAB454F}" destId="{EE70CBF3-76CF-9848-81A1-E09312668D85}" srcOrd="0" destOrd="0" presId="urn:microsoft.com/office/officeart/2005/8/layout/orgChart1"/>
    <dgm:cxn modelId="{04CED97A-BD6A-154F-B91C-707B1A44D76E}" type="presParOf" srcId="{EE70CBF3-76CF-9848-81A1-E09312668D85}" destId="{1039C7CB-4AA9-D54B-AC31-7E6B964C208D}" srcOrd="0" destOrd="0" presId="urn:microsoft.com/office/officeart/2005/8/layout/orgChart1"/>
    <dgm:cxn modelId="{77D11B59-82D8-5A4C-A120-FA25BAFC8578}" type="presParOf" srcId="{EE70CBF3-76CF-9848-81A1-E09312668D85}" destId="{4D590E0E-B3F8-9E49-98E8-18E62D3C9995}" srcOrd="1" destOrd="0" presId="urn:microsoft.com/office/officeart/2005/8/layout/orgChart1"/>
    <dgm:cxn modelId="{7E5ABB21-F6AD-AB44-9E6C-9933FD18314A}" type="presParOf" srcId="{D2491215-751B-5B45-8341-E2F64AAB454F}" destId="{9ED4FE39-AB33-944A-A041-F09570A46B22}" srcOrd="1" destOrd="0" presId="urn:microsoft.com/office/officeart/2005/8/layout/orgChart1"/>
    <dgm:cxn modelId="{5B0325D1-8B64-BE43-99E4-962115AC0E16}" type="presParOf" srcId="{9ED4FE39-AB33-944A-A041-F09570A46B22}" destId="{B6C6FEEF-8420-724E-9D9A-74C662EDCF60}" srcOrd="0" destOrd="0" presId="urn:microsoft.com/office/officeart/2005/8/layout/orgChart1"/>
    <dgm:cxn modelId="{C3DC5C4F-1766-594C-8236-DC116C39AD0F}" type="presParOf" srcId="{9ED4FE39-AB33-944A-A041-F09570A46B22}" destId="{6026E1D0-ED3A-4F45-BF1D-D94B3F348E08}" srcOrd="1" destOrd="0" presId="urn:microsoft.com/office/officeart/2005/8/layout/orgChart1"/>
    <dgm:cxn modelId="{40066E38-F2E0-5E4A-9488-56FDC5A4C6B0}" type="presParOf" srcId="{6026E1D0-ED3A-4F45-BF1D-D94B3F348E08}" destId="{E934D40E-0484-DD42-8480-BB725BEEE7ED}" srcOrd="0" destOrd="0" presId="urn:microsoft.com/office/officeart/2005/8/layout/orgChart1"/>
    <dgm:cxn modelId="{05535224-278D-D54E-A06B-38AEDCA9A3C9}" type="presParOf" srcId="{E934D40E-0484-DD42-8480-BB725BEEE7ED}" destId="{8F7B993B-F507-A94C-ADD9-458ABC305FDC}" srcOrd="0" destOrd="0" presId="urn:microsoft.com/office/officeart/2005/8/layout/orgChart1"/>
    <dgm:cxn modelId="{C6192EB9-B05B-A94D-980D-DAB1B56015C9}" type="presParOf" srcId="{E934D40E-0484-DD42-8480-BB725BEEE7ED}" destId="{D5813123-F448-D649-9E5A-A2814370325E}" srcOrd="1" destOrd="0" presId="urn:microsoft.com/office/officeart/2005/8/layout/orgChart1"/>
    <dgm:cxn modelId="{A0CC77A5-D5CA-D340-AAD1-78C7B410622D}" type="presParOf" srcId="{6026E1D0-ED3A-4F45-BF1D-D94B3F348E08}" destId="{010D2F96-28BD-3D43-8FC7-10CDAD133688}" srcOrd="1" destOrd="0" presId="urn:microsoft.com/office/officeart/2005/8/layout/orgChart1"/>
    <dgm:cxn modelId="{822E3DEF-2A18-084A-A8BF-3F80D9C7945D}" type="presParOf" srcId="{010D2F96-28BD-3D43-8FC7-10CDAD133688}" destId="{466A1A2F-5DEB-A149-9FD0-49DF25D1B8B5}" srcOrd="0" destOrd="0" presId="urn:microsoft.com/office/officeart/2005/8/layout/orgChart1"/>
    <dgm:cxn modelId="{6A1E2D64-A33B-6748-8A0E-1F97C43C3A20}" type="presParOf" srcId="{010D2F96-28BD-3D43-8FC7-10CDAD133688}" destId="{48A5D5D6-181E-7943-9F88-B25D1F959463}" srcOrd="1" destOrd="0" presId="urn:microsoft.com/office/officeart/2005/8/layout/orgChart1"/>
    <dgm:cxn modelId="{22F0A193-1391-B141-8635-42E8FE946AFE}" type="presParOf" srcId="{48A5D5D6-181E-7943-9F88-B25D1F959463}" destId="{D5D43714-73A4-0747-B78B-97E5C04F1C79}" srcOrd="0" destOrd="0" presId="urn:microsoft.com/office/officeart/2005/8/layout/orgChart1"/>
    <dgm:cxn modelId="{A21CA7F3-674A-5744-A829-266B51A0AF75}" type="presParOf" srcId="{D5D43714-73A4-0747-B78B-97E5C04F1C79}" destId="{927879E8-0263-3943-8AAB-BEC5F63B3279}" srcOrd="0" destOrd="0" presId="urn:microsoft.com/office/officeart/2005/8/layout/orgChart1"/>
    <dgm:cxn modelId="{56A42DB9-771F-F043-A5FA-F758B9196E63}" type="presParOf" srcId="{D5D43714-73A4-0747-B78B-97E5C04F1C79}" destId="{29CED36A-B1CB-8441-AD3D-3105F0E0E04A}" srcOrd="1" destOrd="0" presId="urn:microsoft.com/office/officeart/2005/8/layout/orgChart1"/>
    <dgm:cxn modelId="{891D6835-0A7A-5248-BEC7-59635B1CBD64}" type="presParOf" srcId="{48A5D5D6-181E-7943-9F88-B25D1F959463}" destId="{DF66CDE4-E976-BA42-A87D-209D83F77204}" srcOrd="1" destOrd="0" presId="urn:microsoft.com/office/officeart/2005/8/layout/orgChart1"/>
    <dgm:cxn modelId="{675EEF7E-9989-AD4D-82CB-898702483240}" type="presParOf" srcId="{48A5D5D6-181E-7943-9F88-B25D1F959463}" destId="{907AF540-1B0D-A545-BB67-61BFB97FB9E9}" srcOrd="2" destOrd="0" presId="urn:microsoft.com/office/officeart/2005/8/layout/orgChart1"/>
    <dgm:cxn modelId="{89F461EB-EB56-3348-B195-985C06703231}" type="presParOf" srcId="{010D2F96-28BD-3D43-8FC7-10CDAD133688}" destId="{A816BD31-F831-3F44-B0B4-2FF4603E74AB}" srcOrd="2" destOrd="0" presId="urn:microsoft.com/office/officeart/2005/8/layout/orgChart1"/>
    <dgm:cxn modelId="{7E7E9BB1-B766-3149-901C-DACA71601415}" type="presParOf" srcId="{010D2F96-28BD-3D43-8FC7-10CDAD133688}" destId="{48FDE664-3846-1246-BDB7-928EC34DCC3B}" srcOrd="3" destOrd="0" presId="urn:microsoft.com/office/officeart/2005/8/layout/orgChart1"/>
    <dgm:cxn modelId="{A3C7AD32-C7CB-3D43-88F4-270F0B5C57E5}" type="presParOf" srcId="{48FDE664-3846-1246-BDB7-928EC34DCC3B}" destId="{FC33776D-C63A-2A49-AA2C-B78CC998BCB1}" srcOrd="0" destOrd="0" presId="urn:microsoft.com/office/officeart/2005/8/layout/orgChart1"/>
    <dgm:cxn modelId="{449A0EA6-ABE2-FB43-BC36-176026639CC5}" type="presParOf" srcId="{FC33776D-C63A-2A49-AA2C-B78CC998BCB1}" destId="{E4B40A3F-ECA4-F646-B577-1AEC16C5E033}" srcOrd="0" destOrd="0" presId="urn:microsoft.com/office/officeart/2005/8/layout/orgChart1"/>
    <dgm:cxn modelId="{5E7AD12A-7C8C-E340-94EB-46D4C04E34DF}" type="presParOf" srcId="{FC33776D-C63A-2A49-AA2C-B78CC998BCB1}" destId="{52142D53-DA44-6B44-8DC8-E9FC2E1C9B66}" srcOrd="1" destOrd="0" presId="urn:microsoft.com/office/officeart/2005/8/layout/orgChart1"/>
    <dgm:cxn modelId="{BD0DA72C-E536-F346-9CBB-ACFA90E8E490}" type="presParOf" srcId="{48FDE664-3846-1246-BDB7-928EC34DCC3B}" destId="{94A866EE-2A75-824A-BF0B-F770B8194C01}" srcOrd="1" destOrd="0" presId="urn:microsoft.com/office/officeart/2005/8/layout/orgChart1"/>
    <dgm:cxn modelId="{7C1B09D4-9996-644F-B11A-2218D21E6899}" type="presParOf" srcId="{48FDE664-3846-1246-BDB7-928EC34DCC3B}" destId="{14948AEB-1DBB-5645-BF9A-DDFC7F8C2777}" srcOrd="2" destOrd="0" presId="urn:microsoft.com/office/officeart/2005/8/layout/orgChart1"/>
    <dgm:cxn modelId="{2ACF625D-1FA3-2245-9AA1-B76F9CE615DB}" type="presParOf" srcId="{6026E1D0-ED3A-4F45-BF1D-D94B3F348E08}" destId="{21620C22-8954-4740-B98D-1BA6BA50AB95}" srcOrd="2" destOrd="0" presId="urn:microsoft.com/office/officeart/2005/8/layout/orgChart1"/>
    <dgm:cxn modelId="{E2DF8AAD-2E53-4740-95C9-F5DB4DF71097}" type="presParOf" srcId="{9ED4FE39-AB33-944A-A041-F09570A46B22}" destId="{7064FD8A-C953-E844-B9FB-862B5E076811}" srcOrd="2" destOrd="0" presId="urn:microsoft.com/office/officeart/2005/8/layout/orgChart1"/>
    <dgm:cxn modelId="{B5A76785-E338-3A47-9073-6AAA7A7DD649}" type="presParOf" srcId="{9ED4FE39-AB33-944A-A041-F09570A46B22}" destId="{BBABDA5C-C0AC-4E46-9F6E-653A2D7D1284}" srcOrd="3" destOrd="0" presId="urn:microsoft.com/office/officeart/2005/8/layout/orgChart1"/>
    <dgm:cxn modelId="{59E7ED3B-889A-014D-B5E5-FAF8985222F7}" type="presParOf" srcId="{BBABDA5C-C0AC-4E46-9F6E-653A2D7D1284}" destId="{4CF04FED-E3C5-B342-A9CE-41178823DFDB}" srcOrd="0" destOrd="0" presId="urn:microsoft.com/office/officeart/2005/8/layout/orgChart1"/>
    <dgm:cxn modelId="{69D2CB56-0D39-0B4B-A0AD-162A07471133}" type="presParOf" srcId="{4CF04FED-E3C5-B342-A9CE-41178823DFDB}" destId="{CDF4A40A-D44C-174F-9A0A-6F3E1FB55888}" srcOrd="0" destOrd="0" presId="urn:microsoft.com/office/officeart/2005/8/layout/orgChart1"/>
    <dgm:cxn modelId="{C8768122-E105-6840-9140-BDBC9965D144}" type="presParOf" srcId="{4CF04FED-E3C5-B342-A9CE-41178823DFDB}" destId="{95751569-CD58-314E-B3E6-A96D7579CFF1}" srcOrd="1" destOrd="0" presId="urn:microsoft.com/office/officeart/2005/8/layout/orgChart1"/>
    <dgm:cxn modelId="{593F3445-F8DC-AD45-BDD1-EFB188089D8F}" type="presParOf" srcId="{BBABDA5C-C0AC-4E46-9F6E-653A2D7D1284}" destId="{15708D97-9FC4-FC47-8F4E-87BC001C6D6C}" srcOrd="1" destOrd="0" presId="urn:microsoft.com/office/officeart/2005/8/layout/orgChart1"/>
    <dgm:cxn modelId="{5C4E4DE4-6F86-894B-85F3-BB1FDDF431CE}" type="presParOf" srcId="{15708D97-9FC4-FC47-8F4E-87BC001C6D6C}" destId="{F06F833A-EE19-BD48-99CE-F3AD68E8A906}" srcOrd="0" destOrd="0" presId="urn:microsoft.com/office/officeart/2005/8/layout/orgChart1"/>
    <dgm:cxn modelId="{557A8C06-EEC0-644E-A60F-277E0274A1C8}" type="presParOf" srcId="{15708D97-9FC4-FC47-8F4E-87BC001C6D6C}" destId="{1CC4F72E-7C03-784F-95E4-ECA9F1AB47CB}" srcOrd="1" destOrd="0" presId="urn:microsoft.com/office/officeart/2005/8/layout/orgChart1"/>
    <dgm:cxn modelId="{536CE066-8D1A-824C-B4A2-A5ED3256795F}" type="presParOf" srcId="{1CC4F72E-7C03-784F-95E4-ECA9F1AB47CB}" destId="{043BE082-4BED-5446-BF6E-CBA69D0B20DD}" srcOrd="0" destOrd="0" presId="urn:microsoft.com/office/officeart/2005/8/layout/orgChart1"/>
    <dgm:cxn modelId="{963DB60F-8C62-714F-AB42-D586FF45D2B5}" type="presParOf" srcId="{043BE082-4BED-5446-BF6E-CBA69D0B20DD}" destId="{5B8DF5BD-57CA-E44E-949E-9A085D62A2D2}" srcOrd="0" destOrd="0" presId="urn:microsoft.com/office/officeart/2005/8/layout/orgChart1"/>
    <dgm:cxn modelId="{00C3AB39-2A79-1240-858B-956784F71676}" type="presParOf" srcId="{043BE082-4BED-5446-BF6E-CBA69D0B20DD}" destId="{0A3F2930-AEDC-D846-AED7-2EB45E50944D}" srcOrd="1" destOrd="0" presId="urn:microsoft.com/office/officeart/2005/8/layout/orgChart1"/>
    <dgm:cxn modelId="{A05D3E55-6BC9-494A-A51B-35C3CD8A6275}" type="presParOf" srcId="{1CC4F72E-7C03-784F-95E4-ECA9F1AB47CB}" destId="{C8DAFD44-D9B0-A84B-A015-5CBD281173CA}" srcOrd="1" destOrd="0" presId="urn:microsoft.com/office/officeart/2005/8/layout/orgChart1"/>
    <dgm:cxn modelId="{B3CD7BC1-4C75-E649-9CE0-68C9840111E6}" type="presParOf" srcId="{1CC4F72E-7C03-784F-95E4-ECA9F1AB47CB}" destId="{B939111C-72FD-4042-BAC2-5C19661988BE}" srcOrd="2" destOrd="0" presId="urn:microsoft.com/office/officeart/2005/8/layout/orgChart1"/>
    <dgm:cxn modelId="{CDD9CA8B-3989-004D-B5E1-9D3EE3F90ED7}" type="presParOf" srcId="{15708D97-9FC4-FC47-8F4E-87BC001C6D6C}" destId="{E69F8849-F5E8-8942-A346-ED8686400504}" srcOrd="2" destOrd="0" presId="urn:microsoft.com/office/officeart/2005/8/layout/orgChart1"/>
    <dgm:cxn modelId="{92190BE7-BBB2-084B-A75E-8E858E8537B8}" type="presParOf" srcId="{15708D97-9FC4-FC47-8F4E-87BC001C6D6C}" destId="{9FAE22B0-3881-1044-A706-71992541C15A}" srcOrd="3" destOrd="0" presId="urn:microsoft.com/office/officeart/2005/8/layout/orgChart1"/>
    <dgm:cxn modelId="{DD7EB283-42B1-2945-8439-995E61615E14}" type="presParOf" srcId="{9FAE22B0-3881-1044-A706-71992541C15A}" destId="{E8AD275E-142D-AC44-9EEC-45CB6FDA3AF7}" srcOrd="0" destOrd="0" presId="urn:microsoft.com/office/officeart/2005/8/layout/orgChart1"/>
    <dgm:cxn modelId="{CE85C68D-AC40-0A4F-A8AF-AF413CA65396}" type="presParOf" srcId="{E8AD275E-142D-AC44-9EEC-45CB6FDA3AF7}" destId="{55358FB8-F2F6-A74A-8C50-137E3F401C84}" srcOrd="0" destOrd="0" presId="urn:microsoft.com/office/officeart/2005/8/layout/orgChart1"/>
    <dgm:cxn modelId="{7495C82D-C2FD-834E-BB25-6A26C72F5A61}" type="presParOf" srcId="{E8AD275E-142D-AC44-9EEC-45CB6FDA3AF7}" destId="{E8035D78-5475-4348-AC60-41B4EC374C66}" srcOrd="1" destOrd="0" presId="urn:microsoft.com/office/officeart/2005/8/layout/orgChart1"/>
    <dgm:cxn modelId="{F6935E43-C32F-A244-B229-A889B281A436}" type="presParOf" srcId="{9FAE22B0-3881-1044-A706-71992541C15A}" destId="{953B8CB3-56F0-094B-AA70-665D2B4D9FA4}" srcOrd="1" destOrd="0" presId="urn:microsoft.com/office/officeart/2005/8/layout/orgChart1"/>
    <dgm:cxn modelId="{F6F1926F-9101-DD46-8365-F2A5E43F2E7F}" type="presParOf" srcId="{9FAE22B0-3881-1044-A706-71992541C15A}" destId="{482F8C22-91B3-8143-868C-8FA770D7AD50}" srcOrd="2" destOrd="0" presId="urn:microsoft.com/office/officeart/2005/8/layout/orgChart1"/>
    <dgm:cxn modelId="{5CC73695-3D74-8948-8B14-F8AD10F916A4}" type="presParOf" srcId="{15708D97-9FC4-FC47-8F4E-87BC001C6D6C}" destId="{A94C1A45-F661-374F-86B9-DF5CD1B64555}" srcOrd="4" destOrd="0" presId="urn:microsoft.com/office/officeart/2005/8/layout/orgChart1"/>
    <dgm:cxn modelId="{835BFCBD-E859-C84E-9CD0-82DB9DCB263D}" type="presParOf" srcId="{15708D97-9FC4-FC47-8F4E-87BC001C6D6C}" destId="{F5B1718F-2C63-C749-BDBA-388AEBA08EA2}" srcOrd="5" destOrd="0" presId="urn:microsoft.com/office/officeart/2005/8/layout/orgChart1"/>
    <dgm:cxn modelId="{AECFFA38-677A-9540-AA4E-FD68DBEF2140}" type="presParOf" srcId="{F5B1718F-2C63-C749-BDBA-388AEBA08EA2}" destId="{FDB5C499-A294-ED43-8801-485DCC434CE0}" srcOrd="0" destOrd="0" presId="urn:microsoft.com/office/officeart/2005/8/layout/orgChart1"/>
    <dgm:cxn modelId="{5FBA7482-7CC7-934D-9AA0-4A7ED4598988}" type="presParOf" srcId="{FDB5C499-A294-ED43-8801-485DCC434CE0}" destId="{53D2CD83-59EB-7644-BC05-758DDD0B23A0}" srcOrd="0" destOrd="0" presId="urn:microsoft.com/office/officeart/2005/8/layout/orgChart1"/>
    <dgm:cxn modelId="{3377F620-1D86-084A-A5A5-162A88384388}" type="presParOf" srcId="{FDB5C499-A294-ED43-8801-485DCC434CE0}" destId="{4D70353D-994F-5341-831B-3270433E40DE}" srcOrd="1" destOrd="0" presId="urn:microsoft.com/office/officeart/2005/8/layout/orgChart1"/>
    <dgm:cxn modelId="{F90C552C-D781-C04E-A5C4-B3C3CE84B0EE}" type="presParOf" srcId="{F5B1718F-2C63-C749-BDBA-388AEBA08EA2}" destId="{2B7E24E9-7BB1-454A-AEA4-B9BC705EF745}" srcOrd="1" destOrd="0" presId="urn:microsoft.com/office/officeart/2005/8/layout/orgChart1"/>
    <dgm:cxn modelId="{E06169D5-A52E-7449-90D4-6C971D019EF9}" type="presParOf" srcId="{F5B1718F-2C63-C749-BDBA-388AEBA08EA2}" destId="{AADFD805-9034-294F-B961-B5EB0797F6EB}" srcOrd="2" destOrd="0" presId="urn:microsoft.com/office/officeart/2005/8/layout/orgChart1"/>
    <dgm:cxn modelId="{A37D9040-8F58-BB4A-B0C0-36558E80EC87}" type="presParOf" srcId="{15708D97-9FC4-FC47-8F4E-87BC001C6D6C}" destId="{F5CFFFC9-A3C0-4E45-A18F-A637A41582F5}" srcOrd="6" destOrd="0" presId="urn:microsoft.com/office/officeart/2005/8/layout/orgChart1"/>
    <dgm:cxn modelId="{082AE2BC-B778-AA40-B893-BD73136C4F6E}" type="presParOf" srcId="{15708D97-9FC4-FC47-8F4E-87BC001C6D6C}" destId="{C5AA1175-3343-9F4D-9391-15062BB93861}" srcOrd="7" destOrd="0" presId="urn:microsoft.com/office/officeart/2005/8/layout/orgChart1"/>
    <dgm:cxn modelId="{5EBD5C12-59E2-8040-9111-EFF62BFE6C27}" type="presParOf" srcId="{C5AA1175-3343-9F4D-9391-15062BB93861}" destId="{458502A0-E9C8-0E41-BCBC-4450E5986E08}" srcOrd="0" destOrd="0" presId="urn:microsoft.com/office/officeart/2005/8/layout/orgChart1"/>
    <dgm:cxn modelId="{D1A1870B-F8A0-5442-8729-866724780269}" type="presParOf" srcId="{458502A0-E9C8-0E41-BCBC-4450E5986E08}" destId="{073AD5A7-89B4-5842-8015-BC3042BA3741}" srcOrd="0" destOrd="0" presId="urn:microsoft.com/office/officeart/2005/8/layout/orgChart1"/>
    <dgm:cxn modelId="{AC063840-74C2-0549-9D5D-9371F55F61E3}" type="presParOf" srcId="{458502A0-E9C8-0E41-BCBC-4450E5986E08}" destId="{601F4025-0395-3148-93AF-8E58DC1DF63A}" srcOrd="1" destOrd="0" presId="urn:microsoft.com/office/officeart/2005/8/layout/orgChart1"/>
    <dgm:cxn modelId="{06558F34-62C1-E544-A0BF-76841A2F341F}" type="presParOf" srcId="{C5AA1175-3343-9F4D-9391-15062BB93861}" destId="{4DCBE086-3C05-1E49-916B-40DAB4FBD52B}" srcOrd="1" destOrd="0" presId="urn:microsoft.com/office/officeart/2005/8/layout/orgChart1"/>
    <dgm:cxn modelId="{DC4F9CE5-94AD-FE48-8346-46A2C4CE547B}" type="presParOf" srcId="{C5AA1175-3343-9F4D-9391-15062BB93861}" destId="{127C8D58-2A73-E444-BC6D-2467C28AC8AF}" srcOrd="2" destOrd="0" presId="urn:microsoft.com/office/officeart/2005/8/layout/orgChart1"/>
    <dgm:cxn modelId="{B3C4DD3F-660D-034C-AF43-7D05D1845F88}" type="presParOf" srcId="{BBABDA5C-C0AC-4E46-9F6E-653A2D7D1284}" destId="{C774E6ED-63B2-BC4A-ADDD-DEEC78549188}" srcOrd="2" destOrd="0" presId="urn:microsoft.com/office/officeart/2005/8/layout/orgChart1"/>
    <dgm:cxn modelId="{95B128C2-7F28-7648-AAAC-5209395BD2F0}" type="presParOf" srcId="{9ED4FE39-AB33-944A-A041-F09570A46B22}" destId="{C78167DA-B458-8846-AF2F-7A377A45A644}" srcOrd="4" destOrd="0" presId="urn:microsoft.com/office/officeart/2005/8/layout/orgChart1"/>
    <dgm:cxn modelId="{0BCBCCCE-CAB4-C440-A30D-A24273244564}" type="presParOf" srcId="{9ED4FE39-AB33-944A-A041-F09570A46B22}" destId="{9FD78D2D-EAC5-B245-BC8F-5297B014C036}" srcOrd="5" destOrd="0" presId="urn:microsoft.com/office/officeart/2005/8/layout/orgChart1"/>
    <dgm:cxn modelId="{39394EE0-2B55-1F43-97DB-1E919B5FDED7}" type="presParOf" srcId="{9FD78D2D-EAC5-B245-BC8F-5297B014C036}" destId="{128508D0-AB00-CF40-BEC1-99884E556BF4}" srcOrd="0" destOrd="0" presId="urn:microsoft.com/office/officeart/2005/8/layout/orgChart1"/>
    <dgm:cxn modelId="{4C0BC280-420F-E944-B43B-F06A570F8CD7}" type="presParOf" srcId="{128508D0-AB00-CF40-BEC1-99884E556BF4}" destId="{1D881976-D735-C744-9365-15C038FAC237}" srcOrd="0" destOrd="0" presId="urn:microsoft.com/office/officeart/2005/8/layout/orgChart1"/>
    <dgm:cxn modelId="{E3951005-6E52-2142-A51B-8A03D3828AC4}" type="presParOf" srcId="{128508D0-AB00-CF40-BEC1-99884E556BF4}" destId="{9C8CC691-D150-CD45-B96D-5A5EBF1788DD}" srcOrd="1" destOrd="0" presId="urn:microsoft.com/office/officeart/2005/8/layout/orgChart1"/>
    <dgm:cxn modelId="{F84A1967-9BF0-1341-ABAB-B4AB6698CDA8}" type="presParOf" srcId="{9FD78D2D-EAC5-B245-BC8F-5297B014C036}" destId="{CC69247C-9AF2-644A-930D-8791ED3C9F2C}" srcOrd="1" destOrd="0" presId="urn:microsoft.com/office/officeart/2005/8/layout/orgChart1"/>
    <dgm:cxn modelId="{107F72B1-015D-9948-9418-AF34037A9521}" type="presParOf" srcId="{CC69247C-9AF2-644A-930D-8791ED3C9F2C}" destId="{F961F7D3-35DD-8340-A35D-EF3FA8FCA99C}" srcOrd="0" destOrd="0" presId="urn:microsoft.com/office/officeart/2005/8/layout/orgChart1"/>
    <dgm:cxn modelId="{34B099BC-0C4C-624F-AE5B-66E307B8ADFF}" type="presParOf" srcId="{CC69247C-9AF2-644A-930D-8791ED3C9F2C}" destId="{8B999F04-723A-CA49-BDB4-26479591543F}" srcOrd="1" destOrd="0" presId="urn:microsoft.com/office/officeart/2005/8/layout/orgChart1"/>
    <dgm:cxn modelId="{BC8D2FE3-AD67-2840-A2AE-577728767891}" type="presParOf" srcId="{8B999F04-723A-CA49-BDB4-26479591543F}" destId="{ECA931D3-CB42-9542-A32F-C7FD6C96CC78}" srcOrd="0" destOrd="0" presId="urn:microsoft.com/office/officeart/2005/8/layout/orgChart1"/>
    <dgm:cxn modelId="{7D25F5A7-78E4-9444-B722-0E97AB1BCC2B}" type="presParOf" srcId="{ECA931D3-CB42-9542-A32F-C7FD6C96CC78}" destId="{D6603A01-3A04-0A4F-A83A-1AF7147A864A}" srcOrd="0" destOrd="0" presId="urn:microsoft.com/office/officeart/2005/8/layout/orgChart1"/>
    <dgm:cxn modelId="{B7ADA2AA-9804-B043-806A-C6332B817BD1}" type="presParOf" srcId="{ECA931D3-CB42-9542-A32F-C7FD6C96CC78}" destId="{C74DD6E8-E58B-AC4C-AA69-FDAF3D3C8EDF}" srcOrd="1" destOrd="0" presId="urn:microsoft.com/office/officeart/2005/8/layout/orgChart1"/>
    <dgm:cxn modelId="{9A431AA4-A313-EB4C-B4A6-AE184949FDB0}" type="presParOf" srcId="{8B999F04-723A-CA49-BDB4-26479591543F}" destId="{1314D06C-87B6-BB45-9584-6407E0067FC7}" srcOrd="1" destOrd="0" presId="urn:microsoft.com/office/officeart/2005/8/layout/orgChart1"/>
    <dgm:cxn modelId="{7D90E364-BA8E-014A-A14B-4D3AE989305D}" type="presParOf" srcId="{8B999F04-723A-CA49-BDB4-26479591543F}" destId="{A7EA4E85-D7AC-1B4D-8D35-BB86CCB9D517}" srcOrd="2" destOrd="0" presId="urn:microsoft.com/office/officeart/2005/8/layout/orgChart1"/>
    <dgm:cxn modelId="{EAAF8075-AAE5-9642-8746-0C9B75E8B5CC}" type="presParOf" srcId="{CC69247C-9AF2-644A-930D-8791ED3C9F2C}" destId="{7E104D17-9F55-4146-8D59-70A79A946473}" srcOrd="2" destOrd="0" presId="urn:microsoft.com/office/officeart/2005/8/layout/orgChart1"/>
    <dgm:cxn modelId="{8D8005FD-9826-DF43-A69E-1DF4D8AB967B}" type="presParOf" srcId="{CC69247C-9AF2-644A-930D-8791ED3C9F2C}" destId="{44944EE8-3176-7A4E-8F42-678A14F4A6E0}" srcOrd="3" destOrd="0" presId="urn:microsoft.com/office/officeart/2005/8/layout/orgChart1"/>
    <dgm:cxn modelId="{8990AA9C-92FC-4D4B-A36E-3DAD35557DFA}" type="presParOf" srcId="{44944EE8-3176-7A4E-8F42-678A14F4A6E0}" destId="{EEB9C2B9-1028-0749-B114-EE9901395DA0}" srcOrd="0" destOrd="0" presId="urn:microsoft.com/office/officeart/2005/8/layout/orgChart1"/>
    <dgm:cxn modelId="{7124E204-E7F3-A34D-8573-5CE41DC462DC}" type="presParOf" srcId="{EEB9C2B9-1028-0749-B114-EE9901395DA0}" destId="{925839DB-2E2E-8D4D-9CAD-98C32DCDA643}" srcOrd="0" destOrd="0" presId="urn:microsoft.com/office/officeart/2005/8/layout/orgChart1"/>
    <dgm:cxn modelId="{5E9BB90C-2FB4-C445-A0D6-5DA7BEF6C94A}" type="presParOf" srcId="{EEB9C2B9-1028-0749-B114-EE9901395DA0}" destId="{928D31CC-C55C-3144-9B1A-7BA78EE6DA70}" srcOrd="1" destOrd="0" presId="urn:microsoft.com/office/officeart/2005/8/layout/orgChart1"/>
    <dgm:cxn modelId="{3F3EF3D1-3FE0-C24C-B726-71EA79D03A3D}" type="presParOf" srcId="{44944EE8-3176-7A4E-8F42-678A14F4A6E0}" destId="{61B487B1-125B-3843-B350-B3B5C4CA10DE}" srcOrd="1" destOrd="0" presId="urn:microsoft.com/office/officeart/2005/8/layout/orgChart1"/>
    <dgm:cxn modelId="{6314A101-944C-354A-8233-CD372DBECDB4}" type="presParOf" srcId="{44944EE8-3176-7A4E-8F42-678A14F4A6E0}" destId="{0A29A1A3-13CE-8743-A340-D5CCC0026BC6}" srcOrd="2" destOrd="0" presId="urn:microsoft.com/office/officeart/2005/8/layout/orgChart1"/>
    <dgm:cxn modelId="{608BAD65-825F-4D4D-A5BB-1C83DDE5FAC1}" type="presParOf" srcId="{CC69247C-9AF2-644A-930D-8791ED3C9F2C}" destId="{39698D32-6A14-9F40-AF58-024BAD7569B0}" srcOrd="4" destOrd="0" presId="urn:microsoft.com/office/officeart/2005/8/layout/orgChart1"/>
    <dgm:cxn modelId="{594FCBBC-7DA3-AC46-8721-E64929DD774E}" type="presParOf" srcId="{CC69247C-9AF2-644A-930D-8791ED3C9F2C}" destId="{8B887CE9-E6B8-714A-9BC9-52C05763D2BD}" srcOrd="5" destOrd="0" presId="urn:microsoft.com/office/officeart/2005/8/layout/orgChart1"/>
    <dgm:cxn modelId="{EAEAACE4-C4CB-6248-861B-E20CC7BBACD9}" type="presParOf" srcId="{8B887CE9-E6B8-714A-9BC9-52C05763D2BD}" destId="{DE5D2B30-9EB3-DE40-A14C-24E0A68111F6}" srcOrd="0" destOrd="0" presId="urn:microsoft.com/office/officeart/2005/8/layout/orgChart1"/>
    <dgm:cxn modelId="{EDEAA849-C793-CD4C-A6D0-D7F368535EB5}" type="presParOf" srcId="{DE5D2B30-9EB3-DE40-A14C-24E0A68111F6}" destId="{4E0E84FF-E05D-6A49-80AC-EA0A19A2F861}" srcOrd="0" destOrd="0" presId="urn:microsoft.com/office/officeart/2005/8/layout/orgChart1"/>
    <dgm:cxn modelId="{1F8B2DC2-BE6E-BA4E-B6E5-DAE6A41F73F1}" type="presParOf" srcId="{DE5D2B30-9EB3-DE40-A14C-24E0A68111F6}" destId="{F829F3F9-3856-1742-AC22-5EFE12CA22CA}" srcOrd="1" destOrd="0" presId="urn:microsoft.com/office/officeart/2005/8/layout/orgChart1"/>
    <dgm:cxn modelId="{0BE0206A-9B2B-C446-9AE3-84AD35539931}" type="presParOf" srcId="{8B887CE9-E6B8-714A-9BC9-52C05763D2BD}" destId="{844000C8-BD33-7440-B17E-BF912F508402}" srcOrd="1" destOrd="0" presId="urn:microsoft.com/office/officeart/2005/8/layout/orgChart1"/>
    <dgm:cxn modelId="{EA35E5EC-87CB-F74E-A0A4-CEBB64EFACD5}" type="presParOf" srcId="{8B887CE9-E6B8-714A-9BC9-52C05763D2BD}" destId="{50901B7D-58D2-A54A-8468-E4A368F05A53}" srcOrd="2" destOrd="0" presId="urn:microsoft.com/office/officeart/2005/8/layout/orgChart1"/>
    <dgm:cxn modelId="{0B266F82-7F53-6843-B4D4-9DBD50FE4CE3}" type="presParOf" srcId="{9FD78D2D-EAC5-B245-BC8F-5297B014C036}" destId="{C8B3C114-52A2-6340-8A14-A940C224BD28}" srcOrd="2" destOrd="0" presId="urn:microsoft.com/office/officeart/2005/8/layout/orgChart1"/>
    <dgm:cxn modelId="{4BEB7404-341D-BE40-A76D-874F359EAED3}" type="presParOf" srcId="{9ED4FE39-AB33-944A-A041-F09570A46B22}" destId="{DCD014EB-B9ED-0442-9434-7E3C0CED7F0D}" srcOrd="6" destOrd="0" presId="urn:microsoft.com/office/officeart/2005/8/layout/orgChart1"/>
    <dgm:cxn modelId="{511C1038-0809-C84C-8AE0-978CA391868D}" type="presParOf" srcId="{9ED4FE39-AB33-944A-A041-F09570A46B22}" destId="{FD053CA8-D64B-094E-9096-0D79222E169E}" srcOrd="7" destOrd="0" presId="urn:microsoft.com/office/officeart/2005/8/layout/orgChart1"/>
    <dgm:cxn modelId="{73FB4A2E-3D77-8041-B7EE-8710E2886411}" type="presParOf" srcId="{FD053CA8-D64B-094E-9096-0D79222E169E}" destId="{EEFC1D96-771F-A14E-A470-9FF030030532}" srcOrd="0" destOrd="0" presId="urn:microsoft.com/office/officeart/2005/8/layout/orgChart1"/>
    <dgm:cxn modelId="{5BF7CECC-4905-8F43-B8C0-059EC940E42C}" type="presParOf" srcId="{EEFC1D96-771F-A14E-A470-9FF030030532}" destId="{65742573-7FE0-5F46-A40A-69F1C917011A}" srcOrd="0" destOrd="0" presId="urn:microsoft.com/office/officeart/2005/8/layout/orgChart1"/>
    <dgm:cxn modelId="{0B5B0987-A103-4C4A-B293-DD65617B20A1}" type="presParOf" srcId="{EEFC1D96-771F-A14E-A470-9FF030030532}" destId="{45B3A635-3C2F-6F4B-B0B8-ABC501C4CECC}" srcOrd="1" destOrd="0" presId="urn:microsoft.com/office/officeart/2005/8/layout/orgChart1"/>
    <dgm:cxn modelId="{F09DCDCF-0D84-BE46-99CF-35947D369B49}" type="presParOf" srcId="{FD053CA8-D64B-094E-9096-0D79222E169E}" destId="{02F4A0F8-C2EF-A345-AF18-2752187CF144}" srcOrd="1" destOrd="0" presId="urn:microsoft.com/office/officeart/2005/8/layout/orgChart1"/>
    <dgm:cxn modelId="{A9EBB553-80D8-E646-8C07-36F2D00449DA}" type="presParOf" srcId="{02F4A0F8-C2EF-A345-AF18-2752187CF144}" destId="{FC4CA831-B633-8041-8433-322E35C62803}" srcOrd="0" destOrd="0" presId="urn:microsoft.com/office/officeart/2005/8/layout/orgChart1"/>
    <dgm:cxn modelId="{69B116E4-C790-624D-BBD6-C4BAFF066435}" type="presParOf" srcId="{02F4A0F8-C2EF-A345-AF18-2752187CF144}" destId="{F2D6FF1F-A519-5A47-9A67-59D97B91A39F}" srcOrd="1" destOrd="0" presId="urn:microsoft.com/office/officeart/2005/8/layout/orgChart1"/>
    <dgm:cxn modelId="{B187C491-8B68-DF4E-8CE7-37A093D39F63}" type="presParOf" srcId="{F2D6FF1F-A519-5A47-9A67-59D97B91A39F}" destId="{987AA88E-6643-E146-A94D-3147FC13BBA0}" srcOrd="0" destOrd="0" presId="urn:microsoft.com/office/officeart/2005/8/layout/orgChart1"/>
    <dgm:cxn modelId="{059053E4-6128-5D41-9D14-D79BE9302F14}" type="presParOf" srcId="{987AA88E-6643-E146-A94D-3147FC13BBA0}" destId="{DE8DAADA-910F-4447-8252-C428243EBE7A}" srcOrd="0" destOrd="0" presId="urn:microsoft.com/office/officeart/2005/8/layout/orgChart1"/>
    <dgm:cxn modelId="{1A1734C0-2E9E-2A44-B7AB-11EB4A602C80}" type="presParOf" srcId="{987AA88E-6643-E146-A94D-3147FC13BBA0}" destId="{0A0276BA-9A77-E54D-8276-F26745031162}" srcOrd="1" destOrd="0" presId="urn:microsoft.com/office/officeart/2005/8/layout/orgChart1"/>
    <dgm:cxn modelId="{0518BE07-244C-254D-8F84-757755815D13}" type="presParOf" srcId="{F2D6FF1F-A519-5A47-9A67-59D97B91A39F}" destId="{E164983C-DBC5-1A4F-9AFA-FFEA246E6070}" srcOrd="1" destOrd="0" presId="urn:microsoft.com/office/officeart/2005/8/layout/orgChart1"/>
    <dgm:cxn modelId="{285B35EF-2097-3648-B98C-3B1A98C7C0AB}" type="presParOf" srcId="{F2D6FF1F-A519-5A47-9A67-59D97B91A39F}" destId="{7412607B-CE60-9846-9925-A248BEBCE5DF}" srcOrd="2" destOrd="0" presId="urn:microsoft.com/office/officeart/2005/8/layout/orgChart1"/>
    <dgm:cxn modelId="{6947BF96-8158-2541-B1AC-90ADE75675D5}" type="presParOf" srcId="{02F4A0F8-C2EF-A345-AF18-2752187CF144}" destId="{658158C1-334D-F549-BF8E-3E134E8DD6C4}" srcOrd="2" destOrd="0" presId="urn:microsoft.com/office/officeart/2005/8/layout/orgChart1"/>
    <dgm:cxn modelId="{DCDE3A77-7520-7047-8640-F9D4991A9AD5}" type="presParOf" srcId="{02F4A0F8-C2EF-A345-AF18-2752187CF144}" destId="{7AED7F9B-543F-404C-850A-A633AC407C25}" srcOrd="3" destOrd="0" presId="urn:microsoft.com/office/officeart/2005/8/layout/orgChart1"/>
    <dgm:cxn modelId="{96F90F72-10CF-2444-896D-51C25CC220D8}" type="presParOf" srcId="{7AED7F9B-543F-404C-850A-A633AC407C25}" destId="{378F3A7E-DA39-1C4F-8755-DD9470BA90A3}" srcOrd="0" destOrd="0" presId="urn:microsoft.com/office/officeart/2005/8/layout/orgChart1"/>
    <dgm:cxn modelId="{2966184F-3291-7A49-AF77-9B187492BB76}" type="presParOf" srcId="{378F3A7E-DA39-1C4F-8755-DD9470BA90A3}" destId="{9C5F7D3E-D8F8-7549-8203-1B5940A46BF1}" srcOrd="0" destOrd="0" presId="urn:microsoft.com/office/officeart/2005/8/layout/orgChart1"/>
    <dgm:cxn modelId="{746A9A8C-A3E2-D64C-8CCD-4AB990BEBE1A}" type="presParOf" srcId="{378F3A7E-DA39-1C4F-8755-DD9470BA90A3}" destId="{7FD4E65B-9447-284A-AFF3-BC88F1B59705}" srcOrd="1" destOrd="0" presId="urn:microsoft.com/office/officeart/2005/8/layout/orgChart1"/>
    <dgm:cxn modelId="{DE654518-9777-A141-A3D7-EEE4C0515DCB}" type="presParOf" srcId="{7AED7F9B-543F-404C-850A-A633AC407C25}" destId="{37FF4EEF-D5EA-9943-B049-97A9E53DA08F}" srcOrd="1" destOrd="0" presId="urn:microsoft.com/office/officeart/2005/8/layout/orgChart1"/>
    <dgm:cxn modelId="{2983984E-B362-BE4E-BFF4-5825A0E384E7}" type="presParOf" srcId="{7AED7F9B-543F-404C-850A-A633AC407C25}" destId="{4A862B9C-4843-5E46-A5A3-F65CAD8EFDE5}" srcOrd="2" destOrd="0" presId="urn:microsoft.com/office/officeart/2005/8/layout/orgChart1"/>
    <dgm:cxn modelId="{D23A7568-A2D6-C84C-A5F4-2473174D6946}" type="presParOf" srcId="{FD053CA8-D64B-094E-9096-0D79222E169E}" destId="{40F7BA3F-1F8B-5241-A8F6-DC1A09C61F27}" srcOrd="2" destOrd="0" presId="urn:microsoft.com/office/officeart/2005/8/layout/orgChart1"/>
    <dgm:cxn modelId="{18B83CDB-48D4-F243-8261-80A808B09879}" type="presParOf" srcId="{D2491215-751B-5B45-8341-E2F64AAB454F}" destId="{DE362584-82C3-7240-A308-48739DF774E4}" srcOrd="2" destOrd="0" presId="urn:microsoft.com/office/officeart/2005/8/layout/orgChart1"/>
    <dgm:cxn modelId="{713EE96D-ED1F-B548-8EBA-E9FFCD2E1689}" type="presParOf" srcId="{DE362584-82C3-7240-A308-48739DF774E4}" destId="{4C06C7E4-2DD4-4240-8C58-99B885827D27}" srcOrd="0" destOrd="0" presId="urn:microsoft.com/office/officeart/2005/8/layout/orgChart1"/>
    <dgm:cxn modelId="{A6A174A3-DD4D-764A-9EFA-EA914DF99302}" type="presParOf" srcId="{DE362584-82C3-7240-A308-48739DF774E4}" destId="{E8C4EE62-6155-CB4E-BD58-B16BD373E8BC}" srcOrd="1" destOrd="0" presId="urn:microsoft.com/office/officeart/2005/8/layout/orgChart1"/>
    <dgm:cxn modelId="{248C5ECF-C9F2-5C48-8789-272623DCCE32}" type="presParOf" srcId="{E8C4EE62-6155-CB4E-BD58-B16BD373E8BC}" destId="{4DACC881-F957-2948-8C83-8799209356D2}" srcOrd="0" destOrd="0" presId="urn:microsoft.com/office/officeart/2005/8/layout/orgChart1"/>
    <dgm:cxn modelId="{E5809D42-A70B-474C-A051-5B0C53233CF1}" type="presParOf" srcId="{4DACC881-F957-2948-8C83-8799209356D2}" destId="{CC96F74C-9432-C340-B65B-19906E0F21BA}" srcOrd="0" destOrd="0" presId="urn:microsoft.com/office/officeart/2005/8/layout/orgChart1"/>
    <dgm:cxn modelId="{B548279A-269A-F543-B88A-43CBD926B129}" type="presParOf" srcId="{4DACC881-F957-2948-8C83-8799209356D2}" destId="{F8E31B08-B9BF-D640-89BD-213BE642CFCE}" srcOrd="1" destOrd="0" presId="urn:microsoft.com/office/officeart/2005/8/layout/orgChart1"/>
    <dgm:cxn modelId="{6018315D-68B2-E84A-B045-135A550E5FC0}" type="presParOf" srcId="{E8C4EE62-6155-CB4E-BD58-B16BD373E8BC}" destId="{62686146-BA3C-F34C-B1D8-26BA5C80A2F1}" srcOrd="1" destOrd="0" presId="urn:microsoft.com/office/officeart/2005/8/layout/orgChart1"/>
    <dgm:cxn modelId="{0C3E8A85-C71B-6E4E-B258-51CBFF19411E}" type="presParOf" srcId="{E8C4EE62-6155-CB4E-BD58-B16BD373E8BC}" destId="{FFE9ECE0-62B7-9446-A75B-E4A5C8D6FE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69F5FC-059E-6E48-ADD1-DAB5902613EB}"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5FA1D190-ADD3-D247-8F41-230A32AC9E13}">
      <dgm:prSet phldrT="[Text]"/>
      <dgm:spPr/>
      <dgm:t>
        <a:bodyPr/>
        <a:lstStyle/>
        <a:p>
          <a:r>
            <a:rPr lang="en-US" dirty="0" smtClean="0"/>
            <a:t>Nano 2 Physical Switches</a:t>
          </a:r>
          <a:endParaRPr lang="en-US" dirty="0"/>
        </a:p>
      </dgm:t>
    </dgm:pt>
    <dgm:pt modelId="{124E9216-3368-0645-A03A-86B3E60ED3E5}" type="parTrans" cxnId="{EFFA38DD-145C-5D4C-9B8E-8B460471450B}">
      <dgm:prSet/>
      <dgm:spPr/>
      <dgm:t>
        <a:bodyPr/>
        <a:lstStyle/>
        <a:p>
          <a:endParaRPr lang="en-US"/>
        </a:p>
      </dgm:t>
    </dgm:pt>
    <dgm:pt modelId="{AB666D20-B7DA-6447-96A2-115520297409}" type="sibTrans" cxnId="{EFFA38DD-145C-5D4C-9B8E-8B460471450B}">
      <dgm:prSet/>
      <dgm:spPr/>
      <dgm:t>
        <a:bodyPr/>
        <a:lstStyle/>
        <a:p>
          <a:endParaRPr lang="en-US"/>
        </a:p>
      </dgm:t>
    </dgm:pt>
    <dgm:pt modelId="{A8D96DA4-2E41-7E4C-94BD-1E277BE457F3}">
      <dgm:prSet phldrT="[Text]"/>
      <dgm:spPr/>
      <dgm:t>
        <a:bodyPr/>
        <a:lstStyle/>
        <a:p>
          <a:r>
            <a:rPr lang="en-US" dirty="0" smtClean="0"/>
            <a:t>O</a:t>
          </a:r>
          <a:r>
            <a:rPr lang="en-US" baseline="30000" dirty="0" smtClean="0"/>
            <a:t>2 </a:t>
          </a:r>
          <a:endParaRPr lang="en-US" baseline="30000" dirty="0"/>
        </a:p>
      </dgm:t>
    </dgm:pt>
    <dgm:pt modelId="{FB9D4697-3F0D-E74E-9F61-069BB14A8072}" type="parTrans" cxnId="{DC264C12-C4E6-DC42-8A66-B0C73A90B836}">
      <dgm:prSet/>
      <dgm:spPr/>
      <dgm:t>
        <a:bodyPr/>
        <a:lstStyle/>
        <a:p>
          <a:endParaRPr lang="en-US"/>
        </a:p>
      </dgm:t>
    </dgm:pt>
    <dgm:pt modelId="{7408B45C-73F8-814B-B706-CD3E9E25D04B}" type="sibTrans" cxnId="{DC264C12-C4E6-DC42-8A66-B0C73A90B836}">
      <dgm:prSet/>
      <dgm:spPr/>
      <dgm:t>
        <a:bodyPr/>
        <a:lstStyle/>
        <a:p>
          <a:endParaRPr lang="en-US"/>
        </a:p>
      </dgm:t>
    </dgm:pt>
    <dgm:pt modelId="{F0A4D8C2-941D-824D-92A7-B94F8E18CFE5}">
      <dgm:prSet phldrT="[Text]"/>
      <dgm:spPr/>
      <dgm:t>
        <a:bodyPr/>
        <a:lstStyle/>
        <a:p>
          <a:r>
            <a:rPr lang="en-US" dirty="0" smtClean="0"/>
            <a:t>Pumps</a:t>
          </a:r>
          <a:endParaRPr lang="en-US" dirty="0"/>
        </a:p>
      </dgm:t>
    </dgm:pt>
    <dgm:pt modelId="{FCCF7262-95FC-1041-A5D6-2D7B31D2B4D7}" type="parTrans" cxnId="{6078314C-E45C-4F43-B7CD-D3EBF6DB7142}">
      <dgm:prSet/>
      <dgm:spPr/>
      <dgm:t>
        <a:bodyPr/>
        <a:lstStyle/>
        <a:p>
          <a:endParaRPr lang="en-US"/>
        </a:p>
      </dgm:t>
    </dgm:pt>
    <dgm:pt modelId="{FE328B23-7697-DE4C-A9E5-E9F6092E2A8C}" type="sibTrans" cxnId="{6078314C-E45C-4F43-B7CD-D3EBF6DB7142}">
      <dgm:prSet/>
      <dgm:spPr/>
      <dgm:t>
        <a:bodyPr/>
        <a:lstStyle/>
        <a:p>
          <a:endParaRPr lang="en-US"/>
        </a:p>
      </dgm:t>
    </dgm:pt>
    <dgm:pt modelId="{09827D2B-A597-6147-8599-9D94DC2A8095}">
      <dgm:prSet/>
      <dgm:spPr/>
      <dgm:t>
        <a:bodyPr/>
        <a:lstStyle/>
        <a:p>
          <a:r>
            <a:rPr lang="en-US" dirty="0" smtClean="0"/>
            <a:t>Scrubber</a:t>
          </a:r>
          <a:endParaRPr lang="en-US" dirty="0"/>
        </a:p>
      </dgm:t>
    </dgm:pt>
    <dgm:pt modelId="{EE82B075-7E42-1D43-9BDC-D3AC8AA19380}" type="parTrans" cxnId="{014DF218-9FEC-2440-B5BD-DD161E197084}">
      <dgm:prSet/>
      <dgm:spPr/>
      <dgm:t>
        <a:bodyPr/>
        <a:lstStyle/>
        <a:p>
          <a:endParaRPr lang="en-US"/>
        </a:p>
      </dgm:t>
    </dgm:pt>
    <dgm:pt modelId="{72CF9E18-88EF-9D48-890A-93AB00C41399}" type="sibTrans" cxnId="{014DF218-9FEC-2440-B5BD-DD161E197084}">
      <dgm:prSet/>
      <dgm:spPr/>
      <dgm:t>
        <a:bodyPr/>
        <a:lstStyle/>
        <a:p>
          <a:endParaRPr lang="en-US"/>
        </a:p>
      </dgm:t>
    </dgm:pt>
    <dgm:pt modelId="{5E0087BC-C54E-374F-92D2-031DF67AA08C}">
      <dgm:prSet/>
      <dgm:spPr/>
      <dgm:t>
        <a:bodyPr/>
        <a:lstStyle/>
        <a:p>
          <a:r>
            <a:rPr lang="en-US" dirty="0" smtClean="0"/>
            <a:t>Waste</a:t>
          </a:r>
          <a:endParaRPr lang="en-US" dirty="0"/>
        </a:p>
      </dgm:t>
    </dgm:pt>
    <dgm:pt modelId="{46E9EAA0-95D6-A24C-8344-95A9DD8EFA7E}" type="parTrans" cxnId="{AF71F4E0-BDE4-F544-96A0-90D1F21CDFF7}">
      <dgm:prSet/>
      <dgm:spPr/>
    </dgm:pt>
    <dgm:pt modelId="{22F5FB09-37FA-244B-BAC3-FE8B205EF174}" type="sibTrans" cxnId="{AF71F4E0-BDE4-F544-96A0-90D1F21CDFF7}">
      <dgm:prSet/>
      <dgm:spPr/>
    </dgm:pt>
    <dgm:pt modelId="{95CBE08F-81FD-F34B-90BE-B6CCF7E04735}">
      <dgm:prSet/>
      <dgm:spPr/>
      <dgm:t>
        <a:bodyPr/>
        <a:lstStyle/>
        <a:p>
          <a:r>
            <a:rPr lang="en-US" dirty="0" smtClean="0"/>
            <a:t>Artificial Gravity</a:t>
          </a:r>
          <a:endParaRPr lang="en-US" dirty="0"/>
        </a:p>
      </dgm:t>
    </dgm:pt>
    <dgm:pt modelId="{B8C15C4D-42FF-154B-9422-540976E88060}" type="parTrans" cxnId="{8B02EEE2-1968-5B48-A32C-E4290B8823C8}">
      <dgm:prSet/>
      <dgm:spPr/>
    </dgm:pt>
    <dgm:pt modelId="{984B7A18-37C6-6C47-9DDC-783A4EEDF6BB}" type="sibTrans" cxnId="{8B02EEE2-1968-5B48-A32C-E4290B8823C8}">
      <dgm:prSet/>
      <dgm:spPr/>
    </dgm:pt>
    <dgm:pt modelId="{78032B9E-FEB1-8649-888E-109D5A7F5555}">
      <dgm:prSet/>
      <dgm:spPr/>
      <dgm:t>
        <a:bodyPr/>
        <a:lstStyle/>
        <a:p>
          <a:r>
            <a:rPr lang="en-US" dirty="0" smtClean="0"/>
            <a:t>Thermal Control</a:t>
          </a:r>
          <a:endParaRPr lang="en-US" dirty="0"/>
        </a:p>
      </dgm:t>
    </dgm:pt>
    <dgm:pt modelId="{673F54BE-5272-C24C-8687-80CDF550DBBB}" type="parTrans" cxnId="{C62F9F68-B6F9-9942-8AFF-E4F939D465C9}">
      <dgm:prSet/>
      <dgm:spPr/>
    </dgm:pt>
    <dgm:pt modelId="{1B72B0A4-C91A-734C-B799-30811521863B}" type="sibTrans" cxnId="{C62F9F68-B6F9-9942-8AFF-E4F939D465C9}">
      <dgm:prSet/>
      <dgm:spPr/>
    </dgm:pt>
    <dgm:pt modelId="{3999E5F7-DE6C-A247-BC2A-C7C4502609F0}">
      <dgm:prSet/>
      <dgm:spPr/>
      <dgm:t>
        <a:bodyPr/>
        <a:lstStyle/>
        <a:p>
          <a:r>
            <a:rPr lang="en-US" dirty="0" smtClean="0"/>
            <a:t>Automatic Mode and Manual Mode</a:t>
          </a:r>
          <a:endParaRPr lang="en-US" dirty="0"/>
        </a:p>
      </dgm:t>
    </dgm:pt>
    <dgm:pt modelId="{D59FF1EB-7839-F143-9122-893A38BDDF40}" type="parTrans" cxnId="{31155E4B-7C1D-C447-B1AD-4A47D5D019F6}">
      <dgm:prSet/>
      <dgm:spPr/>
    </dgm:pt>
    <dgm:pt modelId="{B048687F-8E3A-6C47-8BC5-1F66710D7DBC}" type="sibTrans" cxnId="{31155E4B-7C1D-C447-B1AD-4A47D5D019F6}">
      <dgm:prSet/>
      <dgm:spPr/>
    </dgm:pt>
    <dgm:pt modelId="{C23F6888-69BA-E341-8F19-3F9F7F2A2431}">
      <dgm:prSet/>
      <dgm:spPr/>
      <dgm:t>
        <a:bodyPr/>
        <a:lstStyle/>
        <a:p>
          <a:r>
            <a:rPr lang="en-US" dirty="0" smtClean="0"/>
            <a:t>Adds oxygen to cabin, but can be set to manual to preserve oxygen.</a:t>
          </a:r>
          <a:endParaRPr lang="en-US" dirty="0"/>
        </a:p>
      </dgm:t>
    </dgm:pt>
    <dgm:pt modelId="{BD80A521-898C-1148-9DD4-006F1BAED5F8}" type="parTrans" cxnId="{405AEAC9-A6DF-4345-9EA0-F24160179174}">
      <dgm:prSet/>
      <dgm:spPr/>
    </dgm:pt>
    <dgm:pt modelId="{C73AE202-69DB-F744-A432-D0933969DF7D}" type="sibTrans" cxnId="{405AEAC9-A6DF-4345-9EA0-F24160179174}">
      <dgm:prSet/>
      <dgm:spPr/>
    </dgm:pt>
    <dgm:pt modelId="{E640BEC5-B77D-5B4F-B212-1240F05B292C}">
      <dgm:prSet/>
      <dgm:spPr/>
      <dgm:t>
        <a:bodyPr/>
        <a:lstStyle/>
        <a:p>
          <a:r>
            <a:rPr lang="en-US" dirty="0" smtClean="0"/>
            <a:t>Activates the liquid system distribution pumps throughout ship.</a:t>
          </a:r>
          <a:endParaRPr lang="en-US" dirty="0"/>
        </a:p>
      </dgm:t>
    </dgm:pt>
    <dgm:pt modelId="{D6B9E911-F4ED-2E4B-8497-1B71C4A9F47E}" type="parTrans" cxnId="{A89C7E7B-B6A7-C44E-BEFC-9B4B4AD18D92}">
      <dgm:prSet/>
      <dgm:spPr/>
    </dgm:pt>
    <dgm:pt modelId="{F6D176A8-98BE-F241-9369-8428D0A6B5D9}" type="sibTrans" cxnId="{A89C7E7B-B6A7-C44E-BEFC-9B4B4AD18D92}">
      <dgm:prSet/>
      <dgm:spPr/>
    </dgm:pt>
    <dgm:pt modelId="{C4F609C3-FBF3-FF46-890C-67BB0C56B6DC}">
      <dgm:prSet/>
      <dgm:spPr/>
      <dgm:t>
        <a:bodyPr/>
        <a:lstStyle/>
        <a:p>
          <a:r>
            <a:rPr lang="en-US" dirty="0" smtClean="0"/>
            <a:t>Can be set to off in a repair emergency scenario.</a:t>
          </a:r>
          <a:endParaRPr lang="en-US" dirty="0"/>
        </a:p>
      </dgm:t>
    </dgm:pt>
    <dgm:pt modelId="{31DCDF8A-6F85-7E4F-8E17-F23D7CA2AEB1}" type="parTrans" cxnId="{FDE06622-AFA7-C64D-8706-8DCC4262A4EB}">
      <dgm:prSet/>
      <dgm:spPr/>
    </dgm:pt>
    <dgm:pt modelId="{AA013E9F-B80D-C64C-890A-4D0C963F52D2}" type="sibTrans" cxnId="{FDE06622-AFA7-C64D-8706-8DCC4262A4EB}">
      <dgm:prSet/>
      <dgm:spPr/>
    </dgm:pt>
    <dgm:pt modelId="{93A9D99B-BBE8-DB4C-8D39-06909E162E04}">
      <dgm:prSet/>
      <dgm:spPr/>
      <dgm:t>
        <a:bodyPr/>
        <a:lstStyle/>
        <a:p>
          <a:r>
            <a:rPr lang="en-US" dirty="0" smtClean="0"/>
            <a:t>Filters Co</a:t>
          </a:r>
          <a:r>
            <a:rPr lang="en-US" baseline="30000" dirty="0" smtClean="0"/>
            <a:t>2</a:t>
          </a:r>
          <a:r>
            <a:rPr lang="en-US" baseline="0" dirty="0" smtClean="0"/>
            <a:t> from Air supply</a:t>
          </a:r>
        </a:p>
      </dgm:t>
    </dgm:pt>
    <dgm:pt modelId="{CAFC81EF-31BD-B842-BAF1-60AD362B0B3A}" type="parTrans" cxnId="{A4223B27-AB22-594B-A87E-AA053BAA2984}">
      <dgm:prSet/>
      <dgm:spPr/>
    </dgm:pt>
    <dgm:pt modelId="{55DDA618-969F-3949-B985-999B2ED42668}" type="sibTrans" cxnId="{A4223B27-AB22-594B-A87E-AA053BAA2984}">
      <dgm:prSet/>
      <dgm:spPr/>
    </dgm:pt>
    <dgm:pt modelId="{92376C9D-3605-5B44-B0D7-C4564941867A}">
      <dgm:prSet/>
      <dgm:spPr/>
      <dgm:t>
        <a:bodyPr/>
        <a:lstStyle/>
        <a:p>
          <a:r>
            <a:rPr lang="en-US" dirty="0" smtClean="0"/>
            <a:t>Can be set to secondary for up to 15 min. after which an alarm will sound.</a:t>
          </a:r>
          <a:endParaRPr lang="en-US" dirty="0"/>
        </a:p>
      </dgm:t>
    </dgm:pt>
    <dgm:pt modelId="{BF195805-49A4-EB41-BFDD-1944AC4497D1}" type="parTrans" cxnId="{244C9EF1-E606-2240-A25C-4329F3BB049B}">
      <dgm:prSet/>
      <dgm:spPr/>
    </dgm:pt>
    <dgm:pt modelId="{D1E61EE0-144A-F84A-99FD-3B0DE36F8F8F}" type="sibTrans" cxnId="{244C9EF1-E606-2240-A25C-4329F3BB049B}">
      <dgm:prSet/>
      <dgm:spPr/>
    </dgm:pt>
    <dgm:pt modelId="{B6FD47C6-3BAC-E443-9C18-3C93771A6251}">
      <dgm:prSet/>
      <dgm:spPr/>
      <dgm:t>
        <a:bodyPr/>
        <a:lstStyle/>
        <a:p>
          <a:r>
            <a:rPr lang="en-US" dirty="0" smtClean="0"/>
            <a:t>Dumps waste products from ship.</a:t>
          </a:r>
          <a:endParaRPr lang="en-US" dirty="0"/>
        </a:p>
      </dgm:t>
    </dgm:pt>
    <dgm:pt modelId="{D6C24D8F-CC35-AD49-A6A3-B2F80063215B}" type="parTrans" cxnId="{744B53C9-3EC0-CA4F-8C16-417AFF2F59FF}">
      <dgm:prSet/>
      <dgm:spPr/>
    </dgm:pt>
    <dgm:pt modelId="{BF4997ED-3DBA-DC44-9CEA-54AD00A2092F}" type="sibTrans" cxnId="{744B53C9-3EC0-CA4F-8C16-417AFF2F59FF}">
      <dgm:prSet/>
      <dgm:spPr/>
    </dgm:pt>
    <dgm:pt modelId="{25E2A670-3DBA-F149-91B7-539EFB6862BF}">
      <dgm:prSet/>
      <dgm:spPr/>
      <dgm:t>
        <a:bodyPr/>
        <a:lstStyle/>
        <a:p>
          <a:r>
            <a:rPr lang="en-US" dirty="0" smtClean="0"/>
            <a:t>Purely for fun, but has a 12 segment display that slowly fills up during game and can cause an alarm.</a:t>
          </a:r>
          <a:endParaRPr lang="en-US" dirty="0"/>
        </a:p>
      </dgm:t>
    </dgm:pt>
    <dgm:pt modelId="{D6C55328-07A3-AB46-AE7C-4F9EE3455125}" type="parTrans" cxnId="{B4A0655A-AE74-594C-8A63-C40D19902012}">
      <dgm:prSet/>
      <dgm:spPr/>
    </dgm:pt>
    <dgm:pt modelId="{495D5FA0-D032-614F-B86A-56B50060D229}" type="sibTrans" cxnId="{B4A0655A-AE74-594C-8A63-C40D19902012}">
      <dgm:prSet/>
      <dgm:spPr/>
    </dgm:pt>
    <dgm:pt modelId="{9C93DB28-910D-2F42-852F-F502FD72A3A3}">
      <dgm:prSet/>
      <dgm:spPr/>
      <dgm:t>
        <a:bodyPr/>
        <a:lstStyle/>
        <a:p>
          <a:r>
            <a:rPr lang="en-US" dirty="0" smtClean="0"/>
            <a:t>Simple on/off switch with indicator</a:t>
          </a:r>
          <a:endParaRPr lang="en-US" dirty="0"/>
        </a:p>
      </dgm:t>
    </dgm:pt>
    <dgm:pt modelId="{4E01BF6E-F382-9848-9C9C-4A70FD276554}" type="parTrans" cxnId="{0AB57F4B-A92C-1842-8DEB-24C39141A4DD}">
      <dgm:prSet/>
      <dgm:spPr/>
    </dgm:pt>
    <dgm:pt modelId="{8C828381-9FF5-AE42-B791-5B853BE742C0}" type="sibTrans" cxnId="{0AB57F4B-A92C-1842-8DEB-24C39141A4DD}">
      <dgm:prSet/>
      <dgm:spPr/>
    </dgm:pt>
    <dgm:pt modelId="{BF00E1C9-6DAB-0D43-BA6A-23596B3F6D7D}">
      <dgm:prSet/>
      <dgm:spPr/>
      <dgm:t>
        <a:bodyPr/>
        <a:lstStyle/>
        <a:p>
          <a:r>
            <a:rPr lang="en-US" dirty="0" smtClean="0"/>
            <a:t>Can cause an alarm state if non function due to damage.</a:t>
          </a:r>
          <a:endParaRPr lang="en-US" dirty="0"/>
        </a:p>
      </dgm:t>
    </dgm:pt>
    <dgm:pt modelId="{6883C795-4B7D-4648-872C-A80E2C499AC3}" type="parTrans" cxnId="{8A72B212-A76D-824A-87CA-E461331716F4}">
      <dgm:prSet/>
      <dgm:spPr/>
    </dgm:pt>
    <dgm:pt modelId="{D92D9A7A-4408-5940-A8EF-5B69141AFFE9}" type="sibTrans" cxnId="{8A72B212-A76D-824A-87CA-E461331716F4}">
      <dgm:prSet/>
      <dgm:spPr/>
    </dgm:pt>
    <dgm:pt modelId="{7BE2F132-DEAF-604E-96E8-336F2857B8C6}">
      <dgm:prSet/>
      <dgm:spPr/>
      <dgm:t>
        <a:bodyPr/>
        <a:lstStyle/>
        <a:p>
          <a:r>
            <a:rPr lang="en-US" dirty="0" smtClean="0"/>
            <a:t>Displays internal hull temperature.</a:t>
          </a:r>
          <a:endParaRPr lang="en-US" dirty="0"/>
        </a:p>
      </dgm:t>
    </dgm:pt>
    <dgm:pt modelId="{A17391CF-F603-E84D-A4D2-0F07E146E153}" type="parTrans" cxnId="{A7293602-934F-304C-A8B4-FDCCE1F6FF38}">
      <dgm:prSet/>
      <dgm:spPr/>
    </dgm:pt>
    <dgm:pt modelId="{AED81A85-B977-3F43-9FEB-FED6C5D6D375}" type="sibTrans" cxnId="{A7293602-934F-304C-A8B4-FDCCE1F6FF38}">
      <dgm:prSet/>
      <dgm:spPr/>
    </dgm:pt>
    <dgm:pt modelId="{100C4B19-3C97-BE45-930C-6F66C816E420}">
      <dgm:prSet/>
      <dgm:spPr/>
      <dgm:t>
        <a:bodyPr/>
        <a:lstStyle/>
        <a:p>
          <a:r>
            <a:rPr lang="en-US" dirty="0" smtClean="0"/>
            <a:t>Receives variable data from Mega</a:t>
          </a:r>
          <a:endParaRPr lang="en-US" dirty="0"/>
        </a:p>
      </dgm:t>
    </dgm:pt>
    <dgm:pt modelId="{60FF925B-3ACD-A243-B6CB-70F8552C6499}" type="parTrans" cxnId="{CCE9C058-6B93-7546-9C56-F371E91371DD}">
      <dgm:prSet/>
      <dgm:spPr/>
    </dgm:pt>
    <dgm:pt modelId="{AA5F9437-65BE-984A-B218-54661F135ED4}" type="sibTrans" cxnId="{CCE9C058-6B93-7546-9C56-F371E91371DD}">
      <dgm:prSet/>
      <dgm:spPr/>
    </dgm:pt>
    <dgm:pt modelId="{6DB2509C-6EEE-334C-87E8-D41579EB7E8B}">
      <dgm:prSet/>
      <dgm:spPr/>
      <dgm:t>
        <a:bodyPr/>
        <a:lstStyle/>
        <a:p>
          <a:r>
            <a:rPr lang="en-US" dirty="0" smtClean="0"/>
            <a:t>Can trigger an alarm state</a:t>
          </a:r>
          <a:endParaRPr lang="en-US" dirty="0"/>
        </a:p>
      </dgm:t>
    </dgm:pt>
    <dgm:pt modelId="{BEB840DC-9A8A-A641-B53A-C07A09DA2724}" type="parTrans" cxnId="{99B196FE-6D97-C54A-8BC7-1EB3B1F70A26}">
      <dgm:prSet/>
      <dgm:spPr/>
    </dgm:pt>
    <dgm:pt modelId="{C04A6622-F3E9-4D4F-9C45-74048A85807D}" type="sibTrans" cxnId="{99B196FE-6D97-C54A-8BC7-1EB3B1F70A26}">
      <dgm:prSet/>
      <dgm:spPr/>
    </dgm:pt>
    <dgm:pt modelId="{1BB707FD-5A91-7B46-BE07-18E4E2C01D9B}">
      <dgm:prSet/>
      <dgm:spPr/>
      <dgm:t>
        <a:bodyPr/>
        <a:lstStyle/>
        <a:p>
          <a:r>
            <a:rPr lang="en-US" dirty="0" smtClean="0"/>
            <a:t>Switch activates heat dissipation dump.</a:t>
          </a:r>
          <a:endParaRPr lang="en-US" dirty="0"/>
        </a:p>
      </dgm:t>
    </dgm:pt>
    <dgm:pt modelId="{11B8018B-06D9-954E-94FB-03F0FFE611EA}" type="parTrans" cxnId="{D1AD81F2-17E6-C143-A17A-7E026DF0CA37}">
      <dgm:prSet/>
      <dgm:spPr/>
    </dgm:pt>
    <dgm:pt modelId="{C850DD19-EB0A-8E49-AAD7-A6CB3179BF0F}" type="sibTrans" cxnId="{D1AD81F2-17E6-C143-A17A-7E026DF0CA37}">
      <dgm:prSet/>
      <dgm:spPr/>
    </dgm:pt>
    <dgm:pt modelId="{82CDC168-4D13-C04D-A18A-52F09DA3261E}" type="pres">
      <dgm:prSet presAssocID="{1D69F5FC-059E-6E48-ADD1-DAB5902613EB}" presName="hierChild1" presStyleCnt="0">
        <dgm:presLayoutVars>
          <dgm:orgChart val="1"/>
          <dgm:chPref val="1"/>
          <dgm:dir/>
          <dgm:animOne val="branch"/>
          <dgm:animLvl val="lvl"/>
          <dgm:resizeHandles/>
        </dgm:presLayoutVars>
      </dgm:prSet>
      <dgm:spPr/>
    </dgm:pt>
    <dgm:pt modelId="{CE9B1C0C-24E6-F649-8A7E-F55DD6080C5B}" type="pres">
      <dgm:prSet presAssocID="{5FA1D190-ADD3-D247-8F41-230A32AC9E13}" presName="hierRoot1" presStyleCnt="0">
        <dgm:presLayoutVars>
          <dgm:hierBranch val="init"/>
        </dgm:presLayoutVars>
      </dgm:prSet>
      <dgm:spPr/>
    </dgm:pt>
    <dgm:pt modelId="{11F87569-C970-D34B-8593-1BA8379C3F11}" type="pres">
      <dgm:prSet presAssocID="{5FA1D190-ADD3-D247-8F41-230A32AC9E13}" presName="rootComposite1" presStyleCnt="0"/>
      <dgm:spPr/>
    </dgm:pt>
    <dgm:pt modelId="{94FBDDA5-3394-D746-AF36-ACF0BADC8CB1}" type="pres">
      <dgm:prSet presAssocID="{5FA1D190-ADD3-D247-8F41-230A32AC9E13}" presName="rootText1" presStyleLbl="node0" presStyleIdx="0" presStyleCnt="1">
        <dgm:presLayoutVars>
          <dgm:chPref val="3"/>
        </dgm:presLayoutVars>
      </dgm:prSet>
      <dgm:spPr/>
    </dgm:pt>
    <dgm:pt modelId="{913DFDC4-136C-4643-B532-08479C548F91}" type="pres">
      <dgm:prSet presAssocID="{5FA1D190-ADD3-D247-8F41-230A32AC9E13}" presName="rootConnector1" presStyleLbl="node1" presStyleIdx="0" presStyleCnt="0"/>
      <dgm:spPr/>
    </dgm:pt>
    <dgm:pt modelId="{25B6C6C5-5304-A94C-995B-2F3F55F8B8B2}" type="pres">
      <dgm:prSet presAssocID="{5FA1D190-ADD3-D247-8F41-230A32AC9E13}" presName="hierChild2" presStyleCnt="0"/>
      <dgm:spPr/>
    </dgm:pt>
    <dgm:pt modelId="{9445D6EB-7487-FD47-9131-F47465312D89}" type="pres">
      <dgm:prSet presAssocID="{FB9D4697-3F0D-E74E-9F61-069BB14A8072}" presName="Name37" presStyleLbl="parChTrans1D2" presStyleIdx="0" presStyleCnt="6"/>
      <dgm:spPr/>
    </dgm:pt>
    <dgm:pt modelId="{6FDF7D16-8C1A-9840-93D6-AC6AD0958422}" type="pres">
      <dgm:prSet presAssocID="{A8D96DA4-2E41-7E4C-94BD-1E277BE457F3}" presName="hierRoot2" presStyleCnt="0">
        <dgm:presLayoutVars>
          <dgm:hierBranch val="init"/>
        </dgm:presLayoutVars>
      </dgm:prSet>
      <dgm:spPr/>
    </dgm:pt>
    <dgm:pt modelId="{C7AB308A-A3EC-9D4E-8EC2-6FC2A3E890A7}" type="pres">
      <dgm:prSet presAssocID="{A8D96DA4-2E41-7E4C-94BD-1E277BE457F3}" presName="rootComposite" presStyleCnt="0"/>
      <dgm:spPr/>
    </dgm:pt>
    <dgm:pt modelId="{3FCA3652-C8A3-FF48-81B6-23384D379329}" type="pres">
      <dgm:prSet presAssocID="{A8D96DA4-2E41-7E4C-94BD-1E277BE457F3}" presName="rootText" presStyleLbl="node2" presStyleIdx="0" presStyleCnt="6" custLinFactNeighborX="-1948" custLinFactNeighborY="974">
        <dgm:presLayoutVars>
          <dgm:chPref val="3"/>
        </dgm:presLayoutVars>
      </dgm:prSet>
      <dgm:spPr/>
      <dgm:t>
        <a:bodyPr/>
        <a:lstStyle/>
        <a:p>
          <a:endParaRPr lang="en-US"/>
        </a:p>
      </dgm:t>
    </dgm:pt>
    <dgm:pt modelId="{2FDC9BB9-17BC-D947-A393-BDCCBD3157B4}" type="pres">
      <dgm:prSet presAssocID="{A8D96DA4-2E41-7E4C-94BD-1E277BE457F3}" presName="rootConnector" presStyleLbl="node2" presStyleIdx="0" presStyleCnt="6"/>
      <dgm:spPr/>
    </dgm:pt>
    <dgm:pt modelId="{6A5B9DFD-3E83-1A44-A09B-FF269BB64FE5}" type="pres">
      <dgm:prSet presAssocID="{A8D96DA4-2E41-7E4C-94BD-1E277BE457F3}" presName="hierChild4" presStyleCnt="0"/>
      <dgm:spPr/>
    </dgm:pt>
    <dgm:pt modelId="{15E7C8F8-FDDF-3B44-A54C-C84D744C7680}" type="pres">
      <dgm:prSet presAssocID="{D59FF1EB-7839-F143-9122-893A38BDDF40}" presName="Name37" presStyleLbl="parChTrans1D3" presStyleIdx="0" presStyleCnt="14"/>
      <dgm:spPr/>
    </dgm:pt>
    <dgm:pt modelId="{D8CCF117-1E05-5746-ACDE-41ADD67D73D1}" type="pres">
      <dgm:prSet presAssocID="{3999E5F7-DE6C-A247-BC2A-C7C4502609F0}" presName="hierRoot2" presStyleCnt="0">
        <dgm:presLayoutVars>
          <dgm:hierBranch val="init"/>
        </dgm:presLayoutVars>
      </dgm:prSet>
      <dgm:spPr/>
    </dgm:pt>
    <dgm:pt modelId="{CC51FA86-AA01-A449-A3D5-DE3EC6601864}" type="pres">
      <dgm:prSet presAssocID="{3999E5F7-DE6C-A247-BC2A-C7C4502609F0}" presName="rootComposite" presStyleCnt="0"/>
      <dgm:spPr/>
    </dgm:pt>
    <dgm:pt modelId="{5E7C5ADD-4248-524A-A5C6-1D7ECA9A963A}" type="pres">
      <dgm:prSet presAssocID="{3999E5F7-DE6C-A247-BC2A-C7C4502609F0}" presName="rootText" presStyleLbl="node3" presStyleIdx="0" presStyleCnt="14">
        <dgm:presLayoutVars>
          <dgm:chPref val="3"/>
        </dgm:presLayoutVars>
      </dgm:prSet>
      <dgm:spPr/>
      <dgm:t>
        <a:bodyPr/>
        <a:lstStyle/>
        <a:p>
          <a:endParaRPr lang="en-US"/>
        </a:p>
      </dgm:t>
    </dgm:pt>
    <dgm:pt modelId="{BE19C577-AED5-6E4C-A41F-FB94D944C266}" type="pres">
      <dgm:prSet presAssocID="{3999E5F7-DE6C-A247-BC2A-C7C4502609F0}" presName="rootConnector" presStyleLbl="node3" presStyleIdx="0" presStyleCnt="14"/>
      <dgm:spPr/>
    </dgm:pt>
    <dgm:pt modelId="{5ED2AFFC-652C-2C4C-AFAC-04CCE47F1F72}" type="pres">
      <dgm:prSet presAssocID="{3999E5F7-DE6C-A247-BC2A-C7C4502609F0}" presName="hierChild4" presStyleCnt="0"/>
      <dgm:spPr/>
    </dgm:pt>
    <dgm:pt modelId="{EB470448-2929-5C4B-8468-E41B4A1DBEEF}" type="pres">
      <dgm:prSet presAssocID="{3999E5F7-DE6C-A247-BC2A-C7C4502609F0}" presName="hierChild5" presStyleCnt="0"/>
      <dgm:spPr/>
    </dgm:pt>
    <dgm:pt modelId="{6909E02E-B317-CC4B-BD5E-3125D67E2F7A}" type="pres">
      <dgm:prSet presAssocID="{BD80A521-898C-1148-9DD4-006F1BAED5F8}" presName="Name37" presStyleLbl="parChTrans1D3" presStyleIdx="1" presStyleCnt="14"/>
      <dgm:spPr/>
    </dgm:pt>
    <dgm:pt modelId="{C2DF00CE-4BA0-CF47-A4DC-D17FCCD8EC14}" type="pres">
      <dgm:prSet presAssocID="{C23F6888-69BA-E341-8F19-3F9F7F2A2431}" presName="hierRoot2" presStyleCnt="0">
        <dgm:presLayoutVars>
          <dgm:hierBranch val="init"/>
        </dgm:presLayoutVars>
      </dgm:prSet>
      <dgm:spPr/>
    </dgm:pt>
    <dgm:pt modelId="{C5FC9904-1C5A-3A47-BD9D-C2DA0BE0E5F8}" type="pres">
      <dgm:prSet presAssocID="{C23F6888-69BA-E341-8F19-3F9F7F2A2431}" presName="rootComposite" presStyleCnt="0"/>
      <dgm:spPr/>
    </dgm:pt>
    <dgm:pt modelId="{C26AB8B9-B038-E142-8C06-FC88AE40AD2B}" type="pres">
      <dgm:prSet presAssocID="{C23F6888-69BA-E341-8F19-3F9F7F2A2431}" presName="rootText" presStyleLbl="node3" presStyleIdx="1" presStyleCnt="14">
        <dgm:presLayoutVars>
          <dgm:chPref val="3"/>
        </dgm:presLayoutVars>
      </dgm:prSet>
      <dgm:spPr/>
    </dgm:pt>
    <dgm:pt modelId="{C3AABEFC-3A11-084F-8960-87287457C712}" type="pres">
      <dgm:prSet presAssocID="{C23F6888-69BA-E341-8F19-3F9F7F2A2431}" presName="rootConnector" presStyleLbl="node3" presStyleIdx="1" presStyleCnt="14"/>
      <dgm:spPr/>
    </dgm:pt>
    <dgm:pt modelId="{1CBE208F-0A6F-3449-89E0-97219C4E060A}" type="pres">
      <dgm:prSet presAssocID="{C23F6888-69BA-E341-8F19-3F9F7F2A2431}" presName="hierChild4" presStyleCnt="0"/>
      <dgm:spPr/>
    </dgm:pt>
    <dgm:pt modelId="{D10138C5-99AD-BE48-9D6E-51A978A36169}" type="pres">
      <dgm:prSet presAssocID="{C23F6888-69BA-E341-8F19-3F9F7F2A2431}" presName="hierChild5" presStyleCnt="0"/>
      <dgm:spPr/>
    </dgm:pt>
    <dgm:pt modelId="{EAB61B16-ACB0-4E48-8E9E-90A0FA4752BB}" type="pres">
      <dgm:prSet presAssocID="{A8D96DA4-2E41-7E4C-94BD-1E277BE457F3}" presName="hierChild5" presStyleCnt="0"/>
      <dgm:spPr/>
    </dgm:pt>
    <dgm:pt modelId="{EEF44091-C79A-4941-A16B-9AF91860C3E1}" type="pres">
      <dgm:prSet presAssocID="{FCCF7262-95FC-1041-A5D6-2D7B31D2B4D7}" presName="Name37" presStyleLbl="parChTrans1D2" presStyleIdx="1" presStyleCnt="6"/>
      <dgm:spPr/>
    </dgm:pt>
    <dgm:pt modelId="{C6BEC3D0-ACC7-1147-991F-071677A1FD14}" type="pres">
      <dgm:prSet presAssocID="{F0A4D8C2-941D-824D-92A7-B94F8E18CFE5}" presName="hierRoot2" presStyleCnt="0">
        <dgm:presLayoutVars>
          <dgm:hierBranch val="init"/>
        </dgm:presLayoutVars>
      </dgm:prSet>
      <dgm:spPr/>
    </dgm:pt>
    <dgm:pt modelId="{52815AA4-B240-C648-B3BA-1A42153CE9E5}" type="pres">
      <dgm:prSet presAssocID="{F0A4D8C2-941D-824D-92A7-B94F8E18CFE5}" presName="rootComposite" presStyleCnt="0"/>
      <dgm:spPr/>
    </dgm:pt>
    <dgm:pt modelId="{8AF2462D-CC98-E342-8A39-68EA5A836977}" type="pres">
      <dgm:prSet presAssocID="{F0A4D8C2-941D-824D-92A7-B94F8E18CFE5}" presName="rootText" presStyleLbl="node2" presStyleIdx="1" presStyleCnt="6">
        <dgm:presLayoutVars>
          <dgm:chPref val="3"/>
        </dgm:presLayoutVars>
      </dgm:prSet>
      <dgm:spPr/>
    </dgm:pt>
    <dgm:pt modelId="{9D3BD70B-739B-8142-B88F-EE37E2F54CAF}" type="pres">
      <dgm:prSet presAssocID="{F0A4D8C2-941D-824D-92A7-B94F8E18CFE5}" presName="rootConnector" presStyleLbl="node2" presStyleIdx="1" presStyleCnt="6"/>
      <dgm:spPr/>
    </dgm:pt>
    <dgm:pt modelId="{C7FDA69B-70DA-1D41-8823-D55106F577A6}" type="pres">
      <dgm:prSet presAssocID="{F0A4D8C2-941D-824D-92A7-B94F8E18CFE5}" presName="hierChild4" presStyleCnt="0"/>
      <dgm:spPr/>
    </dgm:pt>
    <dgm:pt modelId="{2511066B-2F78-4A40-B0B0-DBE2E3DFDF2A}" type="pres">
      <dgm:prSet presAssocID="{D6B9E911-F4ED-2E4B-8497-1B71C4A9F47E}" presName="Name37" presStyleLbl="parChTrans1D3" presStyleIdx="2" presStyleCnt="14"/>
      <dgm:spPr/>
    </dgm:pt>
    <dgm:pt modelId="{242E3A56-714B-3D4A-9D14-78FBDF71F3BC}" type="pres">
      <dgm:prSet presAssocID="{E640BEC5-B77D-5B4F-B212-1240F05B292C}" presName="hierRoot2" presStyleCnt="0">
        <dgm:presLayoutVars>
          <dgm:hierBranch val="init"/>
        </dgm:presLayoutVars>
      </dgm:prSet>
      <dgm:spPr/>
    </dgm:pt>
    <dgm:pt modelId="{ACC130A5-3B95-4D4A-8020-29B043C48F11}" type="pres">
      <dgm:prSet presAssocID="{E640BEC5-B77D-5B4F-B212-1240F05B292C}" presName="rootComposite" presStyleCnt="0"/>
      <dgm:spPr/>
    </dgm:pt>
    <dgm:pt modelId="{740522AB-0A64-9B46-9B07-7D2C40450108}" type="pres">
      <dgm:prSet presAssocID="{E640BEC5-B77D-5B4F-B212-1240F05B292C}" presName="rootText" presStyleLbl="node3" presStyleIdx="2" presStyleCnt="14">
        <dgm:presLayoutVars>
          <dgm:chPref val="3"/>
        </dgm:presLayoutVars>
      </dgm:prSet>
      <dgm:spPr/>
    </dgm:pt>
    <dgm:pt modelId="{6B1AA75D-C961-C44C-BFB7-F1CF91E4D06D}" type="pres">
      <dgm:prSet presAssocID="{E640BEC5-B77D-5B4F-B212-1240F05B292C}" presName="rootConnector" presStyleLbl="node3" presStyleIdx="2" presStyleCnt="14"/>
      <dgm:spPr/>
    </dgm:pt>
    <dgm:pt modelId="{955249C6-F885-7248-83B3-C98E894F823E}" type="pres">
      <dgm:prSet presAssocID="{E640BEC5-B77D-5B4F-B212-1240F05B292C}" presName="hierChild4" presStyleCnt="0"/>
      <dgm:spPr/>
    </dgm:pt>
    <dgm:pt modelId="{DBF18C75-84E6-CD42-A208-7A83BE4187AE}" type="pres">
      <dgm:prSet presAssocID="{E640BEC5-B77D-5B4F-B212-1240F05B292C}" presName="hierChild5" presStyleCnt="0"/>
      <dgm:spPr/>
    </dgm:pt>
    <dgm:pt modelId="{8931458D-71FB-3247-8D85-3AA2DA66A402}" type="pres">
      <dgm:prSet presAssocID="{31DCDF8A-6F85-7E4F-8E17-F23D7CA2AEB1}" presName="Name37" presStyleLbl="parChTrans1D3" presStyleIdx="3" presStyleCnt="14"/>
      <dgm:spPr/>
    </dgm:pt>
    <dgm:pt modelId="{1A6F6EC7-8A64-3A4D-9662-0FAC60D2BAC1}" type="pres">
      <dgm:prSet presAssocID="{C4F609C3-FBF3-FF46-890C-67BB0C56B6DC}" presName="hierRoot2" presStyleCnt="0">
        <dgm:presLayoutVars>
          <dgm:hierBranch val="init"/>
        </dgm:presLayoutVars>
      </dgm:prSet>
      <dgm:spPr/>
    </dgm:pt>
    <dgm:pt modelId="{5663CA31-3A9C-544B-9377-34C7F7409676}" type="pres">
      <dgm:prSet presAssocID="{C4F609C3-FBF3-FF46-890C-67BB0C56B6DC}" presName="rootComposite" presStyleCnt="0"/>
      <dgm:spPr/>
    </dgm:pt>
    <dgm:pt modelId="{83BF90EE-4C9B-2746-AC5D-55399D79B6CE}" type="pres">
      <dgm:prSet presAssocID="{C4F609C3-FBF3-FF46-890C-67BB0C56B6DC}" presName="rootText" presStyleLbl="node3" presStyleIdx="3" presStyleCnt="14">
        <dgm:presLayoutVars>
          <dgm:chPref val="3"/>
        </dgm:presLayoutVars>
      </dgm:prSet>
      <dgm:spPr/>
      <dgm:t>
        <a:bodyPr/>
        <a:lstStyle/>
        <a:p>
          <a:endParaRPr lang="en-US"/>
        </a:p>
      </dgm:t>
    </dgm:pt>
    <dgm:pt modelId="{CA3415F5-F78C-3246-98F5-9105AC188EFB}" type="pres">
      <dgm:prSet presAssocID="{C4F609C3-FBF3-FF46-890C-67BB0C56B6DC}" presName="rootConnector" presStyleLbl="node3" presStyleIdx="3" presStyleCnt="14"/>
      <dgm:spPr/>
    </dgm:pt>
    <dgm:pt modelId="{154A714A-8149-E445-80EC-B7382343A041}" type="pres">
      <dgm:prSet presAssocID="{C4F609C3-FBF3-FF46-890C-67BB0C56B6DC}" presName="hierChild4" presStyleCnt="0"/>
      <dgm:spPr/>
    </dgm:pt>
    <dgm:pt modelId="{C75C6077-C609-2A42-857B-32842008E42F}" type="pres">
      <dgm:prSet presAssocID="{C4F609C3-FBF3-FF46-890C-67BB0C56B6DC}" presName="hierChild5" presStyleCnt="0"/>
      <dgm:spPr/>
    </dgm:pt>
    <dgm:pt modelId="{3FEA1218-6ADF-4E4B-A3C5-2622594A03A0}" type="pres">
      <dgm:prSet presAssocID="{F0A4D8C2-941D-824D-92A7-B94F8E18CFE5}" presName="hierChild5" presStyleCnt="0"/>
      <dgm:spPr/>
    </dgm:pt>
    <dgm:pt modelId="{ABA95417-C0D0-7147-82A0-8E46C658C9A6}" type="pres">
      <dgm:prSet presAssocID="{EE82B075-7E42-1D43-9BDC-D3AC8AA19380}" presName="Name37" presStyleLbl="parChTrans1D2" presStyleIdx="2" presStyleCnt="6"/>
      <dgm:spPr/>
    </dgm:pt>
    <dgm:pt modelId="{C5653BFB-BEE4-A248-92AC-7E4BAB472F1C}" type="pres">
      <dgm:prSet presAssocID="{09827D2B-A597-6147-8599-9D94DC2A8095}" presName="hierRoot2" presStyleCnt="0">
        <dgm:presLayoutVars>
          <dgm:hierBranch val="init"/>
        </dgm:presLayoutVars>
      </dgm:prSet>
      <dgm:spPr/>
    </dgm:pt>
    <dgm:pt modelId="{4766D682-B61D-BB4E-9BF7-0889917081F4}" type="pres">
      <dgm:prSet presAssocID="{09827D2B-A597-6147-8599-9D94DC2A8095}" presName="rootComposite" presStyleCnt="0"/>
      <dgm:spPr/>
    </dgm:pt>
    <dgm:pt modelId="{6C159541-A740-9740-9899-69EBD2AE8FEA}" type="pres">
      <dgm:prSet presAssocID="{09827D2B-A597-6147-8599-9D94DC2A8095}" presName="rootText" presStyleLbl="node2" presStyleIdx="2" presStyleCnt="6">
        <dgm:presLayoutVars>
          <dgm:chPref val="3"/>
        </dgm:presLayoutVars>
      </dgm:prSet>
      <dgm:spPr/>
      <dgm:t>
        <a:bodyPr/>
        <a:lstStyle/>
        <a:p>
          <a:endParaRPr lang="en-US"/>
        </a:p>
      </dgm:t>
    </dgm:pt>
    <dgm:pt modelId="{52DEADBD-440D-5B49-B8A7-EE489A79668F}" type="pres">
      <dgm:prSet presAssocID="{09827D2B-A597-6147-8599-9D94DC2A8095}" presName="rootConnector" presStyleLbl="node2" presStyleIdx="2" presStyleCnt="6"/>
      <dgm:spPr/>
    </dgm:pt>
    <dgm:pt modelId="{698901BA-95B8-4F44-BEAA-E459FFD8F06C}" type="pres">
      <dgm:prSet presAssocID="{09827D2B-A597-6147-8599-9D94DC2A8095}" presName="hierChild4" presStyleCnt="0"/>
      <dgm:spPr/>
    </dgm:pt>
    <dgm:pt modelId="{6A85CD97-5E95-8E41-B5FE-272F6643871B}" type="pres">
      <dgm:prSet presAssocID="{CAFC81EF-31BD-B842-BAF1-60AD362B0B3A}" presName="Name37" presStyleLbl="parChTrans1D3" presStyleIdx="4" presStyleCnt="14"/>
      <dgm:spPr/>
    </dgm:pt>
    <dgm:pt modelId="{DDC0BB0B-6113-CC4B-84E9-9AF78636B5A6}" type="pres">
      <dgm:prSet presAssocID="{93A9D99B-BBE8-DB4C-8D39-06909E162E04}" presName="hierRoot2" presStyleCnt="0">
        <dgm:presLayoutVars>
          <dgm:hierBranch val="init"/>
        </dgm:presLayoutVars>
      </dgm:prSet>
      <dgm:spPr/>
    </dgm:pt>
    <dgm:pt modelId="{B88C57A7-A181-1A47-96FF-5E369EF8CFA4}" type="pres">
      <dgm:prSet presAssocID="{93A9D99B-BBE8-DB4C-8D39-06909E162E04}" presName="rootComposite" presStyleCnt="0"/>
      <dgm:spPr/>
    </dgm:pt>
    <dgm:pt modelId="{ECADBD73-16BE-1146-969F-30673E635BFF}" type="pres">
      <dgm:prSet presAssocID="{93A9D99B-BBE8-DB4C-8D39-06909E162E04}" presName="rootText" presStyleLbl="node3" presStyleIdx="4" presStyleCnt="14">
        <dgm:presLayoutVars>
          <dgm:chPref val="3"/>
        </dgm:presLayoutVars>
      </dgm:prSet>
      <dgm:spPr/>
      <dgm:t>
        <a:bodyPr/>
        <a:lstStyle/>
        <a:p>
          <a:endParaRPr lang="en-US"/>
        </a:p>
      </dgm:t>
    </dgm:pt>
    <dgm:pt modelId="{8B99A126-1CC3-6A40-B838-FD1E6B088C16}" type="pres">
      <dgm:prSet presAssocID="{93A9D99B-BBE8-DB4C-8D39-06909E162E04}" presName="rootConnector" presStyleLbl="node3" presStyleIdx="4" presStyleCnt="14"/>
      <dgm:spPr/>
    </dgm:pt>
    <dgm:pt modelId="{14006C5A-E311-9B41-B159-B4E03B988E2A}" type="pres">
      <dgm:prSet presAssocID="{93A9D99B-BBE8-DB4C-8D39-06909E162E04}" presName="hierChild4" presStyleCnt="0"/>
      <dgm:spPr/>
    </dgm:pt>
    <dgm:pt modelId="{9628D252-1C87-9244-AC36-29757457789E}" type="pres">
      <dgm:prSet presAssocID="{93A9D99B-BBE8-DB4C-8D39-06909E162E04}" presName="hierChild5" presStyleCnt="0"/>
      <dgm:spPr/>
    </dgm:pt>
    <dgm:pt modelId="{0AE56959-ACA7-E642-AEA9-CD71D67320A3}" type="pres">
      <dgm:prSet presAssocID="{BF195805-49A4-EB41-BFDD-1944AC4497D1}" presName="Name37" presStyleLbl="parChTrans1D3" presStyleIdx="5" presStyleCnt="14"/>
      <dgm:spPr/>
    </dgm:pt>
    <dgm:pt modelId="{F63C01C5-0588-C04F-B75F-F42832E5D8ED}" type="pres">
      <dgm:prSet presAssocID="{92376C9D-3605-5B44-B0D7-C4564941867A}" presName="hierRoot2" presStyleCnt="0">
        <dgm:presLayoutVars>
          <dgm:hierBranch val="init"/>
        </dgm:presLayoutVars>
      </dgm:prSet>
      <dgm:spPr/>
    </dgm:pt>
    <dgm:pt modelId="{42CEE4AE-F74F-E549-9AC5-E8EE93C96752}" type="pres">
      <dgm:prSet presAssocID="{92376C9D-3605-5B44-B0D7-C4564941867A}" presName="rootComposite" presStyleCnt="0"/>
      <dgm:spPr/>
    </dgm:pt>
    <dgm:pt modelId="{B9A8C36B-C84B-9F4F-8F42-177E35B6199F}" type="pres">
      <dgm:prSet presAssocID="{92376C9D-3605-5B44-B0D7-C4564941867A}" presName="rootText" presStyleLbl="node3" presStyleIdx="5" presStyleCnt="14">
        <dgm:presLayoutVars>
          <dgm:chPref val="3"/>
        </dgm:presLayoutVars>
      </dgm:prSet>
      <dgm:spPr/>
    </dgm:pt>
    <dgm:pt modelId="{CA368E07-65FF-0A4C-9A0F-A68BFF6A48D7}" type="pres">
      <dgm:prSet presAssocID="{92376C9D-3605-5B44-B0D7-C4564941867A}" presName="rootConnector" presStyleLbl="node3" presStyleIdx="5" presStyleCnt="14"/>
      <dgm:spPr/>
    </dgm:pt>
    <dgm:pt modelId="{28317C6C-EC2B-1245-BB8F-28807560DB50}" type="pres">
      <dgm:prSet presAssocID="{92376C9D-3605-5B44-B0D7-C4564941867A}" presName="hierChild4" presStyleCnt="0"/>
      <dgm:spPr/>
    </dgm:pt>
    <dgm:pt modelId="{8B538E88-E3A7-3445-A4D2-3AB2F27F6BCC}" type="pres">
      <dgm:prSet presAssocID="{92376C9D-3605-5B44-B0D7-C4564941867A}" presName="hierChild5" presStyleCnt="0"/>
      <dgm:spPr/>
    </dgm:pt>
    <dgm:pt modelId="{9E6A3C2C-095D-914F-B96A-F9A17903FFF6}" type="pres">
      <dgm:prSet presAssocID="{09827D2B-A597-6147-8599-9D94DC2A8095}" presName="hierChild5" presStyleCnt="0"/>
      <dgm:spPr/>
    </dgm:pt>
    <dgm:pt modelId="{970C8A0E-78FD-4843-AFE6-D5B39DFF75AB}" type="pres">
      <dgm:prSet presAssocID="{46E9EAA0-95D6-A24C-8344-95A9DD8EFA7E}" presName="Name37" presStyleLbl="parChTrans1D2" presStyleIdx="3" presStyleCnt="6"/>
      <dgm:spPr/>
    </dgm:pt>
    <dgm:pt modelId="{3F9084B2-1D6E-414C-8A51-5390B8C04C33}" type="pres">
      <dgm:prSet presAssocID="{5E0087BC-C54E-374F-92D2-031DF67AA08C}" presName="hierRoot2" presStyleCnt="0">
        <dgm:presLayoutVars>
          <dgm:hierBranch val="init"/>
        </dgm:presLayoutVars>
      </dgm:prSet>
      <dgm:spPr/>
    </dgm:pt>
    <dgm:pt modelId="{479111B7-0D21-F548-8450-967B0B1C52F3}" type="pres">
      <dgm:prSet presAssocID="{5E0087BC-C54E-374F-92D2-031DF67AA08C}" presName="rootComposite" presStyleCnt="0"/>
      <dgm:spPr/>
    </dgm:pt>
    <dgm:pt modelId="{CD2148AB-D44B-7148-B4AA-4C6EB7D56141}" type="pres">
      <dgm:prSet presAssocID="{5E0087BC-C54E-374F-92D2-031DF67AA08C}" presName="rootText" presStyleLbl="node2" presStyleIdx="3" presStyleCnt="6">
        <dgm:presLayoutVars>
          <dgm:chPref val="3"/>
        </dgm:presLayoutVars>
      </dgm:prSet>
      <dgm:spPr/>
      <dgm:t>
        <a:bodyPr/>
        <a:lstStyle/>
        <a:p>
          <a:endParaRPr lang="en-US"/>
        </a:p>
      </dgm:t>
    </dgm:pt>
    <dgm:pt modelId="{CF4CE6E6-AAEC-3E4C-A2B0-7CA5BDA3120F}" type="pres">
      <dgm:prSet presAssocID="{5E0087BC-C54E-374F-92D2-031DF67AA08C}" presName="rootConnector" presStyleLbl="node2" presStyleIdx="3" presStyleCnt="6"/>
      <dgm:spPr/>
    </dgm:pt>
    <dgm:pt modelId="{19E59A99-F148-3647-8D6E-AC649EE792FB}" type="pres">
      <dgm:prSet presAssocID="{5E0087BC-C54E-374F-92D2-031DF67AA08C}" presName="hierChild4" presStyleCnt="0"/>
      <dgm:spPr/>
    </dgm:pt>
    <dgm:pt modelId="{06E12AB7-67F2-3F46-B031-E895C1E8109F}" type="pres">
      <dgm:prSet presAssocID="{D6C24D8F-CC35-AD49-A6A3-B2F80063215B}" presName="Name37" presStyleLbl="parChTrans1D3" presStyleIdx="6" presStyleCnt="14"/>
      <dgm:spPr/>
    </dgm:pt>
    <dgm:pt modelId="{BC170DA9-C801-C64F-9E33-EA360A1D7AA8}" type="pres">
      <dgm:prSet presAssocID="{B6FD47C6-3BAC-E443-9C18-3C93771A6251}" presName="hierRoot2" presStyleCnt="0">
        <dgm:presLayoutVars>
          <dgm:hierBranch val="init"/>
        </dgm:presLayoutVars>
      </dgm:prSet>
      <dgm:spPr/>
    </dgm:pt>
    <dgm:pt modelId="{EE43235A-E179-0647-A1C0-94B21C38353A}" type="pres">
      <dgm:prSet presAssocID="{B6FD47C6-3BAC-E443-9C18-3C93771A6251}" presName="rootComposite" presStyleCnt="0"/>
      <dgm:spPr/>
    </dgm:pt>
    <dgm:pt modelId="{E86BBE3F-6E37-8141-AC3C-2173C54C12E4}" type="pres">
      <dgm:prSet presAssocID="{B6FD47C6-3BAC-E443-9C18-3C93771A6251}" presName="rootText" presStyleLbl="node3" presStyleIdx="6" presStyleCnt="14">
        <dgm:presLayoutVars>
          <dgm:chPref val="3"/>
        </dgm:presLayoutVars>
      </dgm:prSet>
      <dgm:spPr/>
    </dgm:pt>
    <dgm:pt modelId="{43176B58-74FC-9241-A8FF-6C765F1C892F}" type="pres">
      <dgm:prSet presAssocID="{B6FD47C6-3BAC-E443-9C18-3C93771A6251}" presName="rootConnector" presStyleLbl="node3" presStyleIdx="6" presStyleCnt="14"/>
      <dgm:spPr/>
    </dgm:pt>
    <dgm:pt modelId="{D55E5815-BE13-8647-934D-C951B002F086}" type="pres">
      <dgm:prSet presAssocID="{B6FD47C6-3BAC-E443-9C18-3C93771A6251}" presName="hierChild4" presStyleCnt="0"/>
      <dgm:spPr/>
    </dgm:pt>
    <dgm:pt modelId="{CF42ACE4-416E-3C4C-9F3E-FA79E6D40601}" type="pres">
      <dgm:prSet presAssocID="{B6FD47C6-3BAC-E443-9C18-3C93771A6251}" presName="hierChild5" presStyleCnt="0"/>
      <dgm:spPr/>
    </dgm:pt>
    <dgm:pt modelId="{197FD02B-B6C2-8A45-AEF9-7279399BCC45}" type="pres">
      <dgm:prSet presAssocID="{D6C55328-07A3-AB46-AE7C-4F9EE3455125}" presName="Name37" presStyleLbl="parChTrans1D3" presStyleIdx="7" presStyleCnt="14"/>
      <dgm:spPr/>
    </dgm:pt>
    <dgm:pt modelId="{1C4E2980-D5F4-4A44-A02B-23B05E5E8DE7}" type="pres">
      <dgm:prSet presAssocID="{25E2A670-3DBA-F149-91B7-539EFB6862BF}" presName="hierRoot2" presStyleCnt="0">
        <dgm:presLayoutVars>
          <dgm:hierBranch val="init"/>
        </dgm:presLayoutVars>
      </dgm:prSet>
      <dgm:spPr/>
    </dgm:pt>
    <dgm:pt modelId="{9423672B-D212-D942-B757-0C1B759F616F}" type="pres">
      <dgm:prSet presAssocID="{25E2A670-3DBA-F149-91B7-539EFB6862BF}" presName="rootComposite" presStyleCnt="0"/>
      <dgm:spPr/>
    </dgm:pt>
    <dgm:pt modelId="{AAB90EB4-C3B1-5F49-A6EC-FEB1D1C6B8BA}" type="pres">
      <dgm:prSet presAssocID="{25E2A670-3DBA-F149-91B7-539EFB6862BF}" presName="rootText" presStyleLbl="node3" presStyleIdx="7" presStyleCnt="14">
        <dgm:presLayoutVars>
          <dgm:chPref val="3"/>
        </dgm:presLayoutVars>
      </dgm:prSet>
      <dgm:spPr/>
      <dgm:t>
        <a:bodyPr/>
        <a:lstStyle/>
        <a:p>
          <a:endParaRPr lang="en-US"/>
        </a:p>
      </dgm:t>
    </dgm:pt>
    <dgm:pt modelId="{DDE39144-4617-4A43-9083-FA9651908C21}" type="pres">
      <dgm:prSet presAssocID="{25E2A670-3DBA-F149-91B7-539EFB6862BF}" presName="rootConnector" presStyleLbl="node3" presStyleIdx="7" presStyleCnt="14"/>
      <dgm:spPr/>
    </dgm:pt>
    <dgm:pt modelId="{04CED308-2A83-7644-AC8C-C0E6B8B95496}" type="pres">
      <dgm:prSet presAssocID="{25E2A670-3DBA-F149-91B7-539EFB6862BF}" presName="hierChild4" presStyleCnt="0"/>
      <dgm:spPr/>
    </dgm:pt>
    <dgm:pt modelId="{E5043F36-BFB9-9147-BFCF-E6ADDF177FFD}" type="pres">
      <dgm:prSet presAssocID="{25E2A670-3DBA-F149-91B7-539EFB6862BF}" presName="hierChild5" presStyleCnt="0"/>
      <dgm:spPr/>
    </dgm:pt>
    <dgm:pt modelId="{6310C786-51F8-E24C-8BD5-2DF9DC280314}" type="pres">
      <dgm:prSet presAssocID="{5E0087BC-C54E-374F-92D2-031DF67AA08C}" presName="hierChild5" presStyleCnt="0"/>
      <dgm:spPr/>
    </dgm:pt>
    <dgm:pt modelId="{961DE53C-9553-7540-AF31-9F97273FB087}" type="pres">
      <dgm:prSet presAssocID="{B8C15C4D-42FF-154B-9422-540976E88060}" presName="Name37" presStyleLbl="parChTrans1D2" presStyleIdx="4" presStyleCnt="6"/>
      <dgm:spPr/>
    </dgm:pt>
    <dgm:pt modelId="{5E8D7540-D873-F14E-BBD3-C0BA8F8DCBC8}" type="pres">
      <dgm:prSet presAssocID="{95CBE08F-81FD-F34B-90BE-B6CCF7E04735}" presName="hierRoot2" presStyleCnt="0">
        <dgm:presLayoutVars>
          <dgm:hierBranch val="init"/>
        </dgm:presLayoutVars>
      </dgm:prSet>
      <dgm:spPr/>
    </dgm:pt>
    <dgm:pt modelId="{80A95F6D-4C18-B548-9B9E-7241F3CA8D82}" type="pres">
      <dgm:prSet presAssocID="{95CBE08F-81FD-F34B-90BE-B6CCF7E04735}" presName="rootComposite" presStyleCnt="0"/>
      <dgm:spPr/>
    </dgm:pt>
    <dgm:pt modelId="{9B1F7CAD-73D4-AE4C-B3C1-36F3625A9B2C}" type="pres">
      <dgm:prSet presAssocID="{95CBE08F-81FD-F34B-90BE-B6CCF7E04735}" presName="rootText" presStyleLbl="node2" presStyleIdx="4" presStyleCnt="6">
        <dgm:presLayoutVars>
          <dgm:chPref val="3"/>
        </dgm:presLayoutVars>
      </dgm:prSet>
      <dgm:spPr/>
      <dgm:t>
        <a:bodyPr/>
        <a:lstStyle/>
        <a:p>
          <a:endParaRPr lang="en-US"/>
        </a:p>
      </dgm:t>
    </dgm:pt>
    <dgm:pt modelId="{E35BFC1B-02C8-9B49-B58F-A4D628515E97}" type="pres">
      <dgm:prSet presAssocID="{95CBE08F-81FD-F34B-90BE-B6CCF7E04735}" presName="rootConnector" presStyleLbl="node2" presStyleIdx="4" presStyleCnt="6"/>
      <dgm:spPr/>
    </dgm:pt>
    <dgm:pt modelId="{6CE6181F-F455-CD41-8CBC-FD69BA1141E8}" type="pres">
      <dgm:prSet presAssocID="{95CBE08F-81FD-F34B-90BE-B6CCF7E04735}" presName="hierChild4" presStyleCnt="0"/>
      <dgm:spPr/>
    </dgm:pt>
    <dgm:pt modelId="{868E5A55-78CE-3048-82D2-A578D3C9501A}" type="pres">
      <dgm:prSet presAssocID="{4E01BF6E-F382-9848-9C9C-4A70FD276554}" presName="Name37" presStyleLbl="parChTrans1D3" presStyleIdx="8" presStyleCnt="14"/>
      <dgm:spPr/>
    </dgm:pt>
    <dgm:pt modelId="{4B2F21A0-31DD-4841-BD0F-41031F9D9CF2}" type="pres">
      <dgm:prSet presAssocID="{9C93DB28-910D-2F42-852F-F502FD72A3A3}" presName="hierRoot2" presStyleCnt="0">
        <dgm:presLayoutVars>
          <dgm:hierBranch val="init"/>
        </dgm:presLayoutVars>
      </dgm:prSet>
      <dgm:spPr/>
    </dgm:pt>
    <dgm:pt modelId="{5BB9C05E-73D5-8F4D-8A8B-C29885CBEDA2}" type="pres">
      <dgm:prSet presAssocID="{9C93DB28-910D-2F42-852F-F502FD72A3A3}" presName="rootComposite" presStyleCnt="0"/>
      <dgm:spPr/>
    </dgm:pt>
    <dgm:pt modelId="{033C8DC0-1EEC-AE49-A755-73F12E0EF082}" type="pres">
      <dgm:prSet presAssocID="{9C93DB28-910D-2F42-852F-F502FD72A3A3}" presName="rootText" presStyleLbl="node3" presStyleIdx="8" presStyleCnt="14">
        <dgm:presLayoutVars>
          <dgm:chPref val="3"/>
        </dgm:presLayoutVars>
      </dgm:prSet>
      <dgm:spPr/>
    </dgm:pt>
    <dgm:pt modelId="{EF22C6A2-5B41-594F-9727-D3C7482B458D}" type="pres">
      <dgm:prSet presAssocID="{9C93DB28-910D-2F42-852F-F502FD72A3A3}" presName="rootConnector" presStyleLbl="node3" presStyleIdx="8" presStyleCnt="14"/>
      <dgm:spPr/>
    </dgm:pt>
    <dgm:pt modelId="{13554355-C813-5649-B20B-BB692C2E792F}" type="pres">
      <dgm:prSet presAssocID="{9C93DB28-910D-2F42-852F-F502FD72A3A3}" presName="hierChild4" presStyleCnt="0"/>
      <dgm:spPr/>
    </dgm:pt>
    <dgm:pt modelId="{3DD63D12-882B-7240-AE2C-BD57794EC2AA}" type="pres">
      <dgm:prSet presAssocID="{9C93DB28-910D-2F42-852F-F502FD72A3A3}" presName="hierChild5" presStyleCnt="0"/>
      <dgm:spPr/>
    </dgm:pt>
    <dgm:pt modelId="{0DCB2117-8986-4541-AB4A-0DB88D7616E9}" type="pres">
      <dgm:prSet presAssocID="{6883C795-4B7D-4648-872C-A80E2C499AC3}" presName="Name37" presStyleLbl="parChTrans1D3" presStyleIdx="9" presStyleCnt="14"/>
      <dgm:spPr/>
    </dgm:pt>
    <dgm:pt modelId="{ED253D8E-0FFF-D243-A767-1F8AEC76CA64}" type="pres">
      <dgm:prSet presAssocID="{BF00E1C9-6DAB-0D43-BA6A-23596B3F6D7D}" presName="hierRoot2" presStyleCnt="0">
        <dgm:presLayoutVars>
          <dgm:hierBranch val="init"/>
        </dgm:presLayoutVars>
      </dgm:prSet>
      <dgm:spPr/>
    </dgm:pt>
    <dgm:pt modelId="{FD86CCC9-9C79-7148-A642-AEE07213DB60}" type="pres">
      <dgm:prSet presAssocID="{BF00E1C9-6DAB-0D43-BA6A-23596B3F6D7D}" presName="rootComposite" presStyleCnt="0"/>
      <dgm:spPr/>
    </dgm:pt>
    <dgm:pt modelId="{788DB059-E388-2B4A-B12B-3F70A3637172}" type="pres">
      <dgm:prSet presAssocID="{BF00E1C9-6DAB-0D43-BA6A-23596B3F6D7D}" presName="rootText" presStyleLbl="node3" presStyleIdx="9" presStyleCnt="14">
        <dgm:presLayoutVars>
          <dgm:chPref val="3"/>
        </dgm:presLayoutVars>
      </dgm:prSet>
      <dgm:spPr/>
    </dgm:pt>
    <dgm:pt modelId="{2072AAF9-E397-3749-8457-0C8F7494FF89}" type="pres">
      <dgm:prSet presAssocID="{BF00E1C9-6DAB-0D43-BA6A-23596B3F6D7D}" presName="rootConnector" presStyleLbl="node3" presStyleIdx="9" presStyleCnt="14"/>
      <dgm:spPr/>
    </dgm:pt>
    <dgm:pt modelId="{B953B527-83C4-1E49-B715-9017E0F4819D}" type="pres">
      <dgm:prSet presAssocID="{BF00E1C9-6DAB-0D43-BA6A-23596B3F6D7D}" presName="hierChild4" presStyleCnt="0"/>
      <dgm:spPr/>
    </dgm:pt>
    <dgm:pt modelId="{9A964171-1EC9-D141-9FEE-A383028FAF22}" type="pres">
      <dgm:prSet presAssocID="{BF00E1C9-6DAB-0D43-BA6A-23596B3F6D7D}" presName="hierChild5" presStyleCnt="0"/>
      <dgm:spPr/>
    </dgm:pt>
    <dgm:pt modelId="{46D6058F-6812-2340-A25A-0E23BBF65DA8}" type="pres">
      <dgm:prSet presAssocID="{95CBE08F-81FD-F34B-90BE-B6CCF7E04735}" presName="hierChild5" presStyleCnt="0"/>
      <dgm:spPr/>
    </dgm:pt>
    <dgm:pt modelId="{D33C6935-B7A6-9049-AB25-4C85BF70C578}" type="pres">
      <dgm:prSet presAssocID="{673F54BE-5272-C24C-8687-80CDF550DBBB}" presName="Name37" presStyleLbl="parChTrans1D2" presStyleIdx="5" presStyleCnt="6"/>
      <dgm:spPr/>
    </dgm:pt>
    <dgm:pt modelId="{B2BD190F-5C66-4D42-B204-84F5EBA8F0DA}" type="pres">
      <dgm:prSet presAssocID="{78032B9E-FEB1-8649-888E-109D5A7F5555}" presName="hierRoot2" presStyleCnt="0">
        <dgm:presLayoutVars>
          <dgm:hierBranch val="init"/>
        </dgm:presLayoutVars>
      </dgm:prSet>
      <dgm:spPr/>
    </dgm:pt>
    <dgm:pt modelId="{B47C16FC-B777-B348-84A8-4F731A401380}" type="pres">
      <dgm:prSet presAssocID="{78032B9E-FEB1-8649-888E-109D5A7F5555}" presName="rootComposite" presStyleCnt="0"/>
      <dgm:spPr/>
    </dgm:pt>
    <dgm:pt modelId="{86AF3C6A-21A7-7148-8C9D-A5ECBD5B1136}" type="pres">
      <dgm:prSet presAssocID="{78032B9E-FEB1-8649-888E-109D5A7F5555}" presName="rootText" presStyleLbl="node2" presStyleIdx="5" presStyleCnt="6">
        <dgm:presLayoutVars>
          <dgm:chPref val="3"/>
        </dgm:presLayoutVars>
      </dgm:prSet>
      <dgm:spPr/>
      <dgm:t>
        <a:bodyPr/>
        <a:lstStyle/>
        <a:p>
          <a:endParaRPr lang="en-US"/>
        </a:p>
      </dgm:t>
    </dgm:pt>
    <dgm:pt modelId="{C1F3E8F2-D0D9-9943-A25C-6C8062F479F1}" type="pres">
      <dgm:prSet presAssocID="{78032B9E-FEB1-8649-888E-109D5A7F5555}" presName="rootConnector" presStyleLbl="node2" presStyleIdx="5" presStyleCnt="6"/>
      <dgm:spPr/>
    </dgm:pt>
    <dgm:pt modelId="{7AFE1675-D2F4-E44E-B8EC-12260C5A0E27}" type="pres">
      <dgm:prSet presAssocID="{78032B9E-FEB1-8649-888E-109D5A7F5555}" presName="hierChild4" presStyleCnt="0"/>
      <dgm:spPr/>
    </dgm:pt>
    <dgm:pt modelId="{2846E765-1346-C64C-8D7A-15E8846374EC}" type="pres">
      <dgm:prSet presAssocID="{A17391CF-F603-E84D-A4D2-0F07E146E153}" presName="Name37" presStyleLbl="parChTrans1D3" presStyleIdx="10" presStyleCnt="14"/>
      <dgm:spPr/>
    </dgm:pt>
    <dgm:pt modelId="{21A39BA4-3D0D-FE48-9FA6-2523BF2E09CC}" type="pres">
      <dgm:prSet presAssocID="{7BE2F132-DEAF-604E-96E8-336F2857B8C6}" presName="hierRoot2" presStyleCnt="0">
        <dgm:presLayoutVars>
          <dgm:hierBranch val="init"/>
        </dgm:presLayoutVars>
      </dgm:prSet>
      <dgm:spPr/>
    </dgm:pt>
    <dgm:pt modelId="{E7C2B8DF-DF43-9444-84EF-80F59B607448}" type="pres">
      <dgm:prSet presAssocID="{7BE2F132-DEAF-604E-96E8-336F2857B8C6}" presName="rootComposite" presStyleCnt="0"/>
      <dgm:spPr/>
    </dgm:pt>
    <dgm:pt modelId="{B591493F-C401-CC41-BCE7-63441A51FA17}" type="pres">
      <dgm:prSet presAssocID="{7BE2F132-DEAF-604E-96E8-336F2857B8C6}" presName="rootText" presStyleLbl="node3" presStyleIdx="10" presStyleCnt="14">
        <dgm:presLayoutVars>
          <dgm:chPref val="3"/>
        </dgm:presLayoutVars>
      </dgm:prSet>
      <dgm:spPr/>
      <dgm:t>
        <a:bodyPr/>
        <a:lstStyle/>
        <a:p>
          <a:endParaRPr lang="en-US"/>
        </a:p>
      </dgm:t>
    </dgm:pt>
    <dgm:pt modelId="{A38C00C4-909C-F44D-96E7-55D72A47FFF5}" type="pres">
      <dgm:prSet presAssocID="{7BE2F132-DEAF-604E-96E8-336F2857B8C6}" presName="rootConnector" presStyleLbl="node3" presStyleIdx="10" presStyleCnt="14"/>
      <dgm:spPr/>
    </dgm:pt>
    <dgm:pt modelId="{89709D14-BDE9-AF48-BDE2-2ADC520D82C4}" type="pres">
      <dgm:prSet presAssocID="{7BE2F132-DEAF-604E-96E8-336F2857B8C6}" presName="hierChild4" presStyleCnt="0"/>
      <dgm:spPr/>
    </dgm:pt>
    <dgm:pt modelId="{DB3AF579-5E64-4744-AFC4-B9962A822A80}" type="pres">
      <dgm:prSet presAssocID="{7BE2F132-DEAF-604E-96E8-336F2857B8C6}" presName="hierChild5" presStyleCnt="0"/>
      <dgm:spPr/>
    </dgm:pt>
    <dgm:pt modelId="{4CDE6F57-8FAD-F747-A5F8-0A0EEF3FCE3C}" type="pres">
      <dgm:prSet presAssocID="{60FF925B-3ACD-A243-B6CB-70F8552C6499}" presName="Name37" presStyleLbl="parChTrans1D3" presStyleIdx="11" presStyleCnt="14"/>
      <dgm:spPr/>
    </dgm:pt>
    <dgm:pt modelId="{E0627911-E8AC-AA4D-9A20-F35E266EDACE}" type="pres">
      <dgm:prSet presAssocID="{100C4B19-3C97-BE45-930C-6F66C816E420}" presName="hierRoot2" presStyleCnt="0">
        <dgm:presLayoutVars>
          <dgm:hierBranch val="init"/>
        </dgm:presLayoutVars>
      </dgm:prSet>
      <dgm:spPr/>
    </dgm:pt>
    <dgm:pt modelId="{3F80594D-607B-3445-9C04-FBCD11D4ABEE}" type="pres">
      <dgm:prSet presAssocID="{100C4B19-3C97-BE45-930C-6F66C816E420}" presName="rootComposite" presStyleCnt="0"/>
      <dgm:spPr/>
    </dgm:pt>
    <dgm:pt modelId="{48AEB0D7-3FAB-7540-B761-1202729B50F3}" type="pres">
      <dgm:prSet presAssocID="{100C4B19-3C97-BE45-930C-6F66C816E420}" presName="rootText" presStyleLbl="node3" presStyleIdx="11" presStyleCnt="14">
        <dgm:presLayoutVars>
          <dgm:chPref val="3"/>
        </dgm:presLayoutVars>
      </dgm:prSet>
      <dgm:spPr/>
      <dgm:t>
        <a:bodyPr/>
        <a:lstStyle/>
        <a:p>
          <a:endParaRPr lang="en-US"/>
        </a:p>
      </dgm:t>
    </dgm:pt>
    <dgm:pt modelId="{A6C1B966-7804-314D-81AE-54975E1F33F0}" type="pres">
      <dgm:prSet presAssocID="{100C4B19-3C97-BE45-930C-6F66C816E420}" presName="rootConnector" presStyleLbl="node3" presStyleIdx="11" presStyleCnt="14"/>
      <dgm:spPr/>
    </dgm:pt>
    <dgm:pt modelId="{32444F44-5362-BD4F-8B8C-699A10DCF5EA}" type="pres">
      <dgm:prSet presAssocID="{100C4B19-3C97-BE45-930C-6F66C816E420}" presName="hierChild4" presStyleCnt="0"/>
      <dgm:spPr/>
    </dgm:pt>
    <dgm:pt modelId="{4BE375AD-CC14-1D47-A179-C2EA43CA53CE}" type="pres">
      <dgm:prSet presAssocID="{100C4B19-3C97-BE45-930C-6F66C816E420}" presName="hierChild5" presStyleCnt="0"/>
      <dgm:spPr/>
    </dgm:pt>
    <dgm:pt modelId="{80F3E4FE-E9DB-444E-A9B6-367A3F10D602}" type="pres">
      <dgm:prSet presAssocID="{BEB840DC-9A8A-A641-B53A-C07A09DA2724}" presName="Name37" presStyleLbl="parChTrans1D3" presStyleIdx="12" presStyleCnt="14"/>
      <dgm:spPr/>
    </dgm:pt>
    <dgm:pt modelId="{876AD1FB-E302-AC4B-BA1A-49F933A88AFF}" type="pres">
      <dgm:prSet presAssocID="{6DB2509C-6EEE-334C-87E8-D41579EB7E8B}" presName="hierRoot2" presStyleCnt="0">
        <dgm:presLayoutVars>
          <dgm:hierBranch val="init"/>
        </dgm:presLayoutVars>
      </dgm:prSet>
      <dgm:spPr/>
    </dgm:pt>
    <dgm:pt modelId="{8329C5FE-27D6-E147-AAA7-0B7F44510D9C}" type="pres">
      <dgm:prSet presAssocID="{6DB2509C-6EEE-334C-87E8-D41579EB7E8B}" presName="rootComposite" presStyleCnt="0"/>
      <dgm:spPr/>
    </dgm:pt>
    <dgm:pt modelId="{D3823D2F-960D-C048-B684-3D2EE6D5ED5B}" type="pres">
      <dgm:prSet presAssocID="{6DB2509C-6EEE-334C-87E8-D41579EB7E8B}" presName="rootText" presStyleLbl="node3" presStyleIdx="12" presStyleCnt="14">
        <dgm:presLayoutVars>
          <dgm:chPref val="3"/>
        </dgm:presLayoutVars>
      </dgm:prSet>
      <dgm:spPr/>
    </dgm:pt>
    <dgm:pt modelId="{47F6B0E1-3204-8749-9AB9-CB2E39B0FB9A}" type="pres">
      <dgm:prSet presAssocID="{6DB2509C-6EEE-334C-87E8-D41579EB7E8B}" presName="rootConnector" presStyleLbl="node3" presStyleIdx="12" presStyleCnt="14"/>
      <dgm:spPr/>
    </dgm:pt>
    <dgm:pt modelId="{ADFD0FDF-6B3C-8E49-AD83-12756DE55122}" type="pres">
      <dgm:prSet presAssocID="{6DB2509C-6EEE-334C-87E8-D41579EB7E8B}" presName="hierChild4" presStyleCnt="0"/>
      <dgm:spPr/>
    </dgm:pt>
    <dgm:pt modelId="{FF723B6B-C905-6044-A1B8-9623CB05D1F4}" type="pres">
      <dgm:prSet presAssocID="{6DB2509C-6EEE-334C-87E8-D41579EB7E8B}" presName="hierChild5" presStyleCnt="0"/>
      <dgm:spPr/>
    </dgm:pt>
    <dgm:pt modelId="{92FC76EC-F69D-7D48-8943-392EBE85B194}" type="pres">
      <dgm:prSet presAssocID="{11B8018B-06D9-954E-94FB-03F0FFE611EA}" presName="Name37" presStyleLbl="parChTrans1D3" presStyleIdx="13" presStyleCnt="14"/>
      <dgm:spPr/>
    </dgm:pt>
    <dgm:pt modelId="{7302C857-27ED-4E4A-9ACA-9BFBEF90772E}" type="pres">
      <dgm:prSet presAssocID="{1BB707FD-5A91-7B46-BE07-18E4E2C01D9B}" presName="hierRoot2" presStyleCnt="0">
        <dgm:presLayoutVars>
          <dgm:hierBranch val="init"/>
        </dgm:presLayoutVars>
      </dgm:prSet>
      <dgm:spPr/>
    </dgm:pt>
    <dgm:pt modelId="{F0688D27-997C-B34A-8BF9-98138E226589}" type="pres">
      <dgm:prSet presAssocID="{1BB707FD-5A91-7B46-BE07-18E4E2C01D9B}" presName="rootComposite" presStyleCnt="0"/>
      <dgm:spPr/>
    </dgm:pt>
    <dgm:pt modelId="{7402ACA7-6EA5-2044-8976-E179E338A223}" type="pres">
      <dgm:prSet presAssocID="{1BB707FD-5A91-7B46-BE07-18E4E2C01D9B}" presName="rootText" presStyleLbl="node3" presStyleIdx="13" presStyleCnt="14">
        <dgm:presLayoutVars>
          <dgm:chPref val="3"/>
        </dgm:presLayoutVars>
      </dgm:prSet>
      <dgm:spPr/>
      <dgm:t>
        <a:bodyPr/>
        <a:lstStyle/>
        <a:p>
          <a:endParaRPr lang="en-US"/>
        </a:p>
      </dgm:t>
    </dgm:pt>
    <dgm:pt modelId="{34B38933-77BB-CB4B-8585-15E783063BE6}" type="pres">
      <dgm:prSet presAssocID="{1BB707FD-5A91-7B46-BE07-18E4E2C01D9B}" presName="rootConnector" presStyleLbl="node3" presStyleIdx="13" presStyleCnt="14"/>
      <dgm:spPr/>
    </dgm:pt>
    <dgm:pt modelId="{3833F03A-334E-C24C-BD86-075E50E1E3F8}" type="pres">
      <dgm:prSet presAssocID="{1BB707FD-5A91-7B46-BE07-18E4E2C01D9B}" presName="hierChild4" presStyleCnt="0"/>
      <dgm:spPr/>
    </dgm:pt>
    <dgm:pt modelId="{6FE65535-5328-8146-80E2-CF0DDFEDE284}" type="pres">
      <dgm:prSet presAssocID="{1BB707FD-5A91-7B46-BE07-18E4E2C01D9B}" presName="hierChild5" presStyleCnt="0"/>
      <dgm:spPr/>
    </dgm:pt>
    <dgm:pt modelId="{BAEFF1E6-E065-0B42-A861-D3EB463433DB}" type="pres">
      <dgm:prSet presAssocID="{78032B9E-FEB1-8649-888E-109D5A7F5555}" presName="hierChild5" presStyleCnt="0"/>
      <dgm:spPr/>
    </dgm:pt>
    <dgm:pt modelId="{CBD10512-DF26-DF47-8EA6-5368984C7780}" type="pres">
      <dgm:prSet presAssocID="{5FA1D190-ADD3-D247-8F41-230A32AC9E13}" presName="hierChild3" presStyleCnt="0"/>
      <dgm:spPr/>
    </dgm:pt>
  </dgm:ptLst>
  <dgm:cxnLst>
    <dgm:cxn modelId="{DAF4BE9A-92E1-BC4A-B14F-10CC628054E5}" type="presOf" srcId="{FB9D4697-3F0D-E74E-9F61-069BB14A8072}" destId="{9445D6EB-7487-FD47-9131-F47465312D89}" srcOrd="0" destOrd="0" presId="urn:microsoft.com/office/officeart/2005/8/layout/orgChart1"/>
    <dgm:cxn modelId="{DC264C12-C4E6-DC42-8A66-B0C73A90B836}" srcId="{5FA1D190-ADD3-D247-8F41-230A32AC9E13}" destId="{A8D96DA4-2E41-7E4C-94BD-1E277BE457F3}" srcOrd="0" destOrd="0" parTransId="{FB9D4697-3F0D-E74E-9F61-069BB14A8072}" sibTransId="{7408B45C-73F8-814B-B706-CD3E9E25D04B}"/>
    <dgm:cxn modelId="{F4DA775B-2A49-C840-98A2-DBC301D71F3B}" type="presOf" srcId="{FCCF7262-95FC-1041-A5D6-2D7B31D2B4D7}" destId="{EEF44091-C79A-4941-A16B-9AF91860C3E1}" srcOrd="0" destOrd="0" presId="urn:microsoft.com/office/officeart/2005/8/layout/orgChart1"/>
    <dgm:cxn modelId="{58D70C45-DEA2-9E44-88D1-2343C6093C01}" type="presOf" srcId="{5FA1D190-ADD3-D247-8F41-230A32AC9E13}" destId="{94FBDDA5-3394-D746-AF36-ACF0BADC8CB1}" srcOrd="0" destOrd="0" presId="urn:microsoft.com/office/officeart/2005/8/layout/orgChart1"/>
    <dgm:cxn modelId="{710DED44-FB0E-8E4D-AE46-0AC61878276C}" type="presOf" srcId="{6DB2509C-6EEE-334C-87E8-D41579EB7E8B}" destId="{D3823D2F-960D-C048-B684-3D2EE6D5ED5B}" srcOrd="0" destOrd="0" presId="urn:microsoft.com/office/officeart/2005/8/layout/orgChart1"/>
    <dgm:cxn modelId="{99B196FE-6D97-C54A-8BC7-1EB3B1F70A26}" srcId="{78032B9E-FEB1-8649-888E-109D5A7F5555}" destId="{6DB2509C-6EEE-334C-87E8-D41579EB7E8B}" srcOrd="2" destOrd="0" parTransId="{BEB840DC-9A8A-A641-B53A-C07A09DA2724}" sibTransId="{C04A6622-F3E9-4D4F-9C45-74048A85807D}"/>
    <dgm:cxn modelId="{D223E040-5519-8B48-9054-8CB7FED10CF2}" type="presOf" srcId="{31DCDF8A-6F85-7E4F-8E17-F23D7CA2AEB1}" destId="{8931458D-71FB-3247-8D85-3AA2DA66A402}" srcOrd="0" destOrd="0" presId="urn:microsoft.com/office/officeart/2005/8/layout/orgChart1"/>
    <dgm:cxn modelId="{FE9BA957-F5E8-2D4F-BEE3-0FF723B4EF54}" type="presOf" srcId="{25E2A670-3DBA-F149-91B7-539EFB6862BF}" destId="{DDE39144-4617-4A43-9083-FA9651908C21}" srcOrd="1" destOrd="0" presId="urn:microsoft.com/office/officeart/2005/8/layout/orgChart1"/>
    <dgm:cxn modelId="{744B53C9-3EC0-CA4F-8C16-417AFF2F59FF}" srcId="{5E0087BC-C54E-374F-92D2-031DF67AA08C}" destId="{B6FD47C6-3BAC-E443-9C18-3C93771A6251}" srcOrd="0" destOrd="0" parTransId="{D6C24D8F-CC35-AD49-A6A3-B2F80063215B}" sibTransId="{BF4997ED-3DBA-DC44-9CEA-54AD00A2092F}"/>
    <dgm:cxn modelId="{1542EE63-85A5-D940-AA83-D00C2C389A85}" type="presOf" srcId="{673F54BE-5272-C24C-8687-80CDF550DBBB}" destId="{D33C6935-B7A6-9049-AB25-4C85BF70C578}" srcOrd="0" destOrd="0" presId="urn:microsoft.com/office/officeart/2005/8/layout/orgChart1"/>
    <dgm:cxn modelId="{014DF218-9FEC-2440-B5BD-DD161E197084}" srcId="{5FA1D190-ADD3-D247-8F41-230A32AC9E13}" destId="{09827D2B-A597-6147-8599-9D94DC2A8095}" srcOrd="2" destOrd="0" parTransId="{EE82B075-7E42-1D43-9BDC-D3AC8AA19380}" sibTransId="{72CF9E18-88EF-9D48-890A-93AB00C41399}"/>
    <dgm:cxn modelId="{6BB65AAF-AEFA-5943-8E77-5DC8B0948D1D}" type="presOf" srcId="{3999E5F7-DE6C-A247-BC2A-C7C4502609F0}" destId="{BE19C577-AED5-6E4C-A41F-FB94D944C266}" srcOrd="1" destOrd="0" presId="urn:microsoft.com/office/officeart/2005/8/layout/orgChart1"/>
    <dgm:cxn modelId="{AF71F4E0-BDE4-F544-96A0-90D1F21CDFF7}" srcId="{5FA1D190-ADD3-D247-8F41-230A32AC9E13}" destId="{5E0087BC-C54E-374F-92D2-031DF67AA08C}" srcOrd="3" destOrd="0" parTransId="{46E9EAA0-95D6-A24C-8344-95A9DD8EFA7E}" sibTransId="{22F5FB09-37FA-244B-BAC3-FE8B205EF174}"/>
    <dgm:cxn modelId="{8BA3E328-47CE-124A-BE2C-93F04E52DA03}" type="presOf" srcId="{B8C15C4D-42FF-154B-9422-540976E88060}" destId="{961DE53C-9553-7540-AF31-9F97273FB087}" srcOrd="0" destOrd="0" presId="urn:microsoft.com/office/officeart/2005/8/layout/orgChart1"/>
    <dgm:cxn modelId="{57EE0084-1771-AD49-9188-510326FE4A9E}" type="presOf" srcId="{C4F609C3-FBF3-FF46-890C-67BB0C56B6DC}" destId="{CA3415F5-F78C-3246-98F5-9105AC188EFB}" srcOrd="1" destOrd="0" presId="urn:microsoft.com/office/officeart/2005/8/layout/orgChart1"/>
    <dgm:cxn modelId="{8A72B212-A76D-824A-87CA-E461331716F4}" srcId="{95CBE08F-81FD-F34B-90BE-B6CCF7E04735}" destId="{BF00E1C9-6DAB-0D43-BA6A-23596B3F6D7D}" srcOrd="1" destOrd="0" parTransId="{6883C795-4B7D-4648-872C-A80E2C499AC3}" sibTransId="{D92D9A7A-4408-5940-A8EF-5B69141AFFE9}"/>
    <dgm:cxn modelId="{91DCA0BF-EDAB-2648-B067-D1A69E188D0C}" type="presOf" srcId="{60FF925B-3ACD-A243-B6CB-70F8552C6499}" destId="{4CDE6F57-8FAD-F747-A5F8-0A0EEF3FCE3C}" srcOrd="0" destOrd="0" presId="urn:microsoft.com/office/officeart/2005/8/layout/orgChart1"/>
    <dgm:cxn modelId="{A5258CA1-97A5-064A-BEC6-25D3125C3A4C}" type="presOf" srcId="{78032B9E-FEB1-8649-888E-109D5A7F5555}" destId="{86AF3C6A-21A7-7148-8C9D-A5ECBD5B1136}" srcOrd="0" destOrd="0" presId="urn:microsoft.com/office/officeart/2005/8/layout/orgChart1"/>
    <dgm:cxn modelId="{31155E4B-7C1D-C447-B1AD-4A47D5D019F6}" srcId="{A8D96DA4-2E41-7E4C-94BD-1E277BE457F3}" destId="{3999E5F7-DE6C-A247-BC2A-C7C4502609F0}" srcOrd="0" destOrd="0" parTransId="{D59FF1EB-7839-F143-9122-893A38BDDF40}" sibTransId="{B048687F-8E3A-6C47-8BC5-1F66710D7DBC}"/>
    <dgm:cxn modelId="{B4A0655A-AE74-594C-8A63-C40D19902012}" srcId="{5E0087BC-C54E-374F-92D2-031DF67AA08C}" destId="{25E2A670-3DBA-F149-91B7-539EFB6862BF}" srcOrd="1" destOrd="0" parTransId="{D6C55328-07A3-AB46-AE7C-4F9EE3455125}" sibTransId="{495D5FA0-D032-614F-B86A-56B50060D229}"/>
    <dgm:cxn modelId="{244C9EF1-E606-2240-A25C-4329F3BB049B}" srcId="{09827D2B-A597-6147-8599-9D94DC2A8095}" destId="{92376C9D-3605-5B44-B0D7-C4564941867A}" srcOrd="1" destOrd="0" parTransId="{BF195805-49A4-EB41-BFDD-1944AC4497D1}" sibTransId="{D1E61EE0-144A-F84A-99FD-3B0DE36F8F8F}"/>
    <dgm:cxn modelId="{B704D3A3-E298-9C44-902D-23D075B9C759}" type="presOf" srcId="{B6FD47C6-3BAC-E443-9C18-3C93771A6251}" destId="{E86BBE3F-6E37-8141-AC3C-2173C54C12E4}" srcOrd="0" destOrd="0" presId="urn:microsoft.com/office/officeart/2005/8/layout/orgChart1"/>
    <dgm:cxn modelId="{38DAF3BA-08A6-0F4C-A17E-EE87C28ACCD8}" type="presOf" srcId="{100C4B19-3C97-BE45-930C-6F66C816E420}" destId="{48AEB0D7-3FAB-7540-B761-1202729B50F3}" srcOrd="0" destOrd="0" presId="urn:microsoft.com/office/officeart/2005/8/layout/orgChart1"/>
    <dgm:cxn modelId="{694855C5-8C9B-B644-B050-92A75985CB36}" type="presOf" srcId="{78032B9E-FEB1-8649-888E-109D5A7F5555}" destId="{C1F3E8F2-D0D9-9943-A25C-6C8062F479F1}" srcOrd="1" destOrd="0" presId="urn:microsoft.com/office/officeart/2005/8/layout/orgChart1"/>
    <dgm:cxn modelId="{07A1CA87-2203-334A-8F37-F162BFAEF25A}" type="presOf" srcId="{D6B9E911-F4ED-2E4B-8497-1B71C4A9F47E}" destId="{2511066B-2F78-4A40-B0B0-DBE2E3DFDF2A}" srcOrd="0" destOrd="0" presId="urn:microsoft.com/office/officeart/2005/8/layout/orgChart1"/>
    <dgm:cxn modelId="{6078314C-E45C-4F43-B7CD-D3EBF6DB7142}" srcId="{5FA1D190-ADD3-D247-8F41-230A32AC9E13}" destId="{F0A4D8C2-941D-824D-92A7-B94F8E18CFE5}" srcOrd="1" destOrd="0" parTransId="{FCCF7262-95FC-1041-A5D6-2D7B31D2B4D7}" sibTransId="{FE328B23-7697-DE4C-A9E5-E9F6092E2A8C}"/>
    <dgm:cxn modelId="{B8AC99DD-DE9D-4C4D-B466-2DF0DCCCD27E}" type="presOf" srcId="{7BE2F132-DEAF-604E-96E8-336F2857B8C6}" destId="{B591493F-C401-CC41-BCE7-63441A51FA17}" srcOrd="0" destOrd="0" presId="urn:microsoft.com/office/officeart/2005/8/layout/orgChart1"/>
    <dgm:cxn modelId="{A89C7E7B-B6A7-C44E-BEFC-9B4B4AD18D92}" srcId="{F0A4D8C2-941D-824D-92A7-B94F8E18CFE5}" destId="{E640BEC5-B77D-5B4F-B212-1240F05B292C}" srcOrd="0" destOrd="0" parTransId="{D6B9E911-F4ED-2E4B-8497-1B71C4A9F47E}" sibTransId="{F6D176A8-98BE-F241-9369-8428D0A6B5D9}"/>
    <dgm:cxn modelId="{8033356D-1641-E344-80B3-7AB300C30A73}" type="presOf" srcId="{1BB707FD-5A91-7B46-BE07-18E4E2C01D9B}" destId="{34B38933-77BB-CB4B-8585-15E783063BE6}" srcOrd="1" destOrd="0" presId="urn:microsoft.com/office/officeart/2005/8/layout/orgChart1"/>
    <dgm:cxn modelId="{68152BEC-F9FC-E04F-A123-44CE711C46F2}" type="presOf" srcId="{BD80A521-898C-1148-9DD4-006F1BAED5F8}" destId="{6909E02E-B317-CC4B-BD5E-3125D67E2F7A}" srcOrd="0" destOrd="0" presId="urn:microsoft.com/office/officeart/2005/8/layout/orgChart1"/>
    <dgm:cxn modelId="{515CFBEB-F86C-2F41-9DC7-AD69FEFCEF7F}" type="presOf" srcId="{3999E5F7-DE6C-A247-BC2A-C7C4502609F0}" destId="{5E7C5ADD-4248-524A-A5C6-1D7ECA9A963A}" srcOrd="0" destOrd="0" presId="urn:microsoft.com/office/officeart/2005/8/layout/orgChart1"/>
    <dgm:cxn modelId="{997E2463-1C26-5440-AE71-38C7CF70A57A}" type="presOf" srcId="{BF00E1C9-6DAB-0D43-BA6A-23596B3F6D7D}" destId="{2072AAF9-E397-3749-8457-0C8F7494FF89}" srcOrd="1" destOrd="0" presId="urn:microsoft.com/office/officeart/2005/8/layout/orgChart1"/>
    <dgm:cxn modelId="{672B0FD2-ED77-274E-8DCA-B72E397F89A6}" type="presOf" srcId="{100C4B19-3C97-BE45-930C-6F66C816E420}" destId="{A6C1B966-7804-314D-81AE-54975E1F33F0}" srcOrd="1" destOrd="0" presId="urn:microsoft.com/office/officeart/2005/8/layout/orgChart1"/>
    <dgm:cxn modelId="{D40F4B8F-9158-B848-B72B-3164BF908900}" type="presOf" srcId="{E640BEC5-B77D-5B4F-B212-1240F05B292C}" destId="{6B1AA75D-C961-C44C-BFB7-F1CF91E4D06D}" srcOrd="1" destOrd="0" presId="urn:microsoft.com/office/officeart/2005/8/layout/orgChart1"/>
    <dgm:cxn modelId="{A150921D-A81B-6A46-A6A4-C6616C8ADB95}" type="presOf" srcId="{5FA1D190-ADD3-D247-8F41-230A32AC9E13}" destId="{913DFDC4-136C-4643-B532-08479C548F91}" srcOrd="1" destOrd="0" presId="urn:microsoft.com/office/officeart/2005/8/layout/orgChart1"/>
    <dgm:cxn modelId="{EFFA38DD-145C-5D4C-9B8E-8B460471450B}" srcId="{1D69F5FC-059E-6E48-ADD1-DAB5902613EB}" destId="{5FA1D190-ADD3-D247-8F41-230A32AC9E13}" srcOrd="0" destOrd="0" parTransId="{124E9216-3368-0645-A03A-86B3E60ED3E5}" sibTransId="{AB666D20-B7DA-6447-96A2-115520297409}"/>
    <dgm:cxn modelId="{889ACDEB-5F33-3B43-BECD-3095B7132038}" type="presOf" srcId="{D6C55328-07A3-AB46-AE7C-4F9EE3455125}" destId="{197FD02B-B6C2-8A45-AEF9-7279399BCC45}" srcOrd="0" destOrd="0" presId="urn:microsoft.com/office/officeart/2005/8/layout/orgChart1"/>
    <dgm:cxn modelId="{8F0155DD-E440-C34F-8C4F-FE0A01A11E20}" type="presOf" srcId="{95CBE08F-81FD-F34B-90BE-B6CCF7E04735}" destId="{E35BFC1B-02C8-9B49-B58F-A4D628515E97}" srcOrd="1" destOrd="0" presId="urn:microsoft.com/office/officeart/2005/8/layout/orgChart1"/>
    <dgm:cxn modelId="{A9AD85E4-04AE-3D49-B163-849531FCAD3E}" type="presOf" srcId="{93A9D99B-BBE8-DB4C-8D39-06909E162E04}" destId="{8B99A126-1CC3-6A40-B838-FD1E6B088C16}" srcOrd="1" destOrd="0" presId="urn:microsoft.com/office/officeart/2005/8/layout/orgChart1"/>
    <dgm:cxn modelId="{CCE9C058-6B93-7546-9C56-F371E91371DD}" srcId="{78032B9E-FEB1-8649-888E-109D5A7F5555}" destId="{100C4B19-3C97-BE45-930C-6F66C816E420}" srcOrd="1" destOrd="0" parTransId="{60FF925B-3ACD-A243-B6CB-70F8552C6499}" sibTransId="{AA5F9437-65BE-984A-B218-54661F135ED4}"/>
    <dgm:cxn modelId="{74629B37-450A-4C4B-A909-8F35C390F29F}" type="presOf" srcId="{1D69F5FC-059E-6E48-ADD1-DAB5902613EB}" destId="{82CDC168-4D13-C04D-A18A-52F09DA3261E}" srcOrd="0" destOrd="0" presId="urn:microsoft.com/office/officeart/2005/8/layout/orgChart1"/>
    <dgm:cxn modelId="{283661C8-1E67-D14A-B8EE-85349B2216B5}" type="presOf" srcId="{09827D2B-A597-6147-8599-9D94DC2A8095}" destId="{6C159541-A740-9740-9899-69EBD2AE8FEA}" srcOrd="0" destOrd="0" presId="urn:microsoft.com/office/officeart/2005/8/layout/orgChart1"/>
    <dgm:cxn modelId="{F87AE854-733D-614B-9056-1EC33F2FCBC5}" type="presOf" srcId="{92376C9D-3605-5B44-B0D7-C4564941867A}" destId="{B9A8C36B-C84B-9F4F-8F42-177E35B6199F}" srcOrd="0" destOrd="0" presId="urn:microsoft.com/office/officeart/2005/8/layout/orgChart1"/>
    <dgm:cxn modelId="{44AEF180-4503-224A-8646-143FF92A03AC}" type="presOf" srcId="{9C93DB28-910D-2F42-852F-F502FD72A3A3}" destId="{EF22C6A2-5B41-594F-9727-D3C7482B458D}" srcOrd="1" destOrd="0" presId="urn:microsoft.com/office/officeart/2005/8/layout/orgChart1"/>
    <dgm:cxn modelId="{CDD10848-2636-1D4F-B3BC-B7B9D55C7853}" type="presOf" srcId="{A8D96DA4-2E41-7E4C-94BD-1E277BE457F3}" destId="{3FCA3652-C8A3-FF48-81B6-23384D379329}" srcOrd="0" destOrd="0" presId="urn:microsoft.com/office/officeart/2005/8/layout/orgChart1"/>
    <dgm:cxn modelId="{ADA4379B-461E-B74C-8B2B-4B875EEC90E1}" type="presOf" srcId="{C4F609C3-FBF3-FF46-890C-67BB0C56B6DC}" destId="{83BF90EE-4C9B-2746-AC5D-55399D79B6CE}" srcOrd="0" destOrd="0" presId="urn:microsoft.com/office/officeart/2005/8/layout/orgChart1"/>
    <dgm:cxn modelId="{E04E7FB0-8C76-4F4A-B923-44100349AA64}" type="presOf" srcId="{5E0087BC-C54E-374F-92D2-031DF67AA08C}" destId="{CF4CE6E6-AAEC-3E4C-A2B0-7CA5BDA3120F}" srcOrd="1" destOrd="0" presId="urn:microsoft.com/office/officeart/2005/8/layout/orgChart1"/>
    <dgm:cxn modelId="{ED160FAD-8058-2646-A649-623243AE3661}" type="presOf" srcId="{F0A4D8C2-941D-824D-92A7-B94F8E18CFE5}" destId="{9D3BD70B-739B-8142-B88F-EE37E2F54CAF}" srcOrd="1" destOrd="0" presId="urn:microsoft.com/office/officeart/2005/8/layout/orgChart1"/>
    <dgm:cxn modelId="{470A6AEF-089E-DC41-8172-C09755FD7518}" type="presOf" srcId="{CAFC81EF-31BD-B842-BAF1-60AD362B0B3A}" destId="{6A85CD97-5E95-8E41-B5FE-272F6643871B}" srcOrd="0" destOrd="0" presId="urn:microsoft.com/office/officeart/2005/8/layout/orgChart1"/>
    <dgm:cxn modelId="{BEEBC51F-3E79-ED48-8330-58BF44AFD912}" type="presOf" srcId="{11B8018B-06D9-954E-94FB-03F0FFE611EA}" destId="{92FC76EC-F69D-7D48-8943-392EBE85B194}" srcOrd="0" destOrd="0" presId="urn:microsoft.com/office/officeart/2005/8/layout/orgChart1"/>
    <dgm:cxn modelId="{405AEAC9-A6DF-4345-9EA0-F24160179174}" srcId="{A8D96DA4-2E41-7E4C-94BD-1E277BE457F3}" destId="{C23F6888-69BA-E341-8F19-3F9F7F2A2431}" srcOrd="1" destOrd="0" parTransId="{BD80A521-898C-1148-9DD4-006F1BAED5F8}" sibTransId="{C73AE202-69DB-F744-A432-D0933969DF7D}"/>
    <dgm:cxn modelId="{62376D7E-06CE-F54E-8259-7721A5B36A07}" type="presOf" srcId="{6DB2509C-6EEE-334C-87E8-D41579EB7E8B}" destId="{47F6B0E1-3204-8749-9AB9-CB2E39B0FB9A}" srcOrd="1" destOrd="0" presId="urn:microsoft.com/office/officeart/2005/8/layout/orgChart1"/>
    <dgm:cxn modelId="{D1AD81F2-17E6-C143-A17A-7E026DF0CA37}" srcId="{78032B9E-FEB1-8649-888E-109D5A7F5555}" destId="{1BB707FD-5A91-7B46-BE07-18E4E2C01D9B}" srcOrd="3" destOrd="0" parTransId="{11B8018B-06D9-954E-94FB-03F0FFE611EA}" sibTransId="{C850DD19-EB0A-8E49-AAD7-A6CB3179BF0F}"/>
    <dgm:cxn modelId="{9CE5B696-A31B-E04A-AE68-8AB609FFDF2D}" type="presOf" srcId="{F0A4D8C2-941D-824D-92A7-B94F8E18CFE5}" destId="{8AF2462D-CC98-E342-8A39-68EA5A836977}" srcOrd="0" destOrd="0" presId="urn:microsoft.com/office/officeart/2005/8/layout/orgChart1"/>
    <dgm:cxn modelId="{C62F9F68-B6F9-9942-8AFF-E4F939D465C9}" srcId="{5FA1D190-ADD3-D247-8F41-230A32AC9E13}" destId="{78032B9E-FEB1-8649-888E-109D5A7F5555}" srcOrd="5" destOrd="0" parTransId="{673F54BE-5272-C24C-8687-80CDF550DBBB}" sibTransId="{1B72B0A4-C91A-734C-B799-30811521863B}"/>
    <dgm:cxn modelId="{A7293602-934F-304C-A8B4-FDCCE1F6FF38}" srcId="{78032B9E-FEB1-8649-888E-109D5A7F5555}" destId="{7BE2F132-DEAF-604E-96E8-336F2857B8C6}" srcOrd="0" destOrd="0" parTransId="{A17391CF-F603-E84D-A4D2-0F07E146E153}" sibTransId="{AED81A85-B977-3F43-9FEB-FED6C5D6D375}"/>
    <dgm:cxn modelId="{FDE06622-AFA7-C64D-8706-8DCC4262A4EB}" srcId="{F0A4D8C2-941D-824D-92A7-B94F8E18CFE5}" destId="{C4F609C3-FBF3-FF46-890C-67BB0C56B6DC}" srcOrd="1" destOrd="0" parTransId="{31DCDF8A-6F85-7E4F-8E17-F23D7CA2AEB1}" sibTransId="{AA013E9F-B80D-C64C-890A-4D0C963F52D2}"/>
    <dgm:cxn modelId="{0AB57F4B-A92C-1842-8DEB-24C39141A4DD}" srcId="{95CBE08F-81FD-F34B-90BE-B6CCF7E04735}" destId="{9C93DB28-910D-2F42-852F-F502FD72A3A3}" srcOrd="0" destOrd="0" parTransId="{4E01BF6E-F382-9848-9C9C-4A70FD276554}" sibTransId="{8C828381-9FF5-AE42-B791-5B853BE742C0}"/>
    <dgm:cxn modelId="{A19BFA4A-66FD-8A45-82B9-A0AD716E9F31}" type="presOf" srcId="{7BE2F132-DEAF-604E-96E8-336F2857B8C6}" destId="{A38C00C4-909C-F44D-96E7-55D72A47FFF5}" srcOrd="1" destOrd="0" presId="urn:microsoft.com/office/officeart/2005/8/layout/orgChart1"/>
    <dgm:cxn modelId="{17F7434F-A58C-264F-9AB2-2708D2C5FBC3}" type="presOf" srcId="{BF195805-49A4-EB41-BFDD-1944AC4497D1}" destId="{0AE56959-ACA7-E642-AEA9-CD71D67320A3}" srcOrd="0" destOrd="0" presId="urn:microsoft.com/office/officeart/2005/8/layout/orgChart1"/>
    <dgm:cxn modelId="{ED18B09F-32C0-0A4E-A8EF-258A3BAACE6E}" type="presOf" srcId="{BEB840DC-9A8A-A641-B53A-C07A09DA2724}" destId="{80F3E4FE-E9DB-444E-A9B6-367A3F10D602}" srcOrd="0" destOrd="0" presId="urn:microsoft.com/office/officeart/2005/8/layout/orgChart1"/>
    <dgm:cxn modelId="{E488510F-C77F-8C4E-93C5-E34150A99FBE}" type="presOf" srcId="{D59FF1EB-7839-F143-9122-893A38BDDF40}" destId="{15E7C8F8-FDDF-3B44-A54C-C84D744C7680}" srcOrd="0" destOrd="0" presId="urn:microsoft.com/office/officeart/2005/8/layout/orgChart1"/>
    <dgm:cxn modelId="{9CA4000B-1666-4844-AC43-3E40754E43FB}" type="presOf" srcId="{9C93DB28-910D-2F42-852F-F502FD72A3A3}" destId="{033C8DC0-1EEC-AE49-A755-73F12E0EF082}" srcOrd="0" destOrd="0" presId="urn:microsoft.com/office/officeart/2005/8/layout/orgChart1"/>
    <dgm:cxn modelId="{4CB540BF-D534-EA4B-8892-4BF8B27DDCFC}" type="presOf" srcId="{C23F6888-69BA-E341-8F19-3F9F7F2A2431}" destId="{C3AABEFC-3A11-084F-8960-87287457C712}" srcOrd="1" destOrd="0" presId="urn:microsoft.com/office/officeart/2005/8/layout/orgChart1"/>
    <dgm:cxn modelId="{373A676C-4A6E-794F-B902-0EF5482AE870}" type="presOf" srcId="{46E9EAA0-95D6-A24C-8344-95A9DD8EFA7E}" destId="{970C8A0E-78FD-4843-AFE6-D5B39DFF75AB}" srcOrd="0" destOrd="0" presId="urn:microsoft.com/office/officeart/2005/8/layout/orgChart1"/>
    <dgm:cxn modelId="{50B77F9C-834A-C64B-A9E6-0060174E2C52}" type="presOf" srcId="{93A9D99B-BBE8-DB4C-8D39-06909E162E04}" destId="{ECADBD73-16BE-1146-969F-30673E635BFF}" srcOrd="0" destOrd="0" presId="urn:microsoft.com/office/officeart/2005/8/layout/orgChart1"/>
    <dgm:cxn modelId="{C21F7703-259C-D343-8411-7D695A58BCCA}" type="presOf" srcId="{B6FD47C6-3BAC-E443-9C18-3C93771A6251}" destId="{43176B58-74FC-9241-A8FF-6C765F1C892F}" srcOrd="1" destOrd="0" presId="urn:microsoft.com/office/officeart/2005/8/layout/orgChart1"/>
    <dgm:cxn modelId="{77FF8C26-02F3-9D4A-BAB1-371B6C6A4D60}" type="presOf" srcId="{A8D96DA4-2E41-7E4C-94BD-1E277BE457F3}" destId="{2FDC9BB9-17BC-D947-A393-BDCCBD3157B4}" srcOrd="1" destOrd="0" presId="urn:microsoft.com/office/officeart/2005/8/layout/orgChart1"/>
    <dgm:cxn modelId="{919C23E4-5202-564C-A714-9362B61C5E8C}" type="presOf" srcId="{E640BEC5-B77D-5B4F-B212-1240F05B292C}" destId="{740522AB-0A64-9B46-9B07-7D2C40450108}" srcOrd="0" destOrd="0" presId="urn:microsoft.com/office/officeart/2005/8/layout/orgChart1"/>
    <dgm:cxn modelId="{790C9E19-F148-1A4F-B2C3-0C173ACFABB6}" type="presOf" srcId="{EE82B075-7E42-1D43-9BDC-D3AC8AA19380}" destId="{ABA95417-C0D0-7147-82A0-8E46C658C9A6}" srcOrd="0" destOrd="0" presId="urn:microsoft.com/office/officeart/2005/8/layout/orgChart1"/>
    <dgm:cxn modelId="{7008FCF7-94B3-1C4F-A545-C7E287D52A62}" type="presOf" srcId="{25E2A670-3DBA-F149-91B7-539EFB6862BF}" destId="{AAB90EB4-C3B1-5F49-A6EC-FEB1D1C6B8BA}" srcOrd="0" destOrd="0" presId="urn:microsoft.com/office/officeart/2005/8/layout/orgChart1"/>
    <dgm:cxn modelId="{DBC04618-D02F-BC47-AA96-BDACE132D99F}" type="presOf" srcId="{09827D2B-A597-6147-8599-9D94DC2A8095}" destId="{52DEADBD-440D-5B49-B8A7-EE489A79668F}" srcOrd="1" destOrd="0" presId="urn:microsoft.com/office/officeart/2005/8/layout/orgChart1"/>
    <dgm:cxn modelId="{1A1ACE21-AF5F-C84C-B48C-08EF629BEDD8}" type="presOf" srcId="{D6C24D8F-CC35-AD49-A6A3-B2F80063215B}" destId="{06E12AB7-67F2-3F46-B031-E895C1E8109F}" srcOrd="0" destOrd="0" presId="urn:microsoft.com/office/officeart/2005/8/layout/orgChart1"/>
    <dgm:cxn modelId="{CA957AA7-3593-8940-8A35-FD5AA8C00648}" type="presOf" srcId="{6883C795-4B7D-4648-872C-A80E2C499AC3}" destId="{0DCB2117-8986-4541-AB4A-0DB88D7616E9}" srcOrd="0" destOrd="0" presId="urn:microsoft.com/office/officeart/2005/8/layout/orgChart1"/>
    <dgm:cxn modelId="{A657D4BC-41D6-A640-AC67-18E35F35FCD5}" type="presOf" srcId="{C23F6888-69BA-E341-8F19-3F9F7F2A2431}" destId="{C26AB8B9-B038-E142-8C06-FC88AE40AD2B}" srcOrd="0" destOrd="0" presId="urn:microsoft.com/office/officeart/2005/8/layout/orgChart1"/>
    <dgm:cxn modelId="{B47D3463-B309-BB4A-920A-53CF9D2F7BA0}" type="presOf" srcId="{92376C9D-3605-5B44-B0D7-C4564941867A}" destId="{CA368E07-65FF-0A4C-9A0F-A68BFF6A48D7}" srcOrd="1" destOrd="0" presId="urn:microsoft.com/office/officeart/2005/8/layout/orgChart1"/>
    <dgm:cxn modelId="{EBF64867-C973-5142-89D8-082E5013EF1C}" type="presOf" srcId="{BF00E1C9-6DAB-0D43-BA6A-23596B3F6D7D}" destId="{788DB059-E388-2B4A-B12B-3F70A3637172}" srcOrd="0" destOrd="0" presId="urn:microsoft.com/office/officeart/2005/8/layout/orgChart1"/>
    <dgm:cxn modelId="{8B02EEE2-1968-5B48-A32C-E4290B8823C8}" srcId="{5FA1D190-ADD3-D247-8F41-230A32AC9E13}" destId="{95CBE08F-81FD-F34B-90BE-B6CCF7E04735}" srcOrd="4" destOrd="0" parTransId="{B8C15C4D-42FF-154B-9422-540976E88060}" sibTransId="{984B7A18-37C6-6C47-9DDC-783A4EEDF6BB}"/>
    <dgm:cxn modelId="{E4E480A9-9A23-7648-8BF9-6B69A537E7DB}" type="presOf" srcId="{5E0087BC-C54E-374F-92D2-031DF67AA08C}" destId="{CD2148AB-D44B-7148-B4AA-4C6EB7D56141}" srcOrd="0" destOrd="0" presId="urn:microsoft.com/office/officeart/2005/8/layout/orgChart1"/>
    <dgm:cxn modelId="{C8EA8FE7-C910-C642-8F62-81F05FF2AFC9}" type="presOf" srcId="{1BB707FD-5A91-7B46-BE07-18E4E2C01D9B}" destId="{7402ACA7-6EA5-2044-8976-E179E338A223}" srcOrd="0" destOrd="0" presId="urn:microsoft.com/office/officeart/2005/8/layout/orgChart1"/>
    <dgm:cxn modelId="{ADCA7536-9BDE-4545-AB0F-3AC07D5EA880}" type="presOf" srcId="{95CBE08F-81FD-F34B-90BE-B6CCF7E04735}" destId="{9B1F7CAD-73D4-AE4C-B3C1-36F3625A9B2C}" srcOrd="0" destOrd="0" presId="urn:microsoft.com/office/officeart/2005/8/layout/orgChart1"/>
    <dgm:cxn modelId="{943DA947-F3FD-3647-84DB-F6426AA1C886}" type="presOf" srcId="{4E01BF6E-F382-9848-9C9C-4A70FD276554}" destId="{868E5A55-78CE-3048-82D2-A578D3C9501A}" srcOrd="0" destOrd="0" presId="urn:microsoft.com/office/officeart/2005/8/layout/orgChart1"/>
    <dgm:cxn modelId="{A4223B27-AB22-594B-A87E-AA053BAA2984}" srcId="{09827D2B-A597-6147-8599-9D94DC2A8095}" destId="{93A9D99B-BBE8-DB4C-8D39-06909E162E04}" srcOrd="0" destOrd="0" parTransId="{CAFC81EF-31BD-B842-BAF1-60AD362B0B3A}" sibTransId="{55DDA618-969F-3949-B985-999B2ED42668}"/>
    <dgm:cxn modelId="{4F35D2EE-BE54-C94B-87C2-53118432077E}" type="presOf" srcId="{A17391CF-F603-E84D-A4D2-0F07E146E153}" destId="{2846E765-1346-C64C-8D7A-15E8846374EC}" srcOrd="0" destOrd="0" presId="urn:microsoft.com/office/officeart/2005/8/layout/orgChart1"/>
    <dgm:cxn modelId="{4892298F-CBA5-E445-A1BD-B7ADF913DA2C}" type="presParOf" srcId="{82CDC168-4D13-C04D-A18A-52F09DA3261E}" destId="{CE9B1C0C-24E6-F649-8A7E-F55DD6080C5B}" srcOrd="0" destOrd="0" presId="urn:microsoft.com/office/officeart/2005/8/layout/orgChart1"/>
    <dgm:cxn modelId="{D9C7E0AB-8B10-8C43-86BB-55528CDD602C}" type="presParOf" srcId="{CE9B1C0C-24E6-F649-8A7E-F55DD6080C5B}" destId="{11F87569-C970-D34B-8593-1BA8379C3F11}" srcOrd="0" destOrd="0" presId="urn:microsoft.com/office/officeart/2005/8/layout/orgChart1"/>
    <dgm:cxn modelId="{AFE3C136-A2CA-7746-B2F4-79287D785F6A}" type="presParOf" srcId="{11F87569-C970-D34B-8593-1BA8379C3F11}" destId="{94FBDDA5-3394-D746-AF36-ACF0BADC8CB1}" srcOrd="0" destOrd="0" presId="urn:microsoft.com/office/officeart/2005/8/layout/orgChart1"/>
    <dgm:cxn modelId="{633A4D20-E40B-A94D-B1BE-EBC284F70080}" type="presParOf" srcId="{11F87569-C970-D34B-8593-1BA8379C3F11}" destId="{913DFDC4-136C-4643-B532-08479C548F91}" srcOrd="1" destOrd="0" presId="urn:microsoft.com/office/officeart/2005/8/layout/orgChart1"/>
    <dgm:cxn modelId="{AB49A542-FECF-9B48-9515-FDE2A2A67A4A}" type="presParOf" srcId="{CE9B1C0C-24E6-F649-8A7E-F55DD6080C5B}" destId="{25B6C6C5-5304-A94C-995B-2F3F55F8B8B2}" srcOrd="1" destOrd="0" presId="urn:microsoft.com/office/officeart/2005/8/layout/orgChart1"/>
    <dgm:cxn modelId="{986AEBCA-7FC0-C74B-80DF-2ACA69C50202}" type="presParOf" srcId="{25B6C6C5-5304-A94C-995B-2F3F55F8B8B2}" destId="{9445D6EB-7487-FD47-9131-F47465312D89}" srcOrd="0" destOrd="0" presId="urn:microsoft.com/office/officeart/2005/8/layout/orgChart1"/>
    <dgm:cxn modelId="{4AF1049C-4831-E047-A0DF-9F252629DA4D}" type="presParOf" srcId="{25B6C6C5-5304-A94C-995B-2F3F55F8B8B2}" destId="{6FDF7D16-8C1A-9840-93D6-AC6AD0958422}" srcOrd="1" destOrd="0" presId="urn:microsoft.com/office/officeart/2005/8/layout/orgChart1"/>
    <dgm:cxn modelId="{108DC4ED-CF33-404C-9FC7-47231278B515}" type="presParOf" srcId="{6FDF7D16-8C1A-9840-93D6-AC6AD0958422}" destId="{C7AB308A-A3EC-9D4E-8EC2-6FC2A3E890A7}" srcOrd="0" destOrd="0" presId="urn:microsoft.com/office/officeart/2005/8/layout/orgChart1"/>
    <dgm:cxn modelId="{82129E3A-172C-BE4F-902B-2C790E249EA3}" type="presParOf" srcId="{C7AB308A-A3EC-9D4E-8EC2-6FC2A3E890A7}" destId="{3FCA3652-C8A3-FF48-81B6-23384D379329}" srcOrd="0" destOrd="0" presId="urn:microsoft.com/office/officeart/2005/8/layout/orgChart1"/>
    <dgm:cxn modelId="{2A8ED111-66C0-B54D-889D-D661B795866A}" type="presParOf" srcId="{C7AB308A-A3EC-9D4E-8EC2-6FC2A3E890A7}" destId="{2FDC9BB9-17BC-D947-A393-BDCCBD3157B4}" srcOrd="1" destOrd="0" presId="urn:microsoft.com/office/officeart/2005/8/layout/orgChart1"/>
    <dgm:cxn modelId="{A590F788-3ADD-9B46-A878-BC5F7A932017}" type="presParOf" srcId="{6FDF7D16-8C1A-9840-93D6-AC6AD0958422}" destId="{6A5B9DFD-3E83-1A44-A09B-FF269BB64FE5}" srcOrd="1" destOrd="0" presId="urn:microsoft.com/office/officeart/2005/8/layout/orgChart1"/>
    <dgm:cxn modelId="{637AA835-99BC-0840-A560-C933EF420FF2}" type="presParOf" srcId="{6A5B9DFD-3E83-1A44-A09B-FF269BB64FE5}" destId="{15E7C8F8-FDDF-3B44-A54C-C84D744C7680}" srcOrd="0" destOrd="0" presId="urn:microsoft.com/office/officeart/2005/8/layout/orgChart1"/>
    <dgm:cxn modelId="{4DB2E5A3-6925-6946-929A-99A815B4102A}" type="presParOf" srcId="{6A5B9DFD-3E83-1A44-A09B-FF269BB64FE5}" destId="{D8CCF117-1E05-5746-ACDE-41ADD67D73D1}" srcOrd="1" destOrd="0" presId="urn:microsoft.com/office/officeart/2005/8/layout/orgChart1"/>
    <dgm:cxn modelId="{ED6F4923-9ED0-3C4E-925B-72281F332BB3}" type="presParOf" srcId="{D8CCF117-1E05-5746-ACDE-41ADD67D73D1}" destId="{CC51FA86-AA01-A449-A3D5-DE3EC6601864}" srcOrd="0" destOrd="0" presId="urn:microsoft.com/office/officeart/2005/8/layout/orgChart1"/>
    <dgm:cxn modelId="{708B2BBB-3546-B345-8247-949F61481A60}" type="presParOf" srcId="{CC51FA86-AA01-A449-A3D5-DE3EC6601864}" destId="{5E7C5ADD-4248-524A-A5C6-1D7ECA9A963A}" srcOrd="0" destOrd="0" presId="urn:microsoft.com/office/officeart/2005/8/layout/orgChart1"/>
    <dgm:cxn modelId="{AC2DFE95-AEBE-DE42-982A-62D5F730984D}" type="presParOf" srcId="{CC51FA86-AA01-A449-A3D5-DE3EC6601864}" destId="{BE19C577-AED5-6E4C-A41F-FB94D944C266}" srcOrd="1" destOrd="0" presId="urn:microsoft.com/office/officeart/2005/8/layout/orgChart1"/>
    <dgm:cxn modelId="{D6A88DFD-D306-2141-8F33-DE2B863E6E20}" type="presParOf" srcId="{D8CCF117-1E05-5746-ACDE-41ADD67D73D1}" destId="{5ED2AFFC-652C-2C4C-AFAC-04CCE47F1F72}" srcOrd="1" destOrd="0" presId="urn:microsoft.com/office/officeart/2005/8/layout/orgChart1"/>
    <dgm:cxn modelId="{0303F42E-68C0-D947-9F6E-A20EB448562C}" type="presParOf" srcId="{D8CCF117-1E05-5746-ACDE-41ADD67D73D1}" destId="{EB470448-2929-5C4B-8468-E41B4A1DBEEF}" srcOrd="2" destOrd="0" presId="urn:microsoft.com/office/officeart/2005/8/layout/orgChart1"/>
    <dgm:cxn modelId="{D402FCFE-F6F7-814D-B4AD-B31C4A764C4C}" type="presParOf" srcId="{6A5B9DFD-3E83-1A44-A09B-FF269BB64FE5}" destId="{6909E02E-B317-CC4B-BD5E-3125D67E2F7A}" srcOrd="2" destOrd="0" presId="urn:microsoft.com/office/officeart/2005/8/layout/orgChart1"/>
    <dgm:cxn modelId="{DB703F1F-49F0-6E45-BE90-40A411A5B7C1}" type="presParOf" srcId="{6A5B9DFD-3E83-1A44-A09B-FF269BB64FE5}" destId="{C2DF00CE-4BA0-CF47-A4DC-D17FCCD8EC14}" srcOrd="3" destOrd="0" presId="urn:microsoft.com/office/officeart/2005/8/layout/orgChart1"/>
    <dgm:cxn modelId="{FAA2A5E7-76C9-A44E-BD48-C36AF95F2578}" type="presParOf" srcId="{C2DF00CE-4BA0-CF47-A4DC-D17FCCD8EC14}" destId="{C5FC9904-1C5A-3A47-BD9D-C2DA0BE0E5F8}" srcOrd="0" destOrd="0" presId="urn:microsoft.com/office/officeart/2005/8/layout/orgChart1"/>
    <dgm:cxn modelId="{41A6704E-49E8-1D47-AFF6-1AB7C6622444}" type="presParOf" srcId="{C5FC9904-1C5A-3A47-BD9D-C2DA0BE0E5F8}" destId="{C26AB8B9-B038-E142-8C06-FC88AE40AD2B}" srcOrd="0" destOrd="0" presId="urn:microsoft.com/office/officeart/2005/8/layout/orgChart1"/>
    <dgm:cxn modelId="{9B96DF50-53D6-DB46-8956-AD1FDF8CC07F}" type="presParOf" srcId="{C5FC9904-1C5A-3A47-BD9D-C2DA0BE0E5F8}" destId="{C3AABEFC-3A11-084F-8960-87287457C712}" srcOrd="1" destOrd="0" presId="urn:microsoft.com/office/officeart/2005/8/layout/orgChart1"/>
    <dgm:cxn modelId="{ED40E120-FC6C-6D48-AB46-0E26EB09326E}" type="presParOf" srcId="{C2DF00CE-4BA0-CF47-A4DC-D17FCCD8EC14}" destId="{1CBE208F-0A6F-3449-89E0-97219C4E060A}" srcOrd="1" destOrd="0" presId="urn:microsoft.com/office/officeart/2005/8/layout/orgChart1"/>
    <dgm:cxn modelId="{11A0DEF0-7C95-654A-B3BA-03EF0A68E36C}" type="presParOf" srcId="{C2DF00CE-4BA0-CF47-A4DC-D17FCCD8EC14}" destId="{D10138C5-99AD-BE48-9D6E-51A978A36169}" srcOrd="2" destOrd="0" presId="urn:microsoft.com/office/officeart/2005/8/layout/orgChart1"/>
    <dgm:cxn modelId="{B955D3B1-092B-064B-AC43-8813812C9743}" type="presParOf" srcId="{6FDF7D16-8C1A-9840-93D6-AC6AD0958422}" destId="{EAB61B16-ACB0-4E48-8E9E-90A0FA4752BB}" srcOrd="2" destOrd="0" presId="urn:microsoft.com/office/officeart/2005/8/layout/orgChart1"/>
    <dgm:cxn modelId="{92F49EC9-B2DC-8142-AF17-6E3008C639B4}" type="presParOf" srcId="{25B6C6C5-5304-A94C-995B-2F3F55F8B8B2}" destId="{EEF44091-C79A-4941-A16B-9AF91860C3E1}" srcOrd="2" destOrd="0" presId="urn:microsoft.com/office/officeart/2005/8/layout/orgChart1"/>
    <dgm:cxn modelId="{CDA9BA32-498D-E340-A280-6D61266C09CA}" type="presParOf" srcId="{25B6C6C5-5304-A94C-995B-2F3F55F8B8B2}" destId="{C6BEC3D0-ACC7-1147-991F-071677A1FD14}" srcOrd="3" destOrd="0" presId="urn:microsoft.com/office/officeart/2005/8/layout/orgChart1"/>
    <dgm:cxn modelId="{AEA4BD3D-2388-3D4C-9261-C9DDD2820F22}" type="presParOf" srcId="{C6BEC3D0-ACC7-1147-991F-071677A1FD14}" destId="{52815AA4-B240-C648-B3BA-1A42153CE9E5}" srcOrd="0" destOrd="0" presId="urn:microsoft.com/office/officeart/2005/8/layout/orgChart1"/>
    <dgm:cxn modelId="{335C0F7F-AFC5-0D43-BA6D-47C5C48A5D80}" type="presParOf" srcId="{52815AA4-B240-C648-B3BA-1A42153CE9E5}" destId="{8AF2462D-CC98-E342-8A39-68EA5A836977}" srcOrd="0" destOrd="0" presId="urn:microsoft.com/office/officeart/2005/8/layout/orgChart1"/>
    <dgm:cxn modelId="{2AB4C343-CB3E-E046-8721-5C188958FE13}" type="presParOf" srcId="{52815AA4-B240-C648-B3BA-1A42153CE9E5}" destId="{9D3BD70B-739B-8142-B88F-EE37E2F54CAF}" srcOrd="1" destOrd="0" presId="urn:microsoft.com/office/officeart/2005/8/layout/orgChart1"/>
    <dgm:cxn modelId="{B04D59CF-6DC6-F54D-9637-24F94A064023}" type="presParOf" srcId="{C6BEC3D0-ACC7-1147-991F-071677A1FD14}" destId="{C7FDA69B-70DA-1D41-8823-D55106F577A6}" srcOrd="1" destOrd="0" presId="urn:microsoft.com/office/officeart/2005/8/layout/orgChart1"/>
    <dgm:cxn modelId="{9AD3CED1-C473-5D45-A372-5593E55AA962}" type="presParOf" srcId="{C7FDA69B-70DA-1D41-8823-D55106F577A6}" destId="{2511066B-2F78-4A40-B0B0-DBE2E3DFDF2A}" srcOrd="0" destOrd="0" presId="urn:microsoft.com/office/officeart/2005/8/layout/orgChart1"/>
    <dgm:cxn modelId="{E826CF67-3A0B-2241-A193-7353927070A1}" type="presParOf" srcId="{C7FDA69B-70DA-1D41-8823-D55106F577A6}" destId="{242E3A56-714B-3D4A-9D14-78FBDF71F3BC}" srcOrd="1" destOrd="0" presId="urn:microsoft.com/office/officeart/2005/8/layout/orgChart1"/>
    <dgm:cxn modelId="{E945ED8D-95CA-F24E-89C4-3753813D232B}" type="presParOf" srcId="{242E3A56-714B-3D4A-9D14-78FBDF71F3BC}" destId="{ACC130A5-3B95-4D4A-8020-29B043C48F11}" srcOrd="0" destOrd="0" presId="urn:microsoft.com/office/officeart/2005/8/layout/orgChart1"/>
    <dgm:cxn modelId="{9E5000CD-00E0-8144-B28D-94C4BC17245A}" type="presParOf" srcId="{ACC130A5-3B95-4D4A-8020-29B043C48F11}" destId="{740522AB-0A64-9B46-9B07-7D2C40450108}" srcOrd="0" destOrd="0" presId="urn:microsoft.com/office/officeart/2005/8/layout/orgChart1"/>
    <dgm:cxn modelId="{633C541A-85A3-0A42-994F-0317A4CB9518}" type="presParOf" srcId="{ACC130A5-3B95-4D4A-8020-29B043C48F11}" destId="{6B1AA75D-C961-C44C-BFB7-F1CF91E4D06D}" srcOrd="1" destOrd="0" presId="urn:microsoft.com/office/officeart/2005/8/layout/orgChart1"/>
    <dgm:cxn modelId="{1599A4B1-2820-7042-A09E-DB6FFAC54209}" type="presParOf" srcId="{242E3A56-714B-3D4A-9D14-78FBDF71F3BC}" destId="{955249C6-F885-7248-83B3-C98E894F823E}" srcOrd="1" destOrd="0" presId="urn:microsoft.com/office/officeart/2005/8/layout/orgChart1"/>
    <dgm:cxn modelId="{0E018625-2B0F-4A44-A04D-A85266AEEC9F}" type="presParOf" srcId="{242E3A56-714B-3D4A-9D14-78FBDF71F3BC}" destId="{DBF18C75-84E6-CD42-A208-7A83BE4187AE}" srcOrd="2" destOrd="0" presId="urn:microsoft.com/office/officeart/2005/8/layout/orgChart1"/>
    <dgm:cxn modelId="{6B4D49FC-3FB2-104A-B86B-FFFF14FF7259}" type="presParOf" srcId="{C7FDA69B-70DA-1D41-8823-D55106F577A6}" destId="{8931458D-71FB-3247-8D85-3AA2DA66A402}" srcOrd="2" destOrd="0" presId="urn:microsoft.com/office/officeart/2005/8/layout/orgChart1"/>
    <dgm:cxn modelId="{2E701F9A-8D8A-5F40-8C92-EBA5AD02DD9B}" type="presParOf" srcId="{C7FDA69B-70DA-1D41-8823-D55106F577A6}" destId="{1A6F6EC7-8A64-3A4D-9662-0FAC60D2BAC1}" srcOrd="3" destOrd="0" presId="urn:microsoft.com/office/officeart/2005/8/layout/orgChart1"/>
    <dgm:cxn modelId="{FAA90BE1-C787-344B-89ED-BB8D30D9963C}" type="presParOf" srcId="{1A6F6EC7-8A64-3A4D-9662-0FAC60D2BAC1}" destId="{5663CA31-3A9C-544B-9377-34C7F7409676}" srcOrd="0" destOrd="0" presId="urn:microsoft.com/office/officeart/2005/8/layout/orgChart1"/>
    <dgm:cxn modelId="{D2E4F6F6-531E-E94A-8176-B7FEE79C2D3F}" type="presParOf" srcId="{5663CA31-3A9C-544B-9377-34C7F7409676}" destId="{83BF90EE-4C9B-2746-AC5D-55399D79B6CE}" srcOrd="0" destOrd="0" presId="urn:microsoft.com/office/officeart/2005/8/layout/orgChart1"/>
    <dgm:cxn modelId="{D2EAF534-BEBE-1F4F-B1EC-0C1F5E05E79B}" type="presParOf" srcId="{5663CA31-3A9C-544B-9377-34C7F7409676}" destId="{CA3415F5-F78C-3246-98F5-9105AC188EFB}" srcOrd="1" destOrd="0" presId="urn:microsoft.com/office/officeart/2005/8/layout/orgChart1"/>
    <dgm:cxn modelId="{998DE3E1-14F4-9149-8E8F-73240595FA1B}" type="presParOf" srcId="{1A6F6EC7-8A64-3A4D-9662-0FAC60D2BAC1}" destId="{154A714A-8149-E445-80EC-B7382343A041}" srcOrd="1" destOrd="0" presId="urn:microsoft.com/office/officeart/2005/8/layout/orgChart1"/>
    <dgm:cxn modelId="{7F800496-9AD7-7D42-AA9B-8521B1DB4BD8}" type="presParOf" srcId="{1A6F6EC7-8A64-3A4D-9662-0FAC60D2BAC1}" destId="{C75C6077-C609-2A42-857B-32842008E42F}" srcOrd="2" destOrd="0" presId="urn:microsoft.com/office/officeart/2005/8/layout/orgChart1"/>
    <dgm:cxn modelId="{62915D89-F0BA-4146-87D6-552BCDAF82B4}" type="presParOf" srcId="{C6BEC3D0-ACC7-1147-991F-071677A1FD14}" destId="{3FEA1218-6ADF-4E4B-A3C5-2622594A03A0}" srcOrd="2" destOrd="0" presId="urn:microsoft.com/office/officeart/2005/8/layout/orgChart1"/>
    <dgm:cxn modelId="{662FF267-6D12-864D-89DA-E7D9B05793B6}" type="presParOf" srcId="{25B6C6C5-5304-A94C-995B-2F3F55F8B8B2}" destId="{ABA95417-C0D0-7147-82A0-8E46C658C9A6}" srcOrd="4" destOrd="0" presId="urn:microsoft.com/office/officeart/2005/8/layout/orgChart1"/>
    <dgm:cxn modelId="{AF3CEDEB-1ED2-C540-97D8-5FF63DA7A346}" type="presParOf" srcId="{25B6C6C5-5304-A94C-995B-2F3F55F8B8B2}" destId="{C5653BFB-BEE4-A248-92AC-7E4BAB472F1C}" srcOrd="5" destOrd="0" presId="urn:microsoft.com/office/officeart/2005/8/layout/orgChart1"/>
    <dgm:cxn modelId="{4D89C4CC-3C41-224C-8E8C-98A863D4248F}" type="presParOf" srcId="{C5653BFB-BEE4-A248-92AC-7E4BAB472F1C}" destId="{4766D682-B61D-BB4E-9BF7-0889917081F4}" srcOrd="0" destOrd="0" presId="urn:microsoft.com/office/officeart/2005/8/layout/orgChart1"/>
    <dgm:cxn modelId="{774245C9-CE29-3C4D-B637-5196E87F7517}" type="presParOf" srcId="{4766D682-B61D-BB4E-9BF7-0889917081F4}" destId="{6C159541-A740-9740-9899-69EBD2AE8FEA}" srcOrd="0" destOrd="0" presId="urn:microsoft.com/office/officeart/2005/8/layout/orgChart1"/>
    <dgm:cxn modelId="{183C6D49-F383-5B4C-A52A-2E45580CD6C5}" type="presParOf" srcId="{4766D682-B61D-BB4E-9BF7-0889917081F4}" destId="{52DEADBD-440D-5B49-B8A7-EE489A79668F}" srcOrd="1" destOrd="0" presId="urn:microsoft.com/office/officeart/2005/8/layout/orgChart1"/>
    <dgm:cxn modelId="{093B9B8A-350D-D249-AE1E-1436FA349796}" type="presParOf" srcId="{C5653BFB-BEE4-A248-92AC-7E4BAB472F1C}" destId="{698901BA-95B8-4F44-BEAA-E459FFD8F06C}" srcOrd="1" destOrd="0" presId="urn:microsoft.com/office/officeart/2005/8/layout/orgChart1"/>
    <dgm:cxn modelId="{E82F43AB-8E6C-554E-9126-63768D9DB94E}" type="presParOf" srcId="{698901BA-95B8-4F44-BEAA-E459FFD8F06C}" destId="{6A85CD97-5E95-8E41-B5FE-272F6643871B}" srcOrd="0" destOrd="0" presId="urn:microsoft.com/office/officeart/2005/8/layout/orgChart1"/>
    <dgm:cxn modelId="{B993ED72-0FA1-0B42-AE3D-2CF38673E8E4}" type="presParOf" srcId="{698901BA-95B8-4F44-BEAA-E459FFD8F06C}" destId="{DDC0BB0B-6113-CC4B-84E9-9AF78636B5A6}" srcOrd="1" destOrd="0" presId="urn:microsoft.com/office/officeart/2005/8/layout/orgChart1"/>
    <dgm:cxn modelId="{5F4D2240-BE6C-BF43-918A-8DFE6170BE61}" type="presParOf" srcId="{DDC0BB0B-6113-CC4B-84E9-9AF78636B5A6}" destId="{B88C57A7-A181-1A47-96FF-5E369EF8CFA4}" srcOrd="0" destOrd="0" presId="urn:microsoft.com/office/officeart/2005/8/layout/orgChart1"/>
    <dgm:cxn modelId="{F9426A1E-C585-D947-A707-EAE8D6FF921C}" type="presParOf" srcId="{B88C57A7-A181-1A47-96FF-5E369EF8CFA4}" destId="{ECADBD73-16BE-1146-969F-30673E635BFF}" srcOrd="0" destOrd="0" presId="urn:microsoft.com/office/officeart/2005/8/layout/orgChart1"/>
    <dgm:cxn modelId="{9FCBC8D3-D6C9-CF46-9995-40870F403B17}" type="presParOf" srcId="{B88C57A7-A181-1A47-96FF-5E369EF8CFA4}" destId="{8B99A126-1CC3-6A40-B838-FD1E6B088C16}" srcOrd="1" destOrd="0" presId="urn:microsoft.com/office/officeart/2005/8/layout/orgChart1"/>
    <dgm:cxn modelId="{6B7ACBD8-620C-FA4A-8A67-EA2541113BEF}" type="presParOf" srcId="{DDC0BB0B-6113-CC4B-84E9-9AF78636B5A6}" destId="{14006C5A-E311-9B41-B159-B4E03B988E2A}" srcOrd="1" destOrd="0" presId="urn:microsoft.com/office/officeart/2005/8/layout/orgChart1"/>
    <dgm:cxn modelId="{CD9EBD3D-C7D1-1744-8C12-4105F8192EFB}" type="presParOf" srcId="{DDC0BB0B-6113-CC4B-84E9-9AF78636B5A6}" destId="{9628D252-1C87-9244-AC36-29757457789E}" srcOrd="2" destOrd="0" presId="urn:microsoft.com/office/officeart/2005/8/layout/orgChart1"/>
    <dgm:cxn modelId="{4FCCC636-2450-EC4D-A0F2-88346F49AF5A}" type="presParOf" srcId="{698901BA-95B8-4F44-BEAA-E459FFD8F06C}" destId="{0AE56959-ACA7-E642-AEA9-CD71D67320A3}" srcOrd="2" destOrd="0" presId="urn:microsoft.com/office/officeart/2005/8/layout/orgChart1"/>
    <dgm:cxn modelId="{ECA4E324-3DB5-5143-A145-6F1789C662A2}" type="presParOf" srcId="{698901BA-95B8-4F44-BEAA-E459FFD8F06C}" destId="{F63C01C5-0588-C04F-B75F-F42832E5D8ED}" srcOrd="3" destOrd="0" presId="urn:microsoft.com/office/officeart/2005/8/layout/orgChart1"/>
    <dgm:cxn modelId="{8A02CE9E-F596-D741-98BE-956D26E49BA2}" type="presParOf" srcId="{F63C01C5-0588-C04F-B75F-F42832E5D8ED}" destId="{42CEE4AE-F74F-E549-9AC5-E8EE93C96752}" srcOrd="0" destOrd="0" presId="urn:microsoft.com/office/officeart/2005/8/layout/orgChart1"/>
    <dgm:cxn modelId="{0B394C1C-AB40-DC4A-ABA5-EF04E232C5B1}" type="presParOf" srcId="{42CEE4AE-F74F-E549-9AC5-E8EE93C96752}" destId="{B9A8C36B-C84B-9F4F-8F42-177E35B6199F}" srcOrd="0" destOrd="0" presId="urn:microsoft.com/office/officeart/2005/8/layout/orgChart1"/>
    <dgm:cxn modelId="{C2C4CA08-E8BE-094B-8D0A-26A2F9395966}" type="presParOf" srcId="{42CEE4AE-F74F-E549-9AC5-E8EE93C96752}" destId="{CA368E07-65FF-0A4C-9A0F-A68BFF6A48D7}" srcOrd="1" destOrd="0" presId="urn:microsoft.com/office/officeart/2005/8/layout/orgChart1"/>
    <dgm:cxn modelId="{B8A0C812-5F6B-E34C-A0EE-1247FA4BC81B}" type="presParOf" srcId="{F63C01C5-0588-C04F-B75F-F42832E5D8ED}" destId="{28317C6C-EC2B-1245-BB8F-28807560DB50}" srcOrd="1" destOrd="0" presId="urn:microsoft.com/office/officeart/2005/8/layout/orgChart1"/>
    <dgm:cxn modelId="{24E97541-03DD-A14F-8453-05BE79C9DD59}" type="presParOf" srcId="{F63C01C5-0588-C04F-B75F-F42832E5D8ED}" destId="{8B538E88-E3A7-3445-A4D2-3AB2F27F6BCC}" srcOrd="2" destOrd="0" presId="urn:microsoft.com/office/officeart/2005/8/layout/orgChart1"/>
    <dgm:cxn modelId="{D208586E-D4EA-B14F-8B04-F203B33B5CAF}" type="presParOf" srcId="{C5653BFB-BEE4-A248-92AC-7E4BAB472F1C}" destId="{9E6A3C2C-095D-914F-B96A-F9A17903FFF6}" srcOrd="2" destOrd="0" presId="urn:microsoft.com/office/officeart/2005/8/layout/orgChart1"/>
    <dgm:cxn modelId="{A645C71C-66F7-C54D-B1D9-EAE6547F60DC}" type="presParOf" srcId="{25B6C6C5-5304-A94C-995B-2F3F55F8B8B2}" destId="{970C8A0E-78FD-4843-AFE6-D5B39DFF75AB}" srcOrd="6" destOrd="0" presId="urn:microsoft.com/office/officeart/2005/8/layout/orgChart1"/>
    <dgm:cxn modelId="{5848A65B-8DFF-4D4D-9515-7752EE80A4E1}" type="presParOf" srcId="{25B6C6C5-5304-A94C-995B-2F3F55F8B8B2}" destId="{3F9084B2-1D6E-414C-8A51-5390B8C04C33}" srcOrd="7" destOrd="0" presId="urn:microsoft.com/office/officeart/2005/8/layout/orgChart1"/>
    <dgm:cxn modelId="{7BD177E5-E4E5-184D-926F-59349C975239}" type="presParOf" srcId="{3F9084B2-1D6E-414C-8A51-5390B8C04C33}" destId="{479111B7-0D21-F548-8450-967B0B1C52F3}" srcOrd="0" destOrd="0" presId="urn:microsoft.com/office/officeart/2005/8/layout/orgChart1"/>
    <dgm:cxn modelId="{BE2DB781-3FDB-3545-AC3C-536D803DF4A8}" type="presParOf" srcId="{479111B7-0D21-F548-8450-967B0B1C52F3}" destId="{CD2148AB-D44B-7148-B4AA-4C6EB7D56141}" srcOrd="0" destOrd="0" presId="urn:microsoft.com/office/officeart/2005/8/layout/orgChart1"/>
    <dgm:cxn modelId="{A7B9487C-CBE8-B741-BA57-953396BB6B2F}" type="presParOf" srcId="{479111B7-0D21-F548-8450-967B0B1C52F3}" destId="{CF4CE6E6-AAEC-3E4C-A2B0-7CA5BDA3120F}" srcOrd="1" destOrd="0" presId="urn:microsoft.com/office/officeart/2005/8/layout/orgChart1"/>
    <dgm:cxn modelId="{38B0FBDF-D0DC-9C44-8CDE-5F943077D7F3}" type="presParOf" srcId="{3F9084B2-1D6E-414C-8A51-5390B8C04C33}" destId="{19E59A99-F148-3647-8D6E-AC649EE792FB}" srcOrd="1" destOrd="0" presId="urn:microsoft.com/office/officeart/2005/8/layout/orgChart1"/>
    <dgm:cxn modelId="{0BBB0D4C-C9A4-154C-B14E-A30514DE5033}" type="presParOf" srcId="{19E59A99-F148-3647-8D6E-AC649EE792FB}" destId="{06E12AB7-67F2-3F46-B031-E895C1E8109F}" srcOrd="0" destOrd="0" presId="urn:microsoft.com/office/officeart/2005/8/layout/orgChart1"/>
    <dgm:cxn modelId="{B04702E2-3149-6A4A-8BDF-4D5062AA0C94}" type="presParOf" srcId="{19E59A99-F148-3647-8D6E-AC649EE792FB}" destId="{BC170DA9-C801-C64F-9E33-EA360A1D7AA8}" srcOrd="1" destOrd="0" presId="urn:microsoft.com/office/officeart/2005/8/layout/orgChart1"/>
    <dgm:cxn modelId="{680A0622-F3C3-E44A-A101-062D5B00968A}" type="presParOf" srcId="{BC170DA9-C801-C64F-9E33-EA360A1D7AA8}" destId="{EE43235A-E179-0647-A1C0-94B21C38353A}" srcOrd="0" destOrd="0" presId="urn:microsoft.com/office/officeart/2005/8/layout/orgChart1"/>
    <dgm:cxn modelId="{C20728B9-2A34-3142-A5F9-9C9B606E7146}" type="presParOf" srcId="{EE43235A-E179-0647-A1C0-94B21C38353A}" destId="{E86BBE3F-6E37-8141-AC3C-2173C54C12E4}" srcOrd="0" destOrd="0" presId="urn:microsoft.com/office/officeart/2005/8/layout/orgChart1"/>
    <dgm:cxn modelId="{2A97F649-E379-BB4F-8600-EB847FB6F0DB}" type="presParOf" srcId="{EE43235A-E179-0647-A1C0-94B21C38353A}" destId="{43176B58-74FC-9241-A8FF-6C765F1C892F}" srcOrd="1" destOrd="0" presId="urn:microsoft.com/office/officeart/2005/8/layout/orgChart1"/>
    <dgm:cxn modelId="{F67977B7-6AC2-8043-BFA3-CB8AEBC244EC}" type="presParOf" srcId="{BC170DA9-C801-C64F-9E33-EA360A1D7AA8}" destId="{D55E5815-BE13-8647-934D-C951B002F086}" srcOrd="1" destOrd="0" presId="urn:microsoft.com/office/officeart/2005/8/layout/orgChart1"/>
    <dgm:cxn modelId="{1EC4CD76-9F81-F340-9528-6CD082113727}" type="presParOf" srcId="{BC170DA9-C801-C64F-9E33-EA360A1D7AA8}" destId="{CF42ACE4-416E-3C4C-9F3E-FA79E6D40601}" srcOrd="2" destOrd="0" presId="urn:microsoft.com/office/officeart/2005/8/layout/orgChart1"/>
    <dgm:cxn modelId="{C861C50D-87F7-B54D-8CF5-1CD122F6D3AD}" type="presParOf" srcId="{19E59A99-F148-3647-8D6E-AC649EE792FB}" destId="{197FD02B-B6C2-8A45-AEF9-7279399BCC45}" srcOrd="2" destOrd="0" presId="urn:microsoft.com/office/officeart/2005/8/layout/orgChart1"/>
    <dgm:cxn modelId="{ABE2D7ED-FF26-414E-B829-94741FEFC540}" type="presParOf" srcId="{19E59A99-F148-3647-8D6E-AC649EE792FB}" destId="{1C4E2980-D5F4-4A44-A02B-23B05E5E8DE7}" srcOrd="3" destOrd="0" presId="urn:microsoft.com/office/officeart/2005/8/layout/orgChart1"/>
    <dgm:cxn modelId="{BDB063E5-2B15-B740-BBD3-98B3684CFD22}" type="presParOf" srcId="{1C4E2980-D5F4-4A44-A02B-23B05E5E8DE7}" destId="{9423672B-D212-D942-B757-0C1B759F616F}" srcOrd="0" destOrd="0" presId="urn:microsoft.com/office/officeart/2005/8/layout/orgChart1"/>
    <dgm:cxn modelId="{05CE0658-3E8B-5547-9806-7A97203DB618}" type="presParOf" srcId="{9423672B-D212-D942-B757-0C1B759F616F}" destId="{AAB90EB4-C3B1-5F49-A6EC-FEB1D1C6B8BA}" srcOrd="0" destOrd="0" presId="urn:microsoft.com/office/officeart/2005/8/layout/orgChart1"/>
    <dgm:cxn modelId="{830A5AC1-6625-3E42-87F3-D86B82B7288F}" type="presParOf" srcId="{9423672B-D212-D942-B757-0C1B759F616F}" destId="{DDE39144-4617-4A43-9083-FA9651908C21}" srcOrd="1" destOrd="0" presId="urn:microsoft.com/office/officeart/2005/8/layout/orgChart1"/>
    <dgm:cxn modelId="{F4FFBD14-FAE3-A041-BFF9-2E4FBAB79F8C}" type="presParOf" srcId="{1C4E2980-D5F4-4A44-A02B-23B05E5E8DE7}" destId="{04CED308-2A83-7644-AC8C-C0E6B8B95496}" srcOrd="1" destOrd="0" presId="urn:microsoft.com/office/officeart/2005/8/layout/orgChart1"/>
    <dgm:cxn modelId="{1D31D5B9-8EFB-DF4D-BFAB-F3AA72411366}" type="presParOf" srcId="{1C4E2980-D5F4-4A44-A02B-23B05E5E8DE7}" destId="{E5043F36-BFB9-9147-BFCF-E6ADDF177FFD}" srcOrd="2" destOrd="0" presId="urn:microsoft.com/office/officeart/2005/8/layout/orgChart1"/>
    <dgm:cxn modelId="{FAF80B20-55A9-4C4A-8C77-0600F3074CF1}" type="presParOf" srcId="{3F9084B2-1D6E-414C-8A51-5390B8C04C33}" destId="{6310C786-51F8-E24C-8BD5-2DF9DC280314}" srcOrd="2" destOrd="0" presId="urn:microsoft.com/office/officeart/2005/8/layout/orgChart1"/>
    <dgm:cxn modelId="{4718D3E4-CD3E-6841-A591-D22248774EE0}" type="presParOf" srcId="{25B6C6C5-5304-A94C-995B-2F3F55F8B8B2}" destId="{961DE53C-9553-7540-AF31-9F97273FB087}" srcOrd="8" destOrd="0" presId="urn:microsoft.com/office/officeart/2005/8/layout/orgChart1"/>
    <dgm:cxn modelId="{2D8684BC-BC3A-F841-A823-29C21987F3AB}" type="presParOf" srcId="{25B6C6C5-5304-A94C-995B-2F3F55F8B8B2}" destId="{5E8D7540-D873-F14E-BBD3-C0BA8F8DCBC8}" srcOrd="9" destOrd="0" presId="urn:microsoft.com/office/officeart/2005/8/layout/orgChart1"/>
    <dgm:cxn modelId="{D63B00AC-36CD-E14F-8C49-2A2E0A72263E}" type="presParOf" srcId="{5E8D7540-D873-F14E-BBD3-C0BA8F8DCBC8}" destId="{80A95F6D-4C18-B548-9B9E-7241F3CA8D82}" srcOrd="0" destOrd="0" presId="urn:microsoft.com/office/officeart/2005/8/layout/orgChart1"/>
    <dgm:cxn modelId="{96AC7E39-338F-5B48-BB56-8225A2755733}" type="presParOf" srcId="{80A95F6D-4C18-B548-9B9E-7241F3CA8D82}" destId="{9B1F7CAD-73D4-AE4C-B3C1-36F3625A9B2C}" srcOrd="0" destOrd="0" presId="urn:microsoft.com/office/officeart/2005/8/layout/orgChart1"/>
    <dgm:cxn modelId="{D95369DA-8B96-E94E-A9F7-9306EDB61DE7}" type="presParOf" srcId="{80A95F6D-4C18-B548-9B9E-7241F3CA8D82}" destId="{E35BFC1B-02C8-9B49-B58F-A4D628515E97}" srcOrd="1" destOrd="0" presId="urn:microsoft.com/office/officeart/2005/8/layout/orgChart1"/>
    <dgm:cxn modelId="{E8B50BB5-D8BC-6145-8531-56A4AF8AB0BF}" type="presParOf" srcId="{5E8D7540-D873-F14E-BBD3-C0BA8F8DCBC8}" destId="{6CE6181F-F455-CD41-8CBC-FD69BA1141E8}" srcOrd="1" destOrd="0" presId="urn:microsoft.com/office/officeart/2005/8/layout/orgChart1"/>
    <dgm:cxn modelId="{D4928C36-BB6E-6F45-AEFF-F3276352033E}" type="presParOf" srcId="{6CE6181F-F455-CD41-8CBC-FD69BA1141E8}" destId="{868E5A55-78CE-3048-82D2-A578D3C9501A}" srcOrd="0" destOrd="0" presId="urn:microsoft.com/office/officeart/2005/8/layout/orgChart1"/>
    <dgm:cxn modelId="{812B2FA3-AE48-1046-BFCC-2137D37A507A}" type="presParOf" srcId="{6CE6181F-F455-CD41-8CBC-FD69BA1141E8}" destId="{4B2F21A0-31DD-4841-BD0F-41031F9D9CF2}" srcOrd="1" destOrd="0" presId="urn:microsoft.com/office/officeart/2005/8/layout/orgChart1"/>
    <dgm:cxn modelId="{2B02F341-D989-F240-A4F6-E0361F6BEB1C}" type="presParOf" srcId="{4B2F21A0-31DD-4841-BD0F-41031F9D9CF2}" destId="{5BB9C05E-73D5-8F4D-8A8B-C29885CBEDA2}" srcOrd="0" destOrd="0" presId="urn:microsoft.com/office/officeart/2005/8/layout/orgChart1"/>
    <dgm:cxn modelId="{16B4D10A-545C-204B-9D2D-523D6D5D76D5}" type="presParOf" srcId="{5BB9C05E-73D5-8F4D-8A8B-C29885CBEDA2}" destId="{033C8DC0-1EEC-AE49-A755-73F12E0EF082}" srcOrd="0" destOrd="0" presId="urn:microsoft.com/office/officeart/2005/8/layout/orgChart1"/>
    <dgm:cxn modelId="{91F1FF0C-10F3-EC42-93C3-567BC7FB54DE}" type="presParOf" srcId="{5BB9C05E-73D5-8F4D-8A8B-C29885CBEDA2}" destId="{EF22C6A2-5B41-594F-9727-D3C7482B458D}" srcOrd="1" destOrd="0" presId="urn:microsoft.com/office/officeart/2005/8/layout/orgChart1"/>
    <dgm:cxn modelId="{B0AFC869-860D-E74A-BBBD-73634C4F1F27}" type="presParOf" srcId="{4B2F21A0-31DD-4841-BD0F-41031F9D9CF2}" destId="{13554355-C813-5649-B20B-BB692C2E792F}" srcOrd="1" destOrd="0" presId="urn:microsoft.com/office/officeart/2005/8/layout/orgChart1"/>
    <dgm:cxn modelId="{34C18F4A-280A-C544-95CA-751D0A79D807}" type="presParOf" srcId="{4B2F21A0-31DD-4841-BD0F-41031F9D9CF2}" destId="{3DD63D12-882B-7240-AE2C-BD57794EC2AA}" srcOrd="2" destOrd="0" presId="urn:microsoft.com/office/officeart/2005/8/layout/orgChart1"/>
    <dgm:cxn modelId="{6B2BA3B6-80E4-0D4D-B0F9-2D00EFB1E4B3}" type="presParOf" srcId="{6CE6181F-F455-CD41-8CBC-FD69BA1141E8}" destId="{0DCB2117-8986-4541-AB4A-0DB88D7616E9}" srcOrd="2" destOrd="0" presId="urn:microsoft.com/office/officeart/2005/8/layout/orgChart1"/>
    <dgm:cxn modelId="{BC285D86-95A0-5A47-A70B-09BBCB62FE2E}" type="presParOf" srcId="{6CE6181F-F455-CD41-8CBC-FD69BA1141E8}" destId="{ED253D8E-0FFF-D243-A767-1F8AEC76CA64}" srcOrd="3" destOrd="0" presId="urn:microsoft.com/office/officeart/2005/8/layout/orgChart1"/>
    <dgm:cxn modelId="{50FC7DAC-3485-7C41-926D-73E14DA378A6}" type="presParOf" srcId="{ED253D8E-0FFF-D243-A767-1F8AEC76CA64}" destId="{FD86CCC9-9C79-7148-A642-AEE07213DB60}" srcOrd="0" destOrd="0" presId="urn:microsoft.com/office/officeart/2005/8/layout/orgChart1"/>
    <dgm:cxn modelId="{8526D539-4D95-9F4D-BEB8-A1680195FB3C}" type="presParOf" srcId="{FD86CCC9-9C79-7148-A642-AEE07213DB60}" destId="{788DB059-E388-2B4A-B12B-3F70A3637172}" srcOrd="0" destOrd="0" presId="urn:microsoft.com/office/officeart/2005/8/layout/orgChart1"/>
    <dgm:cxn modelId="{D8F08AB0-73DC-DF4C-98C2-D6442218C879}" type="presParOf" srcId="{FD86CCC9-9C79-7148-A642-AEE07213DB60}" destId="{2072AAF9-E397-3749-8457-0C8F7494FF89}" srcOrd="1" destOrd="0" presId="urn:microsoft.com/office/officeart/2005/8/layout/orgChart1"/>
    <dgm:cxn modelId="{380C109B-1104-BB4D-818D-81E7C4F92053}" type="presParOf" srcId="{ED253D8E-0FFF-D243-A767-1F8AEC76CA64}" destId="{B953B527-83C4-1E49-B715-9017E0F4819D}" srcOrd="1" destOrd="0" presId="urn:microsoft.com/office/officeart/2005/8/layout/orgChart1"/>
    <dgm:cxn modelId="{733670E5-6ABC-6046-9560-8CEEC66D32C2}" type="presParOf" srcId="{ED253D8E-0FFF-D243-A767-1F8AEC76CA64}" destId="{9A964171-1EC9-D141-9FEE-A383028FAF22}" srcOrd="2" destOrd="0" presId="urn:microsoft.com/office/officeart/2005/8/layout/orgChart1"/>
    <dgm:cxn modelId="{50775FA2-D48B-FB41-9A87-FE0014F854C2}" type="presParOf" srcId="{5E8D7540-D873-F14E-BBD3-C0BA8F8DCBC8}" destId="{46D6058F-6812-2340-A25A-0E23BBF65DA8}" srcOrd="2" destOrd="0" presId="urn:microsoft.com/office/officeart/2005/8/layout/orgChart1"/>
    <dgm:cxn modelId="{7CAF4413-D185-C84B-A30E-9A1E010BBA2F}" type="presParOf" srcId="{25B6C6C5-5304-A94C-995B-2F3F55F8B8B2}" destId="{D33C6935-B7A6-9049-AB25-4C85BF70C578}" srcOrd="10" destOrd="0" presId="urn:microsoft.com/office/officeart/2005/8/layout/orgChart1"/>
    <dgm:cxn modelId="{AAEB7F6C-D781-2B4C-92D0-BF5F795D3542}" type="presParOf" srcId="{25B6C6C5-5304-A94C-995B-2F3F55F8B8B2}" destId="{B2BD190F-5C66-4D42-B204-84F5EBA8F0DA}" srcOrd="11" destOrd="0" presId="urn:microsoft.com/office/officeart/2005/8/layout/orgChart1"/>
    <dgm:cxn modelId="{1E8BB9BA-D192-704F-8D7B-5F8E9B851E96}" type="presParOf" srcId="{B2BD190F-5C66-4D42-B204-84F5EBA8F0DA}" destId="{B47C16FC-B777-B348-84A8-4F731A401380}" srcOrd="0" destOrd="0" presId="urn:microsoft.com/office/officeart/2005/8/layout/orgChart1"/>
    <dgm:cxn modelId="{090980E6-1B33-1F49-A538-607DA07969EB}" type="presParOf" srcId="{B47C16FC-B777-B348-84A8-4F731A401380}" destId="{86AF3C6A-21A7-7148-8C9D-A5ECBD5B1136}" srcOrd="0" destOrd="0" presId="urn:microsoft.com/office/officeart/2005/8/layout/orgChart1"/>
    <dgm:cxn modelId="{F8BBA288-89A0-4E45-A8E8-5B6D7258E0C1}" type="presParOf" srcId="{B47C16FC-B777-B348-84A8-4F731A401380}" destId="{C1F3E8F2-D0D9-9943-A25C-6C8062F479F1}" srcOrd="1" destOrd="0" presId="urn:microsoft.com/office/officeart/2005/8/layout/orgChart1"/>
    <dgm:cxn modelId="{FB2829F3-DFB7-D441-A51B-48B3D11DD6A6}" type="presParOf" srcId="{B2BD190F-5C66-4D42-B204-84F5EBA8F0DA}" destId="{7AFE1675-D2F4-E44E-B8EC-12260C5A0E27}" srcOrd="1" destOrd="0" presId="urn:microsoft.com/office/officeart/2005/8/layout/orgChart1"/>
    <dgm:cxn modelId="{CADB84EA-1752-6D45-A01A-4F35F5A1A493}" type="presParOf" srcId="{7AFE1675-D2F4-E44E-B8EC-12260C5A0E27}" destId="{2846E765-1346-C64C-8D7A-15E8846374EC}" srcOrd="0" destOrd="0" presId="urn:microsoft.com/office/officeart/2005/8/layout/orgChart1"/>
    <dgm:cxn modelId="{6D6D92F3-B906-EF41-B9BD-5C467B9F5CB5}" type="presParOf" srcId="{7AFE1675-D2F4-E44E-B8EC-12260C5A0E27}" destId="{21A39BA4-3D0D-FE48-9FA6-2523BF2E09CC}" srcOrd="1" destOrd="0" presId="urn:microsoft.com/office/officeart/2005/8/layout/orgChart1"/>
    <dgm:cxn modelId="{F8D954ED-332D-5D40-86A5-EA1F43B67E8B}" type="presParOf" srcId="{21A39BA4-3D0D-FE48-9FA6-2523BF2E09CC}" destId="{E7C2B8DF-DF43-9444-84EF-80F59B607448}" srcOrd="0" destOrd="0" presId="urn:microsoft.com/office/officeart/2005/8/layout/orgChart1"/>
    <dgm:cxn modelId="{8C5552E3-0F62-7448-9286-6B144EBAC8DD}" type="presParOf" srcId="{E7C2B8DF-DF43-9444-84EF-80F59B607448}" destId="{B591493F-C401-CC41-BCE7-63441A51FA17}" srcOrd="0" destOrd="0" presId="urn:microsoft.com/office/officeart/2005/8/layout/orgChart1"/>
    <dgm:cxn modelId="{34FED197-819C-084B-A5E9-35ABC676E6C0}" type="presParOf" srcId="{E7C2B8DF-DF43-9444-84EF-80F59B607448}" destId="{A38C00C4-909C-F44D-96E7-55D72A47FFF5}" srcOrd="1" destOrd="0" presId="urn:microsoft.com/office/officeart/2005/8/layout/orgChart1"/>
    <dgm:cxn modelId="{F3814CF4-E2FE-2145-8F0A-6B43695D7F76}" type="presParOf" srcId="{21A39BA4-3D0D-FE48-9FA6-2523BF2E09CC}" destId="{89709D14-BDE9-AF48-BDE2-2ADC520D82C4}" srcOrd="1" destOrd="0" presId="urn:microsoft.com/office/officeart/2005/8/layout/orgChart1"/>
    <dgm:cxn modelId="{0C290A7F-D5DA-7B47-98E2-4BE2CD4266AB}" type="presParOf" srcId="{21A39BA4-3D0D-FE48-9FA6-2523BF2E09CC}" destId="{DB3AF579-5E64-4744-AFC4-B9962A822A80}" srcOrd="2" destOrd="0" presId="urn:microsoft.com/office/officeart/2005/8/layout/orgChart1"/>
    <dgm:cxn modelId="{7356F159-88D4-A04B-B2C0-FE1143EB80B6}" type="presParOf" srcId="{7AFE1675-D2F4-E44E-B8EC-12260C5A0E27}" destId="{4CDE6F57-8FAD-F747-A5F8-0A0EEF3FCE3C}" srcOrd="2" destOrd="0" presId="urn:microsoft.com/office/officeart/2005/8/layout/orgChart1"/>
    <dgm:cxn modelId="{4D10F987-DE3F-1847-8364-B643112559CC}" type="presParOf" srcId="{7AFE1675-D2F4-E44E-B8EC-12260C5A0E27}" destId="{E0627911-E8AC-AA4D-9A20-F35E266EDACE}" srcOrd="3" destOrd="0" presId="urn:microsoft.com/office/officeart/2005/8/layout/orgChart1"/>
    <dgm:cxn modelId="{A65067C1-3A2A-5E4E-B066-5D5290576A46}" type="presParOf" srcId="{E0627911-E8AC-AA4D-9A20-F35E266EDACE}" destId="{3F80594D-607B-3445-9C04-FBCD11D4ABEE}" srcOrd="0" destOrd="0" presId="urn:microsoft.com/office/officeart/2005/8/layout/orgChart1"/>
    <dgm:cxn modelId="{CEC08C30-0E58-8449-B4EF-E2D48C4787CD}" type="presParOf" srcId="{3F80594D-607B-3445-9C04-FBCD11D4ABEE}" destId="{48AEB0D7-3FAB-7540-B761-1202729B50F3}" srcOrd="0" destOrd="0" presId="urn:microsoft.com/office/officeart/2005/8/layout/orgChart1"/>
    <dgm:cxn modelId="{BE5F820F-3985-C04F-8498-918E41B6CB23}" type="presParOf" srcId="{3F80594D-607B-3445-9C04-FBCD11D4ABEE}" destId="{A6C1B966-7804-314D-81AE-54975E1F33F0}" srcOrd="1" destOrd="0" presId="urn:microsoft.com/office/officeart/2005/8/layout/orgChart1"/>
    <dgm:cxn modelId="{1D12A925-1CA2-9A49-8D2B-C26E89B26534}" type="presParOf" srcId="{E0627911-E8AC-AA4D-9A20-F35E266EDACE}" destId="{32444F44-5362-BD4F-8B8C-699A10DCF5EA}" srcOrd="1" destOrd="0" presId="urn:microsoft.com/office/officeart/2005/8/layout/orgChart1"/>
    <dgm:cxn modelId="{FAAB58D5-627E-AD47-B6B0-9875F2A5A5D4}" type="presParOf" srcId="{E0627911-E8AC-AA4D-9A20-F35E266EDACE}" destId="{4BE375AD-CC14-1D47-A179-C2EA43CA53CE}" srcOrd="2" destOrd="0" presId="urn:microsoft.com/office/officeart/2005/8/layout/orgChart1"/>
    <dgm:cxn modelId="{39B7122D-3345-BD41-89FD-CF32980123FD}" type="presParOf" srcId="{7AFE1675-D2F4-E44E-B8EC-12260C5A0E27}" destId="{80F3E4FE-E9DB-444E-A9B6-367A3F10D602}" srcOrd="4" destOrd="0" presId="urn:microsoft.com/office/officeart/2005/8/layout/orgChart1"/>
    <dgm:cxn modelId="{4EBD041A-E32F-BA48-8E12-59B57390AB7E}" type="presParOf" srcId="{7AFE1675-D2F4-E44E-B8EC-12260C5A0E27}" destId="{876AD1FB-E302-AC4B-BA1A-49F933A88AFF}" srcOrd="5" destOrd="0" presId="urn:microsoft.com/office/officeart/2005/8/layout/orgChart1"/>
    <dgm:cxn modelId="{A3DCF1AD-904E-9948-90A1-D1BDC3178314}" type="presParOf" srcId="{876AD1FB-E302-AC4B-BA1A-49F933A88AFF}" destId="{8329C5FE-27D6-E147-AAA7-0B7F44510D9C}" srcOrd="0" destOrd="0" presId="urn:microsoft.com/office/officeart/2005/8/layout/orgChart1"/>
    <dgm:cxn modelId="{D8B68DC0-26BB-B748-89FB-DFC1F6E7C8A3}" type="presParOf" srcId="{8329C5FE-27D6-E147-AAA7-0B7F44510D9C}" destId="{D3823D2F-960D-C048-B684-3D2EE6D5ED5B}" srcOrd="0" destOrd="0" presId="urn:microsoft.com/office/officeart/2005/8/layout/orgChart1"/>
    <dgm:cxn modelId="{8A5DC610-BAC6-EB42-BD27-294872732557}" type="presParOf" srcId="{8329C5FE-27D6-E147-AAA7-0B7F44510D9C}" destId="{47F6B0E1-3204-8749-9AB9-CB2E39B0FB9A}" srcOrd="1" destOrd="0" presId="urn:microsoft.com/office/officeart/2005/8/layout/orgChart1"/>
    <dgm:cxn modelId="{E7184949-0E2E-0140-B5D4-E11A56CFCF27}" type="presParOf" srcId="{876AD1FB-E302-AC4B-BA1A-49F933A88AFF}" destId="{ADFD0FDF-6B3C-8E49-AD83-12756DE55122}" srcOrd="1" destOrd="0" presId="urn:microsoft.com/office/officeart/2005/8/layout/orgChart1"/>
    <dgm:cxn modelId="{77EF85BA-A7E2-7F41-BC81-192FACBBD34B}" type="presParOf" srcId="{876AD1FB-E302-AC4B-BA1A-49F933A88AFF}" destId="{FF723B6B-C905-6044-A1B8-9623CB05D1F4}" srcOrd="2" destOrd="0" presId="urn:microsoft.com/office/officeart/2005/8/layout/orgChart1"/>
    <dgm:cxn modelId="{1113A166-2FD3-B84F-A266-A2C46C8AC939}" type="presParOf" srcId="{7AFE1675-D2F4-E44E-B8EC-12260C5A0E27}" destId="{92FC76EC-F69D-7D48-8943-392EBE85B194}" srcOrd="6" destOrd="0" presId="urn:microsoft.com/office/officeart/2005/8/layout/orgChart1"/>
    <dgm:cxn modelId="{5D27EF7F-B70C-9C4D-85EC-2F95677730D0}" type="presParOf" srcId="{7AFE1675-D2F4-E44E-B8EC-12260C5A0E27}" destId="{7302C857-27ED-4E4A-9ACA-9BFBEF90772E}" srcOrd="7" destOrd="0" presId="urn:microsoft.com/office/officeart/2005/8/layout/orgChart1"/>
    <dgm:cxn modelId="{1D40157D-E227-124B-BE96-424A5C9C95A3}" type="presParOf" srcId="{7302C857-27ED-4E4A-9ACA-9BFBEF90772E}" destId="{F0688D27-997C-B34A-8BF9-98138E226589}" srcOrd="0" destOrd="0" presId="urn:microsoft.com/office/officeart/2005/8/layout/orgChart1"/>
    <dgm:cxn modelId="{FBEDD474-6399-CF4B-B24F-EF02F0A20003}" type="presParOf" srcId="{F0688D27-997C-B34A-8BF9-98138E226589}" destId="{7402ACA7-6EA5-2044-8976-E179E338A223}" srcOrd="0" destOrd="0" presId="urn:microsoft.com/office/officeart/2005/8/layout/orgChart1"/>
    <dgm:cxn modelId="{FDEACAEB-CCAF-7841-A339-3202C1A81553}" type="presParOf" srcId="{F0688D27-997C-B34A-8BF9-98138E226589}" destId="{34B38933-77BB-CB4B-8585-15E783063BE6}" srcOrd="1" destOrd="0" presId="urn:microsoft.com/office/officeart/2005/8/layout/orgChart1"/>
    <dgm:cxn modelId="{84657DD6-5E36-6241-8BD9-B3C00E53E1AB}" type="presParOf" srcId="{7302C857-27ED-4E4A-9ACA-9BFBEF90772E}" destId="{3833F03A-334E-C24C-BD86-075E50E1E3F8}" srcOrd="1" destOrd="0" presId="urn:microsoft.com/office/officeart/2005/8/layout/orgChart1"/>
    <dgm:cxn modelId="{042010E0-DCA9-DB4F-97A1-9750F02C4C57}" type="presParOf" srcId="{7302C857-27ED-4E4A-9ACA-9BFBEF90772E}" destId="{6FE65535-5328-8146-80E2-CF0DDFEDE284}" srcOrd="2" destOrd="0" presId="urn:microsoft.com/office/officeart/2005/8/layout/orgChart1"/>
    <dgm:cxn modelId="{B41AAB02-3A5C-EA4B-B47D-07F52C342D65}" type="presParOf" srcId="{B2BD190F-5C66-4D42-B204-84F5EBA8F0DA}" destId="{BAEFF1E6-E065-0B42-A861-D3EB463433DB}" srcOrd="2" destOrd="0" presId="urn:microsoft.com/office/officeart/2005/8/layout/orgChart1"/>
    <dgm:cxn modelId="{BDCF0829-3393-D24E-9431-C69CBCA05593}" type="presParOf" srcId="{CE9B1C0C-24E6-F649-8A7E-F55DD6080C5B}" destId="{CBD10512-DF26-DF47-8EA6-5368984C778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1AB3FE-03B9-5240-A5F0-CC79AEF5A1C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F2D612AA-3126-0845-B123-2AD1DB4A2E1A}">
      <dgm:prSet phldrT="[Text]"/>
      <dgm:spPr/>
      <dgm:t>
        <a:bodyPr/>
        <a:lstStyle/>
        <a:p>
          <a:r>
            <a:rPr lang="en-US" dirty="0" smtClean="0"/>
            <a:t>Nano 2 Data Packets</a:t>
          </a:r>
          <a:endParaRPr lang="en-US" dirty="0"/>
        </a:p>
      </dgm:t>
    </dgm:pt>
    <dgm:pt modelId="{F6C9F7CE-AE7A-434C-A8A0-A27BCCDD2E4B}" type="parTrans" cxnId="{804FF295-9595-3840-BC4A-50E99623AE8B}">
      <dgm:prSet/>
      <dgm:spPr/>
      <dgm:t>
        <a:bodyPr/>
        <a:lstStyle/>
        <a:p>
          <a:endParaRPr lang="en-US"/>
        </a:p>
      </dgm:t>
    </dgm:pt>
    <dgm:pt modelId="{32B9041C-9D3C-8C46-81CF-8B9C4216211B}" type="sibTrans" cxnId="{804FF295-9595-3840-BC4A-50E99623AE8B}">
      <dgm:prSet/>
      <dgm:spPr/>
      <dgm:t>
        <a:bodyPr/>
        <a:lstStyle/>
        <a:p>
          <a:endParaRPr lang="en-US"/>
        </a:p>
      </dgm:t>
    </dgm:pt>
    <dgm:pt modelId="{E099E84C-CAA5-1D47-85E4-BAA8D2F46107}">
      <dgm:prSet phldrT="[Text]"/>
      <dgm:spPr/>
      <dgm:t>
        <a:bodyPr/>
        <a:lstStyle/>
        <a:p>
          <a:r>
            <a:rPr lang="en-US" dirty="0" smtClean="0"/>
            <a:t>Alarms LED names</a:t>
          </a:r>
          <a:endParaRPr lang="en-US" dirty="0"/>
        </a:p>
      </dgm:t>
    </dgm:pt>
    <dgm:pt modelId="{0FA2320E-A32C-3242-86B3-289C6C6DA64E}" type="parTrans" cxnId="{6F967038-A3CF-B649-A9F6-1DC407F1194A}">
      <dgm:prSet/>
      <dgm:spPr/>
      <dgm:t>
        <a:bodyPr/>
        <a:lstStyle/>
        <a:p>
          <a:endParaRPr lang="en-US"/>
        </a:p>
      </dgm:t>
    </dgm:pt>
    <dgm:pt modelId="{85F19AAF-2288-7044-A8CE-7B54B6758F72}" type="sibTrans" cxnId="{6F967038-A3CF-B649-A9F6-1DC407F1194A}">
      <dgm:prSet/>
      <dgm:spPr/>
      <dgm:t>
        <a:bodyPr/>
        <a:lstStyle/>
        <a:p>
          <a:endParaRPr lang="en-US"/>
        </a:p>
      </dgm:t>
    </dgm:pt>
    <dgm:pt modelId="{D04757EB-57AE-7C40-B44D-E640AC168BA1}">
      <dgm:prSet phldrT="[Text]"/>
      <dgm:spPr/>
      <dgm:t>
        <a:bodyPr/>
        <a:lstStyle/>
        <a:p>
          <a:r>
            <a:rPr lang="en-US" dirty="0" smtClean="0"/>
            <a:t>Cause of State Changes</a:t>
          </a:r>
          <a:endParaRPr lang="en-US" dirty="0"/>
        </a:p>
      </dgm:t>
    </dgm:pt>
    <dgm:pt modelId="{02AFC814-F4F0-2944-889B-DD7DACC7D63C}" type="parTrans" cxnId="{774D1E91-D135-B343-9778-39B9598713AE}">
      <dgm:prSet/>
      <dgm:spPr/>
      <dgm:t>
        <a:bodyPr/>
        <a:lstStyle/>
        <a:p>
          <a:endParaRPr lang="en-US"/>
        </a:p>
      </dgm:t>
    </dgm:pt>
    <dgm:pt modelId="{5A11846A-FE43-6A40-BB17-8CD75ED46692}" type="sibTrans" cxnId="{774D1E91-D135-B343-9778-39B9598713AE}">
      <dgm:prSet/>
      <dgm:spPr/>
      <dgm:t>
        <a:bodyPr/>
        <a:lstStyle/>
        <a:p>
          <a:endParaRPr lang="en-US"/>
        </a:p>
      </dgm:t>
    </dgm:pt>
    <dgm:pt modelId="{062DBFDE-423D-A147-BE2F-6B489A050977}">
      <dgm:prSet/>
      <dgm:spPr/>
      <dgm:t>
        <a:bodyPr/>
        <a:lstStyle/>
        <a:p>
          <a:r>
            <a:rPr lang="en-US" dirty="0" smtClean="0"/>
            <a:t>CO</a:t>
          </a:r>
          <a:r>
            <a:rPr lang="en-US" baseline="30000" dirty="0" smtClean="0"/>
            <a:t>2</a:t>
          </a:r>
          <a:r>
            <a:rPr lang="en-US" baseline="0" dirty="0" smtClean="0"/>
            <a:t> Warning</a:t>
          </a:r>
          <a:endParaRPr lang="en-US" dirty="0"/>
        </a:p>
      </dgm:t>
    </dgm:pt>
    <dgm:pt modelId="{AB2E3099-EBFE-EE49-8EC7-ECBD568E74D7}" type="parTrans" cxnId="{16B10D53-166B-834A-BCE7-ACB2FAB22204}">
      <dgm:prSet/>
      <dgm:spPr/>
      <dgm:t>
        <a:bodyPr/>
        <a:lstStyle/>
        <a:p>
          <a:endParaRPr lang="en-US"/>
        </a:p>
      </dgm:t>
    </dgm:pt>
    <dgm:pt modelId="{F657F682-D209-BD45-BACE-0DFB065329B3}" type="sibTrans" cxnId="{16B10D53-166B-834A-BCE7-ACB2FAB22204}">
      <dgm:prSet/>
      <dgm:spPr/>
      <dgm:t>
        <a:bodyPr/>
        <a:lstStyle/>
        <a:p>
          <a:endParaRPr lang="en-US"/>
        </a:p>
      </dgm:t>
    </dgm:pt>
    <dgm:pt modelId="{4FB3900B-19EF-574B-A893-CC3C59F5FB49}">
      <dgm:prSet/>
      <dgm:spPr/>
      <dgm:t>
        <a:bodyPr/>
        <a:lstStyle/>
        <a:p>
          <a:r>
            <a:rPr lang="en-US" dirty="0" smtClean="0"/>
            <a:t>Artificial Gravity Fail</a:t>
          </a:r>
          <a:endParaRPr lang="en-US" dirty="0"/>
        </a:p>
      </dgm:t>
    </dgm:pt>
    <dgm:pt modelId="{76D6FCDF-4A51-E446-89FE-F8FBE581A289}" type="parTrans" cxnId="{EC65B27A-187C-8140-82A2-11FCD47EFC09}">
      <dgm:prSet/>
      <dgm:spPr/>
      <dgm:t>
        <a:bodyPr/>
        <a:lstStyle/>
        <a:p>
          <a:endParaRPr lang="en-US"/>
        </a:p>
      </dgm:t>
    </dgm:pt>
    <dgm:pt modelId="{0E21874B-F7B2-9D43-ACBC-A61310BEF3FE}" type="sibTrans" cxnId="{EC65B27A-187C-8140-82A2-11FCD47EFC09}">
      <dgm:prSet/>
      <dgm:spPr/>
      <dgm:t>
        <a:bodyPr/>
        <a:lstStyle/>
        <a:p>
          <a:endParaRPr lang="en-US"/>
        </a:p>
      </dgm:t>
    </dgm:pt>
    <dgm:pt modelId="{C931A6D5-3A11-B842-ACE0-4BACC19FDDDB}">
      <dgm:prSet/>
      <dgm:spPr/>
      <dgm:t>
        <a:bodyPr/>
        <a:lstStyle/>
        <a:p>
          <a:r>
            <a:rPr lang="en-US" dirty="0" smtClean="0"/>
            <a:t>Waste Full</a:t>
          </a:r>
          <a:endParaRPr lang="en-US" dirty="0"/>
        </a:p>
      </dgm:t>
    </dgm:pt>
    <dgm:pt modelId="{7EFDA586-E78C-AE46-9A82-A79514BFC298}" type="parTrans" cxnId="{28AD78D8-3E6E-FE45-803F-CECDB611D23B}">
      <dgm:prSet/>
      <dgm:spPr/>
      <dgm:t>
        <a:bodyPr/>
        <a:lstStyle/>
        <a:p>
          <a:endParaRPr lang="en-US"/>
        </a:p>
      </dgm:t>
    </dgm:pt>
    <dgm:pt modelId="{D508C2C9-8C07-9C4D-8868-0CBA2FDD8812}" type="sibTrans" cxnId="{28AD78D8-3E6E-FE45-803F-CECDB611D23B}">
      <dgm:prSet/>
      <dgm:spPr/>
      <dgm:t>
        <a:bodyPr/>
        <a:lstStyle/>
        <a:p>
          <a:endParaRPr lang="en-US"/>
        </a:p>
      </dgm:t>
    </dgm:pt>
    <dgm:pt modelId="{3FF2748A-A859-6746-B04C-3124B1126789}">
      <dgm:prSet/>
      <dgm:spPr/>
      <dgm:t>
        <a:bodyPr/>
        <a:lstStyle/>
        <a:p>
          <a:r>
            <a:rPr lang="en-US" dirty="0" smtClean="0"/>
            <a:t>Pump Failure</a:t>
          </a:r>
          <a:endParaRPr lang="en-US" dirty="0"/>
        </a:p>
      </dgm:t>
    </dgm:pt>
    <dgm:pt modelId="{8B532FAE-6A8F-D341-896A-27233AEC8550}" type="parTrans" cxnId="{E4341181-CA75-ED46-ABB2-6B8C8F0D0373}">
      <dgm:prSet/>
      <dgm:spPr/>
      <dgm:t>
        <a:bodyPr/>
        <a:lstStyle/>
        <a:p>
          <a:endParaRPr lang="en-US"/>
        </a:p>
      </dgm:t>
    </dgm:pt>
    <dgm:pt modelId="{2852F30D-EF51-154C-8630-3C4D5438DAA5}" type="sibTrans" cxnId="{E4341181-CA75-ED46-ABB2-6B8C8F0D0373}">
      <dgm:prSet/>
      <dgm:spPr/>
      <dgm:t>
        <a:bodyPr/>
        <a:lstStyle/>
        <a:p>
          <a:endParaRPr lang="en-US"/>
        </a:p>
      </dgm:t>
    </dgm:pt>
    <dgm:pt modelId="{78A95166-0C76-044E-B7F9-F64ECF064921}">
      <dgm:prSet/>
      <dgm:spPr/>
      <dgm:t>
        <a:bodyPr/>
        <a:lstStyle/>
        <a:p>
          <a:r>
            <a:rPr lang="en-US" dirty="0" smtClean="0"/>
            <a:t>Master Alarm</a:t>
          </a:r>
          <a:endParaRPr lang="en-US" dirty="0"/>
        </a:p>
      </dgm:t>
    </dgm:pt>
    <dgm:pt modelId="{0A95407D-6F62-AE40-853C-5ABE49D238A1}" type="parTrans" cxnId="{99C02864-2E27-1542-80B2-4743880CA052}">
      <dgm:prSet/>
      <dgm:spPr/>
      <dgm:t>
        <a:bodyPr/>
        <a:lstStyle/>
        <a:p>
          <a:endParaRPr lang="en-US"/>
        </a:p>
      </dgm:t>
    </dgm:pt>
    <dgm:pt modelId="{12A50339-72C8-724E-AF04-7FBD3FE0B814}" type="sibTrans" cxnId="{99C02864-2E27-1542-80B2-4743880CA052}">
      <dgm:prSet/>
      <dgm:spPr/>
      <dgm:t>
        <a:bodyPr/>
        <a:lstStyle/>
        <a:p>
          <a:endParaRPr lang="en-US"/>
        </a:p>
      </dgm:t>
    </dgm:pt>
    <dgm:pt modelId="{7B992696-C1FB-4B41-9866-5631053EABD8}">
      <dgm:prSet/>
      <dgm:spPr/>
      <dgm:t>
        <a:bodyPr/>
        <a:lstStyle/>
        <a:p>
          <a:r>
            <a:rPr lang="en-US" dirty="0" smtClean="0"/>
            <a:t> Control on panel modified.</a:t>
          </a:r>
        </a:p>
      </dgm:t>
    </dgm:pt>
    <dgm:pt modelId="{7C6E8D97-0959-F244-9EAC-B627454F4B41}" type="parTrans" cxnId="{271D6B01-9B70-5E48-A509-F63695050E95}">
      <dgm:prSet/>
      <dgm:spPr/>
      <dgm:t>
        <a:bodyPr/>
        <a:lstStyle/>
        <a:p>
          <a:endParaRPr lang="en-US"/>
        </a:p>
      </dgm:t>
    </dgm:pt>
    <dgm:pt modelId="{7CDF5267-020D-8243-8B46-1B58D7EBA509}" type="sibTrans" cxnId="{271D6B01-9B70-5E48-A509-F63695050E95}">
      <dgm:prSet/>
      <dgm:spPr/>
      <dgm:t>
        <a:bodyPr/>
        <a:lstStyle/>
        <a:p>
          <a:endParaRPr lang="en-US"/>
        </a:p>
      </dgm:t>
    </dgm:pt>
    <dgm:pt modelId="{8FDA9350-436A-884D-A3E5-FBEE222525B6}">
      <dgm:prSet/>
      <dgm:spPr/>
      <dgm:t>
        <a:bodyPr/>
        <a:lstStyle/>
        <a:p>
          <a:r>
            <a:rPr lang="en-US" dirty="0" smtClean="0"/>
            <a:t>Ship Damaged</a:t>
          </a:r>
          <a:endParaRPr lang="en-US" dirty="0"/>
        </a:p>
      </dgm:t>
    </dgm:pt>
    <dgm:pt modelId="{969DC560-B6E0-A545-9A72-2F6BC6B3A3BC}" type="parTrans" cxnId="{4BEC5BDE-6249-A346-8468-D546F7398EE0}">
      <dgm:prSet/>
      <dgm:spPr/>
      <dgm:t>
        <a:bodyPr/>
        <a:lstStyle/>
        <a:p>
          <a:endParaRPr lang="en-US"/>
        </a:p>
      </dgm:t>
    </dgm:pt>
    <dgm:pt modelId="{C5AADB65-59AB-A94E-B213-FEA876305BC0}" type="sibTrans" cxnId="{4BEC5BDE-6249-A346-8468-D546F7398EE0}">
      <dgm:prSet/>
      <dgm:spPr/>
      <dgm:t>
        <a:bodyPr/>
        <a:lstStyle/>
        <a:p>
          <a:endParaRPr lang="en-US"/>
        </a:p>
      </dgm:t>
    </dgm:pt>
    <dgm:pt modelId="{31343B2E-5B19-C449-B9B0-5BC463CD7815}">
      <dgm:prSet/>
      <dgm:spPr/>
      <dgm:t>
        <a:bodyPr/>
        <a:lstStyle/>
        <a:p>
          <a:r>
            <a:rPr lang="en-US" dirty="0" smtClean="0"/>
            <a:t>Scenario Activated </a:t>
          </a:r>
          <a:endParaRPr lang="en-US" dirty="0"/>
        </a:p>
      </dgm:t>
    </dgm:pt>
    <dgm:pt modelId="{A33E7D6B-7565-E34D-A713-6781AC5E9E72}" type="parTrans" cxnId="{CBE19EA0-AA17-4543-BD6B-FDB1C5039AE5}">
      <dgm:prSet/>
      <dgm:spPr/>
      <dgm:t>
        <a:bodyPr/>
        <a:lstStyle/>
        <a:p>
          <a:endParaRPr lang="en-US"/>
        </a:p>
      </dgm:t>
    </dgm:pt>
    <dgm:pt modelId="{C2FE0EFB-57AA-174D-B28C-A193547EFDE0}" type="sibTrans" cxnId="{CBE19EA0-AA17-4543-BD6B-FDB1C5039AE5}">
      <dgm:prSet/>
      <dgm:spPr/>
      <dgm:t>
        <a:bodyPr/>
        <a:lstStyle/>
        <a:p>
          <a:endParaRPr lang="en-US"/>
        </a:p>
      </dgm:t>
    </dgm:pt>
    <dgm:pt modelId="{3EE14439-E38F-934E-A440-9896F6DD3386}">
      <dgm:prSet/>
      <dgm:spPr/>
      <dgm:t>
        <a:bodyPr/>
        <a:lstStyle/>
        <a:p>
          <a:r>
            <a:rPr lang="en-US" dirty="0" smtClean="0"/>
            <a:t>Display Changes</a:t>
          </a:r>
          <a:endParaRPr lang="en-US" dirty="0"/>
        </a:p>
      </dgm:t>
    </dgm:pt>
    <dgm:pt modelId="{0BFB7E5D-28DA-3F49-80DE-FDD1649C7E11}" type="parTrans" cxnId="{EC8D7387-2275-CC47-B90C-C67910A5330F}">
      <dgm:prSet/>
      <dgm:spPr/>
      <dgm:t>
        <a:bodyPr/>
        <a:lstStyle/>
        <a:p>
          <a:endParaRPr lang="en-US"/>
        </a:p>
      </dgm:t>
    </dgm:pt>
    <dgm:pt modelId="{7ACA91EA-1308-6540-A382-EDBF6532FE79}" type="sibTrans" cxnId="{EC8D7387-2275-CC47-B90C-C67910A5330F}">
      <dgm:prSet/>
      <dgm:spPr/>
      <dgm:t>
        <a:bodyPr/>
        <a:lstStyle/>
        <a:p>
          <a:endParaRPr lang="en-US"/>
        </a:p>
      </dgm:t>
    </dgm:pt>
    <dgm:pt modelId="{48C82C49-895D-934D-8F7C-3E98FA83FD93}">
      <dgm:prSet/>
      <dgm:spPr/>
      <dgm:t>
        <a:bodyPr/>
        <a:lstStyle/>
        <a:p>
          <a:r>
            <a:rPr lang="en-US" dirty="0" smtClean="0"/>
            <a:t>Alter 12 segment display pattern</a:t>
          </a:r>
          <a:endParaRPr lang="en-US" dirty="0"/>
        </a:p>
      </dgm:t>
    </dgm:pt>
    <dgm:pt modelId="{28B5AC73-9EA6-C544-B9EF-A6295E853DB2}" type="parTrans" cxnId="{EB82FDAE-8EF9-AD47-A2DB-7DAB08EF7B7F}">
      <dgm:prSet/>
      <dgm:spPr/>
      <dgm:t>
        <a:bodyPr/>
        <a:lstStyle/>
        <a:p>
          <a:endParaRPr lang="en-US"/>
        </a:p>
      </dgm:t>
    </dgm:pt>
    <dgm:pt modelId="{DB578C29-34BD-F540-B4A7-5C00A76376DE}" type="sibTrans" cxnId="{EB82FDAE-8EF9-AD47-A2DB-7DAB08EF7B7F}">
      <dgm:prSet/>
      <dgm:spPr/>
      <dgm:t>
        <a:bodyPr/>
        <a:lstStyle/>
        <a:p>
          <a:endParaRPr lang="en-US"/>
        </a:p>
      </dgm:t>
    </dgm:pt>
    <dgm:pt modelId="{61FB9B60-6E0B-0248-B19E-4909F475DB91}">
      <dgm:prSet/>
      <dgm:spPr/>
      <dgm:t>
        <a:bodyPr/>
        <a:lstStyle/>
        <a:p>
          <a:r>
            <a:rPr lang="en-US" dirty="0" smtClean="0"/>
            <a:t>Turn alarm LED on/off</a:t>
          </a:r>
          <a:endParaRPr lang="en-US" dirty="0"/>
        </a:p>
      </dgm:t>
    </dgm:pt>
    <dgm:pt modelId="{4CD00D03-4DAA-9749-967E-CB84EA76269D}" type="parTrans" cxnId="{16357D61-B394-094B-805C-734B25E6A4C5}">
      <dgm:prSet/>
      <dgm:spPr/>
      <dgm:t>
        <a:bodyPr/>
        <a:lstStyle/>
        <a:p>
          <a:endParaRPr lang="en-US"/>
        </a:p>
      </dgm:t>
    </dgm:pt>
    <dgm:pt modelId="{F21D73E5-DB32-CB44-A2A6-9891ADFE7A30}" type="sibTrans" cxnId="{16357D61-B394-094B-805C-734B25E6A4C5}">
      <dgm:prSet/>
      <dgm:spPr/>
      <dgm:t>
        <a:bodyPr/>
        <a:lstStyle/>
        <a:p>
          <a:endParaRPr lang="en-US"/>
        </a:p>
      </dgm:t>
    </dgm:pt>
    <dgm:pt modelId="{C24F152C-47E8-1740-9656-5F311F76590A}">
      <dgm:prSet/>
      <dgm:spPr/>
      <dgm:t>
        <a:bodyPr/>
        <a:lstStyle/>
        <a:p>
          <a:r>
            <a:rPr lang="en-US" dirty="0" smtClean="0"/>
            <a:t>Cabin Pressure Warning</a:t>
          </a:r>
          <a:endParaRPr lang="en-US" dirty="0"/>
        </a:p>
      </dgm:t>
    </dgm:pt>
    <dgm:pt modelId="{5C74EC3B-EF15-594E-BD5E-EA4C05F52EDC}" type="parTrans" cxnId="{F03ED76E-BBA1-A743-8A15-B1AF9D91118A}">
      <dgm:prSet/>
      <dgm:spPr/>
      <dgm:t>
        <a:bodyPr/>
        <a:lstStyle/>
        <a:p>
          <a:endParaRPr lang="en-US"/>
        </a:p>
      </dgm:t>
    </dgm:pt>
    <dgm:pt modelId="{AD2B35D7-9B1B-E847-9BFD-1A5637F6F1BE}" type="sibTrans" cxnId="{F03ED76E-BBA1-A743-8A15-B1AF9D91118A}">
      <dgm:prSet/>
      <dgm:spPr/>
      <dgm:t>
        <a:bodyPr/>
        <a:lstStyle/>
        <a:p>
          <a:endParaRPr lang="en-US"/>
        </a:p>
      </dgm:t>
    </dgm:pt>
    <dgm:pt modelId="{42F87A49-3DA4-A54F-9180-999542F8FACC}">
      <dgm:prSet/>
      <dgm:spPr/>
      <dgm:t>
        <a:bodyPr/>
        <a:lstStyle/>
        <a:p>
          <a:r>
            <a:rPr lang="en-US" dirty="0" smtClean="0"/>
            <a:t>Cabin Temperature</a:t>
          </a:r>
          <a:endParaRPr lang="en-US" dirty="0"/>
        </a:p>
      </dgm:t>
    </dgm:pt>
    <dgm:pt modelId="{02766D7F-9162-964B-8BC0-9C31E633FFCD}" type="parTrans" cxnId="{D540D4D9-0F78-EF41-96D3-E4130CD95FD1}">
      <dgm:prSet/>
      <dgm:spPr/>
      <dgm:t>
        <a:bodyPr/>
        <a:lstStyle/>
        <a:p>
          <a:endParaRPr lang="en-US"/>
        </a:p>
      </dgm:t>
    </dgm:pt>
    <dgm:pt modelId="{1DDAD2C4-03C9-844B-9CB3-BC46AA0737AC}" type="sibTrans" cxnId="{D540D4D9-0F78-EF41-96D3-E4130CD95FD1}">
      <dgm:prSet/>
      <dgm:spPr/>
      <dgm:t>
        <a:bodyPr/>
        <a:lstStyle/>
        <a:p>
          <a:endParaRPr lang="en-US"/>
        </a:p>
      </dgm:t>
    </dgm:pt>
    <dgm:pt modelId="{4226727A-E787-D841-85DF-81C90BB631FD}">
      <dgm:prSet/>
      <dgm:spPr/>
      <dgm:t>
        <a:bodyPr/>
        <a:lstStyle/>
        <a:p>
          <a:r>
            <a:rPr lang="en-US" dirty="0" smtClean="0"/>
            <a:t>Time Based Control</a:t>
          </a:r>
          <a:endParaRPr lang="en-US" dirty="0"/>
        </a:p>
      </dgm:t>
    </dgm:pt>
    <dgm:pt modelId="{BE3710C9-7152-3E4B-96DD-29D0661BCB8E}" type="parTrans" cxnId="{04789DCF-68DA-5B4F-93C1-164E7F4316AA}">
      <dgm:prSet/>
      <dgm:spPr/>
      <dgm:t>
        <a:bodyPr/>
        <a:lstStyle/>
        <a:p>
          <a:endParaRPr lang="en-US"/>
        </a:p>
      </dgm:t>
    </dgm:pt>
    <dgm:pt modelId="{AEDCF348-F81B-CA44-9119-EFB1D1880D2C}" type="sibTrans" cxnId="{04789DCF-68DA-5B4F-93C1-164E7F4316AA}">
      <dgm:prSet/>
      <dgm:spPr/>
      <dgm:t>
        <a:bodyPr/>
        <a:lstStyle/>
        <a:p>
          <a:endParaRPr lang="en-US"/>
        </a:p>
      </dgm:t>
    </dgm:pt>
    <dgm:pt modelId="{87627562-F555-3E4E-984F-E0074E1E2996}" type="pres">
      <dgm:prSet presAssocID="{EB1AB3FE-03B9-5240-A5F0-CC79AEF5A1C8}" presName="hierChild1" presStyleCnt="0">
        <dgm:presLayoutVars>
          <dgm:orgChart val="1"/>
          <dgm:chPref val="1"/>
          <dgm:dir/>
          <dgm:animOne val="branch"/>
          <dgm:animLvl val="lvl"/>
          <dgm:resizeHandles/>
        </dgm:presLayoutVars>
      </dgm:prSet>
      <dgm:spPr/>
    </dgm:pt>
    <dgm:pt modelId="{CC098849-EA09-2646-9FF6-2B66E5B9E14A}" type="pres">
      <dgm:prSet presAssocID="{F2D612AA-3126-0845-B123-2AD1DB4A2E1A}" presName="hierRoot1" presStyleCnt="0">
        <dgm:presLayoutVars>
          <dgm:hierBranch val="init"/>
        </dgm:presLayoutVars>
      </dgm:prSet>
      <dgm:spPr/>
    </dgm:pt>
    <dgm:pt modelId="{42E7DC26-0154-FA45-B785-AA6C0689E721}" type="pres">
      <dgm:prSet presAssocID="{F2D612AA-3126-0845-B123-2AD1DB4A2E1A}" presName="rootComposite1" presStyleCnt="0"/>
      <dgm:spPr/>
    </dgm:pt>
    <dgm:pt modelId="{B84EC121-4EFA-7C47-BBBC-16EEA39519E3}" type="pres">
      <dgm:prSet presAssocID="{F2D612AA-3126-0845-B123-2AD1DB4A2E1A}" presName="rootText1" presStyleLbl="node0" presStyleIdx="0" presStyleCnt="1">
        <dgm:presLayoutVars>
          <dgm:chPref val="3"/>
        </dgm:presLayoutVars>
      </dgm:prSet>
      <dgm:spPr/>
      <dgm:t>
        <a:bodyPr/>
        <a:lstStyle/>
        <a:p>
          <a:endParaRPr lang="en-US"/>
        </a:p>
      </dgm:t>
    </dgm:pt>
    <dgm:pt modelId="{25347807-29E5-C440-A0AA-BAD4A9B958FB}" type="pres">
      <dgm:prSet presAssocID="{F2D612AA-3126-0845-B123-2AD1DB4A2E1A}" presName="rootConnector1" presStyleLbl="node1" presStyleIdx="0" presStyleCnt="0"/>
      <dgm:spPr/>
    </dgm:pt>
    <dgm:pt modelId="{62802917-98C4-C84E-BA5A-102E3424C367}" type="pres">
      <dgm:prSet presAssocID="{F2D612AA-3126-0845-B123-2AD1DB4A2E1A}" presName="hierChild2" presStyleCnt="0"/>
      <dgm:spPr/>
    </dgm:pt>
    <dgm:pt modelId="{820A50D9-A140-4A49-B6CF-011F0B976823}" type="pres">
      <dgm:prSet presAssocID="{0FA2320E-A32C-3242-86B3-289C6C6DA64E}" presName="Name37" presStyleLbl="parChTrans1D2" presStyleIdx="0" presStyleCnt="3"/>
      <dgm:spPr/>
    </dgm:pt>
    <dgm:pt modelId="{6BD0AABB-287B-6643-BE75-F6C55FE0FBD0}" type="pres">
      <dgm:prSet presAssocID="{E099E84C-CAA5-1D47-85E4-BAA8D2F46107}" presName="hierRoot2" presStyleCnt="0">
        <dgm:presLayoutVars>
          <dgm:hierBranch val="init"/>
        </dgm:presLayoutVars>
      </dgm:prSet>
      <dgm:spPr/>
    </dgm:pt>
    <dgm:pt modelId="{8DEC754B-281E-3B42-B742-2B0B414F7199}" type="pres">
      <dgm:prSet presAssocID="{E099E84C-CAA5-1D47-85E4-BAA8D2F46107}" presName="rootComposite" presStyleCnt="0"/>
      <dgm:spPr/>
    </dgm:pt>
    <dgm:pt modelId="{EBA913BA-CD51-DD49-AF3A-E00D567DC006}" type="pres">
      <dgm:prSet presAssocID="{E099E84C-CAA5-1D47-85E4-BAA8D2F46107}" presName="rootText" presStyleLbl="node2" presStyleIdx="0" presStyleCnt="3">
        <dgm:presLayoutVars>
          <dgm:chPref val="3"/>
        </dgm:presLayoutVars>
      </dgm:prSet>
      <dgm:spPr/>
      <dgm:t>
        <a:bodyPr/>
        <a:lstStyle/>
        <a:p>
          <a:endParaRPr lang="en-US"/>
        </a:p>
      </dgm:t>
    </dgm:pt>
    <dgm:pt modelId="{30EFCB8C-AEE2-0A46-9BE2-2B549AB0BBC6}" type="pres">
      <dgm:prSet presAssocID="{E099E84C-CAA5-1D47-85E4-BAA8D2F46107}" presName="rootConnector" presStyleLbl="node2" presStyleIdx="0" presStyleCnt="3"/>
      <dgm:spPr/>
    </dgm:pt>
    <dgm:pt modelId="{B62DFA43-D91D-BA42-900D-3032866F73B5}" type="pres">
      <dgm:prSet presAssocID="{E099E84C-CAA5-1D47-85E4-BAA8D2F46107}" presName="hierChild4" presStyleCnt="0"/>
      <dgm:spPr/>
    </dgm:pt>
    <dgm:pt modelId="{FAF7A06F-7D3F-C04F-ACB4-E872238D362E}" type="pres">
      <dgm:prSet presAssocID="{AB2E3099-EBFE-EE49-8EC7-ECBD568E74D7}" presName="Name37" presStyleLbl="parChTrans1D3" presStyleIdx="0" presStyleCnt="13"/>
      <dgm:spPr/>
    </dgm:pt>
    <dgm:pt modelId="{BA5993F9-40EA-524C-B2C8-45E0A13DE657}" type="pres">
      <dgm:prSet presAssocID="{062DBFDE-423D-A147-BE2F-6B489A050977}" presName="hierRoot2" presStyleCnt="0">
        <dgm:presLayoutVars>
          <dgm:hierBranch val="init"/>
        </dgm:presLayoutVars>
      </dgm:prSet>
      <dgm:spPr/>
    </dgm:pt>
    <dgm:pt modelId="{C4E88CF0-5131-7F4D-9E58-EE9DCF57BEA5}" type="pres">
      <dgm:prSet presAssocID="{062DBFDE-423D-A147-BE2F-6B489A050977}" presName="rootComposite" presStyleCnt="0"/>
      <dgm:spPr/>
    </dgm:pt>
    <dgm:pt modelId="{B9269BA5-CBFE-9F4F-A527-FEED6B4E04F5}" type="pres">
      <dgm:prSet presAssocID="{062DBFDE-423D-A147-BE2F-6B489A050977}" presName="rootText" presStyleLbl="node3" presStyleIdx="0" presStyleCnt="13">
        <dgm:presLayoutVars>
          <dgm:chPref val="3"/>
        </dgm:presLayoutVars>
      </dgm:prSet>
      <dgm:spPr/>
      <dgm:t>
        <a:bodyPr/>
        <a:lstStyle/>
        <a:p>
          <a:endParaRPr lang="en-US"/>
        </a:p>
      </dgm:t>
    </dgm:pt>
    <dgm:pt modelId="{8DA465B7-53C5-F34A-A1C3-E9A781AFD967}" type="pres">
      <dgm:prSet presAssocID="{062DBFDE-423D-A147-BE2F-6B489A050977}" presName="rootConnector" presStyleLbl="node3" presStyleIdx="0" presStyleCnt="13"/>
      <dgm:spPr/>
    </dgm:pt>
    <dgm:pt modelId="{6BBAF06E-110B-774C-AB6E-4E92A430E414}" type="pres">
      <dgm:prSet presAssocID="{062DBFDE-423D-A147-BE2F-6B489A050977}" presName="hierChild4" presStyleCnt="0"/>
      <dgm:spPr/>
    </dgm:pt>
    <dgm:pt modelId="{56F0AE70-91EC-804F-AC7F-B865366D21A8}" type="pres">
      <dgm:prSet presAssocID="{062DBFDE-423D-A147-BE2F-6B489A050977}" presName="hierChild5" presStyleCnt="0"/>
      <dgm:spPr/>
    </dgm:pt>
    <dgm:pt modelId="{4293ED14-051F-7344-B9E6-F4C5927AFF05}" type="pres">
      <dgm:prSet presAssocID="{76D6FCDF-4A51-E446-89FE-F8FBE581A289}" presName="Name37" presStyleLbl="parChTrans1D3" presStyleIdx="1" presStyleCnt="13"/>
      <dgm:spPr/>
    </dgm:pt>
    <dgm:pt modelId="{C963B1ED-012B-AC45-8872-B06DC980B67C}" type="pres">
      <dgm:prSet presAssocID="{4FB3900B-19EF-574B-A893-CC3C59F5FB49}" presName="hierRoot2" presStyleCnt="0">
        <dgm:presLayoutVars>
          <dgm:hierBranch val="init"/>
        </dgm:presLayoutVars>
      </dgm:prSet>
      <dgm:spPr/>
    </dgm:pt>
    <dgm:pt modelId="{D4117780-027F-964D-A648-19CCCE53CF32}" type="pres">
      <dgm:prSet presAssocID="{4FB3900B-19EF-574B-A893-CC3C59F5FB49}" presName="rootComposite" presStyleCnt="0"/>
      <dgm:spPr/>
    </dgm:pt>
    <dgm:pt modelId="{9A0F5C29-0CEA-1D48-B18C-7F1ECD56BBE3}" type="pres">
      <dgm:prSet presAssocID="{4FB3900B-19EF-574B-A893-CC3C59F5FB49}" presName="rootText" presStyleLbl="node3" presStyleIdx="1" presStyleCnt="13">
        <dgm:presLayoutVars>
          <dgm:chPref val="3"/>
        </dgm:presLayoutVars>
      </dgm:prSet>
      <dgm:spPr/>
    </dgm:pt>
    <dgm:pt modelId="{81750888-836D-5B4B-B11A-D2815CB7243A}" type="pres">
      <dgm:prSet presAssocID="{4FB3900B-19EF-574B-A893-CC3C59F5FB49}" presName="rootConnector" presStyleLbl="node3" presStyleIdx="1" presStyleCnt="13"/>
      <dgm:spPr/>
    </dgm:pt>
    <dgm:pt modelId="{CD8264BE-B1F8-6542-A086-ADB84309417F}" type="pres">
      <dgm:prSet presAssocID="{4FB3900B-19EF-574B-A893-CC3C59F5FB49}" presName="hierChild4" presStyleCnt="0"/>
      <dgm:spPr/>
    </dgm:pt>
    <dgm:pt modelId="{1FB3648E-828E-D841-86AC-12B4841D2236}" type="pres">
      <dgm:prSet presAssocID="{4FB3900B-19EF-574B-A893-CC3C59F5FB49}" presName="hierChild5" presStyleCnt="0"/>
      <dgm:spPr/>
    </dgm:pt>
    <dgm:pt modelId="{9377EF96-4BD0-2D46-AA29-90DF9D403E0F}" type="pres">
      <dgm:prSet presAssocID="{7EFDA586-E78C-AE46-9A82-A79514BFC298}" presName="Name37" presStyleLbl="parChTrans1D3" presStyleIdx="2" presStyleCnt="13"/>
      <dgm:spPr/>
    </dgm:pt>
    <dgm:pt modelId="{37BFFE57-B8FC-2742-868B-EFE08BB93E89}" type="pres">
      <dgm:prSet presAssocID="{C931A6D5-3A11-B842-ACE0-4BACC19FDDDB}" presName="hierRoot2" presStyleCnt="0">
        <dgm:presLayoutVars>
          <dgm:hierBranch val="init"/>
        </dgm:presLayoutVars>
      </dgm:prSet>
      <dgm:spPr/>
    </dgm:pt>
    <dgm:pt modelId="{1A78D892-6C8E-2A4E-88AB-CF7A8B4CD17D}" type="pres">
      <dgm:prSet presAssocID="{C931A6D5-3A11-B842-ACE0-4BACC19FDDDB}" presName="rootComposite" presStyleCnt="0"/>
      <dgm:spPr/>
    </dgm:pt>
    <dgm:pt modelId="{168CC628-0BD2-1749-9471-56ADB8E9881F}" type="pres">
      <dgm:prSet presAssocID="{C931A6D5-3A11-B842-ACE0-4BACC19FDDDB}" presName="rootText" presStyleLbl="node3" presStyleIdx="2" presStyleCnt="13">
        <dgm:presLayoutVars>
          <dgm:chPref val="3"/>
        </dgm:presLayoutVars>
      </dgm:prSet>
      <dgm:spPr/>
    </dgm:pt>
    <dgm:pt modelId="{7DB37D98-DA0B-774A-AF08-3A0D1C5EA539}" type="pres">
      <dgm:prSet presAssocID="{C931A6D5-3A11-B842-ACE0-4BACC19FDDDB}" presName="rootConnector" presStyleLbl="node3" presStyleIdx="2" presStyleCnt="13"/>
      <dgm:spPr/>
    </dgm:pt>
    <dgm:pt modelId="{D169A2EA-CAA3-5F41-9E44-BFBE80D22562}" type="pres">
      <dgm:prSet presAssocID="{C931A6D5-3A11-B842-ACE0-4BACC19FDDDB}" presName="hierChild4" presStyleCnt="0"/>
      <dgm:spPr/>
    </dgm:pt>
    <dgm:pt modelId="{E34222E2-6F76-E04E-B9B2-A31BA8162FC3}" type="pres">
      <dgm:prSet presAssocID="{C931A6D5-3A11-B842-ACE0-4BACC19FDDDB}" presName="hierChild5" presStyleCnt="0"/>
      <dgm:spPr/>
    </dgm:pt>
    <dgm:pt modelId="{93D3B39B-F3D4-6748-A072-B53A51357D3D}" type="pres">
      <dgm:prSet presAssocID="{8B532FAE-6A8F-D341-896A-27233AEC8550}" presName="Name37" presStyleLbl="parChTrans1D3" presStyleIdx="3" presStyleCnt="13"/>
      <dgm:spPr/>
    </dgm:pt>
    <dgm:pt modelId="{C67B1E00-DB56-C247-B673-FE76912E3666}" type="pres">
      <dgm:prSet presAssocID="{3FF2748A-A859-6746-B04C-3124B1126789}" presName="hierRoot2" presStyleCnt="0">
        <dgm:presLayoutVars>
          <dgm:hierBranch val="init"/>
        </dgm:presLayoutVars>
      </dgm:prSet>
      <dgm:spPr/>
    </dgm:pt>
    <dgm:pt modelId="{6980EC16-BD59-7F46-8A4B-38905AF9DE2E}" type="pres">
      <dgm:prSet presAssocID="{3FF2748A-A859-6746-B04C-3124B1126789}" presName="rootComposite" presStyleCnt="0"/>
      <dgm:spPr/>
    </dgm:pt>
    <dgm:pt modelId="{65D5F3AF-E1A3-3646-866D-001BC454627C}" type="pres">
      <dgm:prSet presAssocID="{3FF2748A-A859-6746-B04C-3124B1126789}" presName="rootText" presStyleLbl="node3" presStyleIdx="3" presStyleCnt="13">
        <dgm:presLayoutVars>
          <dgm:chPref val="3"/>
        </dgm:presLayoutVars>
      </dgm:prSet>
      <dgm:spPr/>
      <dgm:t>
        <a:bodyPr/>
        <a:lstStyle/>
        <a:p>
          <a:endParaRPr lang="en-US"/>
        </a:p>
      </dgm:t>
    </dgm:pt>
    <dgm:pt modelId="{E30B35B8-808C-E746-A736-6A76D890C2C8}" type="pres">
      <dgm:prSet presAssocID="{3FF2748A-A859-6746-B04C-3124B1126789}" presName="rootConnector" presStyleLbl="node3" presStyleIdx="3" presStyleCnt="13"/>
      <dgm:spPr/>
    </dgm:pt>
    <dgm:pt modelId="{002464A7-D1A0-8D44-932C-805C8150B7D8}" type="pres">
      <dgm:prSet presAssocID="{3FF2748A-A859-6746-B04C-3124B1126789}" presName="hierChild4" presStyleCnt="0"/>
      <dgm:spPr/>
    </dgm:pt>
    <dgm:pt modelId="{A9AAE1D6-A7E8-D147-841D-4AAD21AB476C}" type="pres">
      <dgm:prSet presAssocID="{3FF2748A-A859-6746-B04C-3124B1126789}" presName="hierChild5" presStyleCnt="0"/>
      <dgm:spPr/>
    </dgm:pt>
    <dgm:pt modelId="{F3F75AED-DF2D-274A-A9C5-B7DF59B223D5}" type="pres">
      <dgm:prSet presAssocID="{5C74EC3B-EF15-594E-BD5E-EA4C05F52EDC}" presName="Name37" presStyleLbl="parChTrans1D3" presStyleIdx="4" presStyleCnt="13"/>
      <dgm:spPr/>
    </dgm:pt>
    <dgm:pt modelId="{D14F9A2E-12B6-5148-BF90-40815D8D5056}" type="pres">
      <dgm:prSet presAssocID="{C24F152C-47E8-1740-9656-5F311F76590A}" presName="hierRoot2" presStyleCnt="0">
        <dgm:presLayoutVars>
          <dgm:hierBranch val="init"/>
        </dgm:presLayoutVars>
      </dgm:prSet>
      <dgm:spPr/>
    </dgm:pt>
    <dgm:pt modelId="{29E100F7-4A81-F54C-B73A-F873047EEB7D}" type="pres">
      <dgm:prSet presAssocID="{C24F152C-47E8-1740-9656-5F311F76590A}" presName="rootComposite" presStyleCnt="0"/>
      <dgm:spPr/>
    </dgm:pt>
    <dgm:pt modelId="{CD3B9E8E-E1E3-A143-AE8B-54E93CE6C0A5}" type="pres">
      <dgm:prSet presAssocID="{C24F152C-47E8-1740-9656-5F311F76590A}" presName="rootText" presStyleLbl="node3" presStyleIdx="4" presStyleCnt="13">
        <dgm:presLayoutVars>
          <dgm:chPref val="3"/>
        </dgm:presLayoutVars>
      </dgm:prSet>
      <dgm:spPr/>
      <dgm:t>
        <a:bodyPr/>
        <a:lstStyle/>
        <a:p>
          <a:endParaRPr lang="en-US"/>
        </a:p>
      </dgm:t>
    </dgm:pt>
    <dgm:pt modelId="{1B5C2A98-0934-2343-9BB2-EE7B1F72DD93}" type="pres">
      <dgm:prSet presAssocID="{C24F152C-47E8-1740-9656-5F311F76590A}" presName="rootConnector" presStyleLbl="node3" presStyleIdx="4" presStyleCnt="13"/>
      <dgm:spPr/>
    </dgm:pt>
    <dgm:pt modelId="{5DA2FD5F-FA3F-384D-AA56-652EE9E40F8E}" type="pres">
      <dgm:prSet presAssocID="{C24F152C-47E8-1740-9656-5F311F76590A}" presName="hierChild4" presStyleCnt="0"/>
      <dgm:spPr/>
    </dgm:pt>
    <dgm:pt modelId="{5BAEFE25-4423-7343-AED9-516F94FABE55}" type="pres">
      <dgm:prSet presAssocID="{C24F152C-47E8-1740-9656-5F311F76590A}" presName="hierChild5" presStyleCnt="0"/>
      <dgm:spPr/>
    </dgm:pt>
    <dgm:pt modelId="{5894429A-B726-4F48-812A-3C44E5A70516}" type="pres">
      <dgm:prSet presAssocID="{02766D7F-9162-964B-8BC0-9C31E633FFCD}" presName="Name37" presStyleLbl="parChTrans1D3" presStyleIdx="5" presStyleCnt="13"/>
      <dgm:spPr/>
    </dgm:pt>
    <dgm:pt modelId="{DE39C967-99C1-FC4F-B7F4-034C4A5167D7}" type="pres">
      <dgm:prSet presAssocID="{42F87A49-3DA4-A54F-9180-999542F8FACC}" presName="hierRoot2" presStyleCnt="0">
        <dgm:presLayoutVars>
          <dgm:hierBranch val="init"/>
        </dgm:presLayoutVars>
      </dgm:prSet>
      <dgm:spPr/>
    </dgm:pt>
    <dgm:pt modelId="{D2962491-A2E4-834D-9190-699ED6965BC3}" type="pres">
      <dgm:prSet presAssocID="{42F87A49-3DA4-A54F-9180-999542F8FACC}" presName="rootComposite" presStyleCnt="0"/>
      <dgm:spPr/>
    </dgm:pt>
    <dgm:pt modelId="{1764D4C3-67FB-2749-BDFB-E2686DCB05E1}" type="pres">
      <dgm:prSet presAssocID="{42F87A49-3DA4-A54F-9180-999542F8FACC}" presName="rootText" presStyleLbl="node3" presStyleIdx="5" presStyleCnt="13">
        <dgm:presLayoutVars>
          <dgm:chPref val="3"/>
        </dgm:presLayoutVars>
      </dgm:prSet>
      <dgm:spPr/>
      <dgm:t>
        <a:bodyPr/>
        <a:lstStyle/>
        <a:p>
          <a:endParaRPr lang="en-US"/>
        </a:p>
      </dgm:t>
    </dgm:pt>
    <dgm:pt modelId="{5AF57216-D09A-774C-87A5-BEA94D3EA9B4}" type="pres">
      <dgm:prSet presAssocID="{42F87A49-3DA4-A54F-9180-999542F8FACC}" presName="rootConnector" presStyleLbl="node3" presStyleIdx="5" presStyleCnt="13"/>
      <dgm:spPr/>
    </dgm:pt>
    <dgm:pt modelId="{3A6222E6-0D67-5A4B-9C30-3D340F11C2C1}" type="pres">
      <dgm:prSet presAssocID="{42F87A49-3DA4-A54F-9180-999542F8FACC}" presName="hierChild4" presStyleCnt="0"/>
      <dgm:spPr/>
    </dgm:pt>
    <dgm:pt modelId="{676D0690-232A-6041-AAB4-F76967864151}" type="pres">
      <dgm:prSet presAssocID="{42F87A49-3DA4-A54F-9180-999542F8FACC}" presName="hierChild5" presStyleCnt="0"/>
      <dgm:spPr/>
    </dgm:pt>
    <dgm:pt modelId="{EA148818-2CE8-AF43-BAAE-47FD5654B7A0}" type="pres">
      <dgm:prSet presAssocID="{0A95407D-6F62-AE40-853C-5ABE49D238A1}" presName="Name37" presStyleLbl="parChTrans1D3" presStyleIdx="6" presStyleCnt="13"/>
      <dgm:spPr/>
    </dgm:pt>
    <dgm:pt modelId="{B0E70C93-C96A-464F-8932-4A2E002709BA}" type="pres">
      <dgm:prSet presAssocID="{78A95166-0C76-044E-B7F9-F64ECF064921}" presName="hierRoot2" presStyleCnt="0">
        <dgm:presLayoutVars>
          <dgm:hierBranch val="init"/>
        </dgm:presLayoutVars>
      </dgm:prSet>
      <dgm:spPr/>
    </dgm:pt>
    <dgm:pt modelId="{4EC20471-0AA4-9542-8AFB-07F9BB1A0F32}" type="pres">
      <dgm:prSet presAssocID="{78A95166-0C76-044E-B7F9-F64ECF064921}" presName="rootComposite" presStyleCnt="0"/>
      <dgm:spPr/>
    </dgm:pt>
    <dgm:pt modelId="{730E4522-10E8-8746-B455-7CCF065EAF8D}" type="pres">
      <dgm:prSet presAssocID="{78A95166-0C76-044E-B7F9-F64ECF064921}" presName="rootText" presStyleLbl="node3" presStyleIdx="6" presStyleCnt="13">
        <dgm:presLayoutVars>
          <dgm:chPref val="3"/>
        </dgm:presLayoutVars>
      </dgm:prSet>
      <dgm:spPr/>
      <dgm:t>
        <a:bodyPr/>
        <a:lstStyle/>
        <a:p>
          <a:endParaRPr lang="en-US"/>
        </a:p>
      </dgm:t>
    </dgm:pt>
    <dgm:pt modelId="{A4C7C6C3-6E40-6A4F-80B4-1E801EC02DD1}" type="pres">
      <dgm:prSet presAssocID="{78A95166-0C76-044E-B7F9-F64ECF064921}" presName="rootConnector" presStyleLbl="node3" presStyleIdx="6" presStyleCnt="13"/>
      <dgm:spPr/>
    </dgm:pt>
    <dgm:pt modelId="{A9AC617F-0B72-A24D-A454-5447370BD4B4}" type="pres">
      <dgm:prSet presAssocID="{78A95166-0C76-044E-B7F9-F64ECF064921}" presName="hierChild4" presStyleCnt="0"/>
      <dgm:spPr/>
    </dgm:pt>
    <dgm:pt modelId="{D49A6242-243E-D746-82DA-BE7AC8DD8AF1}" type="pres">
      <dgm:prSet presAssocID="{78A95166-0C76-044E-B7F9-F64ECF064921}" presName="hierChild5" presStyleCnt="0"/>
      <dgm:spPr/>
    </dgm:pt>
    <dgm:pt modelId="{67627A32-7A79-6B4A-94A8-17D68427879B}" type="pres">
      <dgm:prSet presAssocID="{E099E84C-CAA5-1D47-85E4-BAA8D2F46107}" presName="hierChild5" presStyleCnt="0"/>
      <dgm:spPr/>
    </dgm:pt>
    <dgm:pt modelId="{854B00A2-1868-424C-AD14-7D42DCE5C8E5}" type="pres">
      <dgm:prSet presAssocID="{0BFB7E5D-28DA-3F49-80DE-FDD1649C7E11}" presName="Name37" presStyleLbl="parChTrans1D2" presStyleIdx="1" presStyleCnt="3"/>
      <dgm:spPr/>
    </dgm:pt>
    <dgm:pt modelId="{052D5ACD-95AD-4647-A7E6-6CC06DCF8999}" type="pres">
      <dgm:prSet presAssocID="{3EE14439-E38F-934E-A440-9896F6DD3386}" presName="hierRoot2" presStyleCnt="0">
        <dgm:presLayoutVars>
          <dgm:hierBranch val="init"/>
        </dgm:presLayoutVars>
      </dgm:prSet>
      <dgm:spPr/>
    </dgm:pt>
    <dgm:pt modelId="{904D138F-CD81-BF4E-8A58-74FFF07CEA41}" type="pres">
      <dgm:prSet presAssocID="{3EE14439-E38F-934E-A440-9896F6DD3386}" presName="rootComposite" presStyleCnt="0"/>
      <dgm:spPr/>
    </dgm:pt>
    <dgm:pt modelId="{D9117479-A127-5B4F-BC24-782E0494085D}" type="pres">
      <dgm:prSet presAssocID="{3EE14439-E38F-934E-A440-9896F6DD3386}" presName="rootText" presStyleLbl="node2" presStyleIdx="1" presStyleCnt="3">
        <dgm:presLayoutVars>
          <dgm:chPref val="3"/>
        </dgm:presLayoutVars>
      </dgm:prSet>
      <dgm:spPr/>
      <dgm:t>
        <a:bodyPr/>
        <a:lstStyle/>
        <a:p>
          <a:endParaRPr lang="en-US"/>
        </a:p>
      </dgm:t>
    </dgm:pt>
    <dgm:pt modelId="{E1123D25-1E50-0C44-91B6-4FC806EAFB88}" type="pres">
      <dgm:prSet presAssocID="{3EE14439-E38F-934E-A440-9896F6DD3386}" presName="rootConnector" presStyleLbl="node2" presStyleIdx="1" presStyleCnt="3"/>
      <dgm:spPr/>
    </dgm:pt>
    <dgm:pt modelId="{799E2C8B-84BB-1043-8A26-8701D88787D7}" type="pres">
      <dgm:prSet presAssocID="{3EE14439-E38F-934E-A440-9896F6DD3386}" presName="hierChild4" presStyleCnt="0"/>
      <dgm:spPr/>
    </dgm:pt>
    <dgm:pt modelId="{92F3A1FB-537D-314A-9618-515970299D76}" type="pres">
      <dgm:prSet presAssocID="{28B5AC73-9EA6-C544-B9EF-A6295E853DB2}" presName="Name37" presStyleLbl="parChTrans1D3" presStyleIdx="7" presStyleCnt="13"/>
      <dgm:spPr/>
    </dgm:pt>
    <dgm:pt modelId="{BA76E25F-F35B-0640-8A7A-068571DA47A6}" type="pres">
      <dgm:prSet presAssocID="{48C82C49-895D-934D-8F7C-3E98FA83FD93}" presName="hierRoot2" presStyleCnt="0">
        <dgm:presLayoutVars>
          <dgm:hierBranch val="init"/>
        </dgm:presLayoutVars>
      </dgm:prSet>
      <dgm:spPr/>
    </dgm:pt>
    <dgm:pt modelId="{AC539017-A6DC-5A4C-A74D-FD0CB690B917}" type="pres">
      <dgm:prSet presAssocID="{48C82C49-895D-934D-8F7C-3E98FA83FD93}" presName="rootComposite" presStyleCnt="0"/>
      <dgm:spPr/>
    </dgm:pt>
    <dgm:pt modelId="{64DBA1E7-5F25-704A-92D8-8882562CF72B}" type="pres">
      <dgm:prSet presAssocID="{48C82C49-895D-934D-8F7C-3E98FA83FD93}" presName="rootText" presStyleLbl="node3" presStyleIdx="7" presStyleCnt="13">
        <dgm:presLayoutVars>
          <dgm:chPref val="3"/>
        </dgm:presLayoutVars>
      </dgm:prSet>
      <dgm:spPr/>
    </dgm:pt>
    <dgm:pt modelId="{99808A4A-EFD2-6E4A-9408-C30D6AFDF597}" type="pres">
      <dgm:prSet presAssocID="{48C82C49-895D-934D-8F7C-3E98FA83FD93}" presName="rootConnector" presStyleLbl="node3" presStyleIdx="7" presStyleCnt="13"/>
      <dgm:spPr/>
    </dgm:pt>
    <dgm:pt modelId="{3E0B0BFA-56D5-D147-8110-177C89F30492}" type="pres">
      <dgm:prSet presAssocID="{48C82C49-895D-934D-8F7C-3E98FA83FD93}" presName="hierChild4" presStyleCnt="0"/>
      <dgm:spPr/>
    </dgm:pt>
    <dgm:pt modelId="{4412B810-8DFA-594D-92AB-91622DAB5B14}" type="pres">
      <dgm:prSet presAssocID="{48C82C49-895D-934D-8F7C-3E98FA83FD93}" presName="hierChild5" presStyleCnt="0"/>
      <dgm:spPr/>
    </dgm:pt>
    <dgm:pt modelId="{564A92FA-51C2-5949-BCD8-C75DFC369C9B}" type="pres">
      <dgm:prSet presAssocID="{4CD00D03-4DAA-9749-967E-CB84EA76269D}" presName="Name37" presStyleLbl="parChTrans1D3" presStyleIdx="8" presStyleCnt="13"/>
      <dgm:spPr/>
    </dgm:pt>
    <dgm:pt modelId="{F0F147E8-C394-1143-869A-BC4F97CA5A73}" type="pres">
      <dgm:prSet presAssocID="{61FB9B60-6E0B-0248-B19E-4909F475DB91}" presName="hierRoot2" presStyleCnt="0">
        <dgm:presLayoutVars>
          <dgm:hierBranch val="init"/>
        </dgm:presLayoutVars>
      </dgm:prSet>
      <dgm:spPr/>
    </dgm:pt>
    <dgm:pt modelId="{087CE966-49F5-9B44-9C6C-10CFF64462A1}" type="pres">
      <dgm:prSet presAssocID="{61FB9B60-6E0B-0248-B19E-4909F475DB91}" presName="rootComposite" presStyleCnt="0"/>
      <dgm:spPr/>
    </dgm:pt>
    <dgm:pt modelId="{3A8CEC86-04D2-FC4F-89EE-CF475CE366BE}" type="pres">
      <dgm:prSet presAssocID="{61FB9B60-6E0B-0248-B19E-4909F475DB91}" presName="rootText" presStyleLbl="node3" presStyleIdx="8" presStyleCnt="13">
        <dgm:presLayoutVars>
          <dgm:chPref val="3"/>
        </dgm:presLayoutVars>
      </dgm:prSet>
      <dgm:spPr/>
      <dgm:t>
        <a:bodyPr/>
        <a:lstStyle/>
        <a:p>
          <a:endParaRPr lang="en-US"/>
        </a:p>
      </dgm:t>
    </dgm:pt>
    <dgm:pt modelId="{CE51B864-B3B5-D44C-BF11-9779D51EF01A}" type="pres">
      <dgm:prSet presAssocID="{61FB9B60-6E0B-0248-B19E-4909F475DB91}" presName="rootConnector" presStyleLbl="node3" presStyleIdx="8" presStyleCnt="13"/>
      <dgm:spPr/>
    </dgm:pt>
    <dgm:pt modelId="{D26BE597-FF9D-AC4C-B323-AC11E5ACB8C7}" type="pres">
      <dgm:prSet presAssocID="{61FB9B60-6E0B-0248-B19E-4909F475DB91}" presName="hierChild4" presStyleCnt="0"/>
      <dgm:spPr/>
    </dgm:pt>
    <dgm:pt modelId="{A932F4EF-4C74-E04C-BFAE-C278DE1598C4}" type="pres">
      <dgm:prSet presAssocID="{61FB9B60-6E0B-0248-B19E-4909F475DB91}" presName="hierChild5" presStyleCnt="0"/>
      <dgm:spPr/>
    </dgm:pt>
    <dgm:pt modelId="{6B889912-3511-694F-80E2-68993059B9B1}" type="pres">
      <dgm:prSet presAssocID="{3EE14439-E38F-934E-A440-9896F6DD3386}" presName="hierChild5" presStyleCnt="0"/>
      <dgm:spPr/>
    </dgm:pt>
    <dgm:pt modelId="{767B4D30-6B64-B841-9872-907143622AA0}" type="pres">
      <dgm:prSet presAssocID="{02AFC814-F4F0-2944-889B-DD7DACC7D63C}" presName="Name37" presStyleLbl="parChTrans1D2" presStyleIdx="2" presStyleCnt="3"/>
      <dgm:spPr/>
    </dgm:pt>
    <dgm:pt modelId="{CE759399-F9F0-9A4D-95C7-59AAECEFDD7A}" type="pres">
      <dgm:prSet presAssocID="{D04757EB-57AE-7C40-B44D-E640AC168BA1}" presName="hierRoot2" presStyleCnt="0">
        <dgm:presLayoutVars>
          <dgm:hierBranch val="init"/>
        </dgm:presLayoutVars>
      </dgm:prSet>
      <dgm:spPr/>
    </dgm:pt>
    <dgm:pt modelId="{BBFCFE91-552B-B04D-93B8-73B286AF46E8}" type="pres">
      <dgm:prSet presAssocID="{D04757EB-57AE-7C40-B44D-E640AC168BA1}" presName="rootComposite" presStyleCnt="0"/>
      <dgm:spPr/>
    </dgm:pt>
    <dgm:pt modelId="{F683E72E-5835-9E4E-856B-13BD3567FEA4}" type="pres">
      <dgm:prSet presAssocID="{D04757EB-57AE-7C40-B44D-E640AC168BA1}" presName="rootText" presStyleLbl="node2" presStyleIdx="2" presStyleCnt="3">
        <dgm:presLayoutVars>
          <dgm:chPref val="3"/>
        </dgm:presLayoutVars>
      </dgm:prSet>
      <dgm:spPr/>
    </dgm:pt>
    <dgm:pt modelId="{F9C3F053-6906-E945-BE3D-6EDC4C2E47A0}" type="pres">
      <dgm:prSet presAssocID="{D04757EB-57AE-7C40-B44D-E640AC168BA1}" presName="rootConnector" presStyleLbl="node2" presStyleIdx="2" presStyleCnt="3"/>
      <dgm:spPr/>
    </dgm:pt>
    <dgm:pt modelId="{7385ADA0-E699-BC49-9F55-8C8D9E8C21F9}" type="pres">
      <dgm:prSet presAssocID="{D04757EB-57AE-7C40-B44D-E640AC168BA1}" presName="hierChild4" presStyleCnt="0"/>
      <dgm:spPr/>
    </dgm:pt>
    <dgm:pt modelId="{22C6A933-974B-5248-A332-6C18ED675053}" type="pres">
      <dgm:prSet presAssocID="{7C6E8D97-0959-F244-9EAC-B627454F4B41}" presName="Name37" presStyleLbl="parChTrans1D3" presStyleIdx="9" presStyleCnt="13"/>
      <dgm:spPr/>
    </dgm:pt>
    <dgm:pt modelId="{B2EBD658-0DBA-3649-B8F2-411342E3158C}" type="pres">
      <dgm:prSet presAssocID="{7B992696-C1FB-4B41-9866-5631053EABD8}" presName="hierRoot2" presStyleCnt="0">
        <dgm:presLayoutVars>
          <dgm:hierBranch val="init"/>
        </dgm:presLayoutVars>
      </dgm:prSet>
      <dgm:spPr/>
    </dgm:pt>
    <dgm:pt modelId="{475BA3A0-F14F-9B4D-A0C5-3A7A6BB9370F}" type="pres">
      <dgm:prSet presAssocID="{7B992696-C1FB-4B41-9866-5631053EABD8}" presName="rootComposite" presStyleCnt="0"/>
      <dgm:spPr/>
    </dgm:pt>
    <dgm:pt modelId="{986ACA25-67B4-5E40-A41F-18EF4C06502D}" type="pres">
      <dgm:prSet presAssocID="{7B992696-C1FB-4B41-9866-5631053EABD8}" presName="rootText" presStyleLbl="node3" presStyleIdx="9" presStyleCnt="13">
        <dgm:presLayoutVars>
          <dgm:chPref val="3"/>
        </dgm:presLayoutVars>
      </dgm:prSet>
      <dgm:spPr/>
      <dgm:t>
        <a:bodyPr/>
        <a:lstStyle/>
        <a:p>
          <a:endParaRPr lang="en-US"/>
        </a:p>
      </dgm:t>
    </dgm:pt>
    <dgm:pt modelId="{288410CE-4022-3D42-A45D-82942FC434FD}" type="pres">
      <dgm:prSet presAssocID="{7B992696-C1FB-4B41-9866-5631053EABD8}" presName="rootConnector" presStyleLbl="node3" presStyleIdx="9" presStyleCnt="13"/>
      <dgm:spPr/>
    </dgm:pt>
    <dgm:pt modelId="{6E13A80F-E170-C64D-ABB0-593BAF776B04}" type="pres">
      <dgm:prSet presAssocID="{7B992696-C1FB-4B41-9866-5631053EABD8}" presName="hierChild4" presStyleCnt="0"/>
      <dgm:spPr/>
    </dgm:pt>
    <dgm:pt modelId="{90A645B9-9A88-5E4E-A3BA-CC206937C193}" type="pres">
      <dgm:prSet presAssocID="{7B992696-C1FB-4B41-9866-5631053EABD8}" presName="hierChild5" presStyleCnt="0"/>
      <dgm:spPr/>
    </dgm:pt>
    <dgm:pt modelId="{A06945E4-84C2-C347-9E70-D7A725E34005}" type="pres">
      <dgm:prSet presAssocID="{BE3710C9-7152-3E4B-96DD-29D0661BCB8E}" presName="Name37" presStyleLbl="parChTrans1D3" presStyleIdx="10" presStyleCnt="13"/>
      <dgm:spPr/>
    </dgm:pt>
    <dgm:pt modelId="{A086BD75-963B-6F45-BB98-873629E5DC84}" type="pres">
      <dgm:prSet presAssocID="{4226727A-E787-D841-85DF-81C90BB631FD}" presName="hierRoot2" presStyleCnt="0">
        <dgm:presLayoutVars>
          <dgm:hierBranch val="init"/>
        </dgm:presLayoutVars>
      </dgm:prSet>
      <dgm:spPr/>
    </dgm:pt>
    <dgm:pt modelId="{34A32246-19CF-2344-B1C7-40FF1D301356}" type="pres">
      <dgm:prSet presAssocID="{4226727A-E787-D841-85DF-81C90BB631FD}" presName="rootComposite" presStyleCnt="0"/>
      <dgm:spPr/>
    </dgm:pt>
    <dgm:pt modelId="{DF201774-68BD-794F-A090-9407411500AF}" type="pres">
      <dgm:prSet presAssocID="{4226727A-E787-D841-85DF-81C90BB631FD}" presName="rootText" presStyleLbl="node3" presStyleIdx="10" presStyleCnt="13">
        <dgm:presLayoutVars>
          <dgm:chPref val="3"/>
        </dgm:presLayoutVars>
      </dgm:prSet>
      <dgm:spPr/>
      <dgm:t>
        <a:bodyPr/>
        <a:lstStyle/>
        <a:p>
          <a:endParaRPr lang="en-US"/>
        </a:p>
      </dgm:t>
    </dgm:pt>
    <dgm:pt modelId="{52951303-C711-A44A-93B7-1EE649D4D86E}" type="pres">
      <dgm:prSet presAssocID="{4226727A-E787-D841-85DF-81C90BB631FD}" presName="rootConnector" presStyleLbl="node3" presStyleIdx="10" presStyleCnt="13"/>
      <dgm:spPr/>
    </dgm:pt>
    <dgm:pt modelId="{96A2CDA4-4C6A-854E-A14E-95D56A786A8C}" type="pres">
      <dgm:prSet presAssocID="{4226727A-E787-D841-85DF-81C90BB631FD}" presName="hierChild4" presStyleCnt="0"/>
      <dgm:spPr/>
    </dgm:pt>
    <dgm:pt modelId="{31234D8C-7C87-DF48-B63F-54728190928B}" type="pres">
      <dgm:prSet presAssocID="{4226727A-E787-D841-85DF-81C90BB631FD}" presName="hierChild5" presStyleCnt="0"/>
      <dgm:spPr/>
    </dgm:pt>
    <dgm:pt modelId="{B3D06035-EAB8-0642-92E8-B9774DB70E5B}" type="pres">
      <dgm:prSet presAssocID="{969DC560-B6E0-A545-9A72-2F6BC6B3A3BC}" presName="Name37" presStyleLbl="parChTrans1D3" presStyleIdx="11" presStyleCnt="13"/>
      <dgm:spPr/>
    </dgm:pt>
    <dgm:pt modelId="{46273D5A-A364-E44C-9E96-11469BF214D4}" type="pres">
      <dgm:prSet presAssocID="{8FDA9350-436A-884D-A3E5-FBEE222525B6}" presName="hierRoot2" presStyleCnt="0">
        <dgm:presLayoutVars>
          <dgm:hierBranch val="init"/>
        </dgm:presLayoutVars>
      </dgm:prSet>
      <dgm:spPr/>
    </dgm:pt>
    <dgm:pt modelId="{DF719302-BFF3-0D4E-BFD3-069A2C98DE2F}" type="pres">
      <dgm:prSet presAssocID="{8FDA9350-436A-884D-A3E5-FBEE222525B6}" presName="rootComposite" presStyleCnt="0"/>
      <dgm:spPr/>
    </dgm:pt>
    <dgm:pt modelId="{463A004C-7CD1-134B-AD47-148CD990D2DD}" type="pres">
      <dgm:prSet presAssocID="{8FDA9350-436A-884D-A3E5-FBEE222525B6}" presName="rootText" presStyleLbl="node3" presStyleIdx="11" presStyleCnt="13">
        <dgm:presLayoutVars>
          <dgm:chPref val="3"/>
        </dgm:presLayoutVars>
      </dgm:prSet>
      <dgm:spPr/>
      <dgm:t>
        <a:bodyPr/>
        <a:lstStyle/>
        <a:p>
          <a:endParaRPr lang="en-US"/>
        </a:p>
      </dgm:t>
    </dgm:pt>
    <dgm:pt modelId="{D97C7624-1627-9744-B51A-1E55DBB7BCCF}" type="pres">
      <dgm:prSet presAssocID="{8FDA9350-436A-884D-A3E5-FBEE222525B6}" presName="rootConnector" presStyleLbl="node3" presStyleIdx="11" presStyleCnt="13"/>
      <dgm:spPr/>
    </dgm:pt>
    <dgm:pt modelId="{DC68E52D-3817-3147-862F-975EB240BCA6}" type="pres">
      <dgm:prSet presAssocID="{8FDA9350-436A-884D-A3E5-FBEE222525B6}" presName="hierChild4" presStyleCnt="0"/>
      <dgm:spPr/>
    </dgm:pt>
    <dgm:pt modelId="{421C53F9-7803-F44D-9664-802905C7F9E9}" type="pres">
      <dgm:prSet presAssocID="{8FDA9350-436A-884D-A3E5-FBEE222525B6}" presName="hierChild5" presStyleCnt="0"/>
      <dgm:spPr/>
    </dgm:pt>
    <dgm:pt modelId="{402ADF8F-4795-C947-96D9-C643A3B71C87}" type="pres">
      <dgm:prSet presAssocID="{A33E7D6B-7565-E34D-A713-6781AC5E9E72}" presName="Name37" presStyleLbl="parChTrans1D3" presStyleIdx="12" presStyleCnt="13"/>
      <dgm:spPr/>
    </dgm:pt>
    <dgm:pt modelId="{BBB1B4FF-CC83-7847-9928-D139C8EE72B5}" type="pres">
      <dgm:prSet presAssocID="{31343B2E-5B19-C449-B9B0-5BC463CD7815}" presName="hierRoot2" presStyleCnt="0">
        <dgm:presLayoutVars>
          <dgm:hierBranch val="init"/>
        </dgm:presLayoutVars>
      </dgm:prSet>
      <dgm:spPr/>
    </dgm:pt>
    <dgm:pt modelId="{72E11BA4-7FD3-D642-A70F-7DDBE21846C3}" type="pres">
      <dgm:prSet presAssocID="{31343B2E-5B19-C449-B9B0-5BC463CD7815}" presName="rootComposite" presStyleCnt="0"/>
      <dgm:spPr/>
    </dgm:pt>
    <dgm:pt modelId="{AF15AA6C-A8D7-4547-877C-5F3F2A643435}" type="pres">
      <dgm:prSet presAssocID="{31343B2E-5B19-C449-B9B0-5BC463CD7815}" presName="rootText" presStyleLbl="node3" presStyleIdx="12" presStyleCnt="13">
        <dgm:presLayoutVars>
          <dgm:chPref val="3"/>
        </dgm:presLayoutVars>
      </dgm:prSet>
      <dgm:spPr/>
    </dgm:pt>
    <dgm:pt modelId="{FC9AFECC-55B5-4E43-B430-777E98C438BF}" type="pres">
      <dgm:prSet presAssocID="{31343B2E-5B19-C449-B9B0-5BC463CD7815}" presName="rootConnector" presStyleLbl="node3" presStyleIdx="12" presStyleCnt="13"/>
      <dgm:spPr/>
    </dgm:pt>
    <dgm:pt modelId="{2D89A52E-CA2B-F248-A966-A1D9B63FE73E}" type="pres">
      <dgm:prSet presAssocID="{31343B2E-5B19-C449-B9B0-5BC463CD7815}" presName="hierChild4" presStyleCnt="0"/>
      <dgm:spPr/>
    </dgm:pt>
    <dgm:pt modelId="{CEFCEFD6-1786-7340-86D6-6C0C07F055DF}" type="pres">
      <dgm:prSet presAssocID="{31343B2E-5B19-C449-B9B0-5BC463CD7815}" presName="hierChild5" presStyleCnt="0"/>
      <dgm:spPr/>
    </dgm:pt>
    <dgm:pt modelId="{BAEAB72F-95BB-C34F-A83F-D6A553A1C383}" type="pres">
      <dgm:prSet presAssocID="{D04757EB-57AE-7C40-B44D-E640AC168BA1}" presName="hierChild5" presStyleCnt="0"/>
      <dgm:spPr/>
    </dgm:pt>
    <dgm:pt modelId="{3DF6C8A5-6180-7C49-BE52-0336F190B8D6}" type="pres">
      <dgm:prSet presAssocID="{F2D612AA-3126-0845-B123-2AD1DB4A2E1A}" presName="hierChild3" presStyleCnt="0"/>
      <dgm:spPr/>
    </dgm:pt>
  </dgm:ptLst>
  <dgm:cxnLst>
    <dgm:cxn modelId="{99C02864-2E27-1542-80B2-4743880CA052}" srcId="{E099E84C-CAA5-1D47-85E4-BAA8D2F46107}" destId="{78A95166-0C76-044E-B7F9-F64ECF064921}" srcOrd="6" destOrd="0" parTransId="{0A95407D-6F62-AE40-853C-5ABE49D238A1}" sibTransId="{12A50339-72C8-724E-AF04-7FBD3FE0B814}"/>
    <dgm:cxn modelId="{388EFBFD-7489-D64A-9DD2-F35CE8A14FD3}" type="presOf" srcId="{02AFC814-F4F0-2944-889B-DD7DACC7D63C}" destId="{767B4D30-6B64-B841-9872-907143622AA0}" srcOrd="0" destOrd="0" presId="urn:microsoft.com/office/officeart/2005/8/layout/orgChart1"/>
    <dgm:cxn modelId="{85CF83ED-5C60-894D-8F16-A9A99848F345}" type="presOf" srcId="{78A95166-0C76-044E-B7F9-F64ECF064921}" destId="{A4C7C6C3-6E40-6A4F-80B4-1E801EC02DD1}" srcOrd="1" destOrd="0" presId="urn:microsoft.com/office/officeart/2005/8/layout/orgChart1"/>
    <dgm:cxn modelId="{271D6B01-9B70-5E48-A509-F63695050E95}" srcId="{D04757EB-57AE-7C40-B44D-E640AC168BA1}" destId="{7B992696-C1FB-4B41-9866-5631053EABD8}" srcOrd="0" destOrd="0" parTransId="{7C6E8D97-0959-F244-9EAC-B627454F4B41}" sibTransId="{7CDF5267-020D-8243-8B46-1B58D7EBA509}"/>
    <dgm:cxn modelId="{C39362D5-E0CD-1448-AA7F-81399E35FD5F}" type="presOf" srcId="{31343B2E-5B19-C449-B9B0-5BC463CD7815}" destId="{FC9AFECC-55B5-4E43-B430-777E98C438BF}" srcOrd="1" destOrd="0" presId="urn:microsoft.com/office/officeart/2005/8/layout/orgChart1"/>
    <dgm:cxn modelId="{8B4C00C0-80A5-524C-BF94-79F9FB5ABEE0}" type="presOf" srcId="{D04757EB-57AE-7C40-B44D-E640AC168BA1}" destId="{F683E72E-5835-9E4E-856B-13BD3567FEA4}" srcOrd="0" destOrd="0" presId="urn:microsoft.com/office/officeart/2005/8/layout/orgChart1"/>
    <dgm:cxn modelId="{B82996B1-1DEE-9345-B8A2-DE2A33F7BE9B}" type="presOf" srcId="{AB2E3099-EBFE-EE49-8EC7-ECBD568E74D7}" destId="{FAF7A06F-7D3F-C04F-ACB4-E872238D362E}" srcOrd="0" destOrd="0" presId="urn:microsoft.com/office/officeart/2005/8/layout/orgChart1"/>
    <dgm:cxn modelId="{EB82FDAE-8EF9-AD47-A2DB-7DAB08EF7B7F}" srcId="{3EE14439-E38F-934E-A440-9896F6DD3386}" destId="{48C82C49-895D-934D-8F7C-3E98FA83FD93}" srcOrd="0" destOrd="0" parTransId="{28B5AC73-9EA6-C544-B9EF-A6295E853DB2}" sibTransId="{DB578C29-34BD-F540-B4A7-5C00A76376DE}"/>
    <dgm:cxn modelId="{E4341181-CA75-ED46-ABB2-6B8C8F0D0373}" srcId="{E099E84C-CAA5-1D47-85E4-BAA8D2F46107}" destId="{3FF2748A-A859-6746-B04C-3124B1126789}" srcOrd="3" destOrd="0" parTransId="{8B532FAE-6A8F-D341-896A-27233AEC8550}" sibTransId="{2852F30D-EF51-154C-8630-3C4D5438DAA5}"/>
    <dgm:cxn modelId="{9EA13B3C-29DC-5740-BEA5-31FA6CC5E14F}" type="presOf" srcId="{A33E7D6B-7565-E34D-A713-6781AC5E9E72}" destId="{402ADF8F-4795-C947-96D9-C643A3B71C87}" srcOrd="0" destOrd="0" presId="urn:microsoft.com/office/officeart/2005/8/layout/orgChart1"/>
    <dgm:cxn modelId="{62B96183-3BA7-2945-AFE8-F5FD66B582B1}" type="presOf" srcId="{3EE14439-E38F-934E-A440-9896F6DD3386}" destId="{D9117479-A127-5B4F-BC24-782E0494085D}" srcOrd="0" destOrd="0" presId="urn:microsoft.com/office/officeart/2005/8/layout/orgChart1"/>
    <dgm:cxn modelId="{04789DCF-68DA-5B4F-93C1-164E7F4316AA}" srcId="{D04757EB-57AE-7C40-B44D-E640AC168BA1}" destId="{4226727A-E787-D841-85DF-81C90BB631FD}" srcOrd="1" destOrd="0" parTransId="{BE3710C9-7152-3E4B-96DD-29D0661BCB8E}" sibTransId="{AEDCF348-F81B-CA44-9119-EFB1D1880D2C}"/>
    <dgm:cxn modelId="{03C70B8E-7B6E-3A48-B91B-9165F620EADC}" type="presOf" srcId="{C931A6D5-3A11-B842-ACE0-4BACC19FDDDB}" destId="{168CC628-0BD2-1749-9471-56ADB8E9881F}" srcOrd="0" destOrd="0" presId="urn:microsoft.com/office/officeart/2005/8/layout/orgChart1"/>
    <dgm:cxn modelId="{A6F47CCD-3919-3143-A897-76977BD9703A}" type="presOf" srcId="{E099E84C-CAA5-1D47-85E4-BAA8D2F46107}" destId="{EBA913BA-CD51-DD49-AF3A-E00D567DC006}" srcOrd="0" destOrd="0" presId="urn:microsoft.com/office/officeart/2005/8/layout/orgChart1"/>
    <dgm:cxn modelId="{16B10D53-166B-834A-BCE7-ACB2FAB22204}" srcId="{E099E84C-CAA5-1D47-85E4-BAA8D2F46107}" destId="{062DBFDE-423D-A147-BE2F-6B489A050977}" srcOrd="0" destOrd="0" parTransId="{AB2E3099-EBFE-EE49-8EC7-ECBD568E74D7}" sibTransId="{F657F682-D209-BD45-BACE-0DFB065329B3}"/>
    <dgm:cxn modelId="{96CF4BA0-3D5C-9E47-9464-B3378B524485}" type="presOf" srcId="{4CD00D03-4DAA-9749-967E-CB84EA76269D}" destId="{564A92FA-51C2-5949-BCD8-C75DFC369C9B}" srcOrd="0" destOrd="0" presId="urn:microsoft.com/office/officeart/2005/8/layout/orgChart1"/>
    <dgm:cxn modelId="{2B2FC1E7-A075-1348-8053-6C20D4879BA1}" type="presOf" srcId="{28B5AC73-9EA6-C544-B9EF-A6295E853DB2}" destId="{92F3A1FB-537D-314A-9618-515970299D76}" srcOrd="0" destOrd="0" presId="urn:microsoft.com/office/officeart/2005/8/layout/orgChart1"/>
    <dgm:cxn modelId="{48C17F60-46CF-2D4E-9A6F-D0D8D281E2D7}" type="presOf" srcId="{8B532FAE-6A8F-D341-896A-27233AEC8550}" destId="{93D3B39B-F3D4-6748-A072-B53A51357D3D}" srcOrd="0" destOrd="0" presId="urn:microsoft.com/office/officeart/2005/8/layout/orgChart1"/>
    <dgm:cxn modelId="{5E24EA97-CFD8-2D4A-9C24-FB8D3FEB9A1D}" type="presOf" srcId="{BE3710C9-7152-3E4B-96DD-29D0661BCB8E}" destId="{A06945E4-84C2-C347-9E70-D7A725E34005}" srcOrd="0" destOrd="0" presId="urn:microsoft.com/office/officeart/2005/8/layout/orgChart1"/>
    <dgm:cxn modelId="{696A76EE-1A63-834C-BE6B-0FC9462EE0D1}" type="presOf" srcId="{31343B2E-5B19-C449-B9B0-5BC463CD7815}" destId="{AF15AA6C-A8D7-4547-877C-5F3F2A643435}" srcOrd="0" destOrd="0" presId="urn:microsoft.com/office/officeart/2005/8/layout/orgChart1"/>
    <dgm:cxn modelId="{817AB230-7C18-D94B-94D8-FDDD9CCF8FA2}" type="presOf" srcId="{0FA2320E-A32C-3242-86B3-289C6C6DA64E}" destId="{820A50D9-A140-4A49-B6CF-011F0B976823}" srcOrd="0" destOrd="0" presId="urn:microsoft.com/office/officeart/2005/8/layout/orgChart1"/>
    <dgm:cxn modelId="{0BF91942-5799-4340-B3B7-34543238A6B8}" type="presOf" srcId="{4226727A-E787-D841-85DF-81C90BB631FD}" destId="{DF201774-68BD-794F-A090-9407411500AF}" srcOrd="0" destOrd="0" presId="urn:microsoft.com/office/officeart/2005/8/layout/orgChart1"/>
    <dgm:cxn modelId="{4BEC5BDE-6249-A346-8468-D546F7398EE0}" srcId="{D04757EB-57AE-7C40-B44D-E640AC168BA1}" destId="{8FDA9350-436A-884D-A3E5-FBEE222525B6}" srcOrd="2" destOrd="0" parTransId="{969DC560-B6E0-A545-9A72-2F6BC6B3A3BC}" sibTransId="{C5AADB65-59AB-A94E-B213-FEA876305BC0}"/>
    <dgm:cxn modelId="{683D5279-3764-6C41-B792-7C27049C7179}" type="presOf" srcId="{42F87A49-3DA4-A54F-9180-999542F8FACC}" destId="{1764D4C3-67FB-2749-BDFB-E2686DCB05E1}" srcOrd="0" destOrd="0" presId="urn:microsoft.com/office/officeart/2005/8/layout/orgChart1"/>
    <dgm:cxn modelId="{AC95A31B-B907-744B-85D4-091DD5F739A2}" type="presOf" srcId="{8FDA9350-436A-884D-A3E5-FBEE222525B6}" destId="{463A004C-7CD1-134B-AD47-148CD990D2DD}" srcOrd="0" destOrd="0" presId="urn:microsoft.com/office/officeart/2005/8/layout/orgChart1"/>
    <dgm:cxn modelId="{F56A5B06-722D-5345-BACC-4466EE3E4E01}" type="presOf" srcId="{48C82C49-895D-934D-8F7C-3E98FA83FD93}" destId="{99808A4A-EFD2-6E4A-9408-C30D6AFDF597}" srcOrd="1" destOrd="0" presId="urn:microsoft.com/office/officeart/2005/8/layout/orgChart1"/>
    <dgm:cxn modelId="{D540D4D9-0F78-EF41-96D3-E4130CD95FD1}" srcId="{E099E84C-CAA5-1D47-85E4-BAA8D2F46107}" destId="{42F87A49-3DA4-A54F-9180-999542F8FACC}" srcOrd="5" destOrd="0" parTransId="{02766D7F-9162-964B-8BC0-9C31E633FFCD}" sibTransId="{1DDAD2C4-03C9-844B-9CB3-BC46AA0737AC}"/>
    <dgm:cxn modelId="{0FB60281-42F0-974E-8CD9-EAD62BB7C5DB}" type="presOf" srcId="{4226727A-E787-D841-85DF-81C90BB631FD}" destId="{52951303-C711-A44A-93B7-1EE649D4D86E}" srcOrd="1" destOrd="0" presId="urn:microsoft.com/office/officeart/2005/8/layout/orgChart1"/>
    <dgm:cxn modelId="{5C522902-8AAF-EF41-943D-63128147DB58}" type="presOf" srcId="{78A95166-0C76-044E-B7F9-F64ECF064921}" destId="{730E4522-10E8-8746-B455-7CCF065EAF8D}" srcOrd="0" destOrd="0" presId="urn:microsoft.com/office/officeart/2005/8/layout/orgChart1"/>
    <dgm:cxn modelId="{B693629E-CC70-0A40-B09A-F18CDE474B49}" type="presOf" srcId="{969DC560-B6E0-A545-9A72-2F6BC6B3A3BC}" destId="{B3D06035-EAB8-0642-92E8-B9774DB70E5B}" srcOrd="0" destOrd="0" presId="urn:microsoft.com/office/officeart/2005/8/layout/orgChart1"/>
    <dgm:cxn modelId="{B5A978EA-76F7-794D-82FD-ACADE2CC3A5D}" type="presOf" srcId="{0A95407D-6F62-AE40-853C-5ABE49D238A1}" destId="{EA148818-2CE8-AF43-BAAE-47FD5654B7A0}" srcOrd="0" destOrd="0" presId="urn:microsoft.com/office/officeart/2005/8/layout/orgChart1"/>
    <dgm:cxn modelId="{0F60933B-6E8A-E747-B9A2-C8CC07D8FDDF}" type="presOf" srcId="{7EFDA586-E78C-AE46-9A82-A79514BFC298}" destId="{9377EF96-4BD0-2D46-AA29-90DF9D403E0F}" srcOrd="0" destOrd="0" presId="urn:microsoft.com/office/officeart/2005/8/layout/orgChart1"/>
    <dgm:cxn modelId="{843B698F-DA4D-AE45-9B2C-D5D6452A96E5}" type="presOf" srcId="{062DBFDE-423D-A147-BE2F-6B489A050977}" destId="{8DA465B7-53C5-F34A-A1C3-E9A781AFD967}" srcOrd="1" destOrd="0" presId="urn:microsoft.com/office/officeart/2005/8/layout/orgChart1"/>
    <dgm:cxn modelId="{C533E83A-8BE0-8149-A048-FCD54C5CD13D}" type="presOf" srcId="{E099E84C-CAA5-1D47-85E4-BAA8D2F46107}" destId="{30EFCB8C-AEE2-0A46-9BE2-2B549AB0BBC6}" srcOrd="1" destOrd="0" presId="urn:microsoft.com/office/officeart/2005/8/layout/orgChart1"/>
    <dgm:cxn modelId="{804FF295-9595-3840-BC4A-50E99623AE8B}" srcId="{EB1AB3FE-03B9-5240-A5F0-CC79AEF5A1C8}" destId="{F2D612AA-3126-0845-B123-2AD1DB4A2E1A}" srcOrd="0" destOrd="0" parTransId="{F6C9F7CE-AE7A-434C-A8A0-A27BCCDD2E4B}" sibTransId="{32B9041C-9D3C-8C46-81CF-8B9C4216211B}"/>
    <dgm:cxn modelId="{BFF88495-2B3F-6649-A6FB-B0C79CEF12D0}" type="presOf" srcId="{C24F152C-47E8-1740-9656-5F311F76590A}" destId="{1B5C2A98-0934-2343-9BB2-EE7B1F72DD93}" srcOrd="1" destOrd="0" presId="urn:microsoft.com/office/officeart/2005/8/layout/orgChart1"/>
    <dgm:cxn modelId="{3F99E822-5F27-B94B-9F12-1620D8EAED15}" type="presOf" srcId="{02766D7F-9162-964B-8BC0-9C31E633FFCD}" destId="{5894429A-B726-4F48-812A-3C44E5A70516}" srcOrd="0" destOrd="0" presId="urn:microsoft.com/office/officeart/2005/8/layout/orgChart1"/>
    <dgm:cxn modelId="{B09B16E0-BC27-EB47-B652-98E8F286ED79}" type="presOf" srcId="{7B992696-C1FB-4B41-9866-5631053EABD8}" destId="{288410CE-4022-3D42-A45D-82942FC434FD}" srcOrd="1" destOrd="0" presId="urn:microsoft.com/office/officeart/2005/8/layout/orgChart1"/>
    <dgm:cxn modelId="{EF0BC782-5ADC-3F45-9EE8-BCB5792C6B98}" type="presOf" srcId="{C24F152C-47E8-1740-9656-5F311F76590A}" destId="{CD3B9E8E-E1E3-A143-AE8B-54E93CE6C0A5}" srcOrd="0" destOrd="0" presId="urn:microsoft.com/office/officeart/2005/8/layout/orgChart1"/>
    <dgm:cxn modelId="{774D1E91-D135-B343-9778-39B9598713AE}" srcId="{F2D612AA-3126-0845-B123-2AD1DB4A2E1A}" destId="{D04757EB-57AE-7C40-B44D-E640AC168BA1}" srcOrd="2" destOrd="0" parTransId="{02AFC814-F4F0-2944-889B-DD7DACC7D63C}" sibTransId="{5A11846A-FE43-6A40-BB17-8CD75ED46692}"/>
    <dgm:cxn modelId="{F041B4DE-3023-B241-8D49-B729ABBE48FC}" type="presOf" srcId="{4FB3900B-19EF-574B-A893-CC3C59F5FB49}" destId="{81750888-836D-5B4B-B11A-D2815CB7243A}" srcOrd="1" destOrd="0" presId="urn:microsoft.com/office/officeart/2005/8/layout/orgChart1"/>
    <dgm:cxn modelId="{CEB2EEB2-B2C3-5F4F-9BEB-7793DE5542F6}" type="presOf" srcId="{7B992696-C1FB-4B41-9866-5631053EABD8}" destId="{986ACA25-67B4-5E40-A41F-18EF4C06502D}" srcOrd="0" destOrd="0" presId="urn:microsoft.com/office/officeart/2005/8/layout/orgChart1"/>
    <dgm:cxn modelId="{CED7525A-2DEC-6940-8B76-67B74897A0AE}" type="presOf" srcId="{3FF2748A-A859-6746-B04C-3124B1126789}" destId="{E30B35B8-808C-E746-A736-6A76D890C2C8}" srcOrd="1" destOrd="0" presId="urn:microsoft.com/office/officeart/2005/8/layout/orgChart1"/>
    <dgm:cxn modelId="{3D5381FC-6CF8-6247-90D9-1158137C3CAE}" type="presOf" srcId="{F2D612AA-3126-0845-B123-2AD1DB4A2E1A}" destId="{B84EC121-4EFA-7C47-BBBC-16EEA39519E3}" srcOrd="0" destOrd="0" presId="urn:microsoft.com/office/officeart/2005/8/layout/orgChart1"/>
    <dgm:cxn modelId="{6F967038-A3CF-B649-A9F6-1DC407F1194A}" srcId="{F2D612AA-3126-0845-B123-2AD1DB4A2E1A}" destId="{E099E84C-CAA5-1D47-85E4-BAA8D2F46107}" srcOrd="0" destOrd="0" parTransId="{0FA2320E-A32C-3242-86B3-289C6C6DA64E}" sibTransId="{85F19AAF-2288-7044-A8CE-7B54B6758F72}"/>
    <dgm:cxn modelId="{0CDEDD63-820A-524C-A005-DF86FB92E0E1}" type="presOf" srcId="{42F87A49-3DA4-A54F-9180-999542F8FACC}" destId="{5AF57216-D09A-774C-87A5-BEA94D3EA9B4}" srcOrd="1" destOrd="0" presId="urn:microsoft.com/office/officeart/2005/8/layout/orgChart1"/>
    <dgm:cxn modelId="{446C99F9-8C74-3242-BF4B-9951D2A2C834}" type="presOf" srcId="{61FB9B60-6E0B-0248-B19E-4909F475DB91}" destId="{3A8CEC86-04D2-FC4F-89EE-CF475CE366BE}" srcOrd="0" destOrd="0" presId="urn:microsoft.com/office/officeart/2005/8/layout/orgChart1"/>
    <dgm:cxn modelId="{EC8D7387-2275-CC47-B90C-C67910A5330F}" srcId="{F2D612AA-3126-0845-B123-2AD1DB4A2E1A}" destId="{3EE14439-E38F-934E-A440-9896F6DD3386}" srcOrd="1" destOrd="0" parTransId="{0BFB7E5D-28DA-3F49-80DE-FDD1649C7E11}" sibTransId="{7ACA91EA-1308-6540-A382-EDBF6532FE79}"/>
    <dgm:cxn modelId="{F03ED76E-BBA1-A743-8A15-B1AF9D91118A}" srcId="{E099E84C-CAA5-1D47-85E4-BAA8D2F46107}" destId="{C24F152C-47E8-1740-9656-5F311F76590A}" srcOrd="4" destOrd="0" parTransId="{5C74EC3B-EF15-594E-BD5E-EA4C05F52EDC}" sibTransId="{AD2B35D7-9B1B-E847-9BFD-1A5637F6F1BE}"/>
    <dgm:cxn modelId="{27E3BCAD-A598-9448-945D-E3CC0B15F297}" type="presOf" srcId="{4FB3900B-19EF-574B-A893-CC3C59F5FB49}" destId="{9A0F5C29-0CEA-1D48-B18C-7F1ECD56BBE3}" srcOrd="0" destOrd="0" presId="urn:microsoft.com/office/officeart/2005/8/layout/orgChart1"/>
    <dgm:cxn modelId="{EC65B27A-187C-8140-82A2-11FCD47EFC09}" srcId="{E099E84C-CAA5-1D47-85E4-BAA8D2F46107}" destId="{4FB3900B-19EF-574B-A893-CC3C59F5FB49}" srcOrd="1" destOrd="0" parTransId="{76D6FCDF-4A51-E446-89FE-F8FBE581A289}" sibTransId="{0E21874B-F7B2-9D43-ACBC-A61310BEF3FE}"/>
    <dgm:cxn modelId="{ADFAC6BF-6632-9B4C-851C-DBAA0E288801}" type="presOf" srcId="{D04757EB-57AE-7C40-B44D-E640AC168BA1}" destId="{F9C3F053-6906-E945-BE3D-6EDC4C2E47A0}" srcOrd="1" destOrd="0" presId="urn:microsoft.com/office/officeart/2005/8/layout/orgChart1"/>
    <dgm:cxn modelId="{62B37A32-BEC6-9F4A-9A86-ED238AF10C5C}" type="presOf" srcId="{48C82C49-895D-934D-8F7C-3E98FA83FD93}" destId="{64DBA1E7-5F25-704A-92D8-8882562CF72B}" srcOrd="0" destOrd="0" presId="urn:microsoft.com/office/officeart/2005/8/layout/orgChart1"/>
    <dgm:cxn modelId="{476CF008-9B7B-4249-B4B0-AB640D9D8EA4}" type="presOf" srcId="{0BFB7E5D-28DA-3F49-80DE-FDD1649C7E11}" destId="{854B00A2-1868-424C-AD14-7D42DCE5C8E5}" srcOrd="0" destOrd="0" presId="urn:microsoft.com/office/officeart/2005/8/layout/orgChart1"/>
    <dgm:cxn modelId="{A2C00211-CFC1-C64D-9480-18A8D9141939}" type="presOf" srcId="{C931A6D5-3A11-B842-ACE0-4BACC19FDDDB}" destId="{7DB37D98-DA0B-774A-AF08-3A0D1C5EA539}" srcOrd="1" destOrd="0" presId="urn:microsoft.com/office/officeart/2005/8/layout/orgChart1"/>
    <dgm:cxn modelId="{C2366546-4248-3F40-A02E-4D5C89C50DAA}" type="presOf" srcId="{7C6E8D97-0959-F244-9EAC-B627454F4B41}" destId="{22C6A933-974B-5248-A332-6C18ED675053}" srcOrd="0" destOrd="0" presId="urn:microsoft.com/office/officeart/2005/8/layout/orgChart1"/>
    <dgm:cxn modelId="{9DD91C39-FBA6-434F-BC5C-07305BA63540}" type="presOf" srcId="{3EE14439-E38F-934E-A440-9896F6DD3386}" destId="{E1123D25-1E50-0C44-91B6-4FC806EAFB88}" srcOrd="1" destOrd="0" presId="urn:microsoft.com/office/officeart/2005/8/layout/orgChart1"/>
    <dgm:cxn modelId="{16357D61-B394-094B-805C-734B25E6A4C5}" srcId="{3EE14439-E38F-934E-A440-9896F6DD3386}" destId="{61FB9B60-6E0B-0248-B19E-4909F475DB91}" srcOrd="1" destOrd="0" parTransId="{4CD00D03-4DAA-9749-967E-CB84EA76269D}" sibTransId="{F21D73E5-DB32-CB44-A2A6-9891ADFE7A30}"/>
    <dgm:cxn modelId="{CBE19EA0-AA17-4543-BD6B-FDB1C5039AE5}" srcId="{D04757EB-57AE-7C40-B44D-E640AC168BA1}" destId="{31343B2E-5B19-C449-B9B0-5BC463CD7815}" srcOrd="3" destOrd="0" parTransId="{A33E7D6B-7565-E34D-A713-6781AC5E9E72}" sibTransId="{C2FE0EFB-57AA-174D-B28C-A193547EFDE0}"/>
    <dgm:cxn modelId="{E638EA10-CE30-1441-9660-4989CBE14180}" type="presOf" srcId="{61FB9B60-6E0B-0248-B19E-4909F475DB91}" destId="{CE51B864-B3B5-D44C-BF11-9779D51EF01A}" srcOrd="1" destOrd="0" presId="urn:microsoft.com/office/officeart/2005/8/layout/orgChart1"/>
    <dgm:cxn modelId="{28AD78D8-3E6E-FE45-803F-CECDB611D23B}" srcId="{E099E84C-CAA5-1D47-85E4-BAA8D2F46107}" destId="{C931A6D5-3A11-B842-ACE0-4BACC19FDDDB}" srcOrd="2" destOrd="0" parTransId="{7EFDA586-E78C-AE46-9A82-A79514BFC298}" sibTransId="{D508C2C9-8C07-9C4D-8868-0CBA2FDD8812}"/>
    <dgm:cxn modelId="{68E8FD77-11B4-7643-A5EC-43EE3221DD54}" type="presOf" srcId="{76D6FCDF-4A51-E446-89FE-F8FBE581A289}" destId="{4293ED14-051F-7344-B9E6-F4C5927AFF05}" srcOrd="0" destOrd="0" presId="urn:microsoft.com/office/officeart/2005/8/layout/orgChart1"/>
    <dgm:cxn modelId="{3F42412D-7B7F-2545-8BB0-AD77EA4B8F11}" type="presOf" srcId="{3FF2748A-A859-6746-B04C-3124B1126789}" destId="{65D5F3AF-E1A3-3646-866D-001BC454627C}" srcOrd="0" destOrd="0" presId="urn:microsoft.com/office/officeart/2005/8/layout/orgChart1"/>
    <dgm:cxn modelId="{02573EB2-BA5B-1B43-BF4A-40A01536CDF0}" type="presOf" srcId="{5C74EC3B-EF15-594E-BD5E-EA4C05F52EDC}" destId="{F3F75AED-DF2D-274A-A9C5-B7DF59B223D5}" srcOrd="0" destOrd="0" presId="urn:microsoft.com/office/officeart/2005/8/layout/orgChart1"/>
    <dgm:cxn modelId="{9FEE799A-2BF7-3049-B8B8-C80356C0B534}" type="presOf" srcId="{062DBFDE-423D-A147-BE2F-6B489A050977}" destId="{B9269BA5-CBFE-9F4F-A527-FEED6B4E04F5}" srcOrd="0" destOrd="0" presId="urn:microsoft.com/office/officeart/2005/8/layout/orgChart1"/>
    <dgm:cxn modelId="{611D0AFF-629B-094D-9764-EFF7215B6C07}" type="presOf" srcId="{8FDA9350-436A-884D-A3E5-FBEE222525B6}" destId="{D97C7624-1627-9744-B51A-1E55DBB7BCCF}" srcOrd="1" destOrd="0" presId="urn:microsoft.com/office/officeart/2005/8/layout/orgChart1"/>
    <dgm:cxn modelId="{FC9E5099-0EA6-A943-9B32-7992CE2D6CCC}" type="presOf" srcId="{EB1AB3FE-03B9-5240-A5F0-CC79AEF5A1C8}" destId="{87627562-F555-3E4E-984F-E0074E1E2996}" srcOrd="0" destOrd="0" presId="urn:microsoft.com/office/officeart/2005/8/layout/orgChart1"/>
    <dgm:cxn modelId="{8D6B02CD-EF13-CB49-BCE6-325205D1C2F4}" type="presOf" srcId="{F2D612AA-3126-0845-B123-2AD1DB4A2E1A}" destId="{25347807-29E5-C440-A0AA-BAD4A9B958FB}" srcOrd="1" destOrd="0" presId="urn:microsoft.com/office/officeart/2005/8/layout/orgChart1"/>
    <dgm:cxn modelId="{390C3072-AF90-4149-A0E3-A7EA003D4C43}" type="presParOf" srcId="{87627562-F555-3E4E-984F-E0074E1E2996}" destId="{CC098849-EA09-2646-9FF6-2B66E5B9E14A}" srcOrd="0" destOrd="0" presId="urn:microsoft.com/office/officeart/2005/8/layout/orgChart1"/>
    <dgm:cxn modelId="{2720C5C6-5035-F648-B2A1-3D297A157057}" type="presParOf" srcId="{CC098849-EA09-2646-9FF6-2B66E5B9E14A}" destId="{42E7DC26-0154-FA45-B785-AA6C0689E721}" srcOrd="0" destOrd="0" presId="urn:microsoft.com/office/officeart/2005/8/layout/orgChart1"/>
    <dgm:cxn modelId="{2F34FF2D-8B6D-2F49-872C-A4D300320F29}" type="presParOf" srcId="{42E7DC26-0154-FA45-B785-AA6C0689E721}" destId="{B84EC121-4EFA-7C47-BBBC-16EEA39519E3}" srcOrd="0" destOrd="0" presId="urn:microsoft.com/office/officeart/2005/8/layout/orgChart1"/>
    <dgm:cxn modelId="{E880AA2A-37B8-7C4F-9BB7-30C23EF18A3C}" type="presParOf" srcId="{42E7DC26-0154-FA45-B785-AA6C0689E721}" destId="{25347807-29E5-C440-A0AA-BAD4A9B958FB}" srcOrd="1" destOrd="0" presId="urn:microsoft.com/office/officeart/2005/8/layout/orgChart1"/>
    <dgm:cxn modelId="{9F86F4BF-E58E-074A-AF60-572D52E4AFD4}" type="presParOf" srcId="{CC098849-EA09-2646-9FF6-2B66E5B9E14A}" destId="{62802917-98C4-C84E-BA5A-102E3424C367}" srcOrd="1" destOrd="0" presId="urn:microsoft.com/office/officeart/2005/8/layout/orgChart1"/>
    <dgm:cxn modelId="{66C93907-1A40-B749-B2F7-58B7FC669E04}" type="presParOf" srcId="{62802917-98C4-C84E-BA5A-102E3424C367}" destId="{820A50D9-A140-4A49-B6CF-011F0B976823}" srcOrd="0" destOrd="0" presId="urn:microsoft.com/office/officeart/2005/8/layout/orgChart1"/>
    <dgm:cxn modelId="{2766F213-07F0-4540-A992-51010E159900}" type="presParOf" srcId="{62802917-98C4-C84E-BA5A-102E3424C367}" destId="{6BD0AABB-287B-6643-BE75-F6C55FE0FBD0}" srcOrd="1" destOrd="0" presId="urn:microsoft.com/office/officeart/2005/8/layout/orgChart1"/>
    <dgm:cxn modelId="{12736DE7-6090-CE4D-9C0A-CCC29BE03C66}" type="presParOf" srcId="{6BD0AABB-287B-6643-BE75-F6C55FE0FBD0}" destId="{8DEC754B-281E-3B42-B742-2B0B414F7199}" srcOrd="0" destOrd="0" presId="urn:microsoft.com/office/officeart/2005/8/layout/orgChart1"/>
    <dgm:cxn modelId="{EC2BF219-22DB-6D4D-B941-5B76EF94758D}" type="presParOf" srcId="{8DEC754B-281E-3B42-B742-2B0B414F7199}" destId="{EBA913BA-CD51-DD49-AF3A-E00D567DC006}" srcOrd="0" destOrd="0" presId="urn:microsoft.com/office/officeart/2005/8/layout/orgChart1"/>
    <dgm:cxn modelId="{7BE5AF66-7699-7948-9486-9430B50372A9}" type="presParOf" srcId="{8DEC754B-281E-3B42-B742-2B0B414F7199}" destId="{30EFCB8C-AEE2-0A46-9BE2-2B549AB0BBC6}" srcOrd="1" destOrd="0" presId="urn:microsoft.com/office/officeart/2005/8/layout/orgChart1"/>
    <dgm:cxn modelId="{505D888F-1228-1743-A6E5-EB6D3FB93505}" type="presParOf" srcId="{6BD0AABB-287B-6643-BE75-F6C55FE0FBD0}" destId="{B62DFA43-D91D-BA42-900D-3032866F73B5}" srcOrd="1" destOrd="0" presId="urn:microsoft.com/office/officeart/2005/8/layout/orgChart1"/>
    <dgm:cxn modelId="{AC5F3F01-11E7-FC4D-B4B3-06EE275F4CF8}" type="presParOf" srcId="{B62DFA43-D91D-BA42-900D-3032866F73B5}" destId="{FAF7A06F-7D3F-C04F-ACB4-E872238D362E}" srcOrd="0" destOrd="0" presId="urn:microsoft.com/office/officeart/2005/8/layout/orgChart1"/>
    <dgm:cxn modelId="{38504A22-D716-BD44-87F9-6B78A57762F6}" type="presParOf" srcId="{B62DFA43-D91D-BA42-900D-3032866F73B5}" destId="{BA5993F9-40EA-524C-B2C8-45E0A13DE657}" srcOrd="1" destOrd="0" presId="urn:microsoft.com/office/officeart/2005/8/layout/orgChart1"/>
    <dgm:cxn modelId="{8205C658-B787-D14B-AD42-74D867B5F16A}" type="presParOf" srcId="{BA5993F9-40EA-524C-B2C8-45E0A13DE657}" destId="{C4E88CF0-5131-7F4D-9E58-EE9DCF57BEA5}" srcOrd="0" destOrd="0" presId="urn:microsoft.com/office/officeart/2005/8/layout/orgChart1"/>
    <dgm:cxn modelId="{74AA5733-33BC-0345-9993-DF4D5B9130EA}" type="presParOf" srcId="{C4E88CF0-5131-7F4D-9E58-EE9DCF57BEA5}" destId="{B9269BA5-CBFE-9F4F-A527-FEED6B4E04F5}" srcOrd="0" destOrd="0" presId="urn:microsoft.com/office/officeart/2005/8/layout/orgChart1"/>
    <dgm:cxn modelId="{20DB295C-986A-4640-B0FF-15CC0F3D8D39}" type="presParOf" srcId="{C4E88CF0-5131-7F4D-9E58-EE9DCF57BEA5}" destId="{8DA465B7-53C5-F34A-A1C3-E9A781AFD967}" srcOrd="1" destOrd="0" presId="urn:microsoft.com/office/officeart/2005/8/layout/orgChart1"/>
    <dgm:cxn modelId="{61D7B99E-C631-BA46-9665-77F03E6ABBEB}" type="presParOf" srcId="{BA5993F9-40EA-524C-B2C8-45E0A13DE657}" destId="{6BBAF06E-110B-774C-AB6E-4E92A430E414}" srcOrd="1" destOrd="0" presId="urn:microsoft.com/office/officeart/2005/8/layout/orgChart1"/>
    <dgm:cxn modelId="{9CB4A288-7964-A443-98E0-134D835B2739}" type="presParOf" srcId="{BA5993F9-40EA-524C-B2C8-45E0A13DE657}" destId="{56F0AE70-91EC-804F-AC7F-B865366D21A8}" srcOrd="2" destOrd="0" presId="urn:microsoft.com/office/officeart/2005/8/layout/orgChart1"/>
    <dgm:cxn modelId="{B0F007CE-BA10-4842-970C-6C241AFF5CD6}" type="presParOf" srcId="{B62DFA43-D91D-BA42-900D-3032866F73B5}" destId="{4293ED14-051F-7344-B9E6-F4C5927AFF05}" srcOrd="2" destOrd="0" presId="urn:microsoft.com/office/officeart/2005/8/layout/orgChart1"/>
    <dgm:cxn modelId="{AECA9235-445E-AF41-BF2A-C5EAB9255310}" type="presParOf" srcId="{B62DFA43-D91D-BA42-900D-3032866F73B5}" destId="{C963B1ED-012B-AC45-8872-B06DC980B67C}" srcOrd="3" destOrd="0" presId="urn:microsoft.com/office/officeart/2005/8/layout/orgChart1"/>
    <dgm:cxn modelId="{2B995DBF-0C14-4C41-A678-199DBC824474}" type="presParOf" srcId="{C963B1ED-012B-AC45-8872-B06DC980B67C}" destId="{D4117780-027F-964D-A648-19CCCE53CF32}" srcOrd="0" destOrd="0" presId="urn:microsoft.com/office/officeart/2005/8/layout/orgChart1"/>
    <dgm:cxn modelId="{8113694D-B077-B440-8621-D6C784567201}" type="presParOf" srcId="{D4117780-027F-964D-A648-19CCCE53CF32}" destId="{9A0F5C29-0CEA-1D48-B18C-7F1ECD56BBE3}" srcOrd="0" destOrd="0" presId="urn:microsoft.com/office/officeart/2005/8/layout/orgChart1"/>
    <dgm:cxn modelId="{B5192912-5BBB-4847-BBCA-DF86C12267CC}" type="presParOf" srcId="{D4117780-027F-964D-A648-19CCCE53CF32}" destId="{81750888-836D-5B4B-B11A-D2815CB7243A}" srcOrd="1" destOrd="0" presId="urn:microsoft.com/office/officeart/2005/8/layout/orgChart1"/>
    <dgm:cxn modelId="{F9432868-7BBA-EB45-83EC-7F428F50DEE2}" type="presParOf" srcId="{C963B1ED-012B-AC45-8872-B06DC980B67C}" destId="{CD8264BE-B1F8-6542-A086-ADB84309417F}" srcOrd="1" destOrd="0" presId="urn:microsoft.com/office/officeart/2005/8/layout/orgChart1"/>
    <dgm:cxn modelId="{3E8E4411-01BE-124F-88C5-B523AFF5BDCA}" type="presParOf" srcId="{C963B1ED-012B-AC45-8872-B06DC980B67C}" destId="{1FB3648E-828E-D841-86AC-12B4841D2236}" srcOrd="2" destOrd="0" presId="urn:microsoft.com/office/officeart/2005/8/layout/orgChart1"/>
    <dgm:cxn modelId="{8B3F9011-905D-5049-AF32-F4E82FE6BA8B}" type="presParOf" srcId="{B62DFA43-D91D-BA42-900D-3032866F73B5}" destId="{9377EF96-4BD0-2D46-AA29-90DF9D403E0F}" srcOrd="4" destOrd="0" presId="urn:microsoft.com/office/officeart/2005/8/layout/orgChart1"/>
    <dgm:cxn modelId="{279775B2-AF50-5849-8AA8-58ADAFB3C058}" type="presParOf" srcId="{B62DFA43-D91D-BA42-900D-3032866F73B5}" destId="{37BFFE57-B8FC-2742-868B-EFE08BB93E89}" srcOrd="5" destOrd="0" presId="urn:microsoft.com/office/officeart/2005/8/layout/orgChart1"/>
    <dgm:cxn modelId="{5CA3B0C3-F838-0642-AFAD-40FF685751A3}" type="presParOf" srcId="{37BFFE57-B8FC-2742-868B-EFE08BB93E89}" destId="{1A78D892-6C8E-2A4E-88AB-CF7A8B4CD17D}" srcOrd="0" destOrd="0" presId="urn:microsoft.com/office/officeart/2005/8/layout/orgChart1"/>
    <dgm:cxn modelId="{3549A3BE-22AF-1445-96AE-AD1F87D6B822}" type="presParOf" srcId="{1A78D892-6C8E-2A4E-88AB-CF7A8B4CD17D}" destId="{168CC628-0BD2-1749-9471-56ADB8E9881F}" srcOrd="0" destOrd="0" presId="urn:microsoft.com/office/officeart/2005/8/layout/orgChart1"/>
    <dgm:cxn modelId="{373209BA-22CA-9548-8121-3EBB5D57A12F}" type="presParOf" srcId="{1A78D892-6C8E-2A4E-88AB-CF7A8B4CD17D}" destId="{7DB37D98-DA0B-774A-AF08-3A0D1C5EA539}" srcOrd="1" destOrd="0" presId="urn:microsoft.com/office/officeart/2005/8/layout/orgChart1"/>
    <dgm:cxn modelId="{FE3C8056-F131-D645-8177-724905703D66}" type="presParOf" srcId="{37BFFE57-B8FC-2742-868B-EFE08BB93E89}" destId="{D169A2EA-CAA3-5F41-9E44-BFBE80D22562}" srcOrd="1" destOrd="0" presId="urn:microsoft.com/office/officeart/2005/8/layout/orgChart1"/>
    <dgm:cxn modelId="{AEF76615-1873-5341-A2BC-1F03C74C73F7}" type="presParOf" srcId="{37BFFE57-B8FC-2742-868B-EFE08BB93E89}" destId="{E34222E2-6F76-E04E-B9B2-A31BA8162FC3}" srcOrd="2" destOrd="0" presId="urn:microsoft.com/office/officeart/2005/8/layout/orgChart1"/>
    <dgm:cxn modelId="{BA1FF20C-9005-3C40-BA48-DCB7EFDCDED5}" type="presParOf" srcId="{B62DFA43-D91D-BA42-900D-3032866F73B5}" destId="{93D3B39B-F3D4-6748-A072-B53A51357D3D}" srcOrd="6" destOrd="0" presId="urn:microsoft.com/office/officeart/2005/8/layout/orgChart1"/>
    <dgm:cxn modelId="{1B3D60DA-62A0-4640-9051-347029250E3E}" type="presParOf" srcId="{B62DFA43-D91D-BA42-900D-3032866F73B5}" destId="{C67B1E00-DB56-C247-B673-FE76912E3666}" srcOrd="7" destOrd="0" presId="urn:microsoft.com/office/officeart/2005/8/layout/orgChart1"/>
    <dgm:cxn modelId="{BBD6C51D-B78B-9147-8C50-F2912D278267}" type="presParOf" srcId="{C67B1E00-DB56-C247-B673-FE76912E3666}" destId="{6980EC16-BD59-7F46-8A4B-38905AF9DE2E}" srcOrd="0" destOrd="0" presId="urn:microsoft.com/office/officeart/2005/8/layout/orgChart1"/>
    <dgm:cxn modelId="{65E1F2AE-6015-5B4B-A160-4C90D7DCB3D5}" type="presParOf" srcId="{6980EC16-BD59-7F46-8A4B-38905AF9DE2E}" destId="{65D5F3AF-E1A3-3646-866D-001BC454627C}" srcOrd="0" destOrd="0" presId="urn:microsoft.com/office/officeart/2005/8/layout/orgChart1"/>
    <dgm:cxn modelId="{2008E6B7-BFCB-EF42-9C0E-B65F921F9FC8}" type="presParOf" srcId="{6980EC16-BD59-7F46-8A4B-38905AF9DE2E}" destId="{E30B35B8-808C-E746-A736-6A76D890C2C8}" srcOrd="1" destOrd="0" presId="urn:microsoft.com/office/officeart/2005/8/layout/orgChart1"/>
    <dgm:cxn modelId="{C02F7483-BE03-014C-9735-2A271605A308}" type="presParOf" srcId="{C67B1E00-DB56-C247-B673-FE76912E3666}" destId="{002464A7-D1A0-8D44-932C-805C8150B7D8}" srcOrd="1" destOrd="0" presId="urn:microsoft.com/office/officeart/2005/8/layout/orgChart1"/>
    <dgm:cxn modelId="{6736D076-B40E-A743-B564-DC4807E1F126}" type="presParOf" srcId="{C67B1E00-DB56-C247-B673-FE76912E3666}" destId="{A9AAE1D6-A7E8-D147-841D-4AAD21AB476C}" srcOrd="2" destOrd="0" presId="urn:microsoft.com/office/officeart/2005/8/layout/orgChart1"/>
    <dgm:cxn modelId="{8E13A326-6A62-114E-A306-7B71D230E370}" type="presParOf" srcId="{B62DFA43-D91D-BA42-900D-3032866F73B5}" destId="{F3F75AED-DF2D-274A-A9C5-B7DF59B223D5}" srcOrd="8" destOrd="0" presId="urn:microsoft.com/office/officeart/2005/8/layout/orgChart1"/>
    <dgm:cxn modelId="{D4D54E28-1DE9-9446-8BA9-44100211A2B5}" type="presParOf" srcId="{B62DFA43-D91D-BA42-900D-3032866F73B5}" destId="{D14F9A2E-12B6-5148-BF90-40815D8D5056}" srcOrd="9" destOrd="0" presId="urn:microsoft.com/office/officeart/2005/8/layout/orgChart1"/>
    <dgm:cxn modelId="{14F90CD4-2CF6-A145-AA91-C5587F05FD57}" type="presParOf" srcId="{D14F9A2E-12B6-5148-BF90-40815D8D5056}" destId="{29E100F7-4A81-F54C-B73A-F873047EEB7D}" srcOrd="0" destOrd="0" presId="urn:microsoft.com/office/officeart/2005/8/layout/orgChart1"/>
    <dgm:cxn modelId="{28A19610-3AD6-9046-AD86-33D8D262FE7E}" type="presParOf" srcId="{29E100F7-4A81-F54C-B73A-F873047EEB7D}" destId="{CD3B9E8E-E1E3-A143-AE8B-54E93CE6C0A5}" srcOrd="0" destOrd="0" presId="urn:microsoft.com/office/officeart/2005/8/layout/orgChart1"/>
    <dgm:cxn modelId="{FDDEC03F-53C3-914D-BD72-F49836652F3B}" type="presParOf" srcId="{29E100F7-4A81-F54C-B73A-F873047EEB7D}" destId="{1B5C2A98-0934-2343-9BB2-EE7B1F72DD93}" srcOrd="1" destOrd="0" presId="urn:microsoft.com/office/officeart/2005/8/layout/orgChart1"/>
    <dgm:cxn modelId="{3217B84F-9D41-9846-A418-F790267E6CA6}" type="presParOf" srcId="{D14F9A2E-12B6-5148-BF90-40815D8D5056}" destId="{5DA2FD5F-FA3F-384D-AA56-652EE9E40F8E}" srcOrd="1" destOrd="0" presId="urn:microsoft.com/office/officeart/2005/8/layout/orgChart1"/>
    <dgm:cxn modelId="{EB2078A8-BD95-EB46-B7F9-74FF8D870115}" type="presParOf" srcId="{D14F9A2E-12B6-5148-BF90-40815D8D5056}" destId="{5BAEFE25-4423-7343-AED9-516F94FABE55}" srcOrd="2" destOrd="0" presId="urn:microsoft.com/office/officeart/2005/8/layout/orgChart1"/>
    <dgm:cxn modelId="{CCA20CC2-1934-1241-9607-0FD17F6C3C48}" type="presParOf" srcId="{B62DFA43-D91D-BA42-900D-3032866F73B5}" destId="{5894429A-B726-4F48-812A-3C44E5A70516}" srcOrd="10" destOrd="0" presId="urn:microsoft.com/office/officeart/2005/8/layout/orgChart1"/>
    <dgm:cxn modelId="{16165058-EE3B-7948-8611-70F3791D0FF6}" type="presParOf" srcId="{B62DFA43-D91D-BA42-900D-3032866F73B5}" destId="{DE39C967-99C1-FC4F-B7F4-034C4A5167D7}" srcOrd="11" destOrd="0" presId="urn:microsoft.com/office/officeart/2005/8/layout/orgChart1"/>
    <dgm:cxn modelId="{70E37DC7-EAB2-2545-B923-765F12844897}" type="presParOf" srcId="{DE39C967-99C1-FC4F-B7F4-034C4A5167D7}" destId="{D2962491-A2E4-834D-9190-699ED6965BC3}" srcOrd="0" destOrd="0" presId="urn:microsoft.com/office/officeart/2005/8/layout/orgChart1"/>
    <dgm:cxn modelId="{5E8C9E17-8A7D-6F41-AA72-AA5C5946A7F8}" type="presParOf" srcId="{D2962491-A2E4-834D-9190-699ED6965BC3}" destId="{1764D4C3-67FB-2749-BDFB-E2686DCB05E1}" srcOrd="0" destOrd="0" presId="urn:microsoft.com/office/officeart/2005/8/layout/orgChart1"/>
    <dgm:cxn modelId="{D344FA71-FE24-4844-9EB9-111B30A7C550}" type="presParOf" srcId="{D2962491-A2E4-834D-9190-699ED6965BC3}" destId="{5AF57216-D09A-774C-87A5-BEA94D3EA9B4}" srcOrd="1" destOrd="0" presId="urn:microsoft.com/office/officeart/2005/8/layout/orgChart1"/>
    <dgm:cxn modelId="{F243F8DF-1008-1949-A367-4CC86F90EF27}" type="presParOf" srcId="{DE39C967-99C1-FC4F-B7F4-034C4A5167D7}" destId="{3A6222E6-0D67-5A4B-9C30-3D340F11C2C1}" srcOrd="1" destOrd="0" presId="urn:microsoft.com/office/officeart/2005/8/layout/orgChart1"/>
    <dgm:cxn modelId="{3345CEAC-F222-AD48-B464-69E390C6CFB2}" type="presParOf" srcId="{DE39C967-99C1-FC4F-B7F4-034C4A5167D7}" destId="{676D0690-232A-6041-AAB4-F76967864151}" srcOrd="2" destOrd="0" presId="urn:microsoft.com/office/officeart/2005/8/layout/orgChart1"/>
    <dgm:cxn modelId="{E27ECA73-E496-0B46-923D-302A3227929F}" type="presParOf" srcId="{B62DFA43-D91D-BA42-900D-3032866F73B5}" destId="{EA148818-2CE8-AF43-BAAE-47FD5654B7A0}" srcOrd="12" destOrd="0" presId="urn:microsoft.com/office/officeart/2005/8/layout/orgChart1"/>
    <dgm:cxn modelId="{62BCF000-A778-D84B-8701-AEA387D0BC9D}" type="presParOf" srcId="{B62DFA43-D91D-BA42-900D-3032866F73B5}" destId="{B0E70C93-C96A-464F-8932-4A2E002709BA}" srcOrd="13" destOrd="0" presId="urn:microsoft.com/office/officeart/2005/8/layout/orgChart1"/>
    <dgm:cxn modelId="{A1C076C4-08C0-8B42-A353-1A23B4716C5D}" type="presParOf" srcId="{B0E70C93-C96A-464F-8932-4A2E002709BA}" destId="{4EC20471-0AA4-9542-8AFB-07F9BB1A0F32}" srcOrd="0" destOrd="0" presId="urn:microsoft.com/office/officeart/2005/8/layout/orgChart1"/>
    <dgm:cxn modelId="{95D1D972-45F9-6341-84E9-1147273D6E4C}" type="presParOf" srcId="{4EC20471-0AA4-9542-8AFB-07F9BB1A0F32}" destId="{730E4522-10E8-8746-B455-7CCF065EAF8D}" srcOrd="0" destOrd="0" presId="urn:microsoft.com/office/officeart/2005/8/layout/orgChart1"/>
    <dgm:cxn modelId="{12EF2916-379B-7349-85BF-859713CF196C}" type="presParOf" srcId="{4EC20471-0AA4-9542-8AFB-07F9BB1A0F32}" destId="{A4C7C6C3-6E40-6A4F-80B4-1E801EC02DD1}" srcOrd="1" destOrd="0" presId="urn:microsoft.com/office/officeart/2005/8/layout/orgChart1"/>
    <dgm:cxn modelId="{A2ABC9AC-F18A-D54A-978C-6D5B37AA953D}" type="presParOf" srcId="{B0E70C93-C96A-464F-8932-4A2E002709BA}" destId="{A9AC617F-0B72-A24D-A454-5447370BD4B4}" srcOrd="1" destOrd="0" presId="urn:microsoft.com/office/officeart/2005/8/layout/orgChart1"/>
    <dgm:cxn modelId="{1F23CC14-25B5-144E-BFB5-C39F72486492}" type="presParOf" srcId="{B0E70C93-C96A-464F-8932-4A2E002709BA}" destId="{D49A6242-243E-D746-82DA-BE7AC8DD8AF1}" srcOrd="2" destOrd="0" presId="urn:microsoft.com/office/officeart/2005/8/layout/orgChart1"/>
    <dgm:cxn modelId="{ABD4FC15-81C2-744D-A1AD-BDA8466737E2}" type="presParOf" srcId="{6BD0AABB-287B-6643-BE75-F6C55FE0FBD0}" destId="{67627A32-7A79-6B4A-94A8-17D68427879B}" srcOrd="2" destOrd="0" presId="urn:microsoft.com/office/officeart/2005/8/layout/orgChart1"/>
    <dgm:cxn modelId="{8253B40E-64BB-714F-8D17-24070FA9DDF8}" type="presParOf" srcId="{62802917-98C4-C84E-BA5A-102E3424C367}" destId="{854B00A2-1868-424C-AD14-7D42DCE5C8E5}" srcOrd="2" destOrd="0" presId="urn:microsoft.com/office/officeart/2005/8/layout/orgChart1"/>
    <dgm:cxn modelId="{264E42C0-BDBC-D041-8C43-CBC45C34B1B3}" type="presParOf" srcId="{62802917-98C4-C84E-BA5A-102E3424C367}" destId="{052D5ACD-95AD-4647-A7E6-6CC06DCF8999}" srcOrd="3" destOrd="0" presId="urn:microsoft.com/office/officeart/2005/8/layout/orgChart1"/>
    <dgm:cxn modelId="{8C7B747F-B5E9-C240-A24F-D6D08D08FE93}" type="presParOf" srcId="{052D5ACD-95AD-4647-A7E6-6CC06DCF8999}" destId="{904D138F-CD81-BF4E-8A58-74FFF07CEA41}" srcOrd="0" destOrd="0" presId="urn:microsoft.com/office/officeart/2005/8/layout/orgChart1"/>
    <dgm:cxn modelId="{AA2BC145-6155-AD4F-919D-FEF56A96E869}" type="presParOf" srcId="{904D138F-CD81-BF4E-8A58-74FFF07CEA41}" destId="{D9117479-A127-5B4F-BC24-782E0494085D}" srcOrd="0" destOrd="0" presId="urn:microsoft.com/office/officeart/2005/8/layout/orgChart1"/>
    <dgm:cxn modelId="{E68FAE68-6E8E-054E-B1FC-8EB5B8543057}" type="presParOf" srcId="{904D138F-CD81-BF4E-8A58-74FFF07CEA41}" destId="{E1123D25-1E50-0C44-91B6-4FC806EAFB88}" srcOrd="1" destOrd="0" presId="urn:microsoft.com/office/officeart/2005/8/layout/orgChart1"/>
    <dgm:cxn modelId="{E5DEFDED-7F21-7242-99ED-2BCFF5A86C74}" type="presParOf" srcId="{052D5ACD-95AD-4647-A7E6-6CC06DCF8999}" destId="{799E2C8B-84BB-1043-8A26-8701D88787D7}" srcOrd="1" destOrd="0" presId="urn:microsoft.com/office/officeart/2005/8/layout/orgChart1"/>
    <dgm:cxn modelId="{5C82C20C-9CEC-2745-9E12-52F041172DFD}" type="presParOf" srcId="{799E2C8B-84BB-1043-8A26-8701D88787D7}" destId="{92F3A1FB-537D-314A-9618-515970299D76}" srcOrd="0" destOrd="0" presId="urn:microsoft.com/office/officeart/2005/8/layout/orgChart1"/>
    <dgm:cxn modelId="{83F66745-976D-724B-A0A4-B901CBD212E2}" type="presParOf" srcId="{799E2C8B-84BB-1043-8A26-8701D88787D7}" destId="{BA76E25F-F35B-0640-8A7A-068571DA47A6}" srcOrd="1" destOrd="0" presId="urn:microsoft.com/office/officeart/2005/8/layout/orgChart1"/>
    <dgm:cxn modelId="{61A322EA-48D6-4146-8DDC-A12C1EB0281F}" type="presParOf" srcId="{BA76E25F-F35B-0640-8A7A-068571DA47A6}" destId="{AC539017-A6DC-5A4C-A74D-FD0CB690B917}" srcOrd="0" destOrd="0" presId="urn:microsoft.com/office/officeart/2005/8/layout/orgChart1"/>
    <dgm:cxn modelId="{70DCD7A9-1E26-E74D-8FB3-81037D5F53C4}" type="presParOf" srcId="{AC539017-A6DC-5A4C-A74D-FD0CB690B917}" destId="{64DBA1E7-5F25-704A-92D8-8882562CF72B}" srcOrd="0" destOrd="0" presId="urn:microsoft.com/office/officeart/2005/8/layout/orgChart1"/>
    <dgm:cxn modelId="{A556D6E6-FB0E-2447-B352-A0C092B828DE}" type="presParOf" srcId="{AC539017-A6DC-5A4C-A74D-FD0CB690B917}" destId="{99808A4A-EFD2-6E4A-9408-C30D6AFDF597}" srcOrd="1" destOrd="0" presId="urn:microsoft.com/office/officeart/2005/8/layout/orgChart1"/>
    <dgm:cxn modelId="{03D3838A-A9ED-8944-891A-D2317B517949}" type="presParOf" srcId="{BA76E25F-F35B-0640-8A7A-068571DA47A6}" destId="{3E0B0BFA-56D5-D147-8110-177C89F30492}" srcOrd="1" destOrd="0" presId="urn:microsoft.com/office/officeart/2005/8/layout/orgChart1"/>
    <dgm:cxn modelId="{2B035F7B-86A3-DD40-8D95-B59C0B1B5DE1}" type="presParOf" srcId="{BA76E25F-F35B-0640-8A7A-068571DA47A6}" destId="{4412B810-8DFA-594D-92AB-91622DAB5B14}" srcOrd="2" destOrd="0" presId="urn:microsoft.com/office/officeart/2005/8/layout/orgChart1"/>
    <dgm:cxn modelId="{2C1D05E2-119C-634A-A7DE-6B9411D8B98F}" type="presParOf" srcId="{799E2C8B-84BB-1043-8A26-8701D88787D7}" destId="{564A92FA-51C2-5949-BCD8-C75DFC369C9B}" srcOrd="2" destOrd="0" presId="urn:microsoft.com/office/officeart/2005/8/layout/orgChart1"/>
    <dgm:cxn modelId="{CEC85986-63BA-EA42-B861-A082BE303C35}" type="presParOf" srcId="{799E2C8B-84BB-1043-8A26-8701D88787D7}" destId="{F0F147E8-C394-1143-869A-BC4F97CA5A73}" srcOrd="3" destOrd="0" presId="urn:microsoft.com/office/officeart/2005/8/layout/orgChart1"/>
    <dgm:cxn modelId="{CEE486B9-5D6D-A149-B4B9-B4B9EB09AB7A}" type="presParOf" srcId="{F0F147E8-C394-1143-869A-BC4F97CA5A73}" destId="{087CE966-49F5-9B44-9C6C-10CFF64462A1}" srcOrd="0" destOrd="0" presId="urn:microsoft.com/office/officeart/2005/8/layout/orgChart1"/>
    <dgm:cxn modelId="{00EA9636-1D25-4D45-9586-85412808E529}" type="presParOf" srcId="{087CE966-49F5-9B44-9C6C-10CFF64462A1}" destId="{3A8CEC86-04D2-FC4F-89EE-CF475CE366BE}" srcOrd="0" destOrd="0" presId="urn:microsoft.com/office/officeart/2005/8/layout/orgChart1"/>
    <dgm:cxn modelId="{EFFD49FC-41CE-0C44-BFF8-DE13FDF6DB81}" type="presParOf" srcId="{087CE966-49F5-9B44-9C6C-10CFF64462A1}" destId="{CE51B864-B3B5-D44C-BF11-9779D51EF01A}" srcOrd="1" destOrd="0" presId="urn:microsoft.com/office/officeart/2005/8/layout/orgChart1"/>
    <dgm:cxn modelId="{6AB51CBF-2AF3-4845-9B4D-F776441FF2E9}" type="presParOf" srcId="{F0F147E8-C394-1143-869A-BC4F97CA5A73}" destId="{D26BE597-FF9D-AC4C-B323-AC11E5ACB8C7}" srcOrd="1" destOrd="0" presId="urn:microsoft.com/office/officeart/2005/8/layout/orgChart1"/>
    <dgm:cxn modelId="{B328BD69-1B26-0446-91C8-4A2C6A37077D}" type="presParOf" srcId="{F0F147E8-C394-1143-869A-BC4F97CA5A73}" destId="{A932F4EF-4C74-E04C-BFAE-C278DE1598C4}" srcOrd="2" destOrd="0" presId="urn:microsoft.com/office/officeart/2005/8/layout/orgChart1"/>
    <dgm:cxn modelId="{0A657B3C-A81B-CB44-AA18-A26DA14F6AF6}" type="presParOf" srcId="{052D5ACD-95AD-4647-A7E6-6CC06DCF8999}" destId="{6B889912-3511-694F-80E2-68993059B9B1}" srcOrd="2" destOrd="0" presId="urn:microsoft.com/office/officeart/2005/8/layout/orgChart1"/>
    <dgm:cxn modelId="{1C3690C2-2DE2-9E45-B4C7-A51749F6A767}" type="presParOf" srcId="{62802917-98C4-C84E-BA5A-102E3424C367}" destId="{767B4D30-6B64-B841-9872-907143622AA0}" srcOrd="4" destOrd="0" presId="urn:microsoft.com/office/officeart/2005/8/layout/orgChart1"/>
    <dgm:cxn modelId="{33C81949-351B-044C-92D4-61FCC88E0872}" type="presParOf" srcId="{62802917-98C4-C84E-BA5A-102E3424C367}" destId="{CE759399-F9F0-9A4D-95C7-59AAECEFDD7A}" srcOrd="5" destOrd="0" presId="urn:microsoft.com/office/officeart/2005/8/layout/orgChart1"/>
    <dgm:cxn modelId="{9AC8350F-50F5-504B-8300-863745666990}" type="presParOf" srcId="{CE759399-F9F0-9A4D-95C7-59AAECEFDD7A}" destId="{BBFCFE91-552B-B04D-93B8-73B286AF46E8}" srcOrd="0" destOrd="0" presId="urn:microsoft.com/office/officeart/2005/8/layout/orgChart1"/>
    <dgm:cxn modelId="{688C3C65-2D30-8946-BB54-9D7795D8FDA8}" type="presParOf" srcId="{BBFCFE91-552B-B04D-93B8-73B286AF46E8}" destId="{F683E72E-5835-9E4E-856B-13BD3567FEA4}" srcOrd="0" destOrd="0" presId="urn:microsoft.com/office/officeart/2005/8/layout/orgChart1"/>
    <dgm:cxn modelId="{8637ABCF-3A30-344D-AE61-B4DC2E2D2806}" type="presParOf" srcId="{BBFCFE91-552B-B04D-93B8-73B286AF46E8}" destId="{F9C3F053-6906-E945-BE3D-6EDC4C2E47A0}" srcOrd="1" destOrd="0" presId="urn:microsoft.com/office/officeart/2005/8/layout/orgChart1"/>
    <dgm:cxn modelId="{D36A2B5A-554E-884E-A635-4751DC71E7F0}" type="presParOf" srcId="{CE759399-F9F0-9A4D-95C7-59AAECEFDD7A}" destId="{7385ADA0-E699-BC49-9F55-8C8D9E8C21F9}" srcOrd="1" destOrd="0" presId="urn:microsoft.com/office/officeart/2005/8/layout/orgChart1"/>
    <dgm:cxn modelId="{8F53792B-3A77-6247-8BB3-81BE4EFE784A}" type="presParOf" srcId="{7385ADA0-E699-BC49-9F55-8C8D9E8C21F9}" destId="{22C6A933-974B-5248-A332-6C18ED675053}" srcOrd="0" destOrd="0" presId="urn:microsoft.com/office/officeart/2005/8/layout/orgChart1"/>
    <dgm:cxn modelId="{A70C33AA-BB58-0940-AD58-CFDEA224BFBD}" type="presParOf" srcId="{7385ADA0-E699-BC49-9F55-8C8D9E8C21F9}" destId="{B2EBD658-0DBA-3649-B8F2-411342E3158C}" srcOrd="1" destOrd="0" presId="urn:microsoft.com/office/officeart/2005/8/layout/orgChart1"/>
    <dgm:cxn modelId="{6C1791FD-0988-3B4F-AF54-BB09A6CA073B}" type="presParOf" srcId="{B2EBD658-0DBA-3649-B8F2-411342E3158C}" destId="{475BA3A0-F14F-9B4D-A0C5-3A7A6BB9370F}" srcOrd="0" destOrd="0" presId="urn:microsoft.com/office/officeart/2005/8/layout/orgChart1"/>
    <dgm:cxn modelId="{DB35CF93-6586-F940-AA4E-AC3EBBD2C007}" type="presParOf" srcId="{475BA3A0-F14F-9B4D-A0C5-3A7A6BB9370F}" destId="{986ACA25-67B4-5E40-A41F-18EF4C06502D}" srcOrd="0" destOrd="0" presId="urn:microsoft.com/office/officeart/2005/8/layout/orgChart1"/>
    <dgm:cxn modelId="{29B40774-CED3-9349-A4A8-2CE9450DB42A}" type="presParOf" srcId="{475BA3A0-F14F-9B4D-A0C5-3A7A6BB9370F}" destId="{288410CE-4022-3D42-A45D-82942FC434FD}" srcOrd="1" destOrd="0" presId="urn:microsoft.com/office/officeart/2005/8/layout/orgChart1"/>
    <dgm:cxn modelId="{3DAE549F-0A73-244A-B8AD-E33BC1BC5816}" type="presParOf" srcId="{B2EBD658-0DBA-3649-B8F2-411342E3158C}" destId="{6E13A80F-E170-C64D-ABB0-593BAF776B04}" srcOrd="1" destOrd="0" presId="urn:microsoft.com/office/officeart/2005/8/layout/orgChart1"/>
    <dgm:cxn modelId="{9E078B06-34C7-5442-B1A1-41D37B667E29}" type="presParOf" srcId="{B2EBD658-0DBA-3649-B8F2-411342E3158C}" destId="{90A645B9-9A88-5E4E-A3BA-CC206937C193}" srcOrd="2" destOrd="0" presId="urn:microsoft.com/office/officeart/2005/8/layout/orgChart1"/>
    <dgm:cxn modelId="{CDCD230A-CFE7-CF43-AEFC-2DF25D837A84}" type="presParOf" srcId="{7385ADA0-E699-BC49-9F55-8C8D9E8C21F9}" destId="{A06945E4-84C2-C347-9E70-D7A725E34005}" srcOrd="2" destOrd="0" presId="urn:microsoft.com/office/officeart/2005/8/layout/orgChart1"/>
    <dgm:cxn modelId="{90B7B6C9-8175-5D48-9483-72DCC07FDEAC}" type="presParOf" srcId="{7385ADA0-E699-BC49-9F55-8C8D9E8C21F9}" destId="{A086BD75-963B-6F45-BB98-873629E5DC84}" srcOrd="3" destOrd="0" presId="urn:microsoft.com/office/officeart/2005/8/layout/orgChart1"/>
    <dgm:cxn modelId="{BFEF5FF4-F0B5-0447-B386-0E01F156719B}" type="presParOf" srcId="{A086BD75-963B-6F45-BB98-873629E5DC84}" destId="{34A32246-19CF-2344-B1C7-40FF1D301356}" srcOrd="0" destOrd="0" presId="urn:microsoft.com/office/officeart/2005/8/layout/orgChart1"/>
    <dgm:cxn modelId="{E83C2D50-2D1A-B347-80A0-D221F2E9648D}" type="presParOf" srcId="{34A32246-19CF-2344-B1C7-40FF1D301356}" destId="{DF201774-68BD-794F-A090-9407411500AF}" srcOrd="0" destOrd="0" presId="urn:microsoft.com/office/officeart/2005/8/layout/orgChart1"/>
    <dgm:cxn modelId="{6D661299-2F61-284C-BDA8-9B3AAF1A065C}" type="presParOf" srcId="{34A32246-19CF-2344-B1C7-40FF1D301356}" destId="{52951303-C711-A44A-93B7-1EE649D4D86E}" srcOrd="1" destOrd="0" presId="urn:microsoft.com/office/officeart/2005/8/layout/orgChart1"/>
    <dgm:cxn modelId="{B8C11EB3-646F-454F-8DC1-8838C6A24517}" type="presParOf" srcId="{A086BD75-963B-6F45-BB98-873629E5DC84}" destId="{96A2CDA4-4C6A-854E-A14E-95D56A786A8C}" srcOrd="1" destOrd="0" presId="urn:microsoft.com/office/officeart/2005/8/layout/orgChart1"/>
    <dgm:cxn modelId="{5EAA3F88-EFFC-A54C-80C2-967ED366CD6F}" type="presParOf" srcId="{A086BD75-963B-6F45-BB98-873629E5DC84}" destId="{31234D8C-7C87-DF48-B63F-54728190928B}" srcOrd="2" destOrd="0" presId="urn:microsoft.com/office/officeart/2005/8/layout/orgChart1"/>
    <dgm:cxn modelId="{A9164BA9-64B5-B34E-B705-5A11E2C6D5C7}" type="presParOf" srcId="{7385ADA0-E699-BC49-9F55-8C8D9E8C21F9}" destId="{B3D06035-EAB8-0642-92E8-B9774DB70E5B}" srcOrd="4" destOrd="0" presId="urn:microsoft.com/office/officeart/2005/8/layout/orgChart1"/>
    <dgm:cxn modelId="{2A45EEDE-1397-F648-82B8-7FB5BD932E4A}" type="presParOf" srcId="{7385ADA0-E699-BC49-9F55-8C8D9E8C21F9}" destId="{46273D5A-A364-E44C-9E96-11469BF214D4}" srcOrd="5" destOrd="0" presId="urn:microsoft.com/office/officeart/2005/8/layout/orgChart1"/>
    <dgm:cxn modelId="{8F771DFE-8510-014B-8B70-727D26FFE610}" type="presParOf" srcId="{46273D5A-A364-E44C-9E96-11469BF214D4}" destId="{DF719302-BFF3-0D4E-BFD3-069A2C98DE2F}" srcOrd="0" destOrd="0" presId="urn:microsoft.com/office/officeart/2005/8/layout/orgChart1"/>
    <dgm:cxn modelId="{61B164D3-7582-5943-AB43-761B72CB535E}" type="presParOf" srcId="{DF719302-BFF3-0D4E-BFD3-069A2C98DE2F}" destId="{463A004C-7CD1-134B-AD47-148CD990D2DD}" srcOrd="0" destOrd="0" presId="urn:microsoft.com/office/officeart/2005/8/layout/orgChart1"/>
    <dgm:cxn modelId="{1B9B5CAC-20D2-4843-B3F7-2CC5D7C845A8}" type="presParOf" srcId="{DF719302-BFF3-0D4E-BFD3-069A2C98DE2F}" destId="{D97C7624-1627-9744-B51A-1E55DBB7BCCF}" srcOrd="1" destOrd="0" presId="urn:microsoft.com/office/officeart/2005/8/layout/orgChart1"/>
    <dgm:cxn modelId="{D52BACD6-AE8E-7E47-B306-34601BCEDFDA}" type="presParOf" srcId="{46273D5A-A364-E44C-9E96-11469BF214D4}" destId="{DC68E52D-3817-3147-862F-975EB240BCA6}" srcOrd="1" destOrd="0" presId="urn:microsoft.com/office/officeart/2005/8/layout/orgChart1"/>
    <dgm:cxn modelId="{2145C8C5-B725-2141-B77E-A45BAD4C7611}" type="presParOf" srcId="{46273D5A-A364-E44C-9E96-11469BF214D4}" destId="{421C53F9-7803-F44D-9664-802905C7F9E9}" srcOrd="2" destOrd="0" presId="urn:microsoft.com/office/officeart/2005/8/layout/orgChart1"/>
    <dgm:cxn modelId="{C2BB747E-2F14-6E44-8960-D0894F6474BA}" type="presParOf" srcId="{7385ADA0-E699-BC49-9F55-8C8D9E8C21F9}" destId="{402ADF8F-4795-C947-96D9-C643A3B71C87}" srcOrd="6" destOrd="0" presId="urn:microsoft.com/office/officeart/2005/8/layout/orgChart1"/>
    <dgm:cxn modelId="{1E301401-8258-7847-A51E-B39254556527}" type="presParOf" srcId="{7385ADA0-E699-BC49-9F55-8C8D9E8C21F9}" destId="{BBB1B4FF-CC83-7847-9928-D139C8EE72B5}" srcOrd="7" destOrd="0" presId="urn:microsoft.com/office/officeart/2005/8/layout/orgChart1"/>
    <dgm:cxn modelId="{55EDFD78-310A-DE46-BF44-528B86F0B76F}" type="presParOf" srcId="{BBB1B4FF-CC83-7847-9928-D139C8EE72B5}" destId="{72E11BA4-7FD3-D642-A70F-7DDBE21846C3}" srcOrd="0" destOrd="0" presId="urn:microsoft.com/office/officeart/2005/8/layout/orgChart1"/>
    <dgm:cxn modelId="{2A2F0FAA-4B33-2D43-B55E-7994F09B2737}" type="presParOf" srcId="{72E11BA4-7FD3-D642-A70F-7DDBE21846C3}" destId="{AF15AA6C-A8D7-4547-877C-5F3F2A643435}" srcOrd="0" destOrd="0" presId="urn:microsoft.com/office/officeart/2005/8/layout/orgChart1"/>
    <dgm:cxn modelId="{A171EA31-0DE8-3C46-9140-1703446799AC}" type="presParOf" srcId="{72E11BA4-7FD3-D642-A70F-7DDBE21846C3}" destId="{FC9AFECC-55B5-4E43-B430-777E98C438BF}" srcOrd="1" destOrd="0" presId="urn:microsoft.com/office/officeart/2005/8/layout/orgChart1"/>
    <dgm:cxn modelId="{9876CAE2-D47E-E544-B0C2-EEBC39EAE4C7}" type="presParOf" srcId="{BBB1B4FF-CC83-7847-9928-D139C8EE72B5}" destId="{2D89A52E-CA2B-F248-A966-A1D9B63FE73E}" srcOrd="1" destOrd="0" presId="urn:microsoft.com/office/officeart/2005/8/layout/orgChart1"/>
    <dgm:cxn modelId="{5AB5F08B-C5C2-2840-8536-850418CDADB1}" type="presParOf" srcId="{BBB1B4FF-CC83-7847-9928-D139C8EE72B5}" destId="{CEFCEFD6-1786-7340-86D6-6C0C07F055DF}" srcOrd="2" destOrd="0" presId="urn:microsoft.com/office/officeart/2005/8/layout/orgChart1"/>
    <dgm:cxn modelId="{6BFAE859-2D51-1E43-A23F-DA78037A42CB}" type="presParOf" srcId="{CE759399-F9F0-9A4D-95C7-59AAECEFDD7A}" destId="{BAEAB72F-95BB-C34F-A83F-D6A553A1C383}" srcOrd="2" destOrd="0" presId="urn:microsoft.com/office/officeart/2005/8/layout/orgChart1"/>
    <dgm:cxn modelId="{B7C4CBA7-528B-BC44-8D04-B5CBCBE0E06A}" type="presParOf" srcId="{CC098849-EA09-2646-9FF6-2B66E5B9E14A}" destId="{3DF6C8A5-6180-7C49-BE52-0336F190B8D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FD568D-7537-314B-B75E-85D9099D1148}"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19E311A2-691B-ED4F-97EE-C501925CE23F}">
      <dgm:prSet phldrT="[Text]"/>
      <dgm:spPr/>
      <dgm:t>
        <a:bodyPr/>
        <a:lstStyle/>
        <a:p>
          <a:r>
            <a:rPr lang="en-US" dirty="0" smtClean="0"/>
            <a:t>Physical Output</a:t>
          </a:r>
          <a:endParaRPr lang="en-US" dirty="0"/>
        </a:p>
      </dgm:t>
    </dgm:pt>
    <dgm:pt modelId="{64D3E104-16DB-4D40-858F-D77C478A5A95}" type="parTrans" cxnId="{7722303E-7B0F-044A-899B-D535F53BF529}">
      <dgm:prSet/>
      <dgm:spPr/>
      <dgm:t>
        <a:bodyPr/>
        <a:lstStyle/>
        <a:p>
          <a:endParaRPr lang="en-US"/>
        </a:p>
      </dgm:t>
    </dgm:pt>
    <dgm:pt modelId="{96FEF0EF-B7E8-F94B-9B86-93BFFD0E61A8}" type="sibTrans" cxnId="{7722303E-7B0F-044A-899B-D535F53BF529}">
      <dgm:prSet/>
      <dgm:spPr/>
      <dgm:t>
        <a:bodyPr/>
        <a:lstStyle/>
        <a:p>
          <a:endParaRPr lang="en-US"/>
        </a:p>
      </dgm:t>
    </dgm:pt>
    <dgm:pt modelId="{3BC9139E-83D5-3E45-82D6-22FE6CFF6AF0}">
      <dgm:prSet phldrT="[Text]"/>
      <dgm:spPr/>
      <dgm:t>
        <a:bodyPr/>
        <a:lstStyle/>
        <a:p>
          <a:r>
            <a:rPr lang="en-US" dirty="0" smtClean="0"/>
            <a:t>Alarms</a:t>
          </a:r>
          <a:endParaRPr lang="en-US" dirty="0"/>
        </a:p>
      </dgm:t>
    </dgm:pt>
    <dgm:pt modelId="{70E15442-AA37-2A48-8F4C-68519960890F}" type="parTrans" cxnId="{EBAACB64-682E-8B44-83D5-C8C7CA6C1880}">
      <dgm:prSet/>
      <dgm:spPr/>
      <dgm:t>
        <a:bodyPr/>
        <a:lstStyle/>
        <a:p>
          <a:endParaRPr lang="en-US"/>
        </a:p>
      </dgm:t>
    </dgm:pt>
    <dgm:pt modelId="{9BF55FE5-303F-E54B-B0EA-6332EEF1591F}" type="sibTrans" cxnId="{EBAACB64-682E-8B44-83D5-C8C7CA6C1880}">
      <dgm:prSet/>
      <dgm:spPr/>
      <dgm:t>
        <a:bodyPr/>
        <a:lstStyle/>
        <a:p>
          <a:endParaRPr lang="en-US"/>
        </a:p>
      </dgm:t>
    </dgm:pt>
    <dgm:pt modelId="{899E10F5-CC68-ED4E-ADC6-989CEC5BFA7B}">
      <dgm:prSet phldrT="[Text]"/>
      <dgm:spPr/>
      <dgm:t>
        <a:bodyPr/>
        <a:lstStyle/>
        <a:p>
          <a:r>
            <a:rPr lang="en-US" dirty="0" smtClean="0"/>
            <a:t>12 Segment Displays</a:t>
          </a:r>
          <a:endParaRPr lang="en-US" dirty="0"/>
        </a:p>
      </dgm:t>
    </dgm:pt>
    <dgm:pt modelId="{F05B0937-E560-3941-86B8-D91A807F6194}" type="parTrans" cxnId="{6D97E62E-40D5-B945-90FC-922AB3017984}">
      <dgm:prSet/>
      <dgm:spPr/>
      <dgm:t>
        <a:bodyPr/>
        <a:lstStyle/>
        <a:p>
          <a:endParaRPr lang="en-US"/>
        </a:p>
      </dgm:t>
    </dgm:pt>
    <dgm:pt modelId="{6D92D280-864B-B943-B98C-F46BF03D214F}" type="sibTrans" cxnId="{6D97E62E-40D5-B945-90FC-922AB3017984}">
      <dgm:prSet/>
      <dgm:spPr/>
      <dgm:t>
        <a:bodyPr/>
        <a:lstStyle/>
        <a:p>
          <a:endParaRPr lang="en-US"/>
        </a:p>
      </dgm:t>
    </dgm:pt>
    <dgm:pt modelId="{CE8E9E32-A33B-7346-8E02-589A99353ABA}">
      <dgm:prSet phldrT="[Text]"/>
      <dgm:spPr/>
      <dgm:t>
        <a:bodyPr/>
        <a:lstStyle/>
        <a:p>
          <a:r>
            <a:rPr lang="en-US" dirty="0" smtClean="0"/>
            <a:t>Indicator LEDs</a:t>
          </a:r>
          <a:endParaRPr lang="en-US" dirty="0"/>
        </a:p>
      </dgm:t>
    </dgm:pt>
    <dgm:pt modelId="{F30B9C42-9F6F-F244-98E9-5E4A7B83F2FF}" type="parTrans" cxnId="{BD27D77A-9C58-DB47-8765-478CF284F37C}">
      <dgm:prSet/>
      <dgm:spPr/>
      <dgm:t>
        <a:bodyPr/>
        <a:lstStyle/>
        <a:p>
          <a:endParaRPr lang="en-US"/>
        </a:p>
      </dgm:t>
    </dgm:pt>
    <dgm:pt modelId="{735BBB22-07A0-624E-9412-345FA0F12A1F}" type="sibTrans" cxnId="{BD27D77A-9C58-DB47-8765-478CF284F37C}">
      <dgm:prSet/>
      <dgm:spPr/>
      <dgm:t>
        <a:bodyPr/>
        <a:lstStyle/>
        <a:p>
          <a:endParaRPr lang="en-US"/>
        </a:p>
      </dgm:t>
    </dgm:pt>
    <dgm:pt modelId="{B48A85B9-D2EB-624B-87BE-6110DCAC843F}">
      <dgm:prSet/>
      <dgm:spPr/>
      <dgm:t>
        <a:bodyPr/>
        <a:lstStyle/>
        <a:p>
          <a:r>
            <a:rPr lang="en-US" dirty="0" smtClean="0"/>
            <a:t>Alarm buzzer</a:t>
          </a:r>
          <a:endParaRPr lang="en-US" dirty="0"/>
        </a:p>
      </dgm:t>
    </dgm:pt>
    <dgm:pt modelId="{DB7C67B4-2580-0D40-ACD9-E57AC4A649B6}" type="parTrans" cxnId="{F1A5974A-EFCD-274A-9B04-F91B9B8ADA15}">
      <dgm:prSet/>
      <dgm:spPr/>
      <dgm:t>
        <a:bodyPr/>
        <a:lstStyle/>
        <a:p>
          <a:endParaRPr lang="en-US"/>
        </a:p>
      </dgm:t>
    </dgm:pt>
    <dgm:pt modelId="{38A13E65-9E95-0143-87F0-328BAF71C8D3}" type="sibTrans" cxnId="{F1A5974A-EFCD-274A-9B04-F91B9B8ADA15}">
      <dgm:prSet/>
      <dgm:spPr/>
      <dgm:t>
        <a:bodyPr/>
        <a:lstStyle/>
        <a:p>
          <a:endParaRPr lang="en-US"/>
        </a:p>
      </dgm:t>
    </dgm:pt>
    <dgm:pt modelId="{3750E508-250C-7F4D-A693-A6370D6DCCD0}">
      <dgm:prSet/>
      <dgm:spPr/>
      <dgm:t>
        <a:bodyPr/>
        <a:lstStyle/>
        <a:p>
          <a:r>
            <a:rPr lang="en-US" dirty="0" smtClean="0"/>
            <a:t>Used for Master Alarm and alarm states</a:t>
          </a:r>
          <a:endParaRPr lang="en-US" dirty="0"/>
        </a:p>
      </dgm:t>
    </dgm:pt>
    <dgm:pt modelId="{0DA64B52-E4B9-5A4E-A1DA-FDCDC2D82202}" type="parTrans" cxnId="{BCED64C1-EDAE-3D42-B2C6-385587617C33}">
      <dgm:prSet/>
      <dgm:spPr/>
      <dgm:t>
        <a:bodyPr/>
        <a:lstStyle/>
        <a:p>
          <a:endParaRPr lang="en-US"/>
        </a:p>
      </dgm:t>
    </dgm:pt>
    <dgm:pt modelId="{8708B4F8-7771-6B4B-BEA3-75B7D6BA8D3D}" type="sibTrans" cxnId="{BCED64C1-EDAE-3D42-B2C6-385587617C33}">
      <dgm:prSet/>
      <dgm:spPr/>
      <dgm:t>
        <a:bodyPr/>
        <a:lstStyle/>
        <a:p>
          <a:endParaRPr lang="en-US"/>
        </a:p>
      </dgm:t>
    </dgm:pt>
    <dgm:pt modelId="{E26ADD42-9707-E548-B83D-B541E198000E}">
      <dgm:prSet/>
      <dgm:spPr/>
      <dgm:t>
        <a:bodyPr/>
        <a:lstStyle/>
        <a:p>
          <a:r>
            <a:rPr lang="en-US" dirty="0" smtClean="0"/>
            <a:t>Deactivated after 6 seconds except Master Alarm.</a:t>
          </a:r>
          <a:endParaRPr lang="en-US" dirty="0"/>
        </a:p>
      </dgm:t>
    </dgm:pt>
    <dgm:pt modelId="{47E98F59-A1FF-CC48-B664-D108F086EA59}" type="parTrans" cxnId="{3C5A7213-F145-6848-9112-0B06D4267AD7}">
      <dgm:prSet/>
      <dgm:spPr/>
      <dgm:t>
        <a:bodyPr/>
        <a:lstStyle/>
        <a:p>
          <a:endParaRPr lang="en-US"/>
        </a:p>
      </dgm:t>
    </dgm:pt>
    <dgm:pt modelId="{A16E27E8-A8DA-A749-A07C-9E2E9F26BD7B}" type="sibTrans" cxnId="{3C5A7213-F145-6848-9112-0B06D4267AD7}">
      <dgm:prSet/>
      <dgm:spPr/>
      <dgm:t>
        <a:bodyPr/>
        <a:lstStyle/>
        <a:p>
          <a:endParaRPr lang="en-US"/>
        </a:p>
      </dgm:t>
    </dgm:pt>
    <dgm:pt modelId="{BCA20A0D-11C4-E74A-9D28-49733E32885A}">
      <dgm:prSet/>
      <dgm:spPr/>
      <dgm:t>
        <a:bodyPr/>
        <a:lstStyle/>
        <a:p>
          <a:r>
            <a:rPr lang="en-US" dirty="0" smtClean="0"/>
            <a:t>Master Alarm requires an input command to deactivate. (A set switch must be changed depending on what caused alarm)</a:t>
          </a:r>
          <a:endParaRPr lang="en-US" dirty="0"/>
        </a:p>
      </dgm:t>
    </dgm:pt>
    <dgm:pt modelId="{60CBCA28-208E-604F-9A88-160218C732D1}" type="parTrans" cxnId="{BF2AB4A3-433A-034A-B038-9846B5E6EC16}">
      <dgm:prSet/>
      <dgm:spPr/>
      <dgm:t>
        <a:bodyPr/>
        <a:lstStyle/>
        <a:p>
          <a:endParaRPr lang="en-US"/>
        </a:p>
      </dgm:t>
    </dgm:pt>
    <dgm:pt modelId="{89567DDF-E0FF-E04D-97F5-D59C604AFFFD}" type="sibTrans" cxnId="{BF2AB4A3-433A-034A-B038-9846B5E6EC16}">
      <dgm:prSet/>
      <dgm:spPr/>
      <dgm:t>
        <a:bodyPr/>
        <a:lstStyle/>
        <a:p>
          <a:endParaRPr lang="en-US"/>
        </a:p>
      </dgm:t>
    </dgm:pt>
    <dgm:pt modelId="{E2338F21-94CC-1E42-8348-D391800A28E1}">
      <dgm:prSet/>
      <dgm:spPr/>
      <dgm:t>
        <a:bodyPr/>
        <a:lstStyle/>
        <a:p>
          <a:r>
            <a:rPr lang="en-US" dirty="0" smtClean="0"/>
            <a:t>Indicator Light is turned on for each alarm type</a:t>
          </a:r>
          <a:endParaRPr lang="en-US" dirty="0"/>
        </a:p>
      </dgm:t>
    </dgm:pt>
    <dgm:pt modelId="{294B13B6-6744-0943-B2E9-40B6BD0788C9}" type="parTrans" cxnId="{F2CC0CDB-B984-0048-83E5-8EDE76983F23}">
      <dgm:prSet/>
      <dgm:spPr/>
      <dgm:t>
        <a:bodyPr/>
        <a:lstStyle/>
        <a:p>
          <a:endParaRPr lang="en-US"/>
        </a:p>
      </dgm:t>
    </dgm:pt>
    <dgm:pt modelId="{D968F88A-E943-864A-AF0B-0DD6424C562D}" type="sibTrans" cxnId="{F2CC0CDB-B984-0048-83E5-8EDE76983F23}">
      <dgm:prSet/>
      <dgm:spPr/>
      <dgm:t>
        <a:bodyPr/>
        <a:lstStyle/>
        <a:p>
          <a:endParaRPr lang="en-US"/>
        </a:p>
      </dgm:t>
    </dgm:pt>
    <dgm:pt modelId="{0EC7D864-AFE8-9E4A-BEF0-BB47FAE18B2D}">
      <dgm:prSet/>
      <dgm:spPr/>
      <dgm:t>
        <a:bodyPr/>
        <a:lstStyle/>
        <a:p>
          <a:r>
            <a:rPr lang="en-US" dirty="0" smtClean="0"/>
            <a:t>Indicates a problem to be solved</a:t>
          </a:r>
          <a:endParaRPr lang="en-US" dirty="0"/>
        </a:p>
      </dgm:t>
    </dgm:pt>
    <dgm:pt modelId="{EF585708-E49F-5A4B-9958-AE0D9C581873}" type="parTrans" cxnId="{CA866D7C-81A0-4E41-AE7D-86A505C7C95F}">
      <dgm:prSet/>
      <dgm:spPr/>
      <dgm:t>
        <a:bodyPr/>
        <a:lstStyle/>
        <a:p>
          <a:endParaRPr lang="en-US"/>
        </a:p>
      </dgm:t>
    </dgm:pt>
    <dgm:pt modelId="{6EA54B96-79A8-BF42-92D3-9B2FC5A90498}" type="sibTrans" cxnId="{CA866D7C-81A0-4E41-AE7D-86A505C7C95F}">
      <dgm:prSet/>
      <dgm:spPr/>
      <dgm:t>
        <a:bodyPr/>
        <a:lstStyle/>
        <a:p>
          <a:endParaRPr lang="en-US"/>
        </a:p>
      </dgm:t>
    </dgm:pt>
    <dgm:pt modelId="{D77129D7-3C15-7A4C-8847-9C41370B079E}">
      <dgm:prSet/>
      <dgm:spPr/>
      <dgm:t>
        <a:bodyPr/>
        <a:lstStyle/>
        <a:p>
          <a:r>
            <a:rPr lang="en-US" dirty="0" smtClean="0"/>
            <a:t>Displays for 0</a:t>
          </a:r>
          <a:r>
            <a:rPr lang="en-US" baseline="30000" dirty="0" smtClean="0"/>
            <a:t>2</a:t>
          </a:r>
          <a:r>
            <a:rPr lang="en-US" baseline="0" dirty="0" smtClean="0"/>
            <a:t>, CO</a:t>
          </a:r>
          <a:r>
            <a:rPr lang="en-US" baseline="30000" dirty="0" smtClean="0"/>
            <a:t>2</a:t>
          </a:r>
          <a:r>
            <a:rPr lang="en-US" baseline="0" dirty="0" smtClean="0"/>
            <a:t>, Waste, Temperature</a:t>
          </a:r>
          <a:endParaRPr lang="en-US" dirty="0"/>
        </a:p>
      </dgm:t>
    </dgm:pt>
    <dgm:pt modelId="{289A07BA-3D23-5949-8F8B-00C1E0496034}" type="parTrans" cxnId="{D50443E1-2D64-2146-AC18-3DB99A69438E}">
      <dgm:prSet/>
      <dgm:spPr/>
      <dgm:t>
        <a:bodyPr/>
        <a:lstStyle/>
        <a:p>
          <a:endParaRPr lang="en-US"/>
        </a:p>
      </dgm:t>
    </dgm:pt>
    <dgm:pt modelId="{EB3C060B-78BE-FD44-B0A7-3B8E3A16E2C0}" type="sibTrans" cxnId="{D50443E1-2D64-2146-AC18-3DB99A69438E}">
      <dgm:prSet/>
      <dgm:spPr/>
      <dgm:t>
        <a:bodyPr/>
        <a:lstStyle/>
        <a:p>
          <a:endParaRPr lang="en-US"/>
        </a:p>
      </dgm:t>
    </dgm:pt>
    <dgm:pt modelId="{FE2E2768-D9CD-214A-B341-0F74B2006993}">
      <dgm:prSet/>
      <dgm:spPr/>
      <dgm:t>
        <a:bodyPr/>
        <a:lstStyle/>
        <a:p>
          <a:r>
            <a:rPr lang="en-US" dirty="0" smtClean="0"/>
            <a:t>Unsafe levels of any display triggers a warning</a:t>
          </a:r>
          <a:endParaRPr lang="en-US" dirty="0"/>
        </a:p>
      </dgm:t>
    </dgm:pt>
    <dgm:pt modelId="{6C4143D4-079C-CB45-9CF5-E38F77BE0BEF}" type="parTrans" cxnId="{18C37190-5F7F-4F42-90CF-1625CF2FE615}">
      <dgm:prSet/>
      <dgm:spPr/>
      <dgm:t>
        <a:bodyPr/>
        <a:lstStyle/>
        <a:p>
          <a:endParaRPr lang="en-US"/>
        </a:p>
      </dgm:t>
    </dgm:pt>
    <dgm:pt modelId="{A0AC1BEA-46E8-0B48-A0FC-FC3B8F22617A}" type="sibTrans" cxnId="{18C37190-5F7F-4F42-90CF-1625CF2FE615}">
      <dgm:prSet/>
      <dgm:spPr/>
      <dgm:t>
        <a:bodyPr/>
        <a:lstStyle/>
        <a:p>
          <a:endParaRPr lang="en-US"/>
        </a:p>
      </dgm:t>
    </dgm:pt>
    <dgm:pt modelId="{E548BB0B-7886-6F43-A4B9-DE5278EA99A5}">
      <dgm:prSet/>
      <dgm:spPr/>
      <dgm:t>
        <a:bodyPr/>
        <a:lstStyle/>
        <a:p>
          <a:r>
            <a:rPr lang="en-US" dirty="0" smtClean="0"/>
            <a:t>If warning is not corrected within time parameters game ends.</a:t>
          </a:r>
          <a:endParaRPr lang="en-US" dirty="0"/>
        </a:p>
      </dgm:t>
    </dgm:pt>
    <dgm:pt modelId="{3371A259-E6CB-E541-8B61-6DA19E007E40}" type="parTrans" cxnId="{6A5A38AD-86BF-7A41-97FA-32851A1E79C9}">
      <dgm:prSet/>
      <dgm:spPr/>
      <dgm:t>
        <a:bodyPr/>
        <a:lstStyle/>
        <a:p>
          <a:endParaRPr lang="en-US"/>
        </a:p>
      </dgm:t>
    </dgm:pt>
    <dgm:pt modelId="{49575C89-3FD9-EF4C-BD33-0BE3410C98BA}" type="sibTrans" cxnId="{6A5A38AD-86BF-7A41-97FA-32851A1E79C9}">
      <dgm:prSet/>
      <dgm:spPr/>
      <dgm:t>
        <a:bodyPr/>
        <a:lstStyle/>
        <a:p>
          <a:endParaRPr lang="en-US"/>
        </a:p>
      </dgm:t>
    </dgm:pt>
    <dgm:pt modelId="{C4EFF50C-B1FF-2544-918B-CCE37A37F1C1}">
      <dgm:prSet/>
      <dgm:spPr/>
      <dgm:t>
        <a:bodyPr/>
        <a:lstStyle/>
        <a:p>
          <a:r>
            <a:rPr lang="en-US" dirty="0" smtClean="0"/>
            <a:t>Indicate status of switches (on/off)</a:t>
          </a:r>
          <a:endParaRPr lang="en-US" dirty="0"/>
        </a:p>
      </dgm:t>
    </dgm:pt>
    <dgm:pt modelId="{62B66B39-E3BE-D948-A08D-C2D54B9EE495}" type="parTrans" cxnId="{858ED364-8611-F746-94F2-D421FAB845FB}">
      <dgm:prSet/>
      <dgm:spPr/>
      <dgm:t>
        <a:bodyPr/>
        <a:lstStyle/>
        <a:p>
          <a:endParaRPr lang="en-US"/>
        </a:p>
      </dgm:t>
    </dgm:pt>
    <dgm:pt modelId="{DE63BF3C-AEEB-1A4E-BF00-C6DED4227BB8}" type="sibTrans" cxnId="{858ED364-8611-F746-94F2-D421FAB845FB}">
      <dgm:prSet/>
      <dgm:spPr/>
      <dgm:t>
        <a:bodyPr/>
        <a:lstStyle/>
        <a:p>
          <a:endParaRPr lang="en-US"/>
        </a:p>
      </dgm:t>
    </dgm:pt>
    <dgm:pt modelId="{490C1C7E-3586-3741-B09C-F5A50E51393C}" type="pres">
      <dgm:prSet presAssocID="{B7FD568D-7537-314B-B75E-85D9099D1148}" presName="hierChild1" presStyleCnt="0">
        <dgm:presLayoutVars>
          <dgm:orgChart val="1"/>
          <dgm:chPref val="1"/>
          <dgm:dir/>
          <dgm:animOne val="branch"/>
          <dgm:animLvl val="lvl"/>
          <dgm:resizeHandles/>
        </dgm:presLayoutVars>
      </dgm:prSet>
      <dgm:spPr/>
    </dgm:pt>
    <dgm:pt modelId="{CB458EC0-9A35-4C44-B228-4A0F959AC126}" type="pres">
      <dgm:prSet presAssocID="{19E311A2-691B-ED4F-97EE-C501925CE23F}" presName="hierRoot1" presStyleCnt="0">
        <dgm:presLayoutVars>
          <dgm:hierBranch val="init"/>
        </dgm:presLayoutVars>
      </dgm:prSet>
      <dgm:spPr/>
    </dgm:pt>
    <dgm:pt modelId="{E0B1E047-C6CE-2A44-90B8-90BC1792AE8B}" type="pres">
      <dgm:prSet presAssocID="{19E311A2-691B-ED4F-97EE-C501925CE23F}" presName="rootComposite1" presStyleCnt="0"/>
      <dgm:spPr/>
    </dgm:pt>
    <dgm:pt modelId="{4CAFA2D5-D584-0141-BF92-5281D46B9030}" type="pres">
      <dgm:prSet presAssocID="{19E311A2-691B-ED4F-97EE-C501925CE23F}" presName="rootText1" presStyleLbl="node0" presStyleIdx="0" presStyleCnt="1">
        <dgm:presLayoutVars>
          <dgm:chPref val="3"/>
        </dgm:presLayoutVars>
      </dgm:prSet>
      <dgm:spPr/>
    </dgm:pt>
    <dgm:pt modelId="{F3E68F5A-A547-BA41-8F00-2FD2C1386F45}" type="pres">
      <dgm:prSet presAssocID="{19E311A2-691B-ED4F-97EE-C501925CE23F}" presName="rootConnector1" presStyleLbl="node1" presStyleIdx="0" presStyleCnt="0"/>
      <dgm:spPr/>
    </dgm:pt>
    <dgm:pt modelId="{F66A164C-E4EC-EE45-A9E6-05BD8AA44738}" type="pres">
      <dgm:prSet presAssocID="{19E311A2-691B-ED4F-97EE-C501925CE23F}" presName="hierChild2" presStyleCnt="0"/>
      <dgm:spPr/>
    </dgm:pt>
    <dgm:pt modelId="{6A004DDA-6060-234C-8DA6-68CA37B89623}" type="pres">
      <dgm:prSet presAssocID="{70E15442-AA37-2A48-8F4C-68519960890F}" presName="Name37" presStyleLbl="parChTrans1D2" presStyleIdx="0" presStyleCnt="4"/>
      <dgm:spPr/>
    </dgm:pt>
    <dgm:pt modelId="{07A84CE5-32AD-604E-9DD9-9CDDBECCEEAB}" type="pres">
      <dgm:prSet presAssocID="{3BC9139E-83D5-3E45-82D6-22FE6CFF6AF0}" presName="hierRoot2" presStyleCnt="0">
        <dgm:presLayoutVars>
          <dgm:hierBranch val="init"/>
        </dgm:presLayoutVars>
      </dgm:prSet>
      <dgm:spPr/>
    </dgm:pt>
    <dgm:pt modelId="{57EFF95F-C5F3-BE4E-BC63-02B167082556}" type="pres">
      <dgm:prSet presAssocID="{3BC9139E-83D5-3E45-82D6-22FE6CFF6AF0}" presName="rootComposite" presStyleCnt="0"/>
      <dgm:spPr/>
    </dgm:pt>
    <dgm:pt modelId="{FE2A356A-92E4-8B4C-B0E4-7616B684692B}" type="pres">
      <dgm:prSet presAssocID="{3BC9139E-83D5-3E45-82D6-22FE6CFF6AF0}" presName="rootText" presStyleLbl="node2" presStyleIdx="0" presStyleCnt="4">
        <dgm:presLayoutVars>
          <dgm:chPref val="3"/>
        </dgm:presLayoutVars>
      </dgm:prSet>
      <dgm:spPr/>
    </dgm:pt>
    <dgm:pt modelId="{5AB547DC-C49B-7847-8FC5-421CBAF19862}" type="pres">
      <dgm:prSet presAssocID="{3BC9139E-83D5-3E45-82D6-22FE6CFF6AF0}" presName="rootConnector" presStyleLbl="node2" presStyleIdx="0" presStyleCnt="4"/>
      <dgm:spPr/>
    </dgm:pt>
    <dgm:pt modelId="{0525CCA0-EED8-034F-9233-76B1C1C9A098}" type="pres">
      <dgm:prSet presAssocID="{3BC9139E-83D5-3E45-82D6-22FE6CFF6AF0}" presName="hierChild4" presStyleCnt="0"/>
      <dgm:spPr/>
    </dgm:pt>
    <dgm:pt modelId="{DED0A1C3-F8B0-F547-BD68-DAEF58B893F7}" type="pres">
      <dgm:prSet presAssocID="{294B13B6-6744-0943-B2E9-40B6BD0788C9}" presName="Name37" presStyleLbl="parChTrans1D3" presStyleIdx="0" presStyleCnt="9"/>
      <dgm:spPr/>
    </dgm:pt>
    <dgm:pt modelId="{95604653-AED0-DE49-9C1B-86451A663B2A}" type="pres">
      <dgm:prSet presAssocID="{E2338F21-94CC-1E42-8348-D391800A28E1}" presName="hierRoot2" presStyleCnt="0">
        <dgm:presLayoutVars>
          <dgm:hierBranch val="init"/>
        </dgm:presLayoutVars>
      </dgm:prSet>
      <dgm:spPr/>
    </dgm:pt>
    <dgm:pt modelId="{F428A7B1-DBDE-E948-B1F0-7CCA3815EF67}" type="pres">
      <dgm:prSet presAssocID="{E2338F21-94CC-1E42-8348-D391800A28E1}" presName="rootComposite" presStyleCnt="0"/>
      <dgm:spPr/>
    </dgm:pt>
    <dgm:pt modelId="{7F30D531-1252-D741-952D-41A3D7D96A97}" type="pres">
      <dgm:prSet presAssocID="{E2338F21-94CC-1E42-8348-D391800A28E1}" presName="rootText" presStyleLbl="node3" presStyleIdx="0" presStyleCnt="9">
        <dgm:presLayoutVars>
          <dgm:chPref val="3"/>
        </dgm:presLayoutVars>
      </dgm:prSet>
      <dgm:spPr/>
    </dgm:pt>
    <dgm:pt modelId="{48275355-3847-0048-8414-C8841C4D70CC}" type="pres">
      <dgm:prSet presAssocID="{E2338F21-94CC-1E42-8348-D391800A28E1}" presName="rootConnector" presStyleLbl="node3" presStyleIdx="0" presStyleCnt="9"/>
      <dgm:spPr/>
    </dgm:pt>
    <dgm:pt modelId="{CE3AFC8E-3D70-AF48-B6BE-9EE85A64BA7A}" type="pres">
      <dgm:prSet presAssocID="{E2338F21-94CC-1E42-8348-D391800A28E1}" presName="hierChild4" presStyleCnt="0"/>
      <dgm:spPr/>
    </dgm:pt>
    <dgm:pt modelId="{1218623C-344A-0A4D-8BFD-95EF1C7F3485}" type="pres">
      <dgm:prSet presAssocID="{E2338F21-94CC-1E42-8348-D391800A28E1}" presName="hierChild5" presStyleCnt="0"/>
      <dgm:spPr/>
    </dgm:pt>
    <dgm:pt modelId="{9A4DE4DA-8AB3-5649-B9F8-C4674A500A47}" type="pres">
      <dgm:prSet presAssocID="{EF585708-E49F-5A4B-9958-AE0D9C581873}" presName="Name37" presStyleLbl="parChTrans1D3" presStyleIdx="1" presStyleCnt="9"/>
      <dgm:spPr/>
    </dgm:pt>
    <dgm:pt modelId="{2E350486-06C4-9C44-93F6-2B75BA791C36}" type="pres">
      <dgm:prSet presAssocID="{0EC7D864-AFE8-9E4A-BEF0-BB47FAE18B2D}" presName="hierRoot2" presStyleCnt="0">
        <dgm:presLayoutVars>
          <dgm:hierBranch val="init"/>
        </dgm:presLayoutVars>
      </dgm:prSet>
      <dgm:spPr/>
    </dgm:pt>
    <dgm:pt modelId="{B423A4F4-1497-CC49-B072-822BC7B20A28}" type="pres">
      <dgm:prSet presAssocID="{0EC7D864-AFE8-9E4A-BEF0-BB47FAE18B2D}" presName="rootComposite" presStyleCnt="0"/>
      <dgm:spPr/>
    </dgm:pt>
    <dgm:pt modelId="{18210D9A-9D1C-5945-8D3F-4FAD9BF5C218}" type="pres">
      <dgm:prSet presAssocID="{0EC7D864-AFE8-9E4A-BEF0-BB47FAE18B2D}" presName="rootText" presStyleLbl="node3" presStyleIdx="1" presStyleCnt="9">
        <dgm:presLayoutVars>
          <dgm:chPref val="3"/>
        </dgm:presLayoutVars>
      </dgm:prSet>
      <dgm:spPr/>
    </dgm:pt>
    <dgm:pt modelId="{00B5CE92-E7B0-9C42-AD18-D523AC740AE9}" type="pres">
      <dgm:prSet presAssocID="{0EC7D864-AFE8-9E4A-BEF0-BB47FAE18B2D}" presName="rootConnector" presStyleLbl="node3" presStyleIdx="1" presStyleCnt="9"/>
      <dgm:spPr/>
    </dgm:pt>
    <dgm:pt modelId="{98E49C84-BEC8-0940-AE76-54430BE48CD9}" type="pres">
      <dgm:prSet presAssocID="{0EC7D864-AFE8-9E4A-BEF0-BB47FAE18B2D}" presName="hierChild4" presStyleCnt="0"/>
      <dgm:spPr/>
    </dgm:pt>
    <dgm:pt modelId="{EF172E6D-56F9-6347-812C-9F632BBA32FC}" type="pres">
      <dgm:prSet presAssocID="{0EC7D864-AFE8-9E4A-BEF0-BB47FAE18B2D}" presName="hierChild5" presStyleCnt="0"/>
      <dgm:spPr/>
    </dgm:pt>
    <dgm:pt modelId="{3B90F748-7E72-E649-BB2F-668020066034}" type="pres">
      <dgm:prSet presAssocID="{3BC9139E-83D5-3E45-82D6-22FE6CFF6AF0}" presName="hierChild5" presStyleCnt="0"/>
      <dgm:spPr/>
    </dgm:pt>
    <dgm:pt modelId="{48CA2C34-081E-3C45-9B73-4DD24F292F9D}" type="pres">
      <dgm:prSet presAssocID="{F05B0937-E560-3941-86B8-D91A807F6194}" presName="Name37" presStyleLbl="parChTrans1D2" presStyleIdx="1" presStyleCnt="4"/>
      <dgm:spPr/>
    </dgm:pt>
    <dgm:pt modelId="{B44FD44B-B306-274F-A4BC-EAA9E713620B}" type="pres">
      <dgm:prSet presAssocID="{899E10F5-CC68-ED4E-ADC6-989CEC5BFA7B}" presName="hierRoot2" presStyleCnt="0">
        <dgm:presLayoutVars>
          <dgm:hierBranch val="init"/>
        </dgm:presLayoutVars>
      </dgm:prSet>
      <dgm:spPr/>
    </dgm:pt>
    <dgm:pt modelId="{B9DF7CFB-A9B3-AD43-BB3C-FDD20F4544A2}" type="pres">
      <dgm:prSet presAssocID="{899E10F5-CC68-ED4E-ADC6-989CEC5BFA7B}" presName="rootComposite" presStyleCnt="0"/>
      <dgm:spPr/>
    </dgm:pt>
    <dgm:pt modelId="{7B63ECFD-B35E-B344-A068-03FF1D3547D1}" type="pres">
      <dgm:prSet presAssocID="{899E10F5-CC68-ED4E-ADC6-989CEC5BFA7B}" presName="rootText" presStyleLbl="node2" presStyleIdx="1" presStyleCnt="4">
        <dgm:presLayoutVars>
          <dgm:chPref val="3"/>
        </dgm:presLayoutVars>
      </dgm:prSet>
      <dgm:spPr/>
      <dgm:t>
        <a:bodyPr/>
        <a:lstStyle/>
        <a:p>
          <a:endParaRPr lang="en-US"/>
        </a:p>
      </dgm:t>
    </dgm:pt>
    <dgm:pt modelId="{5AB11A9D-E677-8849-A8A3-708B6FB41116}" type="pres">
      <dgm:prSet presAssocID="{899E10F5-CC68-ED4E-ADC6-989CEC5BFA7B}" presName="rootConnector" presStyleLbl="node2" presStyleIdx="1" presStyleCnt="4"/>
      <dgm:spPr/>
    </dgm:pt>
    <dgm:pt modelId="{5445CCF9-3189-F14D-86C8-5BE4DB7D9552}" type="pres">
      <dgm:prSet presAssocID="{899E10F5-CC68-ED4E-ADC6-989CEC5BFA7B}" presName="hierChild4" presStyleCnt="0"/>
      <dgm:spPr/>
    </dgm:pt>
    <dgm:pt modelId="{179EF5D5-0AE9-B846-986A-4054C81D058B}" type="pres">
      <dgm:prSet presAssocID="{289A07BA-3D23-5949-8F8B-00C1E0496034}" presName="Name37" presStyleLbl="parChTrans1D3" presStyleIdx="2" presStyleCnt="9"/>
      <dgm:spPr/>
    </dgm:pt>
    <dgm:pt modelId="{3D9C3257-4065-BD42-AD15-5AC59067B09B}" type="pres">
      <dgm:prSet presAssocID="{D77129D7-3C15-7A4C-8847-9C41370B079E}" presName="hierRoot2" presStyleCnt="0">
        <dgm:presLayoutVars>
          <dgm:hierBranch val="init"/>
        </dgm:presLayoutVars>
      </dgm:prSet>
      <dgm:spPr/>
    </dgm:pt>
    <dgm:pt modelId="{EFA35F43-3696-1248-8214-57F4E7F6ECDD}" type="pres">
      <dgm:prSet presAssocID="{D77129D7-3C15-7A4C-8847-9C41370B079E}" presName="rootComposite" presStyleCnt="0"/>
      <dgm:spPr/>
    </dgm:pt>
    <dgm:pt modelId="{83CE88B8-9C68-124A-9CE3-341DCB3DB8DE}" type="pres">
      <dgm:prSet presAssocID="{D77129D7-3C15-7A4C-8847-9C41370B079E}" presName="rootText" presStyleLbl="node3" presStyleIdx="2" presStyleCnt="9">
        <dgm:presLayoutVars>
          <dgm:chPref val="3"/>
        </dgm:presLayoutVars>
      </dgm:prSet>
      <dgm:spPr/>
      <dgm:t>
        <a:bodyPr/>
        <a:lstStyle/>
        <a:p>
          <a:endParaRPr lang="en-US"/>
        </a:p>
      </dgm:t>
    </dgm:pt>
    <dgm:pt modelId="{FD1858A6-E9E6-9645-9EA1-BC67804212C2}" type="pres">
      <dgm:prSet presAssocID="{D77129D7-3C15-7A4C-8847-9C41370B079E}" presName="rootConnector" presStyleLbl="node3" presStyleIdx="2" presStyleCnt="9"/>
      <dgm:spPr/>
    </dgm:pt>
    <dgm:pt modelId="{3A24DE9E-AAF6-9544-A0AA-B706A416145C}" type="pres">
      <dgm:prSet presAssocID="{D77129D7-3C15-7A4C-8847-9C41370B079E}" presName="hierChild4" presStyleCnt="0"/>
      <dgm:spPr/>
    </dgm:pt>
    <dgm:pt modelId="{EC4E2A65-7031-7843-8BEC-D8EC61B64F83}" type="pres">
      <dgm:prSet presAssocID="{D77129D7-3C15-7A4C-8847-9C41370B079E}" presName="hierChild5" presStyleCnt="0"/>
      <dgm:spPr/>
    </dgm:pt>
    <dgm:pt modelId="{0102B0E2-4074-2445-9934-B707A0395CB3}" type="pres">
      <dgm:prSet presAssocID="{6C4143D4-079C-CB45-9CF5-E38F77BE0BEF}" presName="Name37" presStyleLbl="parChTrans1D3" presStyleIdx="3" presStyleCnt="9"/>
      <dgm:spPr/>
    </dgm:pt>
    <dgm:pt modelId="{75BF691B-8720-B749-BFA0-162FD8F788C4}" type="pres">
      <dgm:prSet presAssocID="{FE2E2768-D9CD-214A-B341-0F74B2006993}" presName="hierRoot2" presStyleCnt="0">
        <dgm:presLayoutVars>
          <dgm:hierBranch val="init"/>
        </dgm:presLayoutVars>
      </dgm:prSet>
      <dgm:spPr/>
    </dgm:pt>
    <dgm:pt modelId="{3D869089-EA71-4348-9DEA-5BCBF9568003}" type="pres">
      <dgm:prSet presAssocID="{FE2E2768-D9CD-214A-B341-0F74B2006993}" presName="rootComposite" presStyleCnt="0"/>
      <dgm:spPr/>
    </dgm:pt>
    <dgm:pt modelId="{9680D2E3-2EAA-2A4F-961B-8687C6E9ED4C}" type="pres">
      <dgm:prSet presAssocID="{FE2E2768-D9CD-214A-B341-0F74B2006993}" presName="rootText" presStyleLbl="node3" presStyleIdx="3" presStyleCnt="9">
        <dgm:presLayoutVars>
          <dgm:chPref val="3"/>
        </dgm:presLayoutVars>
      </dgm:prSet>
      <dgm:spPr/>
      <dgm:t>
        <a:bodyPr/>
        <a:lstStyle/>
        <a:p>
          <a:endParaRPr lang="en-US"/>
        </a:p>
      </dgm:t>
    </dgm:pt>
    <dgm:pt modelId="{C5CA30F4-D552-6E4A-BBE0-FCB6DFF0B1FD}" type="pres">
      <dgm:prSet presAssocID="{FE2E2768-D9CD-214A-B341-0F74B2006993}" presName="rootConnector" presStyleLbl="node3" presStyleIdx="3" presStyleCnt="9"/>
      <dgm:spPr/>
    </dgm:pt>
    <dgm:pt modelId="{C36FD106-D68B-9449-9346-33D8EB90B856}" type="pres">
      <dgm:prSet presAssocID="{FE2E2768-D9CD-214A-B341-0F74B2006993}" presName="hierChild4" presStyleCnt="0"/>
      <dgm:spPr/>
    </dgm:pt>
    <dgm:pt modelId="{4E2A12F7-CAE9-344A-AB0E-F2AFC178F161}" type="pres">
      <dgm:prSet presAssocID="{FE2E2768-D9CD-214A-B341-0F74B2006993}" presName="hierChild5" presStyleCnt="0"/>
      <dgm:spPr/>
    </dgm:pt>
    <dgm:pt modelId="{E3D6404F-C9D2-2046-AE72-4389C05929DD}" type="pres">
      <dgm:prSet presAssocID="{3371A259-E6CB-E541-8B61-6DA19E007E40}" presName="Name37" presStyleLbl="parChTrans1D3" presStyleIdx="4" presStyleCnt="9"/>
      <dgm:spPr/>
    </dgm:pt>
    <dgm:pt modelId="{2EDAAA4F-54D1-D24B-8912-774E8CECB810}" type="pres">
      <dgm:prSet presAssocID="{E548BB0B-7886-6F43-A4B9-DE5278EA99A5}" presName="hierRoot2" presStyleCnt="0">
        <dgm:presLayoutVars>
          <dgm:hierBranch val="init"/>
        </dgm:presLayoutVars>
      </dgm:prSet>
      <dgm:spPr/>
    </dgm:pt>
    <dgm:pt modelId="{772FAFA6-5070-2B4C-93D8-B05F645D0B9B}" type="pres">
      <dgm:prSet presAssocID="{E548BB0B-7886-6F43-A4B9-DE5278EA99A5}" presName="rootComposite" presStyleCnt="0"/>
      <dgm:spPr/>
    </dgm:pt>
    <dgm:pt modelId="{DE6D05EF-12D8-4A40-91CD-4472009EA10D}" type="pres">
      <dgm:prSet presAssocID="{E548BB0B-7886-6F43-A4B9-DE5278EA99A5}" presName="rootText" presStyleLbl="node3" presStyleIdx="4" presStyleCnt="9" custScaleY="118964">
        <dgm:presLayoutVars>
          <dgm:chPref val="3"/>
        </dgm:presLayoutVars>
      </dgm:prSet>
      <dgm:spPr/>
    </dgm:pt>
    <dgm:pt modelId="{8AA8FA7C-E017-9542-99D2-C44E76348CAB}" type="pres">
      <dgm:prSet presAssocID="{E548BB0B-7886-6F43-A4B9-DE5278EA99A5}" presName="rootConnector" presStyleLbl="node3" presStyleIdx="4" presStyleCnt="9"/>
      <dgm:spPr/>
    </dgm:pt>
    <dgm:pt modelId="{7B120044-F2AE-7241-B71D-86AC7E125B35}" type="pres">
      <dgm:prSet presAssocID="{E548BB0B-7886-6F43-A4B9-DE5278EA99A5}" presName="hierChild4" presStyleCnt="0"/>
      <dgm:spPr/>
    </dgm:pt>
    <dgm:pt modelId="{E3A066A1-C1C5-F647-A763-B158F85A1954}" type="pres">
      <dgm:prSet presAssocID="{E548BB0B-7886-6F43-A4B9-DE5278EA99A5}" presName="hierChild5" presStyleCnt="0"/>
      <dgm:spPr/>
    </dgm:pt>
    <dgm:pt modelId="{245A13E0-4E8B-AE4E-B6DC-7B20A6B57A64}" type="pres">
      <dgm:prSet presAssocID="{899E10F5-CC68-ED4E-ADC6-989CEC5BFA7B}" presName="hierChild5" presStyleCnt="0"/>
      <dgm:spPr/>
    </dgm:pt>
    <dgm:pt modelId="{F98EB4E3-D795-A34C-B4E0-0803993307FB}" type="pres">
      <dgm:prSet presAssocID="{F30B9C42-9F6F-F244-98E9-5E4A7B83F2FF}" presName="Name37" presStyleLbl="parChTrans1D2" presStyleIdx="2" presStyleCnt="4"/>
      <dgm:spPr/>
    </dgm:pt>
    <dgm:pt modelId="{2A0B2DC6-736D-D746-AC67-469602F3AC21}" type="pres">
      <dgm:prSet presAssocID="{CE8E9E32-A33B-7346-8E02-589A99353ABA}" presName="hierRoot2" presStyleCnt="0">
        <dgm:presLayoutVars>
          <dgm:hierBranch val="init"/>
        </dgm:presLayoutVars>
      </dgm:prSet>
      <dgm:spPr/>
    </dgm:pt>
    <dgm:pt modelId="{435C768B-26CC-754D-B7E4-FCA5D6025AB2}" type="pres">
      <dgm:prSet presAssocID="{CE8E9E32-A33B-7346-8E02-589A99353ABA}" presName="rootComposite" presStyleCnt="0"/>
      <dgm:spPr/>
    </dgm:pt>
    <dgm:pt modelId="{3ABF5C5D-37C7-4449-9E5B-93841F42E383}" type="pres">
      <dgm:prSet presAssocID="{CE8E9E32-A33B-7346-8E02-589A99353ABA}" presName="rootText" presStyleLbl="node2" presStyleIdx="2" presStyleCnt="4">
        <dgm:presLayoutVars>
          <dgm:chPref val="3"/>
        </dgm:presLayoutVars>
      </dgm:prSet>
      <dgm:spPr/>
    </dgm:pt>
    <dgm:pt modelId="{E44A22D8-886C-9048-B95E-250587805D20}" type="pres">
      <dgm:prSet presAssocID="{CE8E9E32-A33B-7346-8E02-589A99353ABA}" presName="rootConnector" presStyleLbl="node2" presStyleIdx="2" presStyleCnt="4"/>
      <dgm:spPr/>
    </dgm:pt>
    <dgm:pt modelId="{6050E784-2203-FA48-8233-57F8DD2EBBD5}" type="pres">
      <dgm:prSet presAssocID="{CE8E9E32-A33B-7346-8E02-589A99353ABA}" presName="hierChild4" presStyleCnt="0"/>
      <dgm:spPr/>
    </dgm:pt>
    <dgm:pt modelId="{B6E2BF90-B8A6-6E45-BF3C-C553ADD34258}" type="pres">
      <dgm:prSet presAssocID="{62B66B39-E3BE-D948-A08D-C2D54B9EE495}" presName="Name37" presStyleLbl="parChTrans1D3" presStyleIdx="5" presStyleCnt="9"/>
      <dgm:spPr/>
    </dgm:pt>
    <dgm:pt modelId="{AEFF5837-A906-A243-8ADA-38F57C15FC0B}" type="pres">
      <dgm:prSet presAssocID="{C4EFF50C-B1FF-2544-918B-CCE37A37F1C1}" presName="hierRoot2" presStyleCnt="0">
        <dgm:presLayoutVars>
          <dgm:hierBranch val="init"/>
        </dgm:presLayoutVars>
      </dgm:prSet>
      <dgm:spPr/>
    </dgm:pt>
    <dgm:pt modelId="{511E78CE-E8B6-CB4A-A3F8-925FD2931ABE}" type="pres">
      <dgm:prSet presAssocID="{C4EFF50C-B1FF-2544-918B-CCE37A37F1C1}" presName="rootComposite" presStyleCnt="0"/>
      <dgm:spPr/>
    </dgm:pt>
    <dgm:pt modelId="{79D9775B-2FA2-F04A-998F-912276E48DAC}" type="pres">
      <dgm:prSet presAssocID="{C4EFF50C-B1FF-2544-918B-CCE37A37F1C1}" presName="rootText" presStyleLbl="node3" presStyleIdx="5" presStyleCnt="9">
        <dgm:presLayoutVars>
          <dgm:chPref val="3"/>
        </dgm:presLayoutVars>
      </dgm:prSet>
      <dgm:spPr/>
    </dgm:pt>
    <dgm:pt modelId="{8EA76CEC-D68C-554F-980C-E7FA24848E79}" type="pres">
      <dgm:prSet presAssocID="{C4EFF50C-B1FF-2544-918B-CCE37A37F1C1}" presName="rootConnector" presStyleLbl="node3" presStyleIdx="5" presStyleCnt="9"/>
      <dgm:spPr/>
    </dgm:pt>
    <dgm:pt modelId="{82C123C3-BAEA-DF42-9359-B91D8D60F3DD}" type="pres">
      <dgm:prSet presAssocID="{C4EFF50C-B1FF-2544-918B-CCE37A37F1C1}" presName="hierChild4" presStyleCnt="0"/>
      <dgm:spPr/>
    </dgm:pt>
    <dgm:pt modelId="{3091BD62-04F0-CB4A-A71B-8DC8807BA2C1}" type="pres">
      <dgm:prSet presAssocID="{C4EFF50C-B1FF-2544-918B-CCE37A37F1C1}" presName="hierChild5" presStyleCnt="0"/>
      <dgm:spPr/>
    </dgm:pt>
    <dgm:pt modelId="{B4CFF5D4-D390-2647-B821-C1783B9B36E0}" type="pres">
      <dgm:prSet presAssocID="{CE8E9E32-A33B-7346-8E02-589A99353ABA}" presName="hierChild5" presStyleCnt="0"/>
      <dgm:spPr/>
    </dgm:pt>
    <dgm:pt modelId="{1BA2350F-7848-AC48-B8AB-A3EE563198BF}" type="pres">
      <dgm:prSet presAssocID="{DB7C67B4-2580-0D40-ACD9-E57AC4A649B6}" presName="Name37" presStyleLbl="parChTrans1D2" presStyleIdx="3" presStyleCnt="4"/>
      <dgm:spPr/>
    </dgm:pt>
    <dgm:pt modelId="{018E0D83-1CF5-F840-BBAA-A37211252409}" type="pres">
      <dgm:prSet presAssocID="{B48A85B9-D2EB-624B-87BE-6110DCAC843F}" presName="hierRoot2" presStyleCnt="0">
        <dgm:presLayoutVars>
          <dgm:hierBranch val="init"/>
        </dgm:presLayoutVars>
      </dgm:prSet>
      <dgm:spPr/>
    </dgm:pt>
    <dgm:pt modelId="{252BB736-7ADF-5B42-8A34-3436A8A03AF3}" type="pres">
      <dgm:prSet presAssocID="{B48A85B9-D2EB-624B-87BE-6110DCAC843F}" presName="rootComposite" presStyleCnt="0"/>
      <dgm:spPr/>
    </dgm:pt>
    <dgm:pt modelId="{59D9A4AD-9580-CE43-9B9D-6CD0E1CB9F2D}" type="pres">
      <dgm:prSet presAssocID="{B48A85B9-D2EB-624B-87BE-6110DCAC843F}" presName="rootText" presStyleLbl="node2" presStyleIdx="3" presStyleCnt="4">
        <dgm:presLayoutVars>
          <dgm:chPref val="3"/>
        </dgm:presLayoutVars>
      </dgm:prSet>
      <dgm:spPr/>
      <dgm:t>
        <a:bodyPr/>
        <a:lstStyle/>
        <a:p>
          <a:endParaRPr lang="en-US"/>
        </a:p>
      </dgm:t>
    </dgm:pt>
    <dgm:pt modelId="{36C3E0E4-044F-D840-A9E3-4210EF2B3461}" type="pres">
      <dgm:prSet presAssocID="{B48A85B9-D2EB-624B-87BE-6110DCAC843F}" presName="rootConnector" presStyleLbl="node2" presStyleIdx="3" presStyleCnt="4"/>
      <dgm:spPr/>
    </dgm:pt>
    <dgm:pt modelId="{49F10883-D9D7-ED44-AB67-FD3E4AD33344}" type="pres">
      <dgm:prSet presAssocID="{B48A85B9-D2EB-624B-87BE-6110DCAC843F}" presName="hierChild4" presStyleCnt="0"/>
      <dgm:spPr/>
    </dgm:pt>
    <dgm:pt modelId="{2F695469-230D-1542-90AB-572F3FD0CE16}" type="pres">
      <dgm:prSet presAssocID="{0DA64B52-E4B9-5A4E-A1DA-FDCDC2D82202}" presName="Name37" presStyleLbl="parChTrans1D3" presStyleIdx="6" presStyleCnt="9"/>
      <dgm:spPr/>
    </dgm:pt>
    <dgm:pt modelId="{AE0F97FB-7765-5748-8696-F3E41462F27B}" type="pres">
      <dgm:prSet presAssocID="{3750E508-250C-7F4D-A693-A6370D6DCCD0}" presName="hierRoot2" presStyleCnt="0">
        <dgm:presLayoutVars>
          <dgm:hierBranch val="init"/>
        </dgm:presLayoutVars>
      </dgm:prSet>
      <dgm:spPr/>
    </dgm:pt>
    <dgm:pt modelId="{31446F1A-36BE-384B-8021-F47388AC8219}" type="pres">
      <dgm:prSet presAssocID="{3750E508-250C-7F4D-A693-A6370D6DCCD0}" presName="rootComposite" presStyleCnt="0"/>
      <dgm:spPr/>
    </dgm:pt>
    <dgm:pt modelId="{A7C031BD-C2E8-754A-BF3B-53ADD7A6CC26}" type="pres">
      <dgm:prSet presAssocID="{3750E508-250C-7F4D-A693-A6370D6DCCD0}" presName="rootText" presStyleLbl="node3" presStyleIdx="6" presStyleCnt="9">
        <dgm:presLayoutVars>
          <dgm:chPref val="3"/>
        </dgm:presLayoutVars>
      </dgm:prSet>
      <dgm:spPr/>
      <dgm:t>
        <a:bodyPr/>
        <a:lstStyle/>
        <a:p>
          <a:endParaRPr lang="en-US"/>
        </a:p>
      </dgm:t>
    </dgm:pt>
    <dgm:pt modelId="{0EC6C2F3-1AD8-334D-9017-0FBFFCFC4165}" type="pres">
      <dgm:prSet presAssocID="{3750E508-250C-7F4D-A693-A6370D6DCCD0}" presName="rootConnector" presStyleLbl="node3" presStyleIdx="6" presStyleCnt="9"/>
      <dgm:spPr/>
    </dgm:pt>
    <dgm:pt modelId="{263DF6FC-1667-BD4E-9694-007A01204336}" type="pres">
      <dgm:prSet presAssocID="{3750E508-250C-7F4D-A693-A6370D6DCCD0}" presName="hierChild4" presStyleCnt="0"/>
      <dgm:spPr/>
    </dgm:pt>
    <dgm:pt modelId="{5780606C-C90C-2A4A-B01D-B7AFE928284E}" type="pres">
      <dgm:prSet presAssocID="{3750E508-250C-7F4D-A693-A6370D6DCCD0}" presName="hierChild5" presStyleCnt="0"/>
      <dgm:spPr/>
    </dgm:pt>
    <dgm:pt modelId="{346DF895-BD36-5942-A2E0-41E75C5A07ED}" type="pres">
      <dgm:prSet presAssocID="{47E98F59-A1FF-CC48-B664-D108F086EA59}" presName="Name37" presStyleLbl="parChTrans1D3" presStyleIdx="7" presStyleCnt="9"/>
      <dgm:spPr/>
    </dgm:pt>
    <dgm:pt modelId="{F3D31A50-AA66-9845-899D-EE7817F3B24C}" type="pres">
      <dgm:prSet presAssocID="{E26ADD42-9707-E548-B83D-B541E198000E}" presName="hierRoot2" presStyleCnt="0">
        <dgm:presLayoutVars>
          <dgm:hierBranch val="init"/>
        </dgm:presLayoutVars>
      </dgm:prSet>
      <dgm:spPr/>
    </dgm:pt>
    <dgm:pt modelId="{328A9910-B93F-0646-91DE-84B3252E79C8}" type="pres">
      <dgm:prSet presAssocID="{E26ADD42-9707-E548-B83D-B541E198000E}" presName="rootComposite" presStyleCnt="0"/>
      <dgm:spPr/>
    </dgm:pt>
    <dgm:pt modelId="{22907E90-06D4-8448-AF8F-1938E3EC0AA8}" type="pres">
      <dgm:prSet presAssocID="{E26ADD42-9707-E548-B83D-B541E198000E}" presName="rootText" presStyleLbl="node3" presStyleIdx="7" presStyleCnt="9">
        <dgm:presLayoutVars>
          <dgm:chPref val="3"/>
        </dgm:presLayoutVars>
      </dgm:prSet>
      <dgm:spPr/>
      <dgm:t>
        <a:bodyPr/>
        <a:lstStyle/>
        <a:p>
          <a:endParaRPr lang="en-US"/>
        </a:p>
      </dgm:t>
    </dgm:pt>
    <dgm:pt modelId="{E3C9533B-8A6C-C74A-B37B-FA6FF584AA77}" type="pres">
      <dgm:prSet presAssocID="{E26ADD42-9707-E548-B83D-B541E198000E}" presName="rootConnector" presStyleLbl="node3" presStyleIdx="7" presStyleCnt="9"/>
      <dgm:spPr/>
    </dgm:pt>
    <dgm:pt modelId="{C986B605-90C8-A549-AEBF-43427523E30A}" type="pres">
      <dgm:prSet presAssocID="{E26ADD42-9707-E548-B83D-B541E198000E}" presName="hierChild4" presStyleCnt="0"/>
      <dgm:spPr/>
    </dgm:pt>
    <dgm:pt modelId="{70CE7C8C-A8B3-1146-9BEA-BFBF2F1BC00F}" type="pres">
      <dgm:prSet presAssocID="{E26ADD42-9707-E548-B83D-B541E198000E}" presName="hierChild5" presStyleCnt="0"/>
      <dgm:spPr/>
    </dgm:pt>
    <dgm:pt modelId="{2E0A789A-3085-494F-B9D7-7E3454856381}" type="pres">
      <dgm:prSet presAssocID="{60CBCA28-208E-604F-9A88-160218C732D1}" presName="Name37" presStyleLbl="parChTrans1D3" presStyleIdx="8" presStyleCnt="9"/>
      <dgm:spPr/>
    </dgm:pt>
    <dgm:pt modelId="{8504D644-0F72-B14F-A0E2-A333CC776BFD}" type="pres">
      <dgm:prSet presAssocID="{BCA20A0D-11C4-E74A-9D28-49733E32885A}" presName="hierRoot2" presStyleCnt="0">
        <dgm:presLayoutVars>
          <dgm:hierBranch val="init"/>
        </dgm:presLayoutVars>
      </dgm:prSet>
      <dgm:spPr/>
    </dgm:pt>
    <dgm:pt modelId="{3D601612-557E-764B-A275-FEFE1D30CA2C}" type="pres">
      <dgm:prSet presAssocID="{BCA20A0D-11C4-E74A-9D28-49733E32885A}" presName="rootComposite" presStyleCnt="0"/>
      <dgm:spPr/>
    </dgm:pt>
    <dgm:pt modelId="{EE412DC0-4F2B-7C40-8A01-0851B1F2AB92}" type="pres">
      <dgm:prSet presAssocID="{BCA20A0D-11C4-E74A-9D28-49733E32885A}" presName="rootText" presStyleLbl="node3" presStyleIdx="8" presStyleCnt="9" custScaleX="107950" custScaleY="190912">
        <dgm:presLayoutVars>
          <dgm:chPref val="3"/>
        </dgm:presLayoutVars>
      </dgm:prSet>
      <dgm:spPr/>
      <dgm:t>
        <a:bodyPr/>
        <a:lstStyle/>
        <a:p>
          <a:endParaRPr lang="en-US"/>
        </a:p>
      </dgm:t>
    </dgm:pt>
    <dgm:pt modelId="{8380D1D6-A95D-E24E-940B-4339EDC93ED1}" type="pres">
      <dgm:prSet presAssocID="{BCA20A0D-11C4-E74A-9D28-49733E32885A}" presName="rootConnector" presStyleLbl="node3" presStyleIdx="8" presStyleCnt="9"/>
      <dgm:spPr/>
    </dgm:pt>
    <dgm:pt modelId="{1557A2E7-DE15-5449-AD88-45C2B14A4601}" type="pres">
      <dgm:prSet presAssocID="{BCA20A0D-11C4-E74A-9D28-49733E32885A}" presName="hierChild4" presStyleCnt="0"/>
      <dgm:spPr/>
    </dgm:pt>
    <dgm:pt modelId="{6108EA87-4C27-1C4F-BBD7-DFA3EC496589}" type="pres">
      <dgm:prSet presAssocID="{BCA20A0D-11C4-E74A-9D28-49733E32885A}" presName="hierChild5" presStyleCnt="0"/>
      <dgm:spPr/>
    </dgm:pt>
    <dgm:pt modelId="{0E3876B9-C394-4643-8D97-989F1BABA54E}" type="pres">
      <dgm:prSet presAssocID="{B48A85B9-D2EB-624B-87BE-6110DCAC843F}" presName="hierChild5" presStyleCnt="0"/>
      <dgm:spPr/>
    </dgm:pt>
    <dgm:pt modelId="{BD919EE4-1854-1F40-8DF5-E0587DE67654}" type="pres">
      <dgm:prSet presAssocID="{19E311A2-691B-ED4F-97EE-C501925CE23F}" presName="hierChild3" presStyleCnt="0"/>
      <dgm:spPr/>
    </dgm:pt>
  </dgm:ptLst>
  <dgm:cxnLst>
    <dgm:cxn modelId="{DE4A7037-8B28-C546-9660-488D9693DC6D}" type="presOf" srcId="{E548BB0B-7886-6F43-A4B9-DE5278EA99A5}" destId="{DE6D05EF-12D8-4A40-91CD-4472009EA10D}" srcOrd="0" destOrd="0" presId="urn:microsoft.com/office/officeart/2005/8/layout/orgChart1"/>
    <dgm:cxn modelId="{EABB7165-5A3E-0646-A17E-445CE9631DCC}" type="presOf" srcId="{47E98F59-A1FF-CC48-B664-D108F086EA59}" destId="{346DF895-BD36-5942-A2E0-41E75C5A07ED}" srcOrd="0" destOrd="0" presId="urn:microsoft.com/office/officeart/2005/8/layout/orgChart1"/>
    <dgm:cxn modelId="{4D786472-713E-7345-BEC0-9D35025DEC61}" type="presOf" srcId="{DB7C67B4-2580-0D40-ACD9-E57AC4A649B6}" destId="{1BA2350F-7848-AC48-B8AB-A3EE563198BF}" srcOrd="0" destOrd="0" presId="urn:microsoft.com/office/officeart/2005/8/layout/orgChart1"/>
    <dgm:cxn modelId="{D67B9C9E-B5CF-9246-BD29-4844D1191997}" type="presOf" srcId="{EF585708-E49F-5A4B-9958-AE0D9C581873}" destId="{9A4DE4DA-8AB3-5649-B9F8-C4674A500A47}" srcOrd="0" destOrd="0" presId="urn:microsoft.com/office/officeart/2005/8/layout/orgChart1"/>
    <dgm:cxn modelId="{71CC260A-E8D1-D64F-A583-E5324FDDDF4C}" type="presOf" srcId="{E2338F21-94CC-1E42-8348-D391800A28E1}" destId="{48275355-3847-0048-8414-C8841C4D70CC}" srcOrd="1" destOrd="0" presId="urn:microsoft.com/office/officeart/2005/8/layout/orgChart1"/>
    <dgm:cxn modelId="{C1B543CB-6A0E-954F-A861-7AB67D9D540B}" type="presOf" srcId="{289A07BA-3D23-5949-8F8B-00C1E0496034}" destId="{179EF5D5-0AE9-B846-986A-4054C81D058B}" srcOrd="0" destOrd="0" presId="urn:microsoft.com/office/officeart/2005/8/layout/orgChart1"/>
    <dgm:cxn modelId="{36FFA990-242C-EC44-8586-544D2D20A30B}" type="presOf" srcId="{C4EFF50C-B1FF-2544-918B-CCE37A37F1C1}" destId="{79D9775B-2FA2-F04A-998F-912276E48DAC}" srcOrd="0" destOrd="0" presId="urn:microsoft.com/office/officeart/2005/8/layout/orgChart1"/>
    <dgm:cxn modelId="{A594C7B5-0C9A-CE4C-A96F-8B8CFC9D45AC}" type="presOf" srcId="{60CBCA28-208E-604F-9A88-160218C732D1}" destId="{2E0A789A-3085-494F-B9D7-7E3454856381}" srcOrd="0" destOrd="0" presId="urn:microsoft.com/office/officeart/2005/8/layout/orgChart1"/>
    <dgm:cxn modelId="{F1A5974A-EFCD-274A-9B04-F91B9B8ADA15}" srcId="{19E311A2-691B-ED4F-97EE-C501925CE23F}" destId="{B48A85B9-D2EB-624B-87BE-6110DCAC843F}" srcOrd="3" destOrd="0" parTransId="{DB7C67B4-2580-0D40-ACD9-E57AC4A649B6}" sibTransId="{38A13E65-9E95-0143-87F0-328BAF71C8D3}"/>
    <dgm:cxn modelId="{D568482B-74FB-0042-960B-0F8A65EF7214}" type="presOf" srcId="{6C4143D4-079C-CB45-9CF5-E38F77BE0BEF}" destId="{0102B0E2-4074-2445-9934-B707A0395CB3}" srcOrd="0" destOrd="0" presId="urn:microsoft.com/office/officeart/2005/8/layout/orgChart1"/>
    <dgm:cxn modelId="{3DEB3B81-3DCD-984C-A35A-A68602F83EF4}" type="presOf" srcId="{3750E508-250C-7F4D-A693-A6370D6DCCD0}" destId="{0EC6C2F3-1AD8-334D-9017-0FBFFCFC4165}" srcOrd="1" destOrd="0" presId="urn:microsoft.com/office/officeart/2005/8/layout/orgChart1"/>
    <dgm:cxn modelId="{6D97E62E-40D5-B945-90FC-922AB3017984}" srcId="{19E311A2-691B-ED4F-97EE-C501925CE23F}" destId="{899E10F5-CC68-ED4E-ADC6-989CEC5BFA7B}" srcOrd="1" destOrd="0" parTransId="{F05B0937-E560-3941-86B8-D91A807F6194}" sibTransId="{6D92D280-864B-B943-B98C-F46BF03D214F}"/>
    <dgm:cxn modelId="{0906BF47-A4A8-C643-BC67-C060AA2A6C1A}" type="presOf" srcId="{3371A259-E6CB-E541-8B61-6DA19E007E40}" destId="{E3D6404F-C9D2-2046-AE72-4389C05929DD}" srcOrd="0" destOrd="0" presId="urn:microsoft.com/office/officeart/2005/8/layout/orgChart1"/>
    <dgm:cxn modelId="{2EC3132B-8A21-CA42-87ED-C218B08DBBD4}" type="presOf" srcId="{F30B9C42-9F6F-F244-98E9-5E4A7B83F2FF}" destId="{F98EB4E3-D795-A34C-B4E0-0803993307FB}" srcOrd="0" destOrd="0" presId="urn:microsoft.com/office/officeart/2005/8/layout/orgChart1"/>
    <dgm:cxn modelId="{B635A386-2B25-7443-AF86-976A03911A5A}" type="presOf" srcId="{FE2E2768-D9CD-214A-B341-0F74B2006993}" destId="{9680D2E3-2EAA-2A4F-961B-8687C6E9ED4C}" srcOrd="0" destOrd="0" presId="urn:microsoft.com/office/officeart/2005/8/layout/orgChart1"/>
    <dgm:cxn modelId="{18C37190-5F7F-4F42-90CF-1625CF2FE615}" srcId="{899E10F5-CC68-ED4E-ADC6-989CEC5BFA7B}" destId="{FE2E2768-D9CD-214A-B341-0F74B2006993}" srcOrd="1" destOrd="0" parTransId="{6C4143D4-079C-CB45-9CF5-E38F77BE0BEF}" sibTransId="{A0AC1BEA-46E8-0B48-A0FC-FC3B8F22617A}"/>
    <dgm:cxn modelId="{7F7014EF-5A09-B94A-8BD6-82F5F0274FBA}" type="presOf" srcId="{FE2E2768-D9CD-214A-B341-0F74B2006993}" destId="{C5CA30F4-D552-6E4A-BBE0-FCB6DFF0B1FD}" srcOrd="1" destOrd="0" presId="urn:microsoft.com/office/officeart/2005/8/layout/orgChart1"/>
    <dgm:cxn modelId="{FC4BE237-F867-4D4A-A357-896DD28BAFF8}" type="presOf" srcId="{CE8E9E32-A33B-7346-8E02-589A99353ABA}" destId="{E44A22D8-886C-9048-B95E-250587805D20}" srcOrd="1" destOrd="0" presId="urn:microsoft.com/office/officeart/2005/8/layout/orgChart1"/>
    <dgm:cxn modelId="{DF97A124-70C0-E04A-9E7A-923DDEDA210D}" type="presOf" srcId="{E2338F21-94CC-1E42-8348-D391800A28E1}" destId="{7F30D531-1252-D741-952D-41A3D7D96A97}" srcOrd="0" destOrd="0" presId="urn:microsoft.com/office/officeart/2005/8/layout/orgChart1"/>
    <dgm:cxn modelId="{858ED364-8611-F746-94F2-D421FAB845FB}" srcId="{CE8E9E32-A33B-7346-8E02-589A99353ABA}" destId="{C4EFF50C-B1FF-2544-918B-CCE37A37F1C1}" srcOrd="0" destOrd="0" parTransId="{62B66B39-E3BE-D948-A08D-C2D54B9EE495}" sibTransId="{DE63BF3C-AEEB-1A4E-BF00-C6DED4227BB8}"/>
    <dgm:cxn modelId="{4AD514DC-547E-9D46-85B9-8C1A1D4166EB}" type="presOf" srcId="{B48A85B9-D2EB-624B-87BE-6110DCAC843F}" destId="{36C3E0E4-044F-D840-A9E3-4210EF2B3461}" srcOrd="1" destOrd="0" presId="urn:microsoft.com/office/officeart/2005/8/layout/orgChart1"/>
    <dgm:cxn modelId="{AB60CC4B-24CA-D44C-97C9-F0D2DC776394}" type="presOf" srcId="{294B13B6-6744-0943-B2E9-40B6BD0788C9}" destId="{DED0A1C3-F8B0-F547-BD68-DAEF58B893F7}" srcOrd="0" destOrd="0" presId="urn:microsoft.com/office/officeart/2005/8/layout/orgChart1"/>
    <dgm:cxn modelId="{5F505913-5476-1844-988D-5C6ACA203324}" type="presOf" srcId="{F05B0937-E560-3941-86B8-D91A807F6194}" destId="{48CA2C34-081E-3C45-9B73-4DD24F292F9D}" srcOrd="0" destOrd="0" presId="urn:microsoft.com/office/officeart/2005/8/layout/orgChart1"/>
    <dgm:cxn modelId="{B5586522-C542-7B4B-AF0C-20F58647F66E}" type="presOf" srcId="{19E311A2-691B-ED4F-97EE-C501925CE23F}" destId="{F3E68F5A-A547-BA41-8F00-2FD2C1386F45}" srcOrd="1" destOrd="0" presId="urn:microsoft.com/office/officeart/2005/8/layout/orgChart1"/>
    <dgm:cxn modelId="{7896683F-7FBA-1C4A-B1F6-D6B530A07460}" type="presOf" srcId="{E26ADD42-9707-E548-B83D-B541E198000E}" destId="{E3C9533B-8A6C-C74A-B37B-FA6FF584AA77}" srcOrd="1" destOrd="0" presId="urn:microsoft.com/office/officeart/2005/8/layout/orgChart1"/>
    <dgm:cxn modelId="{EBAACB64-682E-8B44-83D5-C8C7CA6C1880}" srcId="{19E311A2-691B-ED4F-97EE-C501925CE23F}" destId="{3BC9139E-83D5-3E45-82D6-22FE6CFF6AF0}" srcOrd="0" destOrd="0" parTransId="{70E15442-AA37-2A48-8F4C-68519960890F}" sibTransId="{9BF55FE5-303F-E54B-B0EA-6332EEF1591F}"/>
    <dgm:cxn modelId="{F8D53681-5FC0-2340-A88C-EFD96F022A4E}" type="presOf" srcId="{19E311A2-691B-ED4F-97EE-C501925CE23F}" destId="{4CAFA2D5-D584-0141-BF92-5281D46B9030}" srcOrd="0" destOrd="0" presId="urn:microsoft.com/office/officeart/2005/8/layout/orgChart1"/>
    <dgm:cxn modelId="{7722303E-7B0F-044A-899B-D535F53BF529}" srcId="{B7FD568D-7537-314B-B75E-85D9099D1148}" destId="{19E311A2-691B-ED4F-97EE-C501925CE23F}" srcOrd="0" destOrd="0" parTransId="{64D3E104-16DB-4D40-858F-D77C478A5A95}" sibTransId="{96FEF0EF-B7E8-F94B-9B86-93BFFD0E61A8}"/>
    <dgm:cxn modelId="{36FCB094-062B-CF45-9139-5F2B9B390720}" type="presOf" srcId="{3BC9139E-83D5-3E45-82D6-22FE6CFF6AF0}" destId="{FE2A356A-92E4-8B4C-B0E4-7616B684692B}" srcOrd="0" destOrd="0" presId="urn:microsoft.com/office/officeart/2005/8/layout/orgChart1"/>
    <dgm:cxn modelId="{9201DCC7-8F64-1F42-9260-286609D245CF}" type="presOf" srcId="{3750E508-250C-7F4D-A693-A6370D6DCCD0}" destId="{A7C031BD-C2E8-754A-BF3B-53ADD7A6CC26}" srcOrd="0" destOrd="0" presId="urn:microsoft.com/office/officeart/2005/8/layout/orgChart1"/>
    <dgm:cxn modelId="{BF2AB4A3-433A-034A-B038-9846B5E6EC16}" srcId="{B48A85B9-D2EB-624B-87BE-6110DCAC843F}" destId="{BCA20A0D-11C4-E74A-9D28-49733E32885A}" srcOrd="2" destOrd="0" parTransId="{60CBCA28-208E-604F-9A88-160218C732D1}" sibTransId="{89567DDF-E0FF-E04D-97F5-D59C604AFFFD}"/>
    <dgm:cxn modelId="{3C5A7213-F145-6848-9112-0B06D4267AD7}" srcId="{B48A85B9-D2EB-624B-87BE-6110DCAC843F}" destId="{E26ADD42-9707-E548-B83D-B541E198000E}" srcOrd="1" destOrd="0" parTransId="{47E98F59-A1FF-CC48-B664-D108F086EA59}" sibTransId="{A16E27E8-A8DA-A749-A07C-9E2E9F26BD7B}"/>
    <dgm:cxn modelId="{BD27D77A-9C58-DB47-8765-478CF284F37C}" srcId="{19E311A2-691B-ED4F-97EE-C501925CE23F}" destId="{CE8E9E32-A33B-7346-8E02-589A99353ABA}" srcOrd="2" destOrd="0" parTransId="{F30B9C42-9F6F-F244-98E9-5E4A7B83F2FF}" sibTransId="{735BBB22-07A0-624E-9412-345FA0F12A1F}"/>
    <dgm:cxn modelId="{D7CA61F5-FB16-9C4D-91DC-8FC59B54D399}" type="presOf" srcId="{D77129D7-3C15-7A4C-8847-9C41370B079E}" destId="{FD1858A6-E9E6-9645-9EA1-BC67804212C2}" srcOrd="1" destOrd="0" presId="urn:microsoft.com/office/officeart/2005/8/layout/orgChart1"/>
    <dgm:cxn modelId="{BCED64C1-EDAE-3D42-B2C6-385587617C33}" srcId="{B48A85B9-D2EB-624B-87BE-6110DCAC843F}" destId="{3750E508-250C-7F4D-A693-A6370D6DCCD0}" srcOrd="0" destOrd="0" parTransId="{0DA64B52-E4B9-5A4E-A1DA-FDCDC2D82202}" sibTransId="{8708B4F8-7771-6B4B-BEA3-75B7D6BA8D3D}"/>
    <dgm:cxn modelId="{7E20724D-CB6F-1C43-AC7B-AAD36F9C4A5E}" type="presOf" srcId="{3BC9139E-83D5-3E45-82D6-22FE6CFF6AF0}" destId="{5AB547DC-C49B-7847-8FC5-421CBAF19862}" srcOrd="1" destOrd="0" presId="urn:microsoft.com/office/officeart/2005/8/layout/orgChart1"/>
    <dgm:cxn modelId="{6BBB30F2-5131-5F4F-B466-8103BA98C85F}" type="presOf" srcId="{70E15442-AA37-2A48-8F4C-68519960890F}" destId="{6A004DDA-6060-234C-8DA6-68CA37B89623}" srcOrd="0" destOrd="0" presId="urn:microsoft.com/office/officeart/2005/8/layout/orgChart1"/>
    <dgm:cxn modelId="{415F95B7-5C82-084B-9760-29AF1B54801D}" type="presOf" srcId="{62B66B39-E3BE-D948-A08D-C2D54B9EE495}" destId="{B6E2BF90-B8A6-6E45-BF3C-C553ADD34258}" srcOrd="0" destOrd="0" presId="urn:microsoft.com/office/officeart/2005/8/layout/orgChart1"/>
    <dgm:cxn modelId="{58C4126B-0605-B440-87D0-01FE780AA734}" type="presOf" srcId="{899E10F5-CC68-ED4E-ADC6-989CEC5BFA7B}" destId="{7B63ECFD-B35E-B344-A068-03FF1D3547D1}" srcOrd="0" destOrd="0" presId="urn:microsoft.com/office/officeart/2005/8/layout/orgChart1"/>
    <dgm:cxn modelId="{1F00DEFE-3105-5745-B0C7-840695FE05EE}" type="presOf" srcId="{D77129D7-3C15-7A4C-8847-9C41370B079E}" destId="{83CE88B8-9C68-124A-9CE3-341DCB3DB8DE}" srcOrd="0" destOrd="0" presId="urn:microsoft.com/office/officeart/2005/8/layout/orgChart1"/>
    <dgm:cxn modelId="{199C416A-731F-4E43-85E8-C81F4D628A4E}" type="presOf" srcId="{E548BB0B-7886-6F43-A4B9-DE5278EA99A5}" destId="{8AA8FA7C-E017-9542-99D2-C44E76348CAB}" srcOrd="1" destOrd="0" presId="urn:microsoft.com/office/officeart/2005/8/layout/orgChart1"/>
    <dgm:cxn modelId="{6A5A38AD-86BF-7A41-97FA-32851A1E79C9}" srcId="{899E10F5-CC68-ED4E-ADC6-989CEC5BFA7B}" destId="{E548BB0B-7886-6F43-A4B9-DE5278EA99A5}" srcOrd="2" destOrd="0" parTransId="{3371A259-E6CB-E541-8B61-6DA19E007E40}" sibTransId="{49575C89-3FD9-EF4C-BD33-0BE3410C98BA}"/>
    <dgm:cxn modelId="{559062EE-B8B8-1648-BD76-022FBAFDC11A}" type="presOf" srcId="{899E10F5-CC68-ED4E-ADC6-989CEC5BFA7B}" destId="{5AB11A9D-E677-8849-A8A3-708B6FB41116}" srcOrd="1" destOrd="0" presId="urn:microsoft.com/office/officeart/2005/8/layout/orgChart1"/>
    <dgm:cxn modelId="{4B6B3E8A-E7FE-4B4D-8D0D-9940E509D5CE}" type="presOf" srcId="{B48A85B9-D2EB-624B-87BE-6110DCAC843F}" destId="{59D9A4AD-9580-CE43-9B9D-6CD0E1CB9F2D}" srcOrd="0" destOrd="0" presId="urn:microsoft.com/office/officeart/2005/8/layout/orgChart1"/>
    <dgm:cxn modelId="{8583FB8E-AC2C-BD4D-8E14-41FA962C217D}" type="presOf" srcId="{BCA20A0D-11C4-E74A-9D28-49733E32885A}" destId="{8380D1D6-A95D-E24E-940B-4339EDC93ED1}" srcOrd="1" destOrd="0" presId="urn:microsoft.com/office/officeart/2005/8/layout/orgChart1"/>
    <dgm:cxn modelId="{0D393746-5B0C-A640-8E1A-2ED08364480B}" type="presOf" srcId="{C4EFF50C-B1FF-2544-918B-CCE37A37F1C1}" destId="{8EA76CEC-D68C-554F-980C-E7FA24848E79}" srcOrd="1" destOrd="0" presId="urn:microsoft.com/office/officeart/2005/8/layout/orgChart1"/>
    <dgm:cxn modelId="{84689A05-12E2-1D44-B5DB-9C77541357B4}" type="presOf" srcId="{0DA64B52-E4B9-5A4E-A1DA-FDCDC2D82202}" destId="{2F695469-230D-1542-90AB-572F3FD0CE16}" srcOrd="0" destOrd="0" presId="urn:microsoft.com/office/officeart/2005/8/layout/orgChart1"/>
    <dgm:cxn modelId="{B23831D9-4793-9044-A4C3-5C1EBE84B29C}" type="presOf" srcId="{0EC7D864-AFE8-9E4A-BEF0-BB47FAE18B2D}" destId="{18210D9A-9D1C-5945-8D3F-4FAD9BF5C218}" srcOrd="0" destOrd="0" presId="urn:microsoft.com/office/officeart/2005/8/layout/orgChart1"/>
    <dgm:cxn modelId="{AF64E5D2-242F-DD4A-87AB-BA819F1EA20C}" type="presOf" srcId="{BCA20A0D-11C4-E74A-9D28-49733E32885A}" destId="{EE412DC0-4F2B-7C40-8A01-0851B1F2AB92}" srcOrd="0" destOrd="0" presId="urn:microsoft.com/office/officeart/2005/8/layout/orgChart1"/>
    <dgm:cxn modelId="{CA866D7C-81A0-4E41-AE7D-86A505C7C95F}" srcId="{3BC9139E-83D5-3E45-82D6-22FE6CFF6AF0}" destId="{0EC7D864-AFE8-9E4A-BEF0-BB47FAE18B2D}" srcOrd="1" destOrd="0" parTransId="{EF585708-E49F-5A4B-9958-AE0D9C581873}" sibTransId="{6EA54B96-79A8-BF42-92D3-9B2FC5A90498}"/>
    <dgm:cxn modelId="{F2CC0CDB-B984-0048-83E5-8EDE76983F23}" srcId="{3BC9139E-83D5-3E45-82D6-22FE6CFF6AF0}" destId="{E2338F21-94CC-1E42-8348-D391800A28E1}" srcOrd="0" destOrd="0" parTransId="{294B13B6-6744-0943-B2E9-40B6BD0788C9}" sibTransId="{D968F88A-E943-864A-AF0B-0DD6424C562D}"/>
    <dgm:cxn modelId="{C62DAB90-AF58-E24D-80E8-D59BECD3181E}" type="presOf" srcId="{CE8E9E32-A33B-7346-8E02-589A99353ABA}" destId="{3ABF5C5D-37C7-4449-9E5B-93841F42E383}" srcOrd="0" destOrd="0" presId="urn:microsoft.com/office/officeart/2005/8/layout/orgChart1"/>
    <dgm:cxn modelId="{D50443E1-2D64-2146-AC18-3DB99A69438E}" srcId="{899E10F5-CC68-ED4E-ADC6-989CEC5BFA7B}" destId="{D77129D7-3C15-7A4C-8847-9C41370B079E}" srcOrd="0" destOrd="0" parTransId="{289A07BA-3D23-5949-8F8B-00C1E0496034}" sibTransId="{EB3C060B-78BE-FD44-B0A7-3B8E3A16E2C0}"/>
    <dgm:cxn modelId="{CB41B68C-F9B0-7141-92A8-245A39892659}" type="presOf" srcId="{B7FD568D-7537-314B-B75E-85D9099D1148}" destId="{490C1C7E-3586-3741-B09C-F5A50E51393C}" srcOrd="0" destOrd="0" presId="urn:microsoft.com/office/officeart/2005/8/layout/orgChart1"/>
    <dgm:cxn modelId="{92042833-5934-5641-AEF5-6E5B42E05D02}" type="presOf" srcId="{0EC7D864-AFE8-9E4A-BEF0-BB47FAE18B2D}" destId="{00B5CE92-E7B0-9C42-AD18-D523AC740AE9}" srcOrd="1" destOrd="0" presId="urn:microsoft.com/office/officeart/2005/8/layout/orgChart1"/>
    <dgm:cxn modelId="{2D86D1B3-A7E3-DE43-B52A-193618736429}" type="presOf" srcId="{E26ADD42-9707-E548-B83D-B541E198000E}" destId="{22907E90-06D4-8448-AF8F-1938E3EC0AA8}" srcOrd="0" destOrd="0" presId="urn:microsoft.com/office/officeart/2005/8/layout/orgChart1"/>
    <dgm:cxn modelId="{CA2DEB9A-FE9D-0A45-96D5-991B7C7422BC}" type="presParOf" srcId="{490C1C7E-3586-3741-B09C-F5A50E51393C}" destId="{CB458EC0-9A35-4C44-B228-4A0F959AC126}" srcOrd="0" destOrd="0" presId="urn:microsoft.com/office/officeart/2005/8/layout/orgChart1"/>
    <dgm:cxn modelId="{A59A7924-3D7E-A14B-ADC8-42E0D945AD10}" type="presParOf" srcId="{CB458EC0-9A35-4C44-B228-4A0F959AC126}" destId="{E0B1E047-C6CE-2A44-90B8-90BC1792AE8B}" srcOrd="0" destOrd="0" presId="urn:microsoft.com/office/officeart/2005/8/layout/orgChart1"/>
    <dgm:cxn modelId="{A259ADC6-8E37-D947-A07B-70884B777C29}" type="presParOf" srcId="{E0B1E047-C6CE-2A44-90B8-90BC1792AE8B}" destId="{4CAFA2D5-D584-0141-BF92-5281D46B9030}" srcOrd="0" destOrd="0" presId="urn:microsoft.com/office/officeart/2005/8/layout/orgChart1"/>
    <dgm:cxn modelId="{AC96BCD6-93C7-6A44-8C10-794541032E5C}" type="presParOf" srcId="{E0B1E047-C6CE-2A44-90B8-90BC1792AE8B}" destId="{F3E68F5A-A547-BA41-8F00-2FD2C1386F45}" srcOrd="1" destOrd="0" presId="urn:microsoft.com/office/officeart/2005/8/layout/orgChart1"/>
    <dgm:cxn modelId="{216A217D-8CE4-F343-B620-7F51263F21EB}" type="presParOf" srcId="{CB458EC0-9A35-4C44-B228-4A0F959AC126}" destId="{F66A164C-E4EC-EE45-A9E6-05BD8AA44738}" srcOrd="1" destOrd="0" presId="urn:microsoft.com/office/officeart/2005/8/layout/orgChart1"/>
    <dgm:cxn modelId="{F3CD0774-6473-8D48-B1E0-5033D2D31E32}" type="presParOf" srcId="{F66A164C-E4EC-EE45-A9E6-05BD8AA44738}" destId="{6A004DDA-6060-234C-8DA6-68CA37B89623}" srcOrd="0" destOrd="0" presId="urn:microsoft.com/office/officeart/2005/8/layout/orgChart1"/>
    <dgm:cxn modelId="{814776CF-DDCC-7C47-A1F6-79D129AD8981}" type="presParOf" srcId="{F66A164C-E4EC-EE45-A9E6-05BD8AA44738}" destId="{07A84CE5-32AD-604E-9DD9-9CDDBECCEEAB}" srcOrd="1" destOrd="0" presId="urn:microsoft.com/office/officeart/2005/8/layout/orgChart1"/>
    <dgm:cxn modelId="{D8D24F23-AB5D-9B43-A88D-6239E66B465E}" type="presParOf" srcId="{07A84CE5-32AD-604E-9DD9-9CDDBECCEEAB}" destId="{57EFF95F-C5F3-BE4E-BC63-02B167082556}" srcOrd="0" destOrd="0" presId="urn:microsoft.com/office/officeart/2005/8/layout/orgChart1"/>
    <dgm:cxn modelId="{134498B0-9323-5440-AF06-710CA86364DC}" type="presParOf" srcId="{57EFF95F-C5F3-BE4E-BC63-02B167082556}" destId="{FE2A356A-92E4-8B4C-B0E4-7616B684692B}" srcOrd="0" destOrd="0" presId="urn:microsoft.com/office/officeart/2005/8/layout/orgChart1"/>
    <dgm:cxn modelId="{2EA60D44-3A68-E54E-A884-3C2CD63D3A94}" type="presParOf" srcId="{57EFF95F-C5F3-BE4E-BC63-02B167082556}" destId="{5AB547DC-C49B-7847-8FC5-421CBAF19862}" srcOrd="1" destOrd="0" presId="urn:microsoft.com/office/officeart/2005/8/layout/orgChart1"/>
    <dgm:cxn modelId="{8D775F2D-A725-FC44-A8F0-34709A7446A4}" type="presParOf" srcId="{07A84CE5-32AD-604E-9DD9-9CDDBECCEEAB}" destId="{0525CCA0-EED8-034F-9233-76B1C1C9A098}" srcOrd="1" destOrd="0" presId="urn:microsoft.com/office/officeart/2005/8/layout/orgChart1"/>
    <dgm:cxn modelId="{4849BA74-46D8-3D4A-96D3-0DEC6B7B45E6}" type="presParOf" srcId="{0525CCA0-EED8-034F-9233-76B1C1C9A098}" destId="{DED0A1C3-F8B0-F547-BD68-DAEF58B893F7}" srcOrd="0" destOrd="0" presId="urn:microsoft.com/office/officeart/2005/8/layout/orgChart1"/>
    <dgm:cxn modelId="{44B4DA70-B377-B948-8C33-FFC187861C73}" type="presParOf" srcId="{0525CCA0-EED8-034F-9233-76B1C1C9A098}" destId="{95604653-AED0-DE49-9C1B-86451A663B2A}" srcOrd="1" destOrd="0" presId="urn:microsoft.com/office/officeart/2005/8/layout/orgChart1"/>
    <dgm:cxn modelId="{D48EDAA3-1B12-BE45-9AA7-F47E1FB4DC7F}" type="presParOf" srcId="{95604653-AED0-DE49-9C1B-86451A663B2A}" destId="{F428A7B1-DBDE-E948-B1F0-7CCA3815EF67}" srcOrd="0" destOrd="0" presId="urn:microsoft.com/office/officeart/2005/8/layout/orgChart1"/>
    <dgm:cxn modelId="{CD38ACC7-D7EB-7640-AB78-037B0581688F}" type="presParOf" srcId="{F428A7B1-DBDE-E948-B1F0-7CCA3815EF67}" destId="{7F30D531-1252-D741-952D-41A3D7D96A97}" srcOrd="0" destOrd="0" presId="urn:microsoft.com/office/officeart/2005/8/layout/orgChart1"/>
    <dgm:cxn modelId="{EDD7C65E-D13B-0A4B-A055-B979C88AE8E3}" type="presParOf" srcId="{F428A7B1-DBDE-E948-B1F0-7CCA3815EF67}" destId="{48275355-3847-0048-8414-C8841C4D70CC}" srcOrd="1" destOrd="0" presId="urn:microsoft.com/office/officeart/2005/8/layout/orgChart1"/>
    <dgm:cxn modelId="{484A5FA5-8ABC-8D48-96A3-410DDCBF89B3}" type="presParOf" srcId="{95604653-AED0-DE49-9C1B-86451A663B2A}" destId="{CE3AFC8E-3D70-AF48-B6BE-9EE85A64BA7A}" srcOrd="1" destOrd="0" presId="urn:microsoft.com/office/officeart/2005/8/layout/orgChart1"/>
    <dgm:cxn modelId="{3CAF1621-81E1-3943-BCC9-7F0BACCA7199}" type="presParOf" srcId="{95604653-AED0-DE49-9C1B-86451A663B2A}" destId="{1218623C-344A-0A4D-8BFD-95EF1C7F3485}" srcOrd="2" destOrd="0" presId="urn:microsoft.com/office/officeart/2005/8/layout/orgChart1"/>
    <dgm:cxn modelId="{CED12852-8305-2843-9734-721E056FB24C}" type="presParOf" srcId="{0525CCA0-EED8-034F-9233-76B1C1C9A098}" destId="{9A4DE4DA-8AB3-5649-B9F8-C4674A500A47}" srcOrd="2" destOrd="0" presId="urn:microsoft.com/office/officeart/2005/8/layout/orgChart1"/>
    <dgm:cxn modelId="{A13E7561-B680-A74D-BE24-E2B81C6E38C0}" type="presParOf" srcId="{0525CCA0-EED8-034F-9233-76B1C1C9A098}" destId="{2E350486-06C4-9C44-93F6-2B75BA791C36}" srcOrd="3" destOrd="0" presId="urn:microsoft.com/office/officeart/2005/8/layout/orgChart1"/>
    <dgm:cxn modelId="{1BBC6ADE-7482-D443-AFE3-F3271B2C2BA7}" type="presParOf" srcId="{2E350486-06C4-9C44-93F6-2B75BA791C36}" destId="{B423A4F4-1497-CC49-B072-822BC7B20A28}" srcOrd="0" destOrd="0" presId="urn:microsoft.com/office/officeart/2005/8/layout/orgChart1"/>
    <dgm:cxn modelId="{5610363C-506B-494B-8935-BCE1EA373000}" type="presParOf" srcId="{B423A4F4-1497-CC49-B072-822BC7B20A28}" destId="{18210D9A-9D1C-5945-8D3F-4FAD9BF5C218}" srcOrd="0" destOrd="0" presId="urn:microsoft.com/office/officeart/2005/8/layout/orgChart1"/>
    <dgm:cxn modelId="{3BA83063-1F3D-7641-ACD6-C888249BBAD1}" type="presParOf" srcId="{B423A4F4-1497-CC49-B072-822BC7B20A28}" destId="{00B5CE92-E7B0-9C42-AD18-D523AC740AE9}" srcOrd="1" destOrd="0" presId="urn:microsoft.com/office/officeart/2005/8/layout/orgChart1"/>
    <dgm:cxn modelId="{49CCE42C-57A2-FD4C-AE4A-DF608E29C017}" type="presParOf" srcId="{2E350486-06C4-9C44-93F6-2B75BA791C36}" destId="{98E49C84-BEC8-0940-AE76-54430BE48CD9}" srcOrd="1" destOrd="0" presId="urn:microsoft.com/office/officeart/2005/8/layout/orgChart1"/>
    <dgm:cxn modelId="{96D0BD90-C692-5B46-9355-878DFFF929A7}" type="presParOf" srcId="{2E350486-06C4-9C44-93F6-2B75BA791C36}" destId="{EF172E6D-56F9-6347-812C-9F632BBA32FC}" srcOrd="2" destOrd="0" presId="urn:microsoft.com/office/officeart/2005/8/layout/orgChart1"/>
    <dgm:cxn modelId="{7F2A1F46-E91E-854D-BB50-9C0F9F4EAAFD}" type="presParOf" srcId="{07A84CE5-32AD-604E-9DD9-9CDDBECCEEAB}" destId="{3B90F748-7E72-E649-BB2F-668020066034}" srcOrd="2" destOrd="0" presId="urn:microsoft.com/office/officeart/2005/8/layout/orgChart1"/>
    <dgm:cxn modelId="{0BFD5BE4-2812-974F-A69D-710CF02B993B}" type="presParOf" srcId="{F66A164C-E4EC-EE45-A9E6-05BD8AA44738}" destId="{48CA2C34-081E-3C45-9B73-4DD24F292F9D}" srcOrd="2" destOrd="0" presId="urn:microsoft.com/office/officeart/2005/8/layout/orgChart1"/>
    <dgm:cxn modelId="{29D86556-B0D4-9D4C-A359-02A6364A693E}" type="presParOf" srcId="{F66A164C-E4EC-EE45-A9E6-05BD8AA44738}" destId="{B44FD44B-B306-274F-A4BC-EAA9E713620B}" srcOrd="3" destOrd="0" presId="urn:microsoft.com/office/officeart/2005/8/layout/orgChart1"/>
    <dgm:cxn modelId="{E7A2B9F3-1D9A-9743-8692-9CDC5448B411}" type="presParOf" srcId="{B44FD44B-B306-274F-A4BC-EAA9E713620B}" destId="{B9DF7CFB-A9B3-AD43-BB3C-FDD20F4544A2}" srcOrd="0" destOrd="0" presId="urn:microsoft.com/office/officeart/2005/8/layout/orgChart1"/>
    <dgm:cxn modelId="{7044B694-FBD6-2543-8585-72C0DF2DBD1A}" type="presParOf" srcId="{B9DF7CFB-A9B3-AD43-BB3C-FDD20F4544A2}" destId="{7B63ECFD-B35E-B344-A068-03FF1D3547D1}" srcOrd="0" destOrd="0" presId="urn:microsoft.com/office/officeart/2005/8/layout/orgChart1"/>
    <dgm:cxn modelId="{3FC9FF82-1589-6E4F-8B9F-92DE5CA79A9D}" type="presParOf" srcId="{B9DF7CFB-A9B3-AD43-BB3C-FDD20F4544A2}" destId="{5AB11A9D-E677-8849-A8A3-708B6FB41116}" srcOrd="1" destOrd="0" presId="urn:microsoft.com/office/officeart/2005/8/layout/orgChart1"/>
    <dgm:cxn modelId="{1A167B3E-D3DF-0045-A96F-10DD76BE0E18}" type="presParOf" srcId="{B44FD44B-B306-274F-A4BC-EAA9E713620B}" destId="{5445CCF9-3189-F14D-86C8-5BE4DB7D9552}" srcOrd="1" destOrd="0" presId="urn:microsoft.com/office/officeart/2005/8/layout/orgChart1"/>
    <dgm:cxn modelId="{69BF5A18-BE18-DF4F-BF25-F71767EE7DB9}" type="presParOf" srcId="{5445CCF9-3189-F14D-86C8-5BE4DB7D9552}" destId="{179EF5D5-0AE9-B846-986A-4054C81D058B}" srcOrd="0" destOrd="0" presId="urn:microsoft.com/office/officeart/2005/8/layout/orgChart1"/>
    <dgm:cxn modelId="{8839BD3E-9523-B14D-86D3-75697B296DEF}" type="presParOf" srcId="{5445CCF9-3189-F14D-86C8-5BE4DB7D9552}" destId="{3D9C3257-4065-BD42-AD15-5AC59067B09B}" srcOrd="1" destOrd="0" presId="urn:microsoft.com/office/officeart/2005/8/layout/orgChart1"/>
    <dgm:cxn modelId="{457B2F23-B772-684C-8782-B67E5F9EFBA0}" type="presParOf" srcId="{3D9C3257-4065-BD42-AD15-5AC59067B09B}" destId="{EFA35F43-3696-1248-8214-57F4E7F6ECDD}" srcOrd="0" destOrd="0" presId="urn:microsoft.com/office/officeart/2005/8/layout/orgChart1"/>
    <dgm:cxn modelId="{B737316A-4AE2-C344-AB08-C309F73555BC}" type="presParOf" srcId="{EFA35F43-3696-1248-8214-57F4E7F6ECDD}" destId="{83CE88B8-9C68-124A-9CE3-341DCB3DB8DE}" srcOrd="0" destOrd="0" presId="urn:microsoft.com/office/officeart/2005/8/layout/orgChart1"/>
    <dgm:cxn modelId="{55754504-A55D-A34C-BF6E-C2D6C799530C}" type="presParOf" srcId="{EFA35F43-3696-1248-8214-57F4E7F6ECDD}" destId="{FD1858A6-E9E6-9645-9EA1-BC67804212C2}" srcOrd="1" destOrd="0" presId="urn:microsoft.com/office/officeart/2005/8/layout/orgChart1"/>
    <dgm:cxn modelId="{0292E9A0-A75C-3444-8A1A-6B61E8BA6D0C}" type="presParOf" srcId="{3D9C3257-4065-BD42-AD15-5AC59067B09B}" destId="{3A24DE9E-AAF6-9544-A0AA-B706A416145C}" srcOrd="1" destOrd="0" presId="urn:microsoft.com/office/officeart/2005/8/layout/orgChart1"/>
    <dgm:cxn modelId="{293897D3-F898-D049-94DD-0A2610BA2DC3}" type="presParOf" srcId="{3D9C3257-4065-BD42-AD15-5AC59067B09B}" destId="{EC4E2A65-7031-7843-8BEC-D8EC61B64F83}" srcOrd="2" destOrd="0" presId="urn:microsoft.com/office/officeart/2005/8/layout/orgChart1"/>
    <dgm:cxn modelId="{4ECFADE7-13B3-2449-8DEF-2EAB53C65D3D}" type="presParOf" srcId="{5445CCF9-3189-F14D-86C8-5BE4DB7D9552}" destId="{0102B0E2-4074-2445-9934-B707A0395CB3}" srcOrd="2" destOrd="0" presId="urn:microsoft.com/office/officeart/2005/8/layout/orgChart1"/>
    <dgm:cxn modelId="{05B343D8-A8F3-024E-932A-CB78A6E57172}" type="presParOf" srcId="{5445CCF9-3189-F14D-86C8-5BE4DB7D9552}" destId="{75BF691B-8720-B749-BFA0-162FD8F788C4}" srcOrd="3" destOrd="0" presId="urn:microsoft.com/office/officeart/2005/8/layout/orgChart1"/>
    <dgm:cxn modelId="{89E16280-0B8B-5848-BC32-1D7400BB5039}" type="presParOf" srcId="{75BF691B-8720-B749-BFA0-162FD8F788C4}" destId="{3D869089-EA71-4348-9DEA-5BCBF9568003}" srcOrd="0" destOrd="0" presId="urn:microsoft.com/office/officeart/2005/8/layout/orgChart1"/>
    <dgm:cxn modelId="{08CDA577-1999-7A42-A52D-87FD2A68F9FD}" type="presParOf" srcId="{3D869089-EA71-4348-9DEA-5BCBF9568003}" destId="{9680D2E3-2EAA-2A4F-961B-8687C6E9ED4C}" srcOrd="0" destOrd="0" presId="urn:microsoft.com/office/officeart/2005/8/layout/orgChart1"/>
    <dgm:cxn modelId="{7E6B38C0-B528-EF41-87A2-E190A7F830FE}" type="presParOf" srcId="{3D869089-EA71-4348-9DEA-5BCBF9568003}" destId="{C5CA30F4-D552-6E4A-BBE0-FCB6DFF0B1FD}" srcOrd="1" destOrd="0" presId="urn:microsoft.com/office/officeart/2005/8/layout/orgChart1"/>
    <dgm:cxn modelId="{9830DB76-3C96-934C-BA2C-4EE9E7A5A7C9}" type="presParOf" srcId="{75BF691B-8720-B749-BFA0-162FD8F788C4}" destId="{C36FD106-D68B-9449-9346-33D8EB90B856}" srcOrd="1" destOrd="0" presId="urn:microsoft.com/office/officeart/2005/8/layout/orgChart1"/>
    <dgm:cxn modelId="{EF052561-5AEF-6B43-AD00-4B7C8B05F4EC}" type="presParOf" srcId="{75BF691B-8720-B749-BFA0-162FD8F788C4}" destId="{4E2A12F7-CAE9-344A-AB0E-F2AFC178F161}" srcOrd="2" destOrd="0" presId="urn:microsoft.com/office/officeart/2005/8/layout/orgChart1"/>
    <dgm:cxn modelId="{CDD94C6D-93D0-AA48-8F8F-2DCBF1E708D7}" type="presParOf" srcId="{5445CCF9-3189-F14D-86C8-5BE4DB7D9552}" destId="{E3D6404F-C9D2-2046-AE72-4389C05929DD}" srcOrd="4" destOrd="0" presId="urn:microsoft.com/office/officeart/2005/8/layout/orgChart1"/>
    <dgm:cxn modelId="{6C9B981C-68DE-504A-BBA1-873AD7B296F3}" type="presParOf" srcId="{5445CCF9-3189-F14D-86C8-5BE4DB7D9552}" destId="{2EDAAA4F-54D1-D24B-8912-774E8CECB810}" srcOrd="5" destOrd="0" presId="urn:microsoft.com/office/officeart/2005/8/layout/orgChart1"/>
    <dgm:cxn modelId="{E794EF81-2FEB-354C-92DA-DDFDF9E7DE78}" type="presParOf" srcId="{2EDAAA4F-54D1-D24B-8912-774E8CECB810}" destId="{772FAFA6-5070-2B4C-93D8-B05F645D0B9B}" srcOrd="0" destOrd="0" presId="urn:microsoft.com/office/officeart/2005/8/layout/orgChart1"/>
    <dgm:cxn modelId="{B04FA5CB-8B46-0D49-AD11-E4833EE511AB}" type="presParOf" srcId="{772FAFA6-5070-2B4C-93D8-B05F645D0B9B}" destId="{DE6D05EF-12D8-4A40-91CD-4472009EA10D}" srcOrd="0" destOrd="0" presId="urn:microsoft.com/office/officeart/2005/8/layout/orgChart1"/>
    <dgm:cxn modelId="{B1E60371-76F2-D641-9EE3-363A474C1FB0}" type="presParOf" srcId="{772FAFA6-5070-2B4C-93D8-B05F645D0B9B}" destId="{8AA8FA7C-E017-9542-99D2-C44E76348CAB}" srcOrd="1" destOrd="0" presId="urn:microsoft.com/office/officeart/2005/8/layout/orgChart1"/>
    <dgm:cxn modelId="{7DACADB8-B544-C042-B6EA-46AC0CFCB0DE}" type="presParOf" srcId="{2EDAAA4F-54D1-D24B-8912-774E8CECB810}" destId="{7B120044-F2AE-7241-B71D-86AC7E125B35}" srcOrd="1" destOrd="0" presId="urn:microsoft.com/office/officeart/2005/8/layout/orgChart1"/>
    <dgm:cxn modelId="{96C833D2-1CAA-CD42-8188-6BD3399A1D9C}" type="presParOf" srcId="{2EDAAA4F-54D1-D24B-8912-774E8CECB810}" destId="{E3A066A1-C1C5-F647-A763-B158F85A1954}" srcOrd="2" destOrd="0" presId="urn:microsoft.com/office/officeart/2005/8/layout/orgChart1"/>
    <dgm:cxn modelId="{A28F51F0-691F-844B-83F7-44D21F03EB78}" type="presParOf" srcId="{B44FD44B-B306-274F-A4BC-EAA9E713620B}" destId="{245A13E0-4E8B-AE4E-B6DC-7B20A6B57A64}" srcOrd="2" destOrd="0" presId="urn:microsoft.com/office/officeart/2005/8/layout/orgChart1"/>
    <dgm:cxn modelId="{683DD61E-E691-DA43-9C11-EE89EE826E6C}" type="presParOf" srcId="{F66A164C-E4EC-EE45-A9E6-05BD8AA44738}" destId="{F98EB4E3-D795-A34C-B4E0-0803993307FB}" srcOrd="4" destOrd="0" presId="urn:microsoft.com/office/officeart/2005/8/layout/orgChart1"/>
    <dgm:cxn modelId="{7D5A8B3B-935C-C548-93BA-56E872C8C736}" type="presParOf" srcId="{F66A164C-E4EC-EE45-A9E6-05BD8AA44738}" destId="{2A0B2DC6-736D-D746-AC67-469602F3AC21}" srcOrd="5" destOrd="0" presId="urn:microsoft.com/office/officeart/2005/8/layout/orgChart1"/>
    <dgm:cxn modelId="{EF48A4D4-90D2-8A40-BDA1-F535901D0300}" type="presParOf" srcId="{2A0B2DC6-736D-D746-AC67-469602F3AC21}" destId="{435C768B-26CC-754D-B7E4-FCA5D6025AB2}" srcOrd="0" destOrd="0" presId="urn:microsoft.com/office/officeart/2005/8/layout/orgChart1"/>
    <dgm:cxn modelId="{430EB015-C2F4-B249-A8E0-04E864C25CD8}" type="presParOf" srcId="{435C768B-26CC-754D-B7E4-FCA5D6025AB2}" destId="{3ABF5C5D-37C7-4449-9E5B-93841F42E383}" srcOrd="0" destOrd="0" presId="urn:microsoft.com/office/officeart/2005/8/layout/orgChart1"/>
    <dgm:cxn modelId="{38E4E717-7D4F-CF4C-A9CB-0005456A5F34}" type="presParOf" srcId="{435C768B-26CC-754D-B7E4-FCA5D6025AB2}" destId="{E44A22D8-886C-9048-B95E-250587805D20}" srcOrd="1" destOrd="0" presId="urn:microsoft.com/office/officeart/2005/8/layout/orgChart1"/>
    <dgm:cxn modelId="{38F21A42-2886-CD4E-99E2-539166EE84D5}" type="presParOf" srcId="{2A0B2DC6-736D-D746-AC67-469602F3AC21}" destId="{6050E784-2203-FA48-8233-57F8DD2EBBD5}" srcOrd="1" destOrd="0" presId="urn:microsoft.com/office/officeart/2005/8/layout/orgChart1"/>
    <dgm:cxn modelId="{057D3051-F4E4-FD4A-A72B-7BA1454E19C6}" type="presParOf" srcId="{6050E784-2203-FA48-8233-57F8DD2EBBD5}" destId="{B6E2BF90-B8A6-6E45-BF3C-C553ADD34258}" srcOrd="0" destOrd="0" presId="urn:microsoft.com/office/officeart/2005/8/layout/orgChart1"/>
    <dgm:cxn modelId="{8955DA9A-F031-4640-820A-B4F6BF0E5C3F}" type="presParOf" srcId="{6050E784-2203-FA48-8233-57F8DD2EBBD5}" destId="{AEFF5837-A906-A243-8ADA-38F57C15FC0B}" srcOrd="1" destOrd="0" presId="urn:microsoft.com/office/officeart/2005/8/layout/orgChart1"/>
    <dgm:cxn modelId="{8D217DB4-316F-8A49-B517-D91DBB8460E5}" type="presParOf" srcId="{AEFF5837-A906-A243-8ADA-38F57C15FC0B}" destId="{511E78CE-E8B6-CB4A-A3F8-925FD2931ABE}" srcOrd="0" destOrd="0" presId="urn:microsoft.com/office/officeart/2005/8/layout/orgChart1"/>
    <dgm:cxn modelId="{FD682AD2-300E-2845-A675-ADDCC4515017}" type="presParOf" srcId="{511E78CE-E8B6-CB4A-A3F8-925FD2931ABE}" destId="{79D9775B-2FA2-F04A-998F-912276E48DAC}" srcOrd="0" destOrd="0" presId="urn:microsoft.com/office/officeart/2005/8/layout/orgChart1"/>
    <dgm:cxn modelId="{95862DE1-6AFF-5444-B711-1B5BD404BB17}" type="presParOf" srcId="{511E78CE-E8B6-CB4A-A3F8-925FD2931ABE}" destId="{8EA76CEC-D68C-554F-980C-E7FA24848E79}" srcOrd="1" destOrd="0" presId="urn:microsoft.com/office/officeart/2005/8/layout/orgChart1"/>
    <dgm:cxn modelId="{CD5CC8D7-308F-044D-90FC-2FAF6FF2D257}" type="presParOf" srcId="{AEFF5837-A906-A243-8ADA-38F57C15FC0B}" destId="{82C123C3-BAEA-DF42-9359-B91D8D60F3DD}" srcOrd="1" destOrd="0" presId="urn:microsoft.com/office/officeart/2005/8/layout/orgChart1"/>
    <dgm:cxn modelId="{597E10D6-275F-5844-A77C-AD1A62F3C6DD}" type="presParOf" srcId="{AEFF5837-A906-A243-8ADA-38F57C15FC0B}" destId="{3091BD62-04F0-CB4A-A71B-8DC8807BA2C1}" srcOrd="2" destOrd="0" presId="urn:microsoft.com/office/officeart/2005/8/layout/orgChart1"/>
    <dgm:cxn modelId="{EEDE23EC-E797-1849-8F47-EBE17E16EB92}" type="presParOf" srcId="{2A0B2DC6-736D-D746-AC67-469602F3AC21}" destId="{B4CFF5D4-D390-2647-B821-C1783B9B36E0}" srcOrd="2" destOrd="0" presId="urn:microsoft.com/office/officeart/2005/8/layout/orgChart1"/>
    <dgm:cxn modelId="{58D33C18-DE01-FA46-A1DC-806C92A1752E}" type="presParOf" srcId="{F66A164C-E4EC-EE45-A9E6-05BD8AA44738}" destId="{1BA2350F-7848-AC48-B8AB-A3EE563198BF}" srcOrd="6" destOrd="0" presId="urn:microsoft.com/office/officeart/2005/8/layout/orgChart1"/>
    <dgm:cxn modelId="{2D9ED6A4-8A1D-6E4A-9D4E-C557F2ADE717}" type="presParOf" srcId="{F66A164C-E4EC-EE45-A9E6-05BD8AA44738}" destId="{018E0D83-1CF5-F840-BBAA-A37211252409}" srcOrd="7" destOrd="0" presId="urn:microsoft.com/office/officeart/2005/8/layout/orgChart1"/>
    <dgm:cxn modelId="{C9206786-90AE-F047-8AA4-7B595D542279}" type="presParOf" srcId="{018E0D83-1CF5-F840-BBAA-A37211252409}" destId="{252BB736-7ADF-5B42-8A34-3436A8A03AF3}" srcOrd="0" destOrd="0" presId="urn:microsoft.com/office/officeart/2005/8/layout/orgChart1"/>
    <dgm:cxn modelId="{90C3E09C-1F62-6C4B-B62E-C5521805B207}" type="presParOf" srcId="{252BB736-7ADF-5B42-8A34-3436A8A03AF3}" destId="{59D9A4AD-9580-CE43-9B9D-6CD0E1CB9F2D}" srcOrd="0" destOrd="0" presId="urn:microsoft.com/office/officeart/2005/8/layout/orgChart1"/>
    <dgm:cxn modelId="{EEC23D0F-9964-8744-857F-C7B44E56AD83}" type="presParOf" srcId="{252BB736-7ADF-5B42-8A34-3436A8A03AF3}" destId="{36C3E0E4-044F-D840-A9E3-4210EF2B3461}" srcOrd="1" destOrd="0" presId="urn:microsoft.com/office/officeart/2005/8/layout/orgChart1"/>
    <dgm:cxn modelId="{7580E3D2-BE1E-8747-8E9F-317753C91B80}" type="presParOf" srcId="{018E0D83-1CF5-F840-BBAA-A37211252409}" destId="{49F10883-D9D7-ED44-AB67-FD3E4AD33344}" srcOrd="1" destOrd="0" presId="urn:microsoft.com/office/officeart/2005/8/layout/orgChart1"/>
    <dgm:cxn modelId="{F4D10459-C0CB-BB4D-8CE2-BEA758AD1CB7}" type="presParOf" srcId="{49F10883-D9D7-ED44-AB67-FD3E4AD33344}" destId="{2F695469-230D-1542-90AB-572F3FD0CE16}" srcOrd="0" destOrd="0" presId="urn:microsoft.com/office/officeart/2005/8/layout/orgChart1"/>
    <dgm:cxn modelId="{614195B7-452D-494C-9FA9-3AB9FE92F3D5}" type="presParOf" srcId="{49F10883-D9D7-ED44-AB67-FD3E4AD33344}" destId="{AE0F97FB-7765-5748-8696-F3E41462F27B}" srcOrd="1" destOrd="0" presId="urn:microsoft.com/office/officeart/2005/8/layout/orgChart1"/>
    <dgm:cxn modelId="{F5ECD913-491A-4344-B154-4E9DD03BCFFE}" type="presParOf" srcId="{AE0F97FB-7765-5748-8696-F3E41462F27B}" destId="{31446F1A-36BE-384B-8021-F47388AC8219}" srcOrd="0" destOrd="0" presId="urn:microsoft.com/office/officeart/2005/8/layout/orgChart1"/>
    <dgm:cxn modelId="{946859AD-DDDD-DC41-9FDF-3D2AF8D24504}" type="presParOf" srcId="{31446F1A-36BE-384B-8021-F47388AC8219}" destId="{A7C031BD-C2E8-754A-BF3B-53ADD7A6CC26}" srcOrd="0" destOrd="0" presId="urn:microsoft.com/office/officeart/2005/8/layout/orgChart1"/>
    <dgm:cxn modelId="{BAB13F4C-B0A1-6345-92D6-44DD8FB17771}" type="presParOf" srcId="{31446F1A-36BE-384B-8021-F47388AC8219}" destId="{0EC6C2F3-1AD8-334D-9017-0FBFFCFC4165}" srcOrd="1" destOrd="0" presId="urn:microsoft.com/office/officeart/2005/8/layout/orgChart1"/>
    <dgm:cxn modelId="{3F20644E-4746-D344-8944-C9EB777A688C}" type="presParOf" srcId="{AE0F97FB-7765-5748-8696-F3E41462F27B}" destId="{263DF6FC-1667-BD4E-9694-007A01204336}" srcOrd="1" destOrd="0" presId="urn:microsoft.com/office/officeart/2005/8/layout/orgChart1"/>
    <dgm:cxn modelId="{333F118E-8AA6-9A43-AE9D-1A9983F82CFF}" type="presParOf" srcId="{AE0F97FB-7765-5748-8696-F3E41462F27B}" destId="{5780606C-C90C-2A4A-B01D-B7AFE928284E}" srcOrd="2" destOrd="0" presId="urn:microsoft.com/office/officeart/2005/8/layout/orgChart1"/>
    <dgm:cxn modelId="{CB1F953B-6F15-2E4D-AAB6-BF5A4DDCE670}" type="presParOf" srcId="{49F10883-D9D7-ED44-AB67-FD3E4AD33344}" destId="{346DF895-BD36-5942-A2E0-41E75C5A07ED}" srcOrd="2" destOrd="0" presId="urn:microsoft.com/office/officeart/2005/8/layout/orgChart1"/>
    <dgm:cxn modelId="{361BF65C-FA93-3045-AA22-8458FCD7A4D9}" type="presParOf" srcId="{49F10883-D9D7-ED44-AB67-FD3E4AD33344}" destId="{F3D31A50-AA66-9845-899D-EE7817F3B24C}" srcOrd="3" destOrd="0" presId="urn:microsoft.com/office/officeart/2005/8/layout/orgChart1"/>
    <dgm:cxn modelId="{4DCF5061-3199-7149-B786-657FD41B0B3D}" type="presParOf" srcId="{F3D31A50-AA66-9845-899D-EE7817F3B24C}" destId="{328A9910-B93F-0646-91DE-84B3252E79C8}" srcOrd="0" destOrd="0" presId="urn:microsoft.com/office/officeart/2005/8/layout/orgChart1"/>
    <dgm:cxn modelId="{2E5DE86E-2283-2649-8A93-A6EE466246DA}" type="presParOf" srcId="{328A9910-B93F-0646-91DE-84B3252E79C8}" destId="{22907E90-06D4-8448-AF8F-1938E3EC0AA8}" srcOrd="0" destOrd="0" presId="urn:microsoft.com/office/officeart/2005/8/layout/orgChart1"/>
    <dgm:cxn modelId="{DFBFBB8F-E834-3445-A96E-C41275ADC60C}" type="presParOf" srcId="{328A9910-B93F-0646-91DE-84B3252E79C8}" destId="{E3C9533B-8A6C-C74A-B37B-FA6FF584AA77}" srcOrd="1" destOrd="0" presId="urn:microsoft.com/office/officeart/2005/8/layout/orgChart1"/>
    <dgm:cxn modelId="{3CA6BC22-57E4-D842-AAB2-6E63FC0004EE}" type="presParOf" srcId="{F3D31A50-AA66-9845-899D-EE7817F3B24C}" destId="{C986B605-90C8-A549-AEBF-43427523E30A}" srcOrd="1" destOrd="0" presId="urn:microsoft.com/office/officeart/2005/8/layout/orgChart1"/>
    <dgm:cxn modelId="{398DFC18-619D-174C-B7CB-8201B2861495}" type="presParOf" srcId="{F3D31A50-AA66-9845-899D-EE7817F3B24C}" destId="{70CE7C8C-A8B3-1146-9BEA-BFBF2F1BC00F}" srcOrd="2" destOrd="0" presId="urn:microsoft.com/office/officeart/2005/8/layout/orgChart1"/>
    <dgm:cxn modelId="{79772CF2-2D80-DA45-9F3C-E13D265B53A8}" type="presParOf" srcId="{49F10883-D9D7-ED44-AB67-FD3E4AD33344}" destId="{2E0A789A-3085-494F-B9D7-7E3454856381}" srcOrd="4" destOrd="0" presId="urn:microsoft.com/office/officeart/2005/8/layout/orgChart1"/>
    <dgm:cxn modelId="{9B48C674-715C-3C4F-BB11-438EE9EFCB15}" type="presParOf" srcId="{49F10883-D9D7-ED44-AB67-FD3E4AD33344}" destId="{8504D644-0F72-B14F-A0E2-A333CC776BFD}" srcOrd="5" destOrd="0" presId="urn:microsoft.com/office/officeart/2005/8/layout/orgChart1"/>
    <dgm:cxn modelId="{9A766C19-09E0-3547-A0DA-10C95246112F}" type="presParOf" srcId="{8504D644-0F72-B14F-A0E2-A333CC776BFD}" destId="{3D601612-557E-764B-A275-FEFE1D30CA2C}" srcOrd="0" destOrd="0" presId="urn:microsoft.com/office/officeart/2005/8/layout/orgChart1"/>
    <dgm:cxn modelId="{7D27B985-9021-A24F-8BEB-04C3407A4CD2}" type="presParOf" srcId="{3D601612-557E-764B-A275-FEFE1D30CA2C}" destId="{EE412DC0-4F2B-7C40-8A01-0851B1F2AB92}" srcOrd="0" destOrd="0" presId="urn:microsoft.com/office/officeart/2005/8/layout/orgChart1"/>
    <dgm:cxn modelId="{D188EFA4-6F39-4545-8AF0-5B67650D85BF}" type="presParOf" srcId="{3D601612-557E-764B-A275-FEFE1D30CA2C}" destId="{8380D1D6-A95D-E24E-940B-4339EDC93ED1}" srcOrd="1" destOrd="0" presId="urn:microsoft.com/office/officeart/2005/8/layout/orgChart1"/>
    <dgm:cxn modelId="{48E300D5-1598-1E4E-B65C-00D68B40A5C6}" type="presParOf" srcId="{8504D644-0F72-B14F-A0E2-A333CC776BFD}" destId="{1557A2E7-DE15-5449-AD88-45C2B14A4601}" srcOrd="1" destOrd="0" presId="urn:microsoft.com/office/officeart/2005/8/layout/orgChart1"/>
    <dgm:cxn modelId="{293B5033-D589-6049-964C-9A9A9269712D}" type="presParOf" srcId="{8504D644-0F72-B14F-A0E2-A333CC776BFD}" destId="{6108EA87-4C27-1C4F-BBD7-DFA3EC496589}" srcOrd="2" destOrd="0" presId="urn:microsoft.com/office/officeart/2005/8/layout/orgChart1"/>
    <dgm:cxn modelId="{2F426D33-1864-F541-88FF-BAAD44662262}" type="presParOf" srcId="{018E0D83-1CF5-F840-BBAA-A37211252409}" destId="{0E3876B9-C394-4643-8D97-989F1BABA54E}" srcOrd="2" destOrd="0" presId="urn:microsoft.com/office/officeart/2005/8/layout/orgChart1"/>
    <dgm:cxn modelId="{2E79A73E-E90E-794E-9682-7FB15EDAFE0A}" type="presParOf" srcId="{CB458EC0-9A35-4C44-B228-4A0F959AC126}" destId="{BD919EE4-1854-1F40-8DF5-E0587DE6765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4EB9F-A164-764B-B839-61B31C289B0B}">
      <dsp:nvSpPr>
        <dsp:cNvPr id="0" name=""/>
        <dsp:cNvSpPr/>
      </dsp:nvSpPr>
      <dsp:spPr>
        <a:xfrm>
          <a:off x="9829617" y="3884372"/>
          <a:ext cx="298448" cy="915243"/>
        </a:xfrm>
        <a:custGeom>
          <a:avLst/>
          <a:gdLst/>
          <a:ahLst/>
          <a:cxnLst/>
          <a:rect l="0" t="0" r="0" b="0"/>
          <a:pathLst>
            <a:path>
              <a:moveTo>
                <a:pt x="0" y="0"/>
              </a:moveTo>
              <a:lnTo>
                <a:pt x="0" y="915243"/>
              </a:lnTo>
              <a:lnTo>
                <a:pt x="298448" y="91524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49945B-744F-9940-87F3-5AD7BCF63094}">
      <dsp:nvSpPr>
        <dsp:cNvPr id="0" name=""/>
        <dsp:cNvSpPr/>
      </dsp:nvSpPr>
      <dsp:spPr>
        <a:xfrm>
          <a:off x="5810506" y="2471714"/>
          <a:ext cx="4814974" cy="417828"/>
        </a:xfrm>
        <a:custGeom>
          <a:avLst/>
          <a:gdLst/>
          <a:ahLst/>
          <a:cxnLst/>
          <a:rect l="0" t="0" r="0" b="0"/>
          <a:pathLst>
            <a:path>
              <a:moveTo>
                <a:pt x="0" y="0"/>
              </a:moveTo>
              <a:lnTo>
                <a:pt x="0" y="208914"/>
              </a:lnTo>
              <a:lnTo>
                <a:pt x="4814974" y="208914"/>
              </a:lnTo>
              <a:lnTo>
                <a:pt x="4814974" y="41782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94B6F4-063B-6E4E-AAFA-703AC5C55781}">
      <dsp:nvSpPr>
        <dsp:cNvPr id="0" name=""/>
        <dsp:cNvSpPr/>
      </dsp:nvSpPr>
      <dsp:spPr>
        <a:xfrm>
          <a:off x="7422130" y="3884372"/>
          <a:ext cx="298448" cy="915243"/>
        </a:xfrm>
        <a:custGeom>
          <a:avLst/>
          <a:gdLst/>
          <a:ahLst/>
          <a:cxnLst/>
          <a:rect l="0" t="0" r="0" b="0"/>
          <a:pathLst>
            <a:path>
              <a:moveTo>
                <a:pt x="0" y="0"/>
              </a:moveTo>
              <a:lnTo>
                <a:pt x="0" y="915243"/>
              </a:lnTo>
              <a:lnTo>
                <a:pt x="298448" y="91524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806ACD-F8AF-7D42-92B5-FEF7F296770B}">
      <dsp:nvSpPr>
        <dsp:cNvPr id="0" name=""/>
        <dsp:cNvSpPr/>
      </dsp:nvSpPr>
      <dsp:spPr>
        <a:xfrm>
          <a:off x="5810506" y="2471714"/>
          <a:ext cx="2407487" cy="417828"/>
        </a:xfrm>
        <a:custGeom>
          <a:avLst/>
          <a:gdLst/>
          <a:ahLst/>
          <a:cxnLst/>
          <a:rect l="0" t="0" r="0" b="0"/>
          <a:pathLst>
            <a:path>
              <a:moveTo>
                <a:pt x="0" y="0"/>
              </a:moveTo>
              <a:lnTo>
                <a:pt x="0" y="208914"/>
              </a:lnTo>
              <a:lnTo>
                <a:pt x="2407487" y="208914"/>
              </a:lnTo>
              <a:lnTo>
                <a:pt x="2407487" y="41782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33CC2D0-C229-6448-85C8-A325DB0D99FB}">
      <dsp:nvSpPr>
        <dsp:cNvPr id="0" name=""/>
        <dsp:cNvSpPr/>
      </dsp:nvSpPr>
      <dsp:spPr>
        <a:xfrm>
          <a:off x="5014643" y="3884372"/>
          <a:ext cx="298448" cy="915243"/>
        </a:xfrm>
        <a:custGeom>
          <a:avLst/>
          <a:gdLst/>
          <a:ahLst/>
          <a:cxnLst/>
          <a:rect l="0" t="0" r="0" b="0"/>
          <a:pathLst>
            <a:path>
              <a:moveTo>
                <a:pt x="0" y="0"/>
              </a:moveTo>
              <a:lnTo>
                <a:pt x="0" y="915243"/>
              </a:lnTo>
              <a:lnTo>
                <a:pt x="298448" y="91524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023F85-CAC3-1442-8FBF-73F9CAC017C3}">
      <dsp:nvSpPr>
        <dsp:cNvPr id="0" name=""/>
        <dsp:cNvSpPr/>
      </dsp:nvSpPr>
      <dsp:spPr>
        <a:xfrm>
          <a:off x="5764786" y="2471714"/>
          <a:ext cx="91440" cy="417828"/>
        </a:xfrm>
        <a:custGeom>
          <a:avLst/>
          <a:gdLst/>
          <a:ahLst/>
          <a:cxnLst/>
          <a:rect l="0" t="0" r="0" b="0"/>
          <a:pathLst>
            <a:path>
              <a:moveTo>
                <a:pt x="45720" y="0"/>
              </a:moveTo>
              <a:lnTo>
                <a:pt x="45720" y="41782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79D46DE-A5DA-B74E-880B-6185C2A8A3C8}">
      <dsp:nvSpPr>
        <dsp:cNvPr id="0" name=""/>
        <dsp:cNvSpPr/>
      </dsp:nvSpPr>
      <dsp:spPr>
        <a:xfrm>
          <a:off x="2607155" y="3884372"/>
          <a:ext cx="298448" cy="915243"/>
        </a:xfrm>
        <a:custGeom>
          <a:avLst/>
          <a:gdLst/>
          <a:ahLst/>
          <a:cxnLst/>
          <a:rect l="0" t="0" r="0" b="0"/>
          <a:pathLst>
            <a:path>
              <a:moveTo>
                <a:pt x="0" y="0"/>
              </a:moveTo>
              <a:lnTo>
                <a:pt x="0" y="915243"/>
              </a:lnTo>
              <a:lnTo>
                <a:pt x="298448" y="91524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4CDCD70-7284-AC46-9AAF-EB428D90755F}">
      <dsp:nvSpPr>
        <dsp:cNvPr id="0" name=""/>
        <dsp:cNvSpPr/>
      </dsp:nvSpPr>
      <dsp:spPr>
        <a:xfrm>
          <a:off x="3403019" y="2471714"/>
          <a:ext cx="2407487" cy="417828"/>
        </a:xfrm>
        <a:custGeom>
          <a:avLst/>
          <a:gdLst/>
          <a:ahLst/>
          <a:cxnLst/>
          <a:rect l="0" t="0" r="0" b="0"/>
          <a:pathLst>
            <a:path>
              <a:moveTo>
                <a:pt x="2407487" y="0"/>
              </a:moveTo>
              <a:lnTo>
                <a:pt x="2407487" y="208914"/>
              </a:lnTo>
              <a:lnTo>
                <a:pt x="0" y="208914"/>
              </a:lnTo>
              <a:lnTo>
                <a:pt x="0" y="41782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C676CEA-FF32-354C-BCF6-EB5761A3AF26}">
      <dsp:nvSpPr>
        <dsp:cNvPr id="0" name=""/>
        <dsp:cNvSpPr/>
      </dsp:nvSpPr>
      <dsp:spPr>
        <a:xfrm>
          <a:off x="199668" y="3884372"/>
          <a:ext cx="298448" cy="915243"/>
        </a:xfrm>
        <a:custGeom>
          <a:avLst/>
          <a:gdLst/>
          <a:ahLst/>
          <a:cxnLst/>
          <a:rect l="0" t="0" r="0" b="0"/>
          <a:pathLst>
            <a:path>
              <a:moveTo>
                <a:pt x="0" y="0"/>
              </a:moveTo>
              <a:lnTo>
                <a:pt x="0" y="915243"/>
              </a:lnTo>
              <a:lnTo>
                <a:pt x="298448" y="91524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B7C3886-BB01-2642-BBE6-BF7B03AF8653}">
      <dsp:nvSpPr>
        <dsp:cNvPr id="0" name=""/>
        <dsp:cNvSpPr/>
      </dsp:nvSpPr>
      <dsp:spPr>
        <a:xfrm>
          <a:off x="995532" y="2471714"/>
          <a:ext cx="4814974" cy="417828"/>
        </a:xfrm>
        <a:custGeom>
          <a:avLst/>
          <a:gdLst/>
          <a:ahLst/>
          <a:cxnLst/>
          <a:rect l="0" t="0" r="0" b="0"/>
          <a:pathLst>
            <a:path>
              <a:moveTo>
                <a:pt x="4814974" y="0"/>
              </a:moveTo>
              <a:lnTo>
                <a:pt x="4814974" y="208914"/>
              </a:lnTo>
              <a:lnTo>
                <a:pt x="0" y="208914"/>
              </a:lnTo>
              <a:lnTo>
                <a:pt x="0" y="41782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D1A2058-73A1-7A4D-BFFC-2E20B9FE9A47}">
      <dsp:nvSpPr>
        <dsp:cNvPr id="0" name=""/>
        <dsp:cNvSpPr/>
      </dsp:nvSpPr>
      <dsp:spPr>
        <a:xfrm>
          <a:off x="4815677" y="1476885"/>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Mega</a:t>
          </a:r>
        </a:p>
        <a:p>
          <a:pPr lvl="0" algn="ctr" defTabSz="444500">
            <a:lnSpc>
              <a:spcPct val="90000"/>
            </a:lnSpc>
            <a:spcBef>
              <a:spcPct val="0"/>
            </a:spcBef>
            <a:spcAft>
              <a:spcPct val="35000"/>
            </a:spcAft>
          </a:pPr>
          <a:r>
            <a:rPr lang="en-US" sz="1000" kern="1200" dirty="0" smtClean="0"/>
            <a:t>Primary Logic Controller</a:t>
          </a:r>
          <a:endParaRPr lang="en-US" sz="1000" kern="1200" dirty="0"/>
        </a:p>
      </dsp:txBody>
      <dsp:txXfrm>
        <a:off x="4815677" y="1476885"/>
        <a:ext cx="1989658" cy="994829"/>
      </dsp:txXfrm>
    </dsp:sp>
    <dsp:sp modelId="{89F124C3-96FE-5041-B0F1-CD868766CED5}">
      <dsp:nvSpPr>
        <dsp:cNvPr id="0" name=""/>
        <dsp:cNvSpPr/>
      </dsp:nvSpPr>
      <dsp:spPr>
        <a:xfrm>
          <a:off x="702" y="2889543"/>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Uno 1</a:t>
          </a:r>
        </a:p>
        <a:p>
          <a:pPr lvl="0" algn="ctr" defTabSz="444500">
            <a:lnSpc>
              <a:spcPct val="90000"/>
            </a:lnSpc>
            <a:spcBef>
              <a:spcPct val="0"/>
            </a:spcBef>
            <a:spcAft>
              <a:spcPct val="35000"/>
            </a:spcAft>
          </a:pPr>
          <a:r>
            <a:rPr lang="en-US" sz="1000" kern="1200" dirty="0" smtClean="0"/>
            <a:t>Main Thruster Logic Controller</a:t>
          </a:r>
          <a:endParaRPr lang="en-US" sz="1000" kern="1200" dirty="0"/>
        </a:p>
      </dsp:txBody>
      <dsp:txXfrm>
        <a:off x="702" y="2889543"/>
        <a:ext cx="1989658" cy="994829"/>
      </dsp:txXfrm>
    </dsp:sp>
    <dsp:sp modelId="{4C94CF09-F3CD-6B41-A6E9-BDDA1D2C9542}">
      <dsp:nvSpPr>
        <dsp:cNvPr id="0" name=""/>
        <dsp:cNvSpPr/>
      </dsp:nvSpPr>
      <dsp:spPr>
        <a:xfrm>
          <a:off x="498117" y="4302201"/>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X axis Display</a:t>
          </a:r>
        </a:p>
        <a:p>
          <a:pPr lvl="0" algn="ctr" defTabSz="444500">
            <a:lnSpc>
              <a:spcPct val="90000"/>
            </a:lnSpc>
            <a:spcBef>
              <a:spcPct val="0"/>
            </a:spcBef>
            <a:spcAft>
              <a:spcPct val="35000"/>
            </a:spcAft>
          </a:pPr>
          <a:r>
            <a:rPr lang="en-US" sz="1000" kern="1200" dirty="0" smtClean="0"/>
            <a:t>Y axis Display</a:t>
          </a:r>
        </a:p>
        <a:p>
          <a:pPr lvl="0" algn="ctr" defTabSz="444500">
            <a:lnSpc>
              <a:spcPct val="90000"/>
            </a:lnSpc>
            <a:spcBef>
              <a:spcPct val="0"/>
            </a:spcBef>
            <a:spcAft>
              <a:spcPct val="35000"/>
            </a:spcAft>
          </a:pPr>
          <a:r>
            <a:rPr lang="en-US" sz="1000" kern="1200" dirty="0" smtClean="0"/>
            <a:t>Weapons Systems Main Logic</a:t>
          </a:r>
        </a:p>
        <a:p>
          <a:pPr lvl="0" algn="ctr" defTabSz="444500">
            <a:lnSpc>
              <a:spcPct val="90000"/>
            </a:lnSpc>
            <a:spcBef>
              <a:spcPct val="0"/>
            </a:spcBef>
            <a:spcAft>
              <a:spcPct val="35000"/>
            </a:spcAft>
          </a:pPr>
          <a:r>
            <a:rPr lang="en-US" sz="1000" kern="1200" dirty="0" smtClean="0"/>
            <a:t>Target Systems Main Logic</a:t>
          </a:r>
        </a:p>
        <a:p>
          <a:pPr lvl="0" algn="ctr" defTabSz="444500">
            <a:lnSpc>
              <a:spcPct val="90000"/>
            </a:lnSpc>
            <a:spcBef>
              <a:spcPct val="0"/>
            </a:spcBef>
            <a:spcAft>
              <a:spcPct val="35000"/>
            </a:spcAft>
          </a:pPr>
          <a:r>
            <a:rPr lang="en-US" sz="1000" kern="1200" dirty="0" smtClean="0"/>
            <a:t>Flight Systems Control</a:t>
          </a:r>
          <a:endParaRPr lang="en-US" sz="1000" kern="1200" dirty="0"/>
        </a:p>
      </dsp:txBody>
      <dsp:txXfrm>
        <a:off x="498117" y="4302201"/>
        <a:ext cx="1989658" cy="994829"/>
      </dsp:txXfrm>
    </dsp:sp>
    <dsp:sp modelId="{A2EE01B7-FE14-7B4E-8680-6675FCFE8618}">
      <dsp:nvSpPr>
        <dsp:cNvPr id="0" name=""/>
        <dsp:cNvSpPr/>
      </dsp:nvSpPr>
      <dsp:spPr>
        <a:xfrm>
          <a:off x="2408189" y="2889543"/>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Nano 1</a:t>
          </a:r>
        </a:p>
        <a:p>
          <a:pPr lvl="0" algn="ctr" defTabSz="444500">
            <a:lnSpc>
              <a:spcPct val="90000"/>
            </a:lnSpc>
            <a:spcBef>
              <a:spcPct val="0"/>
            </a:spcBef>
            <a:spcAft>
              <a:spcPct val="35000"/>
            </a:spcAft>
          </a:pPr>
          <a:r>
            <a:rPr lang="en-US" sz="1000" kern="1200" dirty="0" smtClean="0"/>
            <a:t>Main Engine Systems Controller</a:t>
          </a:r>
          <a:endParaRPr lang="en-US" sz="1000" kern="1200" dirty="0"/>
        </a:p>
      </dsp:txBody>
      <dsp:txXfrm>
        <a:off x="2408189" y="2889543"/>
        <a:ext cx="1989658" cy="994829"/>
      </dsp:txXfrm>
    </dsp:sp>
    <dsp:sp modelId="{4DA0CEA3-A9B1-5940-B9DA-508DFF084361}">
      <dsp:nvSpPr>
        <dsp:cNvPr id="0" name=""/>
        <dsp:cNvSpPr/>
      </dsp:nvSpPr>
      <dsp:spPr>
        <a:xfrm>
          <a:off x="2905604" y="4302201"/>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Power Grid Logic</a:t>
          </a:r>
        </a:p>
        <a:p>
          <a:pPr lvl="0" algn="ctr" defTabSz="444500">
            <a:lnSpc>
              <a:spcPct val="90000"/>
            </a:lnSpc>
            <a:spcBef>
              <a:spcPct val="0"/>
            </a:spcBef>
            <a:spcAft>
              <a:spcPct val="35000"/>
            </a:spcAft>
          </a:pPr>
          <a:r>
            <a:rPr lang="en-US" sz="1000" kern="1200" dirty="0" smtClean="0"/>
            <a:t>System Power Consumption Display</a:t>
          </a:r>
          <a:endParaRPr lang="en-US" sz="1000" kern="1200" dirty="0"/>
        </a:p>
      </dsp:txBody>
      <dsp:txXfrm>
        <a:off x="2905604" y="4302201"/>
        <a:ext cx="1989658" cy="994829"/>
      </dsp:txXfrm>
    </dsp:sp>
    <dsp:sp modelId="{80BFD8FB-1261-6949-B379-245CAE8A7386}">
      <dsp:nvSpPr>
        <dsp:cNvPr id="0" name=""/>
        <dsp:cNvSpPr/>
      </dsp:nvSpPr>
      <dsp:spPr>
        <a:xfrm>
          <a:off x="4815677" y="2889543"/>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Uno2</a:t>
          </a:r>
        </a:p>
        <a:p>
          <a:pPr lvl="0" algn="ctr" defTabSz="444500">
            <a:lnSpc>
              <a:spcPct val="90000"/>
            </a:lnSpc>
            <a:spcBef>
              <a:spcPct val="0"/>
            </a:spcBef>
            <a:spcAft>
              <a:spcPct val="35000"/>
            </a:spcAft>
          </a:pPr>
          <a:r>
            <a:rPr lang="en-US" sz="1000" kern="1200" dirty="0" smtClean="0"/>
            <a:t>Docking Engine Logic Controller</a:t>
          </a:r>
          <a:endParaRPr lang="en-US" sz="1000" kern="1200" dirty="0"/>
        </a:p>
      </dsp:txBody>
      <dsp:txXfrm>
        <a:off x="4815677" y="2889543"/>
        <a:ext cx="1989658" cy="994829"/>
      </dsp:txXfrm>
    </dsp:sp>
    <dsp:sp modelId="{C58264E6-60AB-AD4A-82EE-FF2E06429A66}">
      <dsp:nvSpPr>
        <dsp:cNvPr id="0" name=""/>
        <dsp:cNvSpPr/>
      </dsp:nvSpPr>
      <dsp:spPr>
        <a:xfrm>
          <a:off x="5313091" y="4302201"/>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X axis Display</a:t>
          </a:r>
        </a:p>
        <a:p>
          <a:pPr lvl="0" algn="ctr" defTabSz="444500">
            <a:lnSpc>
              <a:spcPct val="90000"/>
            </a:lnSpc>
            <a:spcBef>
              <a:spcPct val="0"/>
            </a:spcBef>
            <a:spcAft>
              <a:spcPct val="35000"/>
            </a:spcAft>
          </a:pPr>
          <a:r>
            <a:rPr lang="en-US" sz="1000" kern="1200" dirty="0" smtClean="0"/>
            <a:t>Y axis Display</a:t>
          </a:r>
        </a:p>
        <a:p>
          <a:pPr lvl="0" algn="ctr" defTabSz="444500">
            <a:lnSpc>
              <a:spcPct val="90000"/>
            </a:lnSpc>
            <a:spcBef>
              <a:spcPct val="0"/>
            </a:spcBef>
            <a:spcAft>
              <a:spcPct val="35000"/>
            </a:spcAft>
          </a:pPr>
          <a:r>
            <a:rPr lang="en-US" sz="1000" kern="1200" dirty="0" smtClean="0"/>
            <a:t>Weapon Systems Secondary Logic</a:t>
          </a:r>
        </a:p>
        <a:p>
          <a:pPr lvl="0" algn="ctr" defTabSz="444500">
            <a:lnSpc>
              <a:spcPct val="90000"/>
            </a:lnSpc>
            <a:spcBef>
              <a:spcPct val="0"/>
            </a:spcBef>
            <a:spcAft>
              <a:spcPct val="35000"/>
            </a:spcAft>
          </a:pPr>
          <a:r>
            <a:rPr lang="en-US" sz="1000" kern="1200" dirty="0" smtClean="0"/>
            <a:t>Target Systems Secondary Logic</a:t>
          </a:r>
        </a:p>
        <a:p>
          <a:pPr lvl="0" algn="ctr" defTabSz="444500">
            <a:lnSpc>
              <a:spcPct val="90000"/>
            </a:lnSpc>
            <a:spcBef>
              <a:spcPct val="0"/>
            </a:spcBef>
            <a:spcAft>
              <a:spcPct val="35000"/>
            </a:spcAft>
          </a:pPr>
          <a:r>
            <a:rPr lang="en-US" sz="1000" kern="1200" dirty="0" smtClean="0"/>
            <a:t>Docking Systems Control</a:t>
          </a:r>
          <a:endParaRPr lang="en-US" sz="1000" kern="1200" dirty="0"/>
        </a:p>
      </dsp:txBody>
      <dsp:txXfrm>
        <a:off x="5313091" y="4302201"/>
        <a:ext cx="1989658" cy="994829"/>
      </dsp:txXfrm>
    </dsp:sp>
    <dsp:sp modelId="{680DC939-1B22-4046-B5AA-68A7439847E4}">
      <dsp:nvSpPr>
        <dsp:cNvPr id="0" name=""/>
        <dsp:cNvSpPr/>
      </dsp:nvSpPr>
      <dsp:spPr>
        <a:xfrm>
          <a:off x="7223164" y="2889543"/>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Nano 2</a:t>
          </a:r>
        </a:p>
        <a:p>
          <a:pPr lvl="0" algn="ctr" defTabSz="444500">
            <a:lnSpc>
              <a:spcPct val="90000"/>
            </a:lnSpc>
            <a:spcBef>
              <a:spcPct val="0"/>
            </a:spcBef>
            <a:spcAft>
              <a:spcPct val="35000"/>
            </a:spcAft>
          </a:pPr>
          <a:r>
            <a:rPr lang="en-US" sz="1000" kern="1200" dirty="0" smtClean="0"/>
            <a:t>Cryogenic Controls</a:t>
          </a:r>
          <a:endParaRPr lang="en-US" sz="1000" kern="1200" dirty="0"/>
        </a:p>
      </dsp:txBody>
      <dsp:txXfrm>
        <a:off x="7223164" y="2889543"/>
        <a:ext cx="1989658" cy="994829"/>
      </dsp:txXfrm>
    </dsp:sp>
    <dsp:sp modelId="{07825F1C-71E9-1048-8DEB-CBF15B4B8AE9}">
      <dsp:nvSpPr>
        <dsp:cNvPr id="0" name=""/>
        <dsp:cNvSpPr/>
      </dsp:nvSpPr>
      <dsp:spPr>
        <a:xfrm>
          <a:off x="7720579" y="4302201"/>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Thermal Systems Controls</a:t>
          </a:r>
        </a:p>
        <a:p>
          <a:pPr lvl="0" algn="ctr" defTabSz="444500">
            <a:lnSpc>
              <a:spcPct val="90000"/>
            </a:lnSpc>
            <a:spcBef>
              <a:spcPct val="0"/>
            </a:spcBef>
            <a:spcAft>
              <a:spcPct val="35000"/>
            </a:spcAft>
          </a:pPr>
          <a:r>
            <a:rPr lang="en-US" sz="1000" kern="1200" dirty="0" smtClean="0"/>
            <a:t>Atmospheric Controls</a:t>
          </a:r>
        </a:p>
        <a:p>
          <a:pPr lvl="0" algn="ctr" defTabSz="444500">
            <a:lnSpc>
              <a:spcPct val="90000"/>
            </a:lnSpc>
            <a:spcBef>
              <a:spcPct val="0"/>
            </a:spcBef>
            <a:spcAft>
              <a:spcPct val="35000"/>
            </a:spcAft>
          </a:pPr>
          <a:r>
            <a:rPr lang="en-US" sz="1000" kern="1200" dirty="0" smtClean="0"/>
            <a:t>Waste Disposal</a:t>
          </a:r>
          <a:endParaRPr lang="en-US" sz="1000" kern="1200" dirty="0"/>
        </a:p>
      </dsp:txBody>
      <dsp:txXfrm>
        <a:off x="7720579" y="4302201"/>
        <a:ext cx="1989658" cy="994829"/>
      </dsp:txXfrm>
    </dsp:sp>
    <dsp:sp modelId="{DCBEC3AA-F384-BB48-93FE-88ABF8F8C8C0}">
      <dsp:nvSpPr>
        <dsp:cNvPr id="0" name=""/>
        <dsp:cNvSpPr/>
      </dsp:nvSpPr>
      <dsp:spPr>
        <a:xfrm>
          <a:off x="9630651" y="2889543"/>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Nano 3</a:t>
          </a:r>
        </a:p>
        <a:p>
          <a:pPr lvl="0" algn="ctr" defTabSz="444500">
            <a:lnSpc>
              <a:spcPct val="90000"/>
            </a:lnSpc>
            <a:spcBef>
              <a:spcPct val="0"/>
            </a:spcBef>
            <a:spcAft>
              <a:spcPct val="35000"/>
            </a:spcAft>
          </a:pPr>
          <a:r>
            <a:rPr lang="en-US" sz="1000" kern="1200" dirty="0" smtClean="0"/>
            <a:t>Shield Systems and Navigation Display</a:t>
          </a:r>
          <a:endParaRPr lang="en-US" sz="1000" kern="1200" dirty="0"/>
        </a:p>
      </dsp:txBody>
      <dsp:txXfrm>
        <a:off x="9630651" y="2889543"/>
        <a:ext cx="1989658" cy="994829"/>
      </dsp:txXfrm>
    </dsp:sp>
    <dsp:sp modelId="{124C13E3-111E-EE4F-91B2-643715F483CA}">
      <dsp:nvSpPr>
        <dsp:cNvPr id="0" name=""/>
        <dsp:cNvSpPr/>
      </dsp:nvSpPr>
      <dsp:spPr>
        <a:xfrm>
          <a:off x="10128066" y="4302201"/>
          <a:ext cx="1989658" cy="9948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Shield and Ablative Armor Display</a:t>
          </a:r>
        </a:p>
        <a:p>
          <a:pPr lvl="0" algn="ctr" defTabSz="444500">
            <a:lnSpc>
              <a:spcPct val="90000"/>
            </a:lnSpc>
            <a:spcBef>
              <a:spcPct val="0"/>
            </a:spcBef>
            <a:spcAft>
              <a:spcPct val="35000"/>
            </a:spcAft>
          </a:pPr>
          <a:r>
            <a:rPr lang="en-US" sz="1000" kern="1200" dirty="0" smtClean="0"/>
            <a:t>Hull integrity</a:t>
          </a:r>
        </a:p>
        <a:p>
          <a:pPr lvl="0" algn="ctr" defTabSz="444500">
            <a:lnSpc>
              <a:spcPct val="90000"/>
            </a:lnSpc>
            <a:spcBef>
              <a:spcPct val="0"/>
            </a:spcBef>
            <a:spcAft>
              <a:spcPct val="35000"/>
            </a:spcAft>
          </a:pPr>
          <a:r>
            <a:rPr lang="en-US" sz="1000" kern="1200" dirty="0" smtClean="0"/>
            <a:t>Navigational input and Display Controls</a:t>
          </a:r>
          <a:endParaRPr lang="en-US" sz="1000" kern="1200" dirty="0"/>
        </a:p>
      </dsp:txBody>
      <dsp:txXfrm>
        <a:off x="10128066" y="4302201"/>
        <a:ext cx="1989658" cy="994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CE72E-DD68-2B4A-99B8-AB6C1F94AA41}">
      <dsp:nvSpPr>
        <dsp:cNvPr id="0" name=""/>
        <dsp:cNvSpPr/>
      </dsp:nvSpPr>
      <dsp:spPr>
        <a:xfrm>
          <a:off x="5699230" y="681314"/>
          <a:ext cx="142748" cy="625372"/>
        </a:xfrm>
        <a:custGeom>
          <a:avLst/>
          <a:gdLst/>
          <a:ahLst/>
          <a:cxnLst/>
          <a:rect l="0" t="0" r="0" b="0"/>
          <a:pathLst>
            <a:path>
              <a:moveTo>
                <a:pt x="142748" y="0"/>
              </a:moveTo>
              <a:lnTo>
                <a:pt x="142748" y="625372"/>
              </a:lnTo>
              <a:lnTo>
                <a:pt x="0" y="62537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9AB431-B672-954D-A2BF-6E7C32F5650E}">
      <dsp:nvSpPr>
        <dsp:cNvPr id="0" name=""/>
        <dsp:cNvSpPr/>
      </dsp:nvSpPr>
      <dsp:spPr>
        <a:xfrm>
          <a:off x="7765680" y="2611813"/>
          <a:ext cx="203925" cy="2555871"/>
        </a:xfrm>
        <a:custGeom>
          <a:avLst/>
          <a:gdLst/>
          <a:ahLst/>
          <a:cxnLst/>
          <a:rect l="0" t="0" r="0" b="0"/>
          <a:pathLst>
            <a:path>
              <a:moveTo>
                <a:pt x="0" y="0"/>
              </a:moveTo>
              <a:lnTo>
                <a:pt x="0" y="2555871"/>
              </a:lnTo>
              <a:lnTo>
                <a:pt x="203925" y="255587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907193-0158-EA41-964F-9FFEBB13188F}">
      <dsp:nvSpPr>
        <dsp:cNvPr id="0" name=""/>
        <dsp:cNvSpPr/>
      </dsp:nvSpPr>
      <dsp:spPr>
        <a:xfrm>
          <a:off x="7765680" y="2611813"/>
          <a:ext cx="203925" cy="1590622"/>
        </a:xfrm>
        <a:custGeom>
          <a:avLst/>
          <a:gdLst/>
          <a:ahLst/>
          <a:cxnLst/>
          <a:rect l="0" t="0" r="0" b="0"/>
          <a:pathLst>
            <a:path>
              <a:moveTo>
                <a:pt x="0" y="0"/>
              </a:moveTo>
              <a:lnTo>
                <a:pt x="0" y="1590622"/>
              </a:lnTo>
              <a:lnTo>
                <a:pt x="203925" y="159062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52930A4-CB60-AD41-A734-840CE47560DF}">
      <dsp:nvSpPr>
        <dsp:cNvPr id="0" name=""/>
        <dsp:cNvSpPr/>
      </dsp:nvSpPr>
      <dsp:spPr>
        <a:xfrm>
          <a:off x="7765680" y="2611813"/>
          <a:ext cx="203925" cy="625372"/>
        </a:xfrm>
        <a:custGeom>
          <a:avLst/>
          <a:gdLst/>
          <a:ahLst/>
          <a:cxnLst/>
          <a:rect l="0" t="0" r="0" b="0"/>
          <a:pathLst>
            <a:path>
              <a:moveTo>
                <a:pt x="0" y="0"/>
              </a:moveTo>
              <a:lnTo>
                <a:pt x="0" y="625372"/>
              </a:lnTo>
              <a:lnTo>
                <a:pt x="203925" y="62537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44CC2AF-3E0E-B34D-8581-18A9F9F7B590}">
      <dsp:nvSpPr>
        <dsp:cNvPr id="0" name=""/>
        <dsp:cNvSpPr/>
      </dsp:nvSpPr>
      <dsp:spPr>
        <a:xfrm>
          <a:off x="5841978" y="681314"/>
          <a:ext cx="2467504" cy="1250745"/>
        </a:xfrm>
        <a:custGeom>
          <a:avLst/>
          <a:gdLst/>
          <a:ahLst/>
          <a:cxnLst/>
          <a:rect l="0" t="0" r="0" b="0"/>
          <a:pathLst>
            <a:path>
              <a:moveTo>
                <a:pt x="0" y="0"/>
              </a:moveTo>
              <a:lnTo>
                <a:pt x="0" y="1107997"/>
              </a:lnTo>
              <a:lnTo>
                <a:pt x="2467504" y="1107997"/>
              </a:lnTo>
              <a:lnTo>
                <a:pt x="2467504" y="12507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02289B6-4307-974E-9A0E-BCCBDD1ED44E}">
      <dsp:nvSpPr>
        <dsp:cNvPr id="0" name=""/>
        <dsp:cNvSpPr/>
      </dsp:nvSpPr>
      <dsp:spPr>
        <a:xfrm>
          <a:off x="6120677" y="2611813"/>
          <a:ext cx="203925" cy="2555871"/>
        </a:xfrm>
        <a:custGeom>
          <a:avLst/>
          <a:gdLst/>
          <a:ahLst/>
          <a:cxnLst/>
          <a:rect l="0" t="0" r="0" b="0"/>
          <a:pathLst>
            <a:path>
              <a:moveTo>
                <a:pt x="0" y="0"/>
              </a:moveTo>
              <a:lnTo>
                <a:pt x="0" y="2555871"/>
              </a:lnTo>
              <a:lnTo>
                <a:pt x="203925" y="255587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026933-27A4-D04D-94BE-2CEE79D63BCC}">
      <dsp:nvSpPr>
        <dsp:cNvPr id="0" name=""/>
        <dsp:cNvSpPr/>
      </dsp:nvSpPr>
      <dsp:spPr>
        <a:xfrm>
          <a:off x="6120677" y="2611813"/>
          <a:ext cx="203925" cy="1590622"/>
        </a:xfrm>
        <a:custGeom>
          <a:avLst/>
          <a:gdLst/>
          <a:ahLst/>
          <a:cxnLst/>
          <a:rect l="0" t="0" r="0" b="0"/>
          <a:pathLst>
            <a:path>
              <a:moveTo>
                <a:pt x="0" y="0"/>
              </a:moveTo>
              <a:lnTo>
                <a:pt x="0" y="1590622"/>
              </a:lnTo>
              <a:lnTo>
                <a:pt x="203925" y="159062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EDEC7C0-7CD9-804D-BC6C-73A2B60EA66B}">
      <dsp:nvSpPr>
        <dsp:cNvPr id="0" name=""/>
        <dsp:cNvSpPr/>
      </dsp:nvSpPr>
      <dsp:spPr>
        <a:xfrm>
          <a:off x="6120677" y="2611813"/>
          <a:ext cx="203925" cy="625372"/>
        </a:xfrm>
        <a:custGeom>
          <a:avLst/>
          <a:gdLst/>
          <a:ahLst/>
          <a:cxnLst/>
          <a:rect l="0" t="0" r="0" b="0"/>
          <a:pathLst>
            <a:path>
              <a:moveTo>
                <a:pt x="0" y="0"/>
              </a:moveTo>
              <a:lnTo>
                <a:pt x="0" y="625372"/>
              </a:lnTo>
              <a:lnTo>
                <a:pt x="203925" y="62537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18311B-026D-284B-A4D6-93F1252637ED}">
      <dsp:nvSpPr>
        <dsp:cNvPr id="0" name=""/>
        <dsp:cNvSpPr/>
      </dsp:nvSpPr>
      <dsp:spPr>
        <a:xfrm>
          <a:off x="5841978" y="681314"/>
          <a:ext cx="822501" cy="1250745"/>
        </a:xfrm>
        <a:custGeom>
          <a:avLst/>
          <a:gdLst/>
          <a:ahLst/>
          <a:cxnLst/>
          <a:rect l="0" t="0" r="0" b="0"/>
          <a:pathLst>
            <a:path>
              <a:moveTo>
                <a:pt x="0" y="0"/>
              </a:moveTo>
              <a:lnTo>
                <a:pt x="0" y="1107997"/>
              </a:lnTo>
              <a:lnTo>
                <a:pt x="822501" y="1107997"/>
              </a:lnTo>
              <a:lnTo>
                <a:pt x="822501" y="12507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13FB75-C4C7-E84A-BC1D-CFBCB729A73F}">
      <dsp:nvSpPr>
        <dsp:cNvPr id="0" name=""/>
        <dsp:cNvSpPr/>
      </dsp:nvSpPr>
      <dsp:spPr>
        <a:xfrm>
          <a:off x="4475674" y="2611813"/>
          <a:ext cx="203925" cy="3431856"/>
        </a:xfrm>
        <a:custGeom>
          <a:avLst/>
          <a:gdLst/>
          <a:ahLst/>
          <a:cxnLst/>
          <a:rect l="0" t="0" r="0" b="0"/>
          <a:pathLst>
            <a:path>
              <a:moveTo>
                <a:pt x="0" y="0"/>
              </a:moveTo>
              <a:lnTo>
                <a:pt x="0" y="3431856"/>
              </a:lnTo>
              <a:lnTo>
                <a:pt x="203925" y="343185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2C5978-615C-914C-A0F6-CB11E7790BA5}">
      <dsp:nvSpPr>
        <dsp:cNvPr id="0" name=""/>
        <dsp:cNvSpPr/>
      </dsp:nvSpPr>
      <dsp:spPr>
        <a:xfrm>
          <a:off x="4475674" y="2611813"/>
          <a:ext cx="203925" cy="2555871"/>
        </a:xfrm>
        <a:custGeom>
          <a:avLst/>
          <a:gdLst/>
          <a:ahLst/>
          <a:cxnLst/>
          <a:rect l="0" t="0" r="0" b="0"/>
          <a:pathLst>
            <a:path>
              <a:moveTo>
                <a:pt x="0" y="0"/>
              </a:moveTo>
              <a:lnTo>
                <a:pt x="0" y="2555871"/>
              </a:lnTo>
              <a:lnTo>
                <a:pt x="203925" y="255587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CA0498-D63F-1E40-80B4-937D1C638352}">
      <dsp:nvSpPr>
        <dsp:cNvPr id="0" name=""/>
        <dsp:cNvSpPr/>
      </dsp:nvSpPr>
      <dsp:spPr>
        <a:xfrm>
          <a:off x="4475674" y="2611813"/>
          <a:ext cx="203925" cy="1590622"/>
        </a:xfrm>
        <a:custGeom>
          <a:avLst/>
          <a:gdLst/>
          <a:ahLst/>
          <a:cxnLst/>
          <a:rect l="0" t="0" r="0" b="0"/>
          <a:pathLst>
            <a:path>
              <a:moveTo>
                <a:pt x="0" y="0"/>
              </a:moveTo>
              <a:lnTo>
                <a:pt x="0" y="1590622"/>
              </a:lnTo>
              <a:lnTo>
                <a:pt x="203925" y="159062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6538C40-3D50-E84A-A5AF-C918E941DA8E}">
      <dsp:nvSpPr>
        <dsp:cNvPr id="0" name=""/>
        <dsp:cNvSpPr/>
      </dsp:nvSpPr>
      <dsp:spPr>
        <a:xfrm>
          <a:off x="4475674" y="2611813"/>
          <a:ext cx="203925" cy="625372"/>
        </a:xfrm>
        <a:custGeom>
          <a:avLst/>
          <a:gdLst/>
          <a:ahLst/>
          <a:cxnLst/>
          <a:rect l="0" t="0" r="0" b="0"/>
          <a:pathLst>
            <a:path>
              <a:moveTo>
                <a:pt x="0" y="0"/>
              </a:moveTo>
              <a:lnTo>
                <a:pt x="0" y="625372"/>
              </a:lnTo>
              <a:lnTo>
                <a:pt x="203925" y="62537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073294A-9CB2-B145-9E89-3D3DAC3EFBF2}">
      <dsp:nvSpPr>
        <dsp:cNvPr id="0" name=""/>
        <dsp:cNvSpPr/>
      </dsp:nvSpPr>
      <dsp:spPr>
        <a:xfrm>
          <a:off x="5019477" y="681314"/>
          <a:ext cx="822501" cy="1250745"/>
        </a:xfrm>
        <a:custGeom>
          <a:avLst/>
          <a:gdLst/>
          <a:ahLst/>
          <a:cxnLst/>
          <a:rect l="0" t="0" r="0" b="0"/>
          <a:pathLst>
            <a:path>
              <a:moveTo>
                <a:pt x="822501" y="0"/>
              </a:moveTo>
              <a:lnTo>
                <a:pt x="822501" y="1107997"/>
              </a:lnTo>
              <a:lnTo>
                <a:pt x="0" y="1107997"/>
              </a:lnTo>
              <a:lnTo>
                <a:pt x="0" y="12507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FE196E6-F1E0-6F4E-BD4D-5E3DE73E0951}">
      <dsp:nvSpPr>
        <dsp:cNvPr id="0" name=""/>
        <dsp:cNvSpPr/>
      </dsp:nvSpPr>
      <dsp:spPr>
        <a:xfrm>
          <a:off x="2830672" y="2611813"/>
          <a:ext cx="203925" cy="1590622"/>
        </a:xfrm>
        <a:custGeom>
          <a:avLst/>
          <a:gdLst/>
          <a:ahLst/>
          <a:cxnLst/>
          <a:rect l="0" t="0" r="0" b="0"/>
          <a:pathLst>
            <a:path>
              <a:moveTo>
                <a:pt x="0" y="0"/>
              </a:moveTo>
              <a:lnTo>
                <a:pt x="0" y="1590622"/>
              </a:lnTo>
              <a:lnTo>
                <a:pt x="203925" y="159062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B103FC-0D9D-0842-BA1E-634E2B3C2F32}">
      <dsp:nvSpPr>
        <dsp:cNvPr id="0" name=""/>
        <dsp:cNvSpPr/>
      </dsp:nvSpPr>
      <dsp:spPr>
        <a:xfrm>
          <a:off x="2830672" y="2611813"/>
          <a:ext cx="203925" cy="625372"/>
        </a:xfrm>
        <a:custGeom>
          <a:avLst/>
          <a:gdLst/>
          <a:ahLst/>
          <a:cxnLst/>
          <a:rect l="0" t="0" r="0" b="0"/>
          <a:pathLst>
            <a:path>
              <a:moveTo>
                <a:pt x="0" y="0"/>
              </a:moveTo>
              <a:lnTo>
                <a:pt x="0" y="625372"/>
              </a:lnTo>
              <a:lnTo>
                <a:pt x="203925" y="62537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CBAB2EC-3CC6-DA42-942B-062458F61E3D}">
      <dsp:nvSpPr>
        <dsp:cNvPr id="0" name=""/>
        <dsp:cNvSpPr/>
      </dsp:nvSpPr>
      <dsp:spPr>
        <a:xfrm>
          <a:off x="3374474" y="681314"/>
          <a:ext cx="2467504" cy="1250745"/>
        </a:xfrm>
        <a:custGeom>
          <a:avLst/>
          <a:gdLst/>
          <a:ahLst/>
          <a:cxnLst/>
          <a:rect l="0" t="0" r="0" b="0"/>
          <a:pathLst>
            <a:path>
              <a:moveTo>
                <a:pt x="2467504" y="0"/>
              </a:moveTo>
              <a:lnTo>
                <a:pt x="2467504" y="1107997"/>
              </a:lnTo>
              <a:lnTo>
                <a:pt x="0" y="1107997"/>
              </a:lnTo>
              <a:lnTo>
                <a:pt x="0" y="12507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26ECC4-B953-C74C-B859-DBE86A82C0B2}">
      <dsp:nvSpPr>
        <dsp:cNvPr id="0" name=""/>
        <dsp:cNvSpPr/>
      </dsp:nvSpPr>
      <dsp:spPr>
        <a:xfrm>
          <a:off x="5162225" y="1561"/>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Nano Microcontroller 1 (Power Systems)</a:t>
          </a:r>
          <a:endParaRPr lang="en-US" sz="1400" kern="1200" dirty="0"/>
        </a:p>
      </dsp:txBody>
      <dsp:txXfrm>
        <a:off x="5162225" y="1561"/>
        <a:ext cx="1359506" cy="679753"/>
      </dsp:txXfrm>
    </dsp:sp>
    <dsp:sp modelId="{31392F8F-1FB5-344C-9955-93AD322D8399}">
      <dsp:nvSpPr>
        <dsp:cNvPr id="0" name=""/>
        <dsp:cNvSpPr/>
      </dsp:nvSpPr>
      <dsp:spPr>
        <a:xfrm>
          <a:off x="2694721" y="1932060"/>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Input Controls</a:t>
          </a:r>
          <a:endParaRPr lang="en-US" sz="1400" kern="1200" dirty="0"/>
        </a:p>
      </dsp:txBody>
      <dsp:txXfrm>
        <a:off x="2694721" y="1932060"/>
        <a:ext cx="1359506" cy="679753"/>
      </dsp:txXfrm>
    </dsp:sp>
    <dsp:sp modelId="{45DA36FD-3CCE-C94D-AB13-91F2A98A61FD}">
      <dsp:nvSpPr>
        <dsp:cNvPr id="0" name=""/>
        <dsp:cNvSpPr/>
      </dsp:nvSpPr>
      <dsp:spPr>
        <a:xfrm>
          <a:off x="3034598" y="289730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Switches</a:t>
          </a:r>
          <a:endParaRPr lang="en-US" sz="1400" kern="1200" dirty="0"/>
        </a:p>
      </dsp:txBody>
      <dsp:txXfrm>
        <a:off x="3034598" y="2897309"/>
        <a:ext cx="1359506" cy="679753"/>
      </dsp:txXfrm>
    </dsp:sp>
    <dsp:sp modelId="{2BD7C73D-928B-6149-9108-825844175159}">
      <dsp:nvSpPr>
        <dsp:cNvPr id="0" name=""/>
        <dsp:cNvSpPr/>
      </dsp:nvSpPr>
      <dsp:spPr>
        <a:xfrm>
          <a:off x="3034598" y="386255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Data Packets</a:t>
          </a:r>
          <a:endParaRPr lang="en-US" sz="1400" kern="1200" dirty="0"/>
        </a:p>
      </dsp:txBody>
      <dsp:txXfrm>
        <a:off x="3034598" y="3862559"/>
        <a:ext cx="1359506" cy="679753"/>
      </dsp:txXfrm>
    </dsp:sp>
    <dsp:sp modelId="{D2321CB2-87D9-E242-898F-3E82F5EC305D}">
      <dsp:nvSpPr>
        <dsp:cNvPr id="0" name=""/>
        <dsp:cNvSpPr/>
      </dsp:nvSpPr>
      <dsp:spPr>
        <a:xfrm>
          <a:off x="4339724" y="1932060"/>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 Output</a:t>
          </a:r>
          <a:endParaRPr lang="en-US" sz="1400" kern="1200" dirty="0"/>
        </a:p>
      </dsp:txBody>
      <dsp:txXfrm>
        <a:off x="4339724" y="1932060"/>
        <a:ext cx="1359506" cy="679753"/>
      </dsp:txXfrm>
    </dsp:sp>
    <dsp:sp modelId="{2F3AC204-1720-E746-96EC-079C37FC5FCA}">
      <dsp:nvSpPr>
        <dsp:cNvPr id="0" name=""/>
        <dsp:cNvSpPr/>
      </dsp:nvSpPr>
      <dsp:spPr>
        <a:xfrm>
          <a:off x="4679600" y="289730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12 Segment LED bar graph</a:t>
          </a:r>
          <a:endParaRPr lang="en-US" sz="1400" kern="1200" dirty="0"/>
        </a:p>
      </dsp:txBody>
      <dsp:txXfrm>
        <a:off x="4679600" y="2897309"/>
        <a:ext cx="1359506" cy="679753"/>
      </dsp:txXfrm>
    </dsp:sp>
    <dsp:sp modelId="{F194EDB0-24CD-AE4C-B688-9C988916DFFD}">
      <dsp:nvSpPr>
        <dsp:cNvPr id="0" name=""/>
        <dsp:cNvSpPr/>
      </dsp:nvSpPr>
      <dsp:spPr>
        <a:xfrm>
          <a:off x="4679600" y="386255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Display Indicator LEDs</a:t>
          </a:r>
          <a:endParaRPr lang="en-US" sz="1400" kern="1200" dirty="0"/>
        </a:p>
      </dsp:txBody>
      <dsp:txXfrm>
        <a:off x="4679600" y="3862559"/>
        <a:ext cx="1359506" cy="679753"/>
      </dsp:txXfrm>
    </dsp:sp>
    <dsp:sp modelId="{0FC2AD59-D264-D74F-B448-E8AD7B3DE737}">
      <dsp:nvSpPr>
        <dsp:cNvPr id="0" name=""/>
        <dsp:cNvSpPr/>
      </dsp:nvSpPr>
      <dsp:spPr>
        <a:xfrm>
          <a:off x="4679600" y="4827808"/>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Alarm Indicator LEDs</a:t>
          </a:r>
          <a:endParaRPr lang="en-US" sz="1400" kern="1200" dirty="0"/>
        </a:p>
      </dsp:txBody>
      <dsp:txXfrm>
        <a:off x="4679600" y="4827808"/>
        <a:ext cx="1359506" cy="679753"/>
      </dsp:txXfrm>
    </dsp:sp>
    <dsp:sp modelId="{3D566557-5F52-5141-92E1-419B2BA0ADC7}">
      <dsp:nvSpPr>
        <dsp:cNvPr id="0" name=""/>
        <dsp:cNvSpPr/>
      </dsp:nvSpPr>
      <dsp:spPr>
        <a:xfrm>
          <a:off x="4679600" y="5703793"/>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Alarm Sounds/buzzer</a:t>
          </a:r>
          <a:endParaRPr lang="en-US" sz="1400" kern="1200" dirty="0"/>
        </a:p>
      </dsp:txBody>
      <dsp:txXfrm>
        <a:off x="4679600" y="5703793"/>
        <a:ext cx="1359506" cy="679753"/>
      </dsp:txXfrm>
    </dsp:sp>
    <dsp:sp modelId="{0A87282F-40F9-734E-AD8D-D84139982C7B}">
      <dsp:nvSpPr>
        <dsp:cNvPr id="0" name=""/>
        <dsp:cNvSpPr/>
      </dsp:nvSpPr>
      <dsp:spPr>
        <a:xfrm>
          <a:off x="5984726" y="1932060"/>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Digital information</a:t>
          </a:r>
          <a:endParaRPr lang="en-US" sz="1400" kern="1200" dirty="0"/>
        </a:p>
      </dsp:txBody>
      <dsp:txXfrm>
        <a:off x="5984726" y="1932060"/>
        <a:ext cx="1359506" cy="679753"/>
      </dsp:txXfrm>
    </dsp:sp>
    <dsp:sp modelId="{7B60D2FF-AA99-6E46-8B0A-A9002F9A6D5F}">
      <dsp:nvSpPr>
        <dsp:cNvPr id="0" name=""/>
        <dsp:cNvSpPr/>
      </dsp:nvSpPr>
      <dsp:spPr>
        <a:xfrm>
          <a:off x="6324603" y="289730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Bar graph output Array 12 states (3 cycles)</a:t>
          </a:r>
          <a:endParaRPr lang="en-US" sz="1400" kern="1200" dirty="0"/>
        </a:p>
      </dsp:txBody>
      <dsp:txXfrm>
        <a:off x="6324603" y="2897309"/>
        <a:ext cx="1359506" cy="679753"/>
      </dsp:txXfrm>
    </dsp:sp>
    <dsp:sp modelId="{AB3291E0-4818-A94A-B0D7-A83DFD99FF2A}">
      <dsp:nvSpPr>
        <dsp:cNvPr id="0" name=""/>
        <dsp:cNvSpPr/>
      </dsp:nvSpPr>
      <dsp:spPr>
        <a:xfrm>
          <a:off x="6324603" y="386255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Switch state variables</a:t>
          </a:r>
          <a:endParaRPr lang="en-US" sz="1400" kern="1200" dirty="0"/>
        </a:p>
      </dsp:txBody>
      <dsp:txXfrm>
        <a:off x="6324603" y="3862559"/>
        <a:ext cx="1359506" cy="679753"/>
      </dsp:txXfrm>
    </dsp:sp>
    <dsp:sp modelId="{8B86778B-2446-F043-B896-FA6307F981FB}">
      <dsp:nvSpPr>
        <dsp:cNvPr id="0" name=""/>
        <dsp:cNvSpPr/>
      </dsp:nvSpPr>
      <dsp:spPr>
        <a:xfrm>
          <a:off x="6324603" y="4827808"/>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(Mega) Data based system state changes</a:t>
          </a:r>
          <a:endParaRPr lang="en-US" sz="1400" kern="1200" dirty="0"/>
        </a:p>
      </dsp:txBody>
      <dsp:txXfrm>
        <a:off x="6324603" y="4827808"/>
        <a:ext cx="1359506" cy="679753"/>
      </dsp:txXfrm>
    </dsp:sp>
    <dsp:sp modelId="{8A0122F9-DA3E-AA4A-9BE5-F81EAC303D89}">
      <dsp:nvSpPr>
        <dsp:cNvPr id="0" name=""/>
        <dsp:cNvSpPr/>
      </dsp:nvSpPr>
      <dsp:spPr>
        <a:xfrm>
          <a:off x="7629729" y="1932060"/>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Possible State Changes</a:t>
          </a:r>
          <a:endParaRPr lang="en-US" sz="1400" kern="1200" dirty="0"/>
        </a:p>
      </dsp:txBody>
      <dsp:txXfrm>
        <a:off x="7629729" y="1932060"/>
        <a:ext cx="1359506" cy="679753"/>
      </dsp:txXfrm>
    </dsp:sp>
    <dsp:sp modelId="{80EE60AB-8F47-794C-A22A-871EDC2FD4D6}">
      <dsp:nvSpPr>
        <dsp:cNvPr id="0" name=""/>
        <dsp:cNvSpPr/>
      </dsp:nvSpPr>
      <dsp:spPr>
        <a:xfrm>
          <a:off x="7969606" y="289730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change state of each bar graph individually</a:t>
          </a:r>
          <a:endParaRPr lang="en-US" sz="1400" kern="1200" dirty="0"/>
        </a:p>
      </dsp:txBody>
      <dsp:txXfrm>
        <a:off x="7969606" y="2897309"/>
        <a:ext cx="1359506" cy="679753"/>
      </dsp:txXfrm>
    </dsp:sp>
    <dsp:sp modelId="{7E224D94-4C2D-944A-8133-2B684E9981BC}">
      <dsp:nvSpPr>
        <dsp:cNvPr id="0" name=""/>
        <dsp:cNvSpPr/>
      </dsp:nvSpPr>
      <dsp:spPr>
        <a:xfrm>
          <a:off x="7969606" y="3862559"/>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alarm state</a:t>
          </a:r>
          <a:endParaRPr lang="en-US" sz="1400" kern="1200" dirty="0"/>
        </a:p>
      </dsp:txBody>
      <dsp:txXfrm>
        <a:off x="7969606" y="3862559"/>
        <a:ext cx="1359506" cy="679753"/>
      </dsp:txXfrm>
    </dsp:sp>
    <dsp:sp modelId="{95EC2B2D-B5E3-FF4E-AC3B-5701922F5C32}">
      <dsp:nvSpPr>
        <dsp:cNvPr id="0" name=""/>
        <dsp:cNvSpPr/>
      </dsp:nvSpPr>
      <dsp:spPr>
        <a:xfrm>
          <a:off x="7969606" y="4827808"/>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reduced power state</a:t>
          </a:r>
          <a:endParaRPr lang="en-US" sz="1400" kern="1200" dirty="0"/>
        </a:p>
      </dsp:txBody>
      <dsp:txXfrm>
        <a:off x="7969606" y="4827808"/>
        <a:ext cx="1359506" cy="679753"/>
      </dsp:txXfrm>
    </dsp:sp>
    <dsp:sp modelId="{C2116CBD-38A8-3D4E-AC08-C25EFBF4F72B}">
      <dsp:nvSpPr>
        <dsp:cNvPr id="0" name=""/>
        <dsp:cNvSpPr/>
      </dsp:nvSpPr>
      <dsp:spPr>
        <a:xfrm>
          <a:off x="4339724" y="966810"/>
          <a:ext cx="1359506" cy="67975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Mega Input</a:t>
          </a:r>
          <a:endParaRPr lang="en-US" sz="1400" kern="1200" dirty="0"/>
        </a:p>
      </dsp:txBody>
      <dsp:txXfrm>
        <a:off x="4339724" y="966810"/>
        <a:ext cx="1359506" cy="679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1B07A-1729-B34D-9B49-6F2C5A0219AF}">
      <dsp:nvSpPr>
        <dsp:cNvPr id="0" name=""/>
        <dsp:cNvSpPr/>
      </dsp:nvSpPr>
      <dsp:spPr>
        <a:xfrm>
          <a:off x="10289316" y="1703678"/>
          <a:ext cx="209684" cy="2991814"/>
        </a:xfrm>
        <a:custGeom>
          <a:avLst/>
          <a:gdLst/>
          <a:ahLst/>
          <a:cxnLst/>
          <a:rect l="0" t="0" r="0" b="0"/>
          <a:pathLst>
            <a:path>
              <a:moveTo>
                <a:pt x="0" y="0"/>
              </a:moveTo>
              <a:lnTo>
                <a:pt x="0" y="2991814"/>
              </a:lnTo>
              <a:lnTo>
                <a:pt x="209684" y="29918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BE2471C-5DE4-C54F-A276-7D60768192BE}">
      <dsp:nvSpPr>
        <dsp:cNvPr id="0" name=""/>
        <dsp:cNvSpPr/>
      </dsp:nvSpPr>
      <dsp:spPr>
        <a:xfrm>
          <a:off x="10289316" y="1703678"/>
          <a:ext cx="209684" cy="1635535"/>
        </a:xfrm>
        <a:custGeom>
          <a:avLst/>
          <a:gdLst/>
          <a:ahLst/>
          <a:cxnLst/>
          <a:rect l="0" t="0" r="0" b="0"/>
          <a:pathLst>
            <a:path>
              <a:moveTo>
                <a:pt x="0" y="0"/>
              </a:moveTo>
              <a:lnTo>
                <a:pt x="0" y="1635535"/>
              </a:lnTo>
              <a:lnTo>
                <a:pt x="209684" y="16355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55751FF-7A40-114D-B5C2-D78755225EFF}">
      <dsp:nvSpPr>
        <dsp:cNvPr id="0" name=""/>
        <dsp:cNvSpPr/>
      </dsp:nvSpPr>
      <dsp:spPr>
        <a:xfrm>
          <a:off x="10289316" y="1703678"/>
          <a:ext cx="209684" cy="643031"/>
        </a:xfrm>
        <a:custGeom>
          <a:avLst/>
          <a:gdLst/>
          <a:ahLst/>
          <a:cxnLst/>
          <a:rect l="0" t="0" r="0" b="0"/>
          <a:pathLst>
            <a:path>
              <a:moveTo>
                <a:pt x="0" y="0"/>
              </a:moveTo>
              <a:lnTo>
                <a:pt x="0" y="643031"/>
              </a:lnTo>
              <a:lnTo>
                <a:pt x="209684" y="64303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D547912-E805-E74B-901B-874B01ABA0A1}">
      <dsp:nvSpPr>
        <dsp:cNvPr id="0" name=""/>
        <dsp:cNvSpPr/>
      </dsp:nvSpPr>
      <dsp:spPr>
        <a:xfrm>
          <a:off x="5774118" y="711174"/>
          <a:ext cx="5074354" cy="293557"/>
        </a:xfrm>
        <a:custGeom>
          <a:avLst/>
          <a:gdLst/>
          <a:ahLst/>
          <a:cxnLst/>
          <a:rect l="0" t="0" r="0" b="0"/>
          <a:pathLst>
            <a:path>
              <a:moveTo>
                <a:pt x="0" y="0"/>
              </a:moveTo>
              <a:lnTo>
                <a:pt x="0" y="146778"/>
              </a:lnTo>
              <a:lnTo>
                <a:pt x="5074354" y="146778"/>
              </a:lnTo>
              <a:lnTo>
                <a:pt x="5074354"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78AE95-6AB8-7041-A0AC-5A3E3968F621}">
      <dsp:nvSpPr>
        <dsp:cNvPr id="0" name=""/>
        <dsp:cNvSpPr/>
      </dsp:nvSpPr>
      <dsp:spPr>
        <a:xfrm>
          <a:off x="8597864" y="1703678"/>
          <a:ext cx="220168" cy="3947959"/>
        </a:xfrm>
        <a:custGeom>
          <a:avLst/>
          <a:gdLst/>
          <a:ahLst/>
          <a:cxnLst/>
          <a:rect l="0" t="0" r="0" b="0"/>
          <a:pathLst>
            <a:path>
              <a:moveTo>
                <a:pt x="0" y="0"/>
              </a:moveTo>
              <a:lnTo>
                <a:pt x="0" y="3947959"/>
              </a:lnTo>
              <a:lnTo>
                <a:pt x="220168" y="394795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A118632-B377-0A41-9441-FFBC90CDFD37}">
      <dsp:nvSpPr>
        <dsp:cNvPr id="0" name=""/>
        <dsp:cNvSpPr/>
      </dsp:nvSpPr>
      <dsp:spPr>
        <a:xfrm>
          <a:off x="8597864" y="1703678"/>
          <a:ext cx="209684" cy="3038923"/>
        </a:xfrm>
        <a:custGeom>
          <a:avLst/>
          <a:gdLst/>
          <a:ahLst/>
          <a:cxnLst/>
          <a:rect l="0" t="0" r="0" b="0"/>
          <a:pathLst>
            <a:path>
              <a:moveTo>
                <a:pt x="0" y="0"/>
              </a:moveTo>
              <a:lnTo>
                <a:pt x="0" y="3038923"/>
              </a:lnTo>
              <a:lnTo>
                <a:pt x="209684" y="303892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B8B9F6-CF44-C440-977D-A1B99FFA72DA}">
      <dsp:nvSpPr>
        <dsp:cNvPr id="0" name=""/>
        <dsp:cNvSpPr/>
      </dsp:nvSpPr>
      <dsp:spPr>
        <a:xfrm>
          <a:off x="8597864" y="1703678"/>
          <a:ext cx="209684" cy="1931239"/>
        </a:xfrm>
        <a:custGeom>
          <a:avLst/>
          <a:gdLst/>
          <a:ahLst/>
          <a:cxnLst/>
          <a:rect l="0" t="0" r="0" b="0"/>
          <a:pathLst>
            <a:path>
              <a:moveTo>
                <a:pt x="0" y="0"/>
              </a:moveTo>
              <a:lnTo>
                <a:pt x="0" y="1931239"/>
              </a:lnTo>
              <a:lnTo>
                <a:pt x="209684" y="193123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A88E8EB-24CF-8B42-A86B-AA30E08F0A5A}">
      <dsp:nvSpPr>
        <dsp:cNvPr id="0" name=""/>
        <dsp:cNvSpPr/>
      </dsp:nvSpPr>
      <dsp:spPr>
        <a:xfrm>
          <a:off x="8597864" y="1703678"/>
          <a:ext cx="209684" cy="785906"/>
        </a:xfrm>
        <a:custGeom>
          <a:avLst/>
          <a:gdLst/>
          <a:ahLst/>
          <a:cxnLst/>
          <a:rect l="0" t="0" r="0" b="0"/>
          <a:pathLst>
            <a:path>
              <a:moveTo>
                <a:pt x="0" y="0"/>
              </a:moveTo>
              <a:lnTo>
                <a:pt x="0" y="785906"/>
              </a:lnTo>
              <a:lnTo>
                <a:pt x="209684" y="7859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3E8168-E89A-AE44-BE89-3C9F51DFA3C8}">
      <dsp:nvSpPr>
        <dsp:cNvPr id="0" name=""/>
        <dsp:cNvSpPr/>
      </dsp:nvSpPr>
      <dsp:spPr>
        <a:xfrm>
          <a:off x="5774118" y="711174"/>
          <a:ext cx="3382903" cy="293557"/>
        </a:xfrm>
        <a:custGeom>
          <a:avLst/>
          <a:gdLst/>
          <a:ahLst/>
          <a:cxnLst/>
          <a:rect l="0" t="0" r="0" b="0"/>
          <a:pathLst>
            <a:path>
              <a:moveTo>
                <a:pt x="0" y="0"/>
              </a:moveTo>
              <a:lnTo>
                <a:pt x="0" y="146778"/>
              </a:lnTo>
              <a:lnTo>
                <a:pt x="3382903" y="146778"/>
              </a:lnTo>
              <a:lnTo>
                <a:pt x="3382903"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06104A4-6B23-AD4E-B95A-F647561EE280}">
      <dsp:nvSpPr>
        <dsp:cNvPr id="0" name=""/>
        <dsp:cNvSpPr/>
      </dsp:nvSpPr>
      <dsp:spPr>
        <a:xfrm>
          <a:off x="6906412" y="1703678"/>
          <a:ext cx="220168" cy="3958437"/>
        </a:xfrm>
        <a:custGeom>
          <a:avLst/>
          <a:gdLst/>
          <a:ahLst/>
          <a:cxnLst/>
          <a:rect l="0" t="0" r="0" b="0"/>
          <a:pathLst>
            <a:path>
              <a:moveTo>
                <a:pt x="0" y="0"/>
              </a:moveTo>
              <a:lnTo>
                <a:pt x="0" y="3958437"/>
              </a:lnTo>
              <a:lnTo>
                <a:pt x="220168" y="395843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95DCC0-28BD-B140-BC9F-B155C2C0257D}">
      <dsp:nvSpPr>
        <dsp:cNvPr id="0" name=""/>
        <dsp:cNvSpPr/>
      </dsp:nvSpPr>
      <dsp:spPr>
        <a:xfrm>
          <a:off x="6906412" y="1703678"/>
          <a:ext cx="219888" cy="3006988"/>
        </a:xfrm>
        <a:custGeom>
          <a:avLst/>
          <a:gdLst/>
          <a:ahLst/>
          <a:cxnLst/>
          <a:rect l="0" t="0" r="0" b="0"/>
          <a:pathLst>
            <a:path>
              <a:moveTo>
                <a:pt x="0" y="0"/>
              </a:moveTo>
              <a:lnTo>
                <a:pt x="0" y="3006988"/>
              </a:lnTo>
              <a:lnTo>
                <a:pt x="219888" y="300698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8B604E7-4702-EF4D-9197-9903DC937206}">
      <dsp:nvSpPr>
        <dsp:cNvPr id="0" name=""/>
        <dsp:cNvSpPr/>
      </dsp:nvSpPr>
      <dsp:spPr>
        <a:xfrm>
          <a:off x="6906412" y="1703678"/>
          <a:ext cx="209684" cy="1914995"/>
        </a:xfrm>
        <a:custGeom>
          <a:avLst/>
          <a:gdLst/>
          <a:ahLst/>
          <a:cxnLst/>
          <a:rect l="0" t="0" r="0" b="0"/>
          <a:pathLst>
            <a:path>
              <a:moveTo>
                <a:pt x="0" y="0"/>
              </a:moveTo>
              <a:lnTo>
                <a:pt x="0" y="1914995"/>
              </a:lnTo>
              <a:lnTo>
                <a:pt x="209684" y="191499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C04228-F909-CE46-82E2-15A11D214784}">
      <dsp:nvSpPr>
        <dsp:cNvPr id="0" name=""/>
        <dsp:cNvSpPr/>
      </dsp:nvSpPr>
      <dsp:spPr>
        <a:xfrm>
          <a:off x="6906412" y="1703678"/>
          <a:ext cx="209684" cy="785906"/>
        </a:xfrm>
        <a:custGeom>
          <a:avLst/>
          <a:gdLst/>
          <a:ahLst/>
          <a:cxnLst/>
          <a:rect l="0" t="0" r="0" b="0"/>
          <a:pathLst>
            <a:path>
              <a:moveTo>
                <a:pt x="0" y="0"/>
              </a:moveTo>
              <a:lnTo>
                <a:pt x="0" y="785906"/>
              </a:lnTo>
              <a:lnTo>
                <a:pt x="209684" y="78590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4AB0790-EFE4-2343-8C55-0BFBFCDCDDED}">
      <dsp:nvSpPr>
        <dsp:cNvPr id="0" name=""/>
        <dsp:cNvSpPr/>
      </dsp:nvSpPr>
      <dsp:spPr>
        <a:xfrm>
          <a:off x="5774118" y="711174"/>
          <a:ext cx="1691451" cy="293557"/>
        </a:xfrm>
        <a:custGeom>
          <a:avLst/>
          <a:gdLst/>
          <a:ahLst/>
          <a:cxnLst/>
          <a:rect l="0" t="0" r="0" b="0"/>
          <a:pathLst>
            <a:path>
              <a:moveTo>
                <a:pt x="0" y="0"/>
              </a:moveTo>
              <a:lnTo>
                <a:pt x="0" y="146778"/>
              </a:lnTo>
              <a:lnTo>
                <a:pt x="1691451" y="146778"/>
              </a:lnTo>
              <a:lnTo>
                <a:pt x="1691451"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F0E4BEC-E6F3-1C4A-AEDE-8EAB502E3327}">
      <dsp:nvSpPr>
        <dsp:cNvPr id="0" name=""/>
        <dsp:cNvSpPr/>
      </dsp:nvSpPr>
      <dsp:spPr>
        <a:xfrm>
          <a:off x="5214961" y="1703678"/>
          <a:ext cx="209684" cy="3931870"/>
        </a:xfrm>
        <a:custGeom>
          <a:avLst/>
          <a:gdLst/>
          <a:ahLst/>
          <a:cxnLst/>
          <a:rect l="0" t="0" r="0" b="0"/>
          <a:pathLst>
            <a:path>
              <a:moveTo>
                <a:pt x="0" y="0"/>
              </a:moveTo>
              <a:lnTo>
                <a:pt x="0" y="3931870"/>
              </a:lnTo>
              <a:lnTo>
                <a:pt x="209684" y="39318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516514-047D-CC44-88DB-F211BD858F58}">
      <dsp:nvSpPr>
        <dsp:cNvPr id="0" name=""/>
        <dsp:cNvSpPr/>
      </dsp:nvSpPr>
      <dsp:spPr>
        <a:xfrm>
          <a:off x="5214961" y="1703678"/>
          <a:ext cx="209684" cy="2783703"/>
        </a:xfrm>
        <a:custGeom>
          <a:avLst/>
          <a:gdLst/>
          <a:ahLst/>
          <a:cxnLst/>
          <a:rect l="0" t="0" r="0" b="0"/>
          <a:pathLst>
            <a:path>
              <a:moveTo>
                <a:pt x="0" y="0"/>
              </a:moveTo>
              <a:lnTo>
                <a:pt x="0" y="2783703"/>
              </a:lnTo>
              <a:lnTo>
                <a:pt x="209684" y="278370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0BAA26-F355-F646-9B55-8BCDD5FE9FDB}">
      <dsp:nvSpPr>
        <dsp:cNvPr id="0" name=""/>
        <dsp:cNvSpPr/>
      </dsp:nvSpPr>
      <dsp:spPr>
        <a:xfrm>
          <a:off x="5214961" y="1703678"/>
          <a:ext cx="209684" cy="1635535"/>
        </a:xfrm>
        <a:custGeom>
          <a:avLst/>
          <a:gdLst/>
          <a:ahLst/>
          <a:cxnLst/>
          <a:rect l="0" t="0" r="0" b="0"/>
          <a:pathLst>
            <a:path>
              <a:moveTo>
                <a:pt x="0" y="0"/>
              </a:moveTo>
              <a:lnTo>
                <a:pt x="0" y="1635535"/>
              </a:lnTo>
              <a:lnTo>
                <a:pt x="209684" y="16355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AE1A012-CF2D-2646-B05C-1A949EF70FF9}">
      <dsp:nvSpPr>
        <dsp:cNvPr id="0" name=""/>
        <dsp:cNvSpPr/>
      </dsp:nvSpPr>
      <dsp:spPr>
        <a:xfrm>
          <a:off x="5214961" y="1703678"/>
          <a:ext cx="209684" cy="643031"/>
        </a:xfrm>
        <a:custGeom>
          <a:avLst/>
          <a:gdLst/>
          <a:ahLst/>
          <a:cxnLst/>
          <a:rect l="0" t="0" r="0" b="0"/>
          <a:pathLst>
            <a:path>
              <a:moveTo>
                <a:pt x="0" y="0"/>
              </a:moveTo>
              <a:lnTo>
                <a:pt x="0" y="643031"/>
              </a:lnTo>
              <a:lnTo>
                <a:pt x="209684" y="64303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FC2D5F-5E3D-3F44-BCA2-E293D0D4156C}">
      <dsp:nvSpPr>
        <dsp:cNvPr id="0" name=""/>
        <dsp:cNvSpPr/>
      </dsp:nvSpPr>
      <dsp:spPr>
        <a:xfrm>
          <a:off x="5728398" y="711174"/>
          <a:ext cx="91440" cy="293557"/>
        </a:xfrm>
        <a:custGeom>
          <a:avLst/>
          <a:gdLst/>
          <a:ahLst/>
          <a:cxnLst/>
          <a:rect l="0" t="0" r="0" b="0"/>
          <a:pathLst>
            <a:path>
              <a:moveTo>
                <a:pt x="45720" y="0"/>
              </a:moveTo>
              <a:lnTo>
                <a:pt x="45720"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FB6677-5135-E440-95A7-147F579EDA83}">
      <dsp:nvSpPr>
        <dsp:cNvPr id="0" name=""/>
        <dsp:cNvSpPr/>
      </dsp:nvSpPr>
      <dsp:spPr>
        <a:xfrm>
          <a:off x="3523509" y="1703678"/>
          <a:ext cx="209684" cy="3931870"/>
        </a:xfrm>
        <a:custGeom>
          <a:avLst/>
          <a:gdLst/>
          <a:ahLst/>
          <a:cxnLst/>
          <a:rect l="0" t="0" r="0" b="0"/>
          <a:pathLst>
            <a:path>
              <a:moveTo>
                <a:pt x="0" y="0"/>
              </a:moveTo>
              <a:lnTo>
                <a:pt x="0" y="3931870"/>
              </a:lnTo>
              <a:lnTo>
                <a:pt x="209684" y="393187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D40001-695D-9B47-BC5D-F0D036F3A6CD}">
      <dsp:nvSpPr>
        <dsp:cNvPr id="0" name=""/>
        <dsp:cNvSpPr/>
      </dsp:nvSpPr>
      <dsp:spPr>
        <a:xfrm>
          <a:off x="3523509" y="1703678"/>
          <a:ext cx="209684" cy="2783703"/>
        </a:xfrm>
        <a:custGeom>
          <a:avLst/>
          <a:gdLst/>
          <a:ahLst/>
          <a:cxnLst/>
          <a:rect l="0" t="0" r="0" b="0"/>
          <a:pathLst>
            <a:path>
              <a:moveTo>
                <a:pt x="0" y="0"/>
              </a:moveTo>
              <a:lnTo>
                <a:pt x="0" y="2783703"/>
              </a:lnTo>
              <a:lnTo>
                <a:pt x="209684" y="278370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40B6EAF-8D88-FC42-8224-F71AEDD33DA5}">
      <dsp:nvSpPr>
        <dsp:cNvPr id="0" name=""/>
        <dsp:cNvSpPr/>
      </dsp:nvSpPr>
      <dsp:spPr>
        <a:xfrm>
          <a:off x="3523509" y="1703678"/>
          <a:ext cx="209684" cy="1635535"/>
        </a:xfrm>
        <a:custGeom>
          <a:avLst/>
          <a:gdLst/>
          <a:ahLst/>
          <a:cxnLst/>
          <a:rect l="0" t="0" r="0" b="0"/>
          <a:pathLst>
            <a:path>
              <a:moveTo>
                <a:pt x="0" y="0"/>
              </a:moveTo>
              <a:lnTo>
                <a:pt x="0" y="1635535"/>
              </a:lnTo>
              <a:lnTo>
                <a:pt x="209684" y="16355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EE3EBF-AFCC-2541-A2B4-4FD001394B9A}">
      <dsp:nvSpPr>
        <dsp:cNvPr id="0" name=""/>
        <dsp:cNvSpPr/>
      </dsp:nvSpPr>
      <dsp:spPr>
        <a:xfrm>
          <a:off x="3523509" y="1703678"/>
          <a:ext cx="209684" cy="643031"/>
        </a:xfrm>
        <a:custGeom>
          <a:avLst/>
          <a:gdLst/>
          <a:ahLst/>
          <a:cxnLst/>
          <a:rect l="0" t="0" r="0" b="0"/>
          <a:pathLst>
            <a:path>
              <a:moveTo>
                <a:pt x="0" y="0"/>
              </a:moveTo>
              <a:lnTo>
                <a:pt x="0" y="643031"/>
              </a:lnTo>
              <a:lnTo>
                <a:pt x="209684" y="64303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D94C95A-B712-1D43-B957-50382B54F0CA}">
      <dsp:nvSpPr>
        <dsp:cNvPr id="0" name=""/>
        <dsp:cNvSpPr/>
      </dsp:nvSpPr>
      <dsp:spPr>
        <a:xfrm>
          <a:off x="4082667" y="711174"/>
          <a:ext cx="1691451" cy="293557"/>
        </a:xfrm>
        <a:custGeom>
          <a:avLst/>
          <a:gdLst/>
          <a:ahLst/>
          <a:cxnLst/>
          <a:rect l="0" t="0" r="0" b="0"/>
          <a:pathLst>
            <a:path>
              <a:moveTo>
                <a:pt x="1691451" y="0"/>
              </a:moveTo>
              <a:lnTo>
                <a:pt x="1691451" y="146778"/>
              </a:lnTo>
              <a:lnTo>
                <a:pt x="0" y="146778"/>
              </a:lnTo>
              <a:lnTo>
                <a:pt x="0"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78AA6CC-68E8-FF49-B421-0DF1DFFA0B31}">
      <dsp:nvSpPr>
        <dsp:cNvPr id="0" name=""/>
        <dsp:cNvSpPr/>
      </dsp:nvSpPr>
      <dsp:spPr>
        <a:xfrm>
          <a:off x="1832057" y="1703678"/>
          <a:ext cx="209684" cy="2628040"/>
        </a:xfrm>
        <a:custGeom>
          <a:avLst/>
          <a:gdLst/>
          <a:ahLst/>
          <a:cxnLst/>
          <a:rect l="0" t="0" r="0" b="0"/>
          <a:pathLst>
            <a:path>
              <a:moveTo>
                <a:pt x="0" y="0"/>
              </a:moveTo>
              <a:lnTo>
                <a:pt x="0" y="2628040"/>
              </a:lnTo>
              <a:lnTo>
                <a:pt x="209684" y="26280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C896B0-77A0-D244-9A1F-DFCF2E30C393}">
      <dsp:nvSpPr>
        <dsp:cNvPr id="0" name=""/>
        <dsp:cNvSpPr/>
      </dsp:nvSpPr>
      <dsp:spPr>
        <a:xfrm>
          <a:off x="1832057" y="1703678"/>
          <a:ext cx="209684" cy="1635535"/>
        </a:xfrm>
        <a:custGeom>
          <a:avLst/>
          <a:gdLst/>
          <a:ahLst/>
          <a:cxnLst/>
          <a:rect l="0" t="0" r="0" b="0"/>
          <a:pathLst>
            <a:path>
              <a:moveTo>
                <a:pt x="0" y="0"/>
              </a:moveTo>
              <a:lnTo>
                <a:pt x="0" y="1635535"/>
              </a:lnTo>
              <a:lnTo>
                <a:pt x="209684" y="16355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C6A43F6-5C14-134D-8829-346EADCD93D4}">
      <dsp:nvSpPr>
        <dsp:cNvPr id="0" name=""/>
        <dsp:cNvSpPr/>
      </dsp:nvSpPr>
      <dsp:spPr>
        <a:xfrm>
          <a:off x="1832057" y="1703678"/>
          <a:ext cx="209684" cy="643031"/>
        </a:xfrm>
        <a:custGeom>
          <a:avLst/>
          <a:gdLst/>
          <a:ahLst/>
          <a:cxnLst/>
          <a:rect l="0" t="0" r="0" b="0"/>
          <a:pathLst>
            <a:path>
              <a:moveTo>
                <a:pt x="0" y="0"/>
              </a:moveTo>
              <a:lnTo>
                <a:pt x="0" y="643031"/>
              </a:lnTo>
              <a:lnTo>
                <a:pt x="209684" y="64303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7C9AC38-8AED-1347-A27A-E874389B341A}">
      <dsp:nvSpPr>
        <dsp:cNvPr id="0" name=""/>
        <dsp:cNvSpPr/>
      </dsp:nvSpPr>
      <dsp:spPr>
        <a:xfrm>
          <a:off x="2391215" y="711174"/>
          <a:ext cx="3382903" cy="293557"/>
        </a:xfrm>
        <a:custGeom>
          <a:avLst/>
          <a:gdLst/>
          <a:ahLst/>
          <a:cxnLst/>
          <a:rect l="0" t="0" r="0" b="0"/>
          <a:pathLst>
            <a:path>
              <a:moveTo>
                <a:pt x="3382903" y="0"/>
              </a:moveTo>
              <a:lnTo>
                <a:pt x="3382903" y="146778"/>
              </a:lnTo>
              <a:lnTo>
                <a:pt x="0" y="146778"/>
              </a:lnTo>
              <a:lnTo>
                <a:pt x="0"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F8CDBC1-0F49-A94C-AE54-3BFF01FFCE38}">
      <dsp:nvSpPr>
        <dsp:cNvPr id="0" name=""/>
        <dsp:cNvSpPr/>
      </dsp:nvSpPr>
      <dsp:spPr>
        <a:xfrm>
          <a:off x="140606" y="1703678"/>
          <a:ext cx="209684" cy="2628040"/>
        </a:xfrm>
        <a:custGeom>
          <a:avLst/>
          <a:gdLst/>
          <a:ahLst/>
          <a:cxnLst/>
          <a:rect l="0" t="0" r="0" b="0"/>
          <a:pathLst>
            <a:path>
              <a:moveTo>
                <a:pt x="0" y="0"/>
              </a:moveTo>
              <a:lnTo>
                <a:pt x="0" y="2628040"/>
              </a:lnTo>
              <a:lnTo>
                <a:pt x="209684" y="262804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E477C92-8078-7548-972A-1EFBBB24D55A}">
      <dsp:nvSpPr>
        <dsp:cNvPr id="0" name=""/>
        <dsp:cNvSpPr/>
      </dsp:nvSpPr>
      <dsp:spPr>
        <a:xfrm>
          <a:off x="140606" y="1703678"/>
          <a:ext cx="209684" cy="1635535"/>
        </a:xfrm>
        <a:custGeom>
          <a:avLst/>
          <a:gdLst/>
          <a:ahLst/>
          <a:cxnLst/>
          <a:rect l="0" t="0" r="0" b="0"/>
          <a:pathLst>
            <a:path>
              <a:moveTo>
                <a:pt x="0" y="0"/>
              </a:moveTo>
              <a:lnTo>
                <a:pt x="0" y="1635535"/>
              </a:lnTo>
              <a:lnTo>
                <a:pt x="209684" y="16355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52F7AE-EA63-BA4A-AC0A-3B6AEA773B1D}">
      <dsp:nvSpPr>
        <dsp:cNvPr id="0" name=""/>
        <dsp:cNvSpPr/>
      </dsp:nvSpPr>
      <dsp:spPr>
        <a:xfrm>
          <a:off x="140606" y="1703678"/>
          <a:ext cx="209684" cy="643031"/>
        </a:xfrm>
        <a:custGeom>
          <a:avLst/>
          <a:gdLst/>
          <a:ahLst/>
          <a:cxnLst/>
          <a:rect l="0" t="0" r="0" b="0"/>
          <a:pathLst>
            <a:path>
              <a:moveTo>
                <a:pt x="0" y="0"/>
              </a:moveTo>
              <a:lnTo>
                <a:pt x="0" y="643031"/>
              </a:lnTo>
              <a:lnTo>
                <a:pt x="209684" y="64303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58EEE0-EF46-FB4E-A496-CC342443728F}">
      <dsp:nvSpPr>
        <dsp:cNvPr id="0" name=""/>
        <dsp:cNvSpPr/>
      </dsp:nvSpPr>
      <dsp:spPr>
        <a:xfrm>
          <a:off x="699763" y="711174"/>
          <a:ext cx="5074354" cy="293557"/>
        </a:xfrm>
        <a:custGeom>
          <a:avLst/>
          <a:gdLst/>
          <a:ahLst/>
          <a:cxnLst/>
          <a:rect l="0" t="0" r="0" b="0"/>
          <a:pathLst>
            <a:path>
              <a:moveTo>
                <a:pt x="5074354" y="0"/>
              </a:moveTo>
              <a:lnTo>
                <a:pt x="5074354" y="146778"/>
              </a:lnTo>
              <a:lnTo>
                <a:pt x="0" y="146778"/>
              </a:lnTo>
              <a:lnTo>
                <a:pt x="0" y="29355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E48AB4-3837-134F-9579-8434C633DF4F}">
      <dsp:nvSpPr>
        <dsp:cNvPr id="0" name=""/>
        <dsp:cNvSpPr/>
      </dsp:nvSpPr>
      <dsp:spPr>
        <a:xfrm>
          <a:off x="5075171" y="12227"/>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Nano 1 Physical Switches</a:t>
          </a:r>
          <a:endParaRPr lang="en-US" sz="1200" kern="1200" dirty="0"/>
        </a:p>
      </dsp:txBody>
      <dsp:txXfrm>
        <a:off x="5075171" y="12227"/>
        <a:ext cx="1397893" cy="698946"/>
      </dsp:txXfrm>
    </dsp:sp>
    <dsp:sp modelId="{BFCFD073-326D-5A4C-A78A-7FBAE7A37FDA}">
      <dsp:nvSpPr>
        <dsp:cNvPr id="0" name=""/>
        <dsp:cNvSpPr/>
      </dsp:nvSpPr>
      <dsp:spPr>
        <a:xfrm>
          <a:off x="816"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Main Power</a:t>
          </a:r>
          <a:endParaRPr lang="en-US" sz="1200" kern="1200" dirty="0"/>
        </a:p>
      </dsp:txBody>
      <dsp:txXfrm>
        <a:off x="816" y="1004731"/>
        <a:ext cx="1397893" cy="698946"/>
      </dsp:txXfrm>
    </dsp:sp>
    <dsp:sp modelId="{C00884CA-30DB-D94C-9A02-B3170E122E7E}">
      <dsp:nvSpPr>
        <dsp:cNvPr id="0" name=""/>
        <dsp:cNvSpPr/>
      </dsp:nvSpPr>
      <dsp:spPr>
        <a:xfrm>
          <a:off x="350290" y="1997236"/>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Indicator light displays system on</a:t>
          </a:r>
          <a:endParaRPr lang="en-US" sz="1200" kern="1200" dirty="0"/>
        </a:p>
      </dsp:txBody>
      <dsp:txXfrm>
        <a:off x="350290" y="1997236"/>
        <a:ext cx="1397893" cy="698946"/>
      </dsp:txXfrm>
    </dsp:sp>
    <dsp:sp modelId="{A81E230A-9B3B-D348-977A-E5559352F177}">
      <dsp:nvSpPr>
        <dsp:cNvPr id="0" name=""/>
        <dsp:cNvSpPr/>
      </dsp:nvSpPr>
      <dsp:spPr>
        <a:xfrm>
          <a:off x="350290" y="298974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Power is provided to all microcontrollers</a:t>
          </a:r>
          <a:endParaRPr lang="en-US" sz="1200" kern="1200" dirty="0"/>
        </a:p>
      </dsp:txBody>
      <dsp:txXfrm>
        <a:off x="350290" y="2989741"/>
        <a:ext cx="1397893" cy="698946"/>
      </dsp:txXfrm>
    </dsp:sp>
    <dsp:sp modelId="{22FA766F-9CFE-1744-9DDE-B3313BC825DC}">
      <dsp:nvSpPr>
        <dsp:cNvPr id="0" name=""/>
        <dsp:cNvSpPr/>
      </dsp:nvSpPr>
      <dsp:spPr>
        <a:xfrm>
          <a:off x="350290" y="3982245"/>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Not connected to any input/output lines of any processor</a:t>
          </a:r>
          <a:endParaRPr lang="en-US" sz="1200" kern="1200" dirty="0"/>
        </a:p>
      </dsp:txBody>
      <dsp:txXfrm>
        <a:off x="350290" y="3982245"/>
        <a:ext cx="1397893" cy="698946"/>
      </dsp:txXfrm>
    </dsp:sp>
    <dsp:sp modelId="{006D539A-C95F-C74C-9AEE-64EF01226E29}">
      <dsp:nvSpPr>
        <dsp:cNvPr id="0" name=""/>
        <dsp:cNvSpPr/>
      </dsp:nvSpPr>
      <dsp:spPr>
        <a:xfrm>
          <a:off x="1692268"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Core Power</a:t>
          </a:r>
          <a:endParaRPr lang="en-US" sz="1200" kern="1200" dirty="0"/>
        </a:p>
      </dsp:txBody>
      <dsp:txXfrm>
        <a:off x="1692268" y="1004731"/>
        <a:ext cx="1397893" cy="698946"/>
      </dsp:txXfrm>
    </dsp:sp>
    <dsp:sp modelId="{1BF1AAA6-F0DA-A746-BCE8-BE047D82C7A2}">
      <dsp:nvSpPr>
        <dsp:cNvPr id="0" name=""/>
        <dsp:cNvSpPr/>
      </dsp:nvSpPr>
      <dsp:spPr>
        <a:xfrm>
          <a:off x="2041742" y="1997236"/>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12 Segment Bar Graph display called “Core Power"</a:t>
          </a:r>
          <a:endParaRPr lang="en-US" sz="1200" kern="1200" dirty="0"/>
        </a:p>
      </dsp:txBody>
      <dsp:txXfrm>
        <a:off x="2041742" y="1997236"/>
        <a:ext cx="1397893" cy="698946"/>
      </dsp:txXfrm>
    </dsp:sp>
    <dsp:sp modelId="{70B45F01-64D1-5A4A-B57A-108D0EC93B71}">
      <dsp:nvSpPr>
        <dsp:cNvPr id="0" name=""/>
        <dsp:cNvSpPr/>
      </dsp:nvSpPr>
      <dsp:spPr>
        <a:xfrm>
          <a:off x="2041742" y="298974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Represents total available power in all systems of ship</a:t>
          </a:r>
        </a:p>
      </dsp:txBody>
      <dsp:txXfrm>
        <a:off x="2041742" y="2989741"/>
        <a:ext cx="1397893" cy="698946"/>
      </dsp:txXfrm>
    </dsp:sp>
    <dsp:sp modelId="{A8702E0A-89B0-2A4E-81F3-FF39D6221309}">
      <dsp:nvSpPr>
        <dsp:cNvPr id="0" name=""/>
        <dsp:cNvSpPr/>
      </dsp:nvSpPr>
      <dsp:spPr>
        <a:xfrm>
          <a:off x="2041742" y="3982245"/>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Takes it’s display commands from value of Main A + B and/or Interlink A + B</a:t>
          </a:r>
          <a:endParaRPr lang="en-US" sz="1200" kern="1200" dirty="0"/>
        </a:p>
      </dsp:txBody>
      <dsp:txXfrm>
        <a:off x="2041742" y="3982245"/>
        <a:ext cx="1397893" cy="698946"/>
      </dsp:txXfrm>
    </dsp:sp>
    <dsp:sp modelId="{54499084-E296-954E-BB82-767375EFC8E4}">
      <dsp:nvSpPr>
        <dsp:cNvPr id="0" name=""/>
        <dsp:cNvSpPr/>
      </dsp:nvSpPr>
      <dsp:spPr>
        <a:xfrm>
          <a:off x="3383720"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Main Bus A</a:t>
          </a:r>
          <a:endParaRPr lang="en-US" sz="1200" kern="1200" dirty="0"/>
        </a:p>
      </dsp:txBody>
      <dsp:txXfrm>
        <a:off x="3383720" y="1004731"/>
        <a:ext cx="1397893" cy="698946"/>
      </dsp:txXfrm>
    </dsp:sp>
    <dsp:sp modelId="{401E5A96-9802-D44A-BEF5-9719808A646F}">
      <dsp:nvSpPr>
        <dsp:cNvPr id="0" name=""/>
        <dsp:cNvSpPr/>
      </dsp:nvSpPr>
      <dsp:spPr>
        <a:xfrm>
          <a:off x="3733193" y="1997236"/>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12 Segment Bar Graph display called “Main A"</a:t>
          </a:r>
          <a:endParaRPr lang="en-US" sz="1200" kern="1200" dirty="0"/>
        </a:p>
      </dsp:txBody>
      <dsp:txXfrm>
        <a:off x="3733193" y="1997236"/>
        <a:ext cx="1397893" cy="698946"/>
      </dsp:txXfrm>
    </dsp:sp>
    <dsp:sp modelId="{3706A792-5754-8A44-8716-29D467291D20}">
      <dsp:nvSpPr>
        <dsp:cNvPr id="0" name=""/>
        <dsp:cNvSpPr/>
      </dsp:nvSpPr>
      <dsp:spPr>
        <a:xfrm>
          <a:off x="3733193" y="298974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Represents power to half of the ships systems.</a:t>
          </a:r>
          <a:endParaRPr lang="en-US" sz="1200" kern="1200" dirty="0"/>
        </a:p>
      </dsp:txBody>
      <dsp:txXfrm>
        <a:off x="3733193" y="2989741"/>
        <a:ext cx="1397893" cy="698946"/>
      </dsp:txXfrm>
    </dsp:sp>
    <dsp:sp modelId="{697795DE-9E29-B342-97A3-885DB66C7054}">
      <dsp:nvSpPr>
        <dsp:cNvPr id="0" name=""/>
        <dsp:cNvSpPr/>
      </dsp:nvSpPr>
      <dsp:spPr>
        <a:xfrm>
          <a:off x="3733193" y="3982245"/>
          <a:ext cx="1397893" cy="10102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Takes it’s display command from Mega program that queries all main A power usage switch states.</a:t>
          </a:r>
          <a:endParaRPr lang="en-US" sz="1200" kern="1200" dirty="0"/>
        </a:p>
      </dsp:txBody>
      <dsp:txXfrm>
        <a:off x="3733193" y="3982245"/>
        <a:ext cx="1397893" cy="1010271"/>
      </dsp:txXfrm>
    </dsp:sp>
    <dsp:sp modelId="{ED1B934A-3371-214F-BB80-BB4B5D1A9E76}">
      <dsp:nvSpPr>
        <dsp:cNvPr id="0" name=""/>
        <dsp:cNvSpPr/>
      </dsp:nvSpPr>
      <dsp:spPr>
        <a:xfrm>
          <a:off x="3733193" y="5286075"/>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When set to interlink display is turned off.</a:t>
          </a:r>
          <a:endParaRPr lang="en-US" sz="1200" kern="1200" dirty="0"/>
        </a:p>
      </dsp:txBody>
      <dsp:txXfrm>
        <a:off x="3733193" y="5286075"/>
        <a:ext cx="1397893" cy="698946"/>
      </dsp:txXfrm>
    </dsp:sp>
    <dsp:sp modelId="{A8B040F1-641E-934E-85B4-F2C5D0049069}">
      <dsp:nvSpPr>
        <dsp:cNvPr id="0" name=""/>
        <dsp:cNvSpPr/>
      </dsp:nvSpPr>
      <dsp:spPr>
        <a:xfrm>
          <a:off x="5075171"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Main Bus B</a:t>
          </a:r>
          <a:endParaRPr lang="en-US" sz="1200" kern="1200" dirty="0"/>
        </a:p>
      </dsp:txBody>
      <dsp:txXfrm>
        <a:off x="5075171" y="1004731"/>
        <a:ext cx="1397893" cy="698946"/>
      </dsp:txXfrm>
    </dsp:sp>
    <dsp:sp modelId="{28D4B986-C895-3C43-8137-17F7C5B32076}">
      <dsp:nvSpPr>
        <dsp:cNvPr id="0" name=""/>
        <dsp:cNvSpPr/>
      </dsp:nvSpPr>
      <dsp:spPr>
        <a:xfrm>
          <a:off x="5424645" y="1997236"/>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12 Segment Bar Graph display called “Main B"</a:t>
          </a:r>
          <a:endParaRPr lang="en-US" sz="1200" kern="1200" dirty="0"/>
        </a:p>
      </dsp:txBody>
      <dsp:txXfrm>
        <a:off x="5424645" y="1997236"/>
        <a:ext cx="1397893" cy="698946"/>
      </dsp:txXfrm>
    </dsp:sp>
    <dsp:sp modelId="{0A9A5724-6962-CF44-8546-7D78F51CEE9E}">
      <dsp:nvSpPr>
        <dsp:cNvPr id="0" name=""/>
        <dsp:cNvSpPr/>
      </dsp:nvSpPr>
      <dsp:spPr>
        <a:xfrm>
          <a:off x="5424645" y="298974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Represents power to half of the ships systems.</a:t>
          </a:r>
          <a:endParaRPr lang="en-US" sz="1200" kern="1200" dirty="0"/>
        </a:p>
      </dsp:txBody>
      <dsp:txXfrm>
        <a:off x="5424645" y="2989741"/>
        <a:ext cx="1397893" cy="698946"/>
      </dsp:txXfrm>
    </dsp:sp>
    <dsp:sp modelId="{F09C5D06-03BA-F84B-967B-04D02EF1C28B}">
      <dsp:nvSpPr>
        <dsp:cNvPr id="0" name=""/>
        <dsp:cNvSpPr/>
      </dsp:nvSpPr>
      <dsp:spPr>
        <a:xfrm>
          <a:off x="5424645" y="3982245"/>
          <a:ext cx="1397893" cy="10102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Takes it’s display command from Mega program that queries all main B power usage switch states.</a:t>
          </a:r>
          <a:endParaRPr lang="en-US" sz="1200" kern="1200" dirty="0"/>
        </a:p>
      </dsp:txBody>
      <dsp:txXfrm>
        <a:off x="5424645" y="3982245"/>
        <a:ext cx="1397893" cy="1010271"/>
      </dsp:txXfrm>
    </dsp:sp>
    <dsp:sp modelId="{F534924A-F81D-9243-B32B-E9484D02402A}">
      <dsp:nvSpPr>
        <dsp:cNvPr id="0" name=""/>
        <dsp:cNvSpPr/>
      </dsp:nvSpPr>
      <dsp:spPr>
        <a:xfrm>
          <a:off x="5424645" y="5286075"/>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When set to interlink display is turned off.</a:t>
          </a:r>
          <a:endParaRPr lang="en-US" sz="1200" kern="1200" dirty="0"/>
        </a:p>
      </dsp:txBody>
      <dsp:txXfrm>
        <a:off x="5424645" y="5286075"/>
        <a:ext cx="1397893" cy="698946"/>
      </dsp:txXfrm>
    </dsp:sp>
    <dsp:sp modelId="{8DDE64BF-5B8D-094F-9E50-44956CC05C5D}">
      <dsp:nvSpPr>
        <dsp:cNvPr id="0" name=""/>
        <dsp:cNvSpPr/>
      </dsp:nvSpPr>
      <dsp:spPr>
        <a:xfrm>
          <a:off x="6766623"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Interlink A</a:t>
          </a:r>
          <a:endParaRPr lang="en-US" sz="1200" kern="1200" dirty="0"/>
        </a:p>
      </dsp:txBody>
      <dsp:txXfrm>
        <a:off x="6766623" y="1004731"/>
        <a:ext cx="1397893" cy="698946"/>
      </dsp:txXfrm>
    </dsp:sp>
    <dsp:sp modelId="{DD22E9A4-1991-AD40-9B2E-5190704FFE20}">
      <dsp:nvSpPr>
        <dsp:cNvPr id="0" name=""/>
        <dsp:cNvSpPr/>
      </dsp:nvSpPr>
      <dsp:spPr>
        <a:xfrm>
          <a:off x="7116096" y="1997236"/>
          <a:ext cx="1397893" cy="9846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a state change in Main Bus A display and sets power value  to 30% for Main A variable.</a:t>
          </a:r>
          <a:endParaRPr lang="en-US" sz="1200" kern="1200" dirty="0"/>
        </a:p>
      </dsp:txBody>
      <dsp:txXfrm>
        <a:off x="7116096" y="1997236"/>
        <a:ext cx="1397893" cy="984697"/>
      </dsp:txXfrm>
    </dsp:sp>
    <dsp:sp modelId="{DBECFC79-3860-024D-ACB7-CF9E9D5203F0}">
      <dsp:nvSpPr>
        <dsp:cNvPr id="0" name=""/>
        <dsp:cNvSpPr/>
      </dsp:nvSpPr>
      <dsp:spPr>
        <a:xfrm>
          <a:off x="7116096" y="3101999"/>
          <a:ext cx="1397893" cy="10333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Represents a backup power system only able to supply 30% of the power that Main A can.</a:t>
          </a:r>
          <a:endParaRPr lang="en-US" sz="1200" kern="1200" dirty="0"/>
        </a:p>
      </dsp:txBody>
      <dsp:txXfrm>
        <a:off x="7116096" y="3101999"/>
        <a:ext cx="1397893" cy="1033351"/>
      </dsp:txXfrm>
    </dsp:sp>
    <dsp:sp modelId="{F5426FD3-5C36-DE46-9934-C1A236ABE0C1}">
      <dsp:nvSpPr>
        <dsp:cNvPr id="0" name=""/>
        <dsp:cNvSpPr/>
      </dsp:nvSpPr>
      <dsp:spPr>
        <a:xfrm>
          <a:off x="7126301" y="4235006"/>
          <a:ext cx="1397893" cy="95132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When A and B interlink is activated entire ship energy supply is reduced to 30% of maximum.</a:t>
          </a:r>
          <a:endParaRPr lang="en-US" sz="1200" kern="1200" dirty="0"/>
        </a:p>
      </dsp:txBody>
      <dsp:txXfrm>
        <a:off x="7126301" y="4235006"/>
        <a:ext cx="1397893" cy="951322"/>
      </dsp:txXfrm>
    </dsp:sp>
    <dsp:sp modelId="{3F64EC1B-5B19-9B4A-9BAB-F08659827EA9}">
      <dsp:nvSpPr>
        <dsp:cNvPr id="0" name=""/>
        <dsp:cNvSpPr/>
      </dsp:nvSpPr>
      <dsp:spPr>
        <a:xfrm>
          <a:off x="7126581" y="5312642"/>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Shuts down some systems by default</a:t>
          </a:r>
          <a:endParaRPr lang="en-US" sz="1200" kern="1200" dirty="0"/>
        </a:p>
      </dsp:txBody>
      <dsp:txXfrm>
        <a:off x="7126581" y="5312642"/>
        <a:ext cx="1397893" cy="698946"/>
      </dsp:txXfrm>
    </dsp:sp>
    <dsp:sp modelId="{807826AC-F43E-A847-B2AD-8E2AAB051F41}">
      <dsp:nvSpPr>
        <dsp:cNvPr id="0" name=""/>
        <dsp:cNvSpPr/>
      </dsp:nvSpPr>
      <dsp:spPr>
        <a:xfrm>
          <a:off x="8458075"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Interlink B</a:t>
          </a:r>
          <a:endParaRPr lang="en-US" sz="1200" kern="1200" dirty="0"/>
        </a:p>
      </dsp:txBody>
      <dsp:txXfrm>
        <a:off x="8458075" y="1004731"/>
        <a:ext cx="1397893" cy="698946"/>
      </dsp:txXfrm>
    </dsp:sp>
    <dsp:sp modelId="{6DD94295-CB7F-764C-9877-EDDDC488750F}">
      <dsp:nvSpPr>
        <dsp:cNvPr id="0" name=""/>
        <dsp:cNvSpPr/>
      </dsp:nvSpPr>
      <dsp:spPr>
        <a:xfrm>
          <a:off x="8807548" y="1997236"/>
          <a:ext cx="1397893" cy="9846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a state change in Main Bus A display and sets power value  to 30% for Main B variable.</a:t>
          </a:r>
          <a:endParaRPr lang="en-US" sz="1200" kern="1200" dirty="0"/>
        </a:p>
      </dsp:txBody>
      <dsp:txXfrm>
        <a:off x="8807548" y="1997236"/>
        <a:ext cx="1397893" cy="984697"/>
      </dsp:txXfrm>
    </dsp:sp>
    <dsp:sp modelId="{113C1CB8-4CF3-6C4E-B5CE-997DFAD20C91}">
      <dsp:nvSpPr>
        <dsp:cNvPr id="0" name=""/>
        <dsp:cNvSpPr/>
      </dsp:nvSpPr>
      <dsp:spPr>
        <a:xfrm>
          <a:off x="8807548" y="3118242"/>
          <a:ext cx="1397893" cy="103335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Represents a backup power system only able to supply 30% of the power that Main B can.</a:t>
          </a:r>
          <a:endParaRPr lang="en-US" sz="1200" kern="1200" dirty="0"/>
        </a:p>
      </dsp:txBody>
      <dsp:txXfrm>
        <a:off x="8807548" y="3118242"/>
        <a:ext cx="1397893" cy="1033351"/>
      </dsp:txXfrm>
    </dsp:sp>
    <dsp:sp modelId="{11262A36-E0B7-4742-8BD8-E3F4D3DD0D77}">
      <dsp:nvSpPr>
        <dsp:cNvPr id="0" name=""/>
        <dsp:cNvSpPr/>
      </dsp:nvSpPr>
      <dsp:spPr>
        <a:xfrm>
          <a:off x="8807548" y="4266940"/>
          <a:ext cx="1397893" cy="95132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When A and B interlink is activated entire ship energy supply is reduced to 30% of maximum.</a:t>
          </a:r>
          <a:endParaRPr lang="en-US" sz="1200" kern="1200" dirty="0"/>
        </a:p>
      </dsp:txBody>
      <dsp:txXfrm>
        <a:off x="8807548" y="4266940"/>
        <a:ext cx="1397893" cy="951322"/>
      </dsp:txXfrm>
    </dsp:sp>
    <dsp:sp modelId="{B77771F7-1B22-B94D-ACD0-4EB354FFA8D8}">
      <dsp:nvSpPr>
        <dsp:cNvPr id="0" name=""/>
        <dsp:cNvSpPr/>
      </dsp:nvSpPr>
      <dsp:spPr>
        <a:xfrm>
          <a:off x="8818032" y="5302165"/>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Shuts down some systems by default</a:t>
          </a:r>
          <a:endParaRPr lang="en-US" sz="1200" kern="1200" dirty="0"/>
        </a:p>
      </dsp:txBody>
      <dsp:txXfrm>
        <a:off x="8818032" y="5302165"/>
        <a:ext cx="1397893" cy="698946"/>
      </dsp:txXfrm>
    </dsp:sp>
    <dsp:sp modelId="{EF5C6DA9-7761-4246-9CA3-8591B117961A}">
      <dsp:nvSpPr>
        <dsp:cNvPr id="0" name=""/>
        <dsp:cNvSpPr/>
      </dsp:nvSpPr>
      <dsp:spPr>
        <a:xfrm>
          <a:off x="10149526" y="100473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SEC</a:t>
          </a:r>
          <a:endParaRPr lang="en-US" sz="1200" kern="1200" dirty="0"/>
        </a:p>
      </dsp:txBody>
      <dsp:txXfrm>
        <a:off x="10149526" y="1004731"/>
        <a:ext cx="1397893" cy="698946"/>
      </dsp:txXfrm>
    </dsp:sp>
    <dsp:sp modelId="{E5959575-D7D9-6242-83D5-06E309A1C60D}">
      <dsp:nvSpPr>
        <dsp:cNvPr id="0" name=""/>
        <dsp:cNvSpPr/>
      </dsp:nvSpPr>
      <dsp:spPr>
        <a:xfrm>
          <a:off x="10499000" y="1997236"/>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Initiates an Emergency switch of wiring within ship.</a:t>
          </a:r>
          <a:endParaRPr lang="en-US" sz="1200" kern="1200" dirty="0"/>
        </a:p>
      </dsp:txBody>
      <dsp:txXfrm>
        <a:off x="10499000" y="1997236"/>
        <a:ext cx="1397893" cy="698946"/>
      </dsp:txXfrm>
    </dsp:sp>
    <dsp:sp modelId="{B743BF65-B1FF-764D-B488-20BE834CF633}">
      <dsp:nvSpPr>
        <dsp:cNvPr id="0" name=""/>
        <dsp:cNvSpPr/>
      </dsp:nvSpPr>
      <dsp:spPr>
        <a:xfrm>
          <a:off x="10499000" y="2989741"/>
          <a:ext cx="1397893" cy="6989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Intended only for removing a specific power alarm state.</a:t>
          </a:r>
          <a:endParaRPr lang="en-US" sz="1200" kern="1200" dirty="0"/>
        </a:p>
      </dsp:txBody>
      <dsp:txXfrm>
        <a:off x="10499000" y="2989741"/>
        <a:ext cx="1397893" cy="698946"/>
      </dsp:txXfrm>
    </dsp:sp>
    <dsp:sp modelId="{41876AFD-62F9-AB40-A2AE-3702B6E7B5FA}">
      <dsp:nvSpPr>
        <dsp:cNvPr id="0" name=""/>
        <dsp:cNvSpPr/>
      </dsp:nvSpPr>
      <dsp:spPr>
        <a:xfrm>
          <a:off x="10499000" y="3982245"/>
          <a:ext cx="1397893" cy="142649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One time activation per program cycle, returning switch to main state after alarm state has been activated ends program.</a:t>
          </a:r>
          <a:endParaRPr lang="en-US" sz="1200" kern="1200" dirty="0"/>
        </a:p>
      </dsp:txBody>
      <dsp:txXfrm>
        <a:off x="10499000" y="3982245"/>
        <a:ext cx="1397893" cy="14264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ADF8F-4795-C947-96D9-C643A3B71C87}">
      <dsp:nvSpPr>
        <dsp:cNvPr id="0" name=""/>
        <dsp:cNvSpPr/>
      </dsp:nvSpPr>
      <dsp:spPr>
        <a:xfrm>
          <a:off x="5623897" y="1743499"/>
          <a:ext cx="216089" cy="2708326"/>
        </a:xfrm>
        <a:custGeom>
          <a:avLst/>
          <a:gdLst/>
          <a:ahLst/>
          <a:cxnLst/>
          <a:rect l="0" t="0" r="0" b="0"/>
          <a:pathLst>
            <a:path>
              <a:moveTo>
                <a:pt x="0" y="0"/>
              </a:moveTo>
              <a:lnTo>
                <a:pt x="0" y="2708326"/>
              </a:lnTo>
              <a:lnTo>
                <a:pt x="216089" y="27083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D06035-EAB8-0642-92E8-B9774DB70E5B}">
      <dsp:nvSpPr>
        <dsp:cNvPr id="0" name=""/>
        <dsp:cNvSpPr/>
      </dsp:nvSpPr>
      <dsp:spPr>
        <a:xfrm>
          <a:off x="5623897" y="1743499"/>
          <a:ext cx="216089" cy="1685500"/>
        </a:xfrm>
        <a:custGeom>
          <a:avLst/>
          <a:gdLst/>
          <a:ahLst/>
          <a:cxnLst/>
          <a:rect l="0" t="0" r="0" b="0"/>
          <a:pathLst>
            <a:path>
              <a:moveTo>
                <a:pt x="0" y="0"/>
              </a:moveTo>
              <a:lnTo>
                <a:pt x="0" y="1685500"/>
              </a:lnTo>
              <a:lnTo>
                <a:pt x="216089" y="168550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C6A933-974B-5248-A332-6C18ED675053}">
      <dsp:nvSpPr>
        <dsp:cNvPr id="0" name=""/>
        <dsp:cNvSpPr/>
      </dsp:nvSpPr>
      <dsp:spPr>
        <a:xfrm>
          <a:off x="5623897" y="1743499"/>
          <a:ext cx="216089" cy="662675"/>
        </a:xfrm>
        <a:custGeom>
          <a:avLst/>
          <a:gdLst/>
          <a:ahLst/>
          <a:cxnLst/>
          <a:rect l="0" t="0" r="0" b="0"/>
          <a:pathLst>
            <a:path>
              <a:moveTo>
                <a:pt x="0" y="0"/>
              </a:moveTo>
              <a:lnTo>
                <a:pt x="0" y="662675"/>
              </a:lnTo>
              <a:lnTo>
                <a:pt x="216089" y="66267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7B4D30-6B64-B841-9872-907143622AA0}">
      <dsp:nvSpPr>
        <dsp:cNvPr id="0" name=""/>
        <dsp:cNvSpPr/>
      </dsp:nvSpPr>
      <dsp:spPr>
        <a:xfrm>
          <a:off x="4457012" y="720673"/>
          <a:ext cx="1743124" cy="302525"/>
        </a:xfrm>
        <a:custGeom>
          <a:avLst/>
          <a:gdLst/>
          <a:ahLst/>
          <a:cxnLst/>
          <a:rect l="0" t="0" r="0" b="0"/>
          <a:pathLst>
            <a:path>
              <a:moveTo>
                <a:pt x="0" y="0"/>
              </a:moveTo>
              <a:lnTo>
                <a:pt x="0" y="151262"/>
              </a:lnTo>
              <a:lnTo>
                <a:pt x="1743124" y="151262"/>
              </a:lnTo>
              <a:lnTo>
                <a:pt x="1743124" y="3025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4A92FA-51C2-5949-BCD8-C75DFC369C9B}">
      <dsp:nvSpPr>
        <dsp:cNvPr id="0" name=""/>
        <dsp:cNvSpPr/>
      </dsp:nvSpPr>
      <dsp:spPr>
        <a:xfrm>
          <a:off x="3880772" y="1743499"/>
          <a:ext cx="216089" cy="1685500"/>
        </a:xfrm>
        <a:custGeom>
          <a:avLst/>
          <a:gdLst/>
          <a:ahLst/>
          <a:cxnLst/>
          <a:rect l="0" t="0" r="0" b="0"/>
          <a:pathLst>
            <a:path>
              <a:moveTo>
                <a:pt x="0" y="0"/>
              </a:moveTo>
              <a:lnTo>
                <a:pt x="0" y="1685500"/>
              </a:lnTo>
              <a:lnTo>
                <a:pt x="216089" y="168550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3A1FB-537D-314A-9618-515970299D76}">
      <dsp:nvSpPr>
        <dsp:cNvPr id="0" name=""/>
        <dsp:cNvSpPr/>
      </dsp:nvSpPr>
      <dsp:spPr>
        <a:xfrm>
          <a:off x="3880772" y="1743499"/>
          <a:ext cx="216089" cy="662675"/>
        </a:xfrm>
        <a:custGeom>
          <a:avLst/>
          <a:gdLst/>
          <a:ahLst/>
          <a:cxnLst/>
          <a:rect l="0" t="0" r="0" b="0"/>
          <a:pathLst>
            <a:path>
              <a:moveTo>
                <a:pt x="0" y="0"/>
              </a:moveTo>
              <a:lnTo>
                <a:pt x="0" y="662675"/>
              </a:lnTo>
              <a:lnTo>
                <a:pt x="216089" y="66267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54B00A2-1868-424C-AD14-7D42DCE5C8E5}">
      <dsp:nvSpPr>
        <dsp:cNvPr id="0" name=""/>
        <dsp:cNvSpPr/>
      </dsp:nvSpPr>
      <dsp:spPr>
        <a:xfrm>
          <a:off x="4411292" y="720673"/>
          <a:ext cx="91440" cy="302525"/>
        </a:xfrm>
        <a:custGeom>
          <a:avLst/>
          <a:gdLst/>
          <a:ahLst/>
          <a:cxnLst/>
          <a:rect l="0" t="0" r="0" b="0"/>
          <a:pathLst>
            <a:path>
              <a:moveTo>
                <a:pt x="45720" y="0"/>
              </a:moveTo>
              <a:lnTo>
                <a:pt x="45720" y="3025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148818-2CE8-AF43-BAAE-47FD5654B7A0}">
      <dsp:nvSpPr>
        <dsp:cNvPr id="0" name=""/>
        <dsp:cNvSpPr/>
      </dsp:nvSpPr>
      <dsp:spPr>
        <a:xfrm>
          <a:off x="2137648" y="1743499"/>
          <a:ext cx="216089" cy="4753976"/>
        </a:xfrm>
        <a:custGeom>
          <a:avLst/>
          <a:gdLst/>
          <a:ahLst/>
          <a:cxnLst/>
          <a:rect l="0" t="0" r="0" b="0"/>
          <a:pathLst>
            <a:path>
              <a:moveTo>
                <a:pt x="0" y="0"/>
              </a:moveTo>
              <a:lnTo>
                <a:pt x="0" y="4753976"/>
              </a:lnTo>
              <a:lnTo>
                <a:pt x="216089" y="475397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D3B39B-F3D4-6748-A072-B53A51357D3D}">
      <dsp:nvSpPr>
        <dsp:cNvPr id="0" name=""/>
        <dsp:cNvSpPr/>
      </dsp:nvSpPr>
      <dsp:spPr>
        <a:xfrm>
          <a:off x="2137648" y="1743499"/>
          <a:ext cx="216089" cy="3731151"/>
        </a:xfrm>
        <a:custGeom>
          <a:avLst/>
          <a:gdLst/>
          <a:ahLst/>
          <a:cxnLst/>
          <a:rect l="0" t="0" r="0" b="0"/>
          <a:pathLst>
            <a:path>
              <a:moveTo>
                <a:pt x="0" y="0"/>
              </a:moveTo>
              <a:lnTo>
                <a:pt x="0" y="3731151"/>
              </a:lnTo>
              <a:lnTo>
                <a:pt x="216089" y="373115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77EF96-4BD0-2D46-AA29-90DF9D403E0F}">
      <dsp:nvSpPr>
        <dsp:cNvPr id="0" name=""/>
        <dsp:cNvSpPr/>
      </dsp:nvSpPr>
      <dsp:spPr>
        <a:xfrm>
          <a:off x="2137648" y="1743499"/>
          <a:ext cx="216089" cy="2708326"/>
        </a:xfrm>
        <a:custGeom>
          <a:avLst/>
          <a:gdLst/>
          <a:ahLst/>
          <a:cxnLst/>
          <a:rect l="0" t="0" r="0" b="0"/>
          <a:pathLst>
            <a:path>
              <a:moveTo>
                <a:pt x="0" y="0"/>
              </a:moveTo>
              <a:lnTo>
                <a:pt x="0" y="2708326"/>
              </a:lnTo>
              <a:lnTo>
                <a:pt x="216089" y="27083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93ED14-051F-7344-B9E6-F4C5927AFF05}">
      <dsp:nvSpPr>
        <dsp:cNvPr id="0" name=""/>
        <dsp:cNvSpPr/>
      </dsp:nvSpPr>
      <dsp:spPr>
        <a:xfrm>
          <a:off x="2137648" y="1743499"/>
          <a:ext cx="216089" cy="1685500"/>
        </a:xfrm>
        <a:custGeom>
          <a:avLst/>
          <a:gdLst/>
          <a:ahLst/>
          <a:cxnLst/>
          <a:rect l="0" t="0" r="0" b="0"/>
          <a:pathLst>
            <a:path>
              <a:moveTo>
                <a:pt x="0" y="0"/>
              </a:moveTo>
              <a:lnTo>
                <a:pt x="0" y="1685500"/>
              </a:lnTo>
              <a:lnTo>
                <a:pt x="216089" y="1685500"/>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F7A06F-7D3F-C04F-ACB4-E872238D362E}">
      <dsp:nvSpPr>
        <dsp:cNvPr id="0" name=""/>
        <dsp:cNvSpPr/>
      </dsp:nvSpPr>
      <dsp:spPr>
        <a:xfrm>
          <a:off x="2137648" y="1743499"/>
          <a:ext cx="216089" cy="662675"/>
        </a:xfrm>
        <a:custGeom>
          <a:avLst/>
          <a:gdLst/>
          <a:ahLst/>
          <a:cxnLst/>
          <a:rect l="0" t="0" r="0" b="0"/>
          <a:pathLst>
            <a:path>
              <a:moveTo>
                <a:pt x="0" y="0"/>
              </a:moveTo>
              <a:lnTo>
                <a:pt x="0" y="662675"/>
              </a:lnTo>
              <a:lnTo>
                <a:pt x="216089" y="66267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20A50D9-A140-4A49-B6CF-011F0B976823}">
      <dsp:nvSpPr>
        <dsp:cNvPr id="0" name=""/>
        <dsp:cNvSpPr/>
      </dsp:nvSpPr>
      <dsp:spPr>
        <a:xfrm>
          <a:off x="2713887" y="720673"/>
          <a:ext cx="1743124" cy="302525"/>
        </a:xfrm>
        <a:custGeom>
          <a:avLst/>
          <a:gdLst/>
          <a:ahLst/>
          <a:cxnLst/>
          <a:rect l="0" t="0" r="0" b="0"/>
          <a:pathLst>
            <a:path>
              <a:moveTo>
                <a:pt x="1743124" y="0"/>
              </a:moveTo>
              <a:lnTo>
                <a:pt x="1743124" y="151262"/>
              </a:lnTo>
              <a:lnTo>
                <a:pt x="0" y="151262"/>
              </a:lnTo>
              <a:lnTo>
                <a:pt x="0" y="30252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4EC121-4EFA-7C47-BBBC-16EEA39519E3}">
      <dsp:nvSpPr>
        <dsp:cNvPr id="0" name=""/>
        <dsp:cNvSpPr/>
      </dsp:nvSpPr>
      <dsp:spPr>
        <a:xfrm>
          <a:off x="3736713" y="374"/>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Nano 1 Data Packets</a:t>
          </a:r>
          <a:endParaRPr lang="en-US" sz="1600" kern="1200" dirty="0"/>
        </a:p>
      </dsp:txBody>
      <dsp:txXfrm>
        <a:off x="3736713" y="374"/>
        <a:ext cx="1440599" cy="720299"/>
      </dsp:txXfrm>
    </dsp:sp>
    <dsp:sp modelId="{EBA913BA-CD51-DD49-AF3A-E00D567DC006}">
      <dsp:nvSpPr>
        <dsp:cNvPr id="0" name=""/>
        <dsp:cNvSpPr/>
      </dsp:nvSpPr>
      <dsp:spPr>
        <a:xfrm>
          <a:off x="1993588" y="1023199"/>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Alarms LED names</a:t>
          </a:r>
          <a:endParaRPr lang="en-US" sz="1600" kern="1200" dirty="0"/>
        </a:p>
      </dsp:txBody>
      <dsp:txXfrm>
        <a:off x="1993588" y="1023199"/>
        <a:ext cx="1440599" cy="720299"/>
      </dsp:txXfrm>
    </dsp:sp>
    <dsp:sp modelId="{B9269BA5-CBFE-9F4F-A527-FEED6B4E04F5}">
      <dsp:nvSpPr>
        <dsp:cNvPr id="0" name=""/>
        <dsp:cNvSpPr/>
      </dsp:nvSpPr>
      <dsp:spPr>
        <a:xfrm>
          <a:off x="2353737" y="2046024"/>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Core Unstable</a:t>
          </a:r>
          <a:endParaRPr lang="en-US" sz="1600" kern="1200" dirty="0"/>
        </a:p>
      </dsp:txBody>
      <dsp:txXfrm>
        <a:off x="2353737" y="2046024"/>
        <a:ext cx="1440599" cy="720299"/>
      </dsp:txXfrm>
    </dsp:sp>
    <dsp:sp modelId="{9A0F5C29-0CEA-1D48-B18C-7F1ECD56BBE3}">
      <dsp:nvSpPr>
        <dsp:cNvPr id="0" name=""/>
        <dsp:cNvSpPr/>
      </dsp:nvSpPr>
      <dsp:spPr>
        <a:xfrm>
          <a:off x="2353737" y="3068850"/>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Plasma Breach</a:t>
          </a:r>
          <a:endParaRPr lang="en-US" sz="1600" kern="1200" dirty="0"/>
        </a:p>
      </dsp:txBody>
      <dsp:txXfrm>
        <a:off x="2353737" y="3068850"/>
        <a:ext cx="1440599" cy="720299"/>
      </dsp:txXfrm>
    </dsp:sp>
    <dsp:sp modelId="{168CC628-0BD2-1749-9471-56ADB8E9881F}">
      <dsp:nvSpPr>
        <dsp:cNvPr id="0" name=""/>
        <dsp:cNvSpPr/>
      </dsp:nvSpPr>
      <dsp:spPr>
        <a:xfrm>
          <a:off x="2353737" y="4091675"/>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Core Damaged</a:t>
          </a:r>
          <a:endParaRPr lang="en-US" sz="1600" kern="1200" dirty="0"/>
        </a:p>
      </dsp:txBody>
      <dsp:txXfrm>
        <a:off x="2353737" y="4091675"/>
        <a:ext cx="1440599" cy="720299"/>
      </dsp:txXfrm>
    </dsp:sp>
    <dsp:sp modelId="{65D5F3AF-E1A3-3646-866D-001BC454627C}">
      <dsp:nvSpPr>
        <dsp:cNvPr id="0" name=""/>
        <dsp:cNvSpPr/>
      </dsp:nvSpPr>
      <dsp:spPr>
        <a:xfrm>
          <a:off x="2353737" y="5114500"/>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Master Alarm</a:t>
          </a:r>
          <a:endParaRPr lang="en-US" sz="1600" kern="1200" dirty="0"/>
        </a:p>
      </dsp:txBody>
      <dsp:txXfrm>
        <a:off x="2353737" y="5114500"/>
        <a:ext cx="1440599" cy="720299"/>
      </dsp:txXfrm>
    </dsp:sp>
    <dsp:sp modelId="{730E4522-10E8-8746-B455-7CCF065EAF8D}">
      <dsp:nvSpPr>
        <dsp:cNvPr id="0" name=""/>
        <dsp:cNvSpPr/>
      </dsp:nvSpPr>
      <dsp:spPr>
        <a:xfrm>
          <a:off x="2353737" y="6137326"/>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System Under-Volt</a:t>
          </a:r>
          <a:endParaRPr lang="en-US" sz="1600" kern="1200" dirty="0"/>
        </a:p>
      </dsp:txBody>
      <dsp:txXfrm>
        <a:off x="2353737" y="6137326"/>
        <a:ext cx="1440599" cy="720299"/>
      </dsp:txXfrm>
    </dsp:sp>
    <dsp:sp modelId="{D9117479-A127-5B4F-BC24-782E0494085D}">
      <dsp:nvSpPr>
        <dsp:cNvPr id="0" name=""/>
        <dsp:cNvSpPr/>
      </dsp:nvSpPr>
      <dsp:spPr>
        <a:xfrm>
          <a:off x="3736713" y="1023199"/>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Display Changes</a:t>
          </a:r>
          <a:endParaRPr lang="en-US" sz="1600" kern="1200" dirty="0"/>
        </a:p>
      </dsp:txBody>
      <dsp:txXfrm>
        <a:off x="3736713" y="1023199"/>
        <a:ext cx="1440599" cy="720299"/>
      </dsp:txXfrm>
    </dsp:sp>
    <dsp:sp modelId="{64DBA1E7-5F25-704A-92D8-8882562CF72B}">
      <dsp:nvSpPr>
        <dsp:cNvPr id="0" name=""/>
        <dsp:cNvSpPr/>
      </dsp:nvSpPr>
      <dsp:spPr>
        <a:xfrm>
          <a:off x="4096862" y="2046024"/>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Alter 12 segment display pattern</a:t>
          </a:r>
          <a:endParaRPr lang="en-US" sz="1600" kern="1200" dirty="0"/>
        </a:p>
      </dsp:txBody>
      <dsp:txXfrm>
        <a:off x="4096862" y="2046024"/>
        <a:ext cx="1440599" cy="720299"/>
      </dsp:txXfrm>
    </dsp:sp>
    <dsp:sp modelId="{3A8CEC86-04D2-FC4F-89EE-CF475CE366BE}">
      <dsp:nvSpPr>
        <dsp:cNvPr id="0" name=""/>
        <dsp:cNvSpPr/>
      </dsp:nvSpPr>
      <dsp:spPr>
        <a:xfrm>
          <a:off x="4096862" y="3068850"/>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Turn alarm LED on/off</a:t>
          </a:r>
          <a:endParaRPr lang="en-US" sz="1600" kern="1200" dirty="0"/>
        </a:p>
      </dsp:txBody>
      <dsp:txXfrm>
        <a:off x="4096862" y="3068850"/>
        <a:ext cx="1440599" cy="720299"/>
      </dsp:txXfrm>
    </dsp:sp>
    <dsp:sp modelId="{F683E72E-5835-9E4E-856B-13BD3567FEA4}">
      <dsp:nvSpPr>
        <dsp:cNvPr id="0" name=""/>
        <dsp:cNvSpPr/>
      </dsp:nvSpPr>
      <dsp:spPr>
        <a:xfrm>
          <a:off x="5479837" y="1023199"/>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Cause of State Changes</a:t>
          </a:r>
          <a:endParaRPr lang="en-US" sz="1600" kern="1200" dirty="0"/>
        </a:p>
      </dsp:txBody>
      <dsp:txXfrm>
        <a:off x="5479837" y="1023199"/>
        <a:ext cx="1440599" cy="720299"/>
      </dsp:txXfrm>
    </dsp:sp>
    <dsp:sp modelId="{986ACA25-67B4-5E40-A41F-18EF4C06502D}">
      <dsp:nvSpPr>
        <dsp:cNvPr id="0" name=""/>
        <dsp:cNvSpPr/>
      </dsp:nvSpPr>
      <dsp:spPr>
        <a:xfrm>
          <a:off x="5839987" y="2046024"/>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 Control on different panel turned on.</a:t>
          </a:r>
        </a:p>
      </dsp:txBody>
      <dsp:txXfrm>
        <a:off x="5839987" y="2046024"/>
        <a:ext cx="1440599" cy="720299"/>
      </dsp:txXfrm>
    </dsp:sp>
    <dsp:sp modelId="{463A004C-7CD1-134B-AD47-148CD990D2DD}">
      <dsp:nvSpPr>
        <dsp:cNvPr id="0" name=""/>
        <dsp:cNvSpPr/>
      </dsp:nvSpPr>
      <dsp:spPr>
        <a:xfrm>
          <a:off x="5839987" y="3068850"/>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Ship Damaged</a:t>
          </a:r>
          <a:endParaRPr lang="en-US" sz="1600" kern="1200" dirty="0"/>
        </a:p>
      </dsp:txBody>
      <dsp:txXfrm>
        <a:off x="5839987" y="3068850"/>
        <a:ext cx="1440599" cy="720299"/>
      </dsp:txXfrm>
    </dsp:sp>
    <dsp:sp modelId="{AF15AA6C-A8D7-4547-877C-5F3F2A643435}">
      <dsp:nvSpPr>
        <dsp:cNvPr id="0" name=""/>
        <dsp:cNvSpPr/>
      </dsp:nvSpPr>
      <dsp:spPr>
        <a:xfrm>
          <a:off x="5839987" y="4091675"/>
          <a:ext cx="1440599" cy="72029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Scenario Activated </a:t>
          </a:r>
          <a:endParaRPr lang="en-US" sz="1600" kern="1200" dirty="0"/>
        </a:p>
      </dsp:txBody>
      <dsp:txXfrm>
        <a:off x="5839987" y="4091675"/>
        <a:ext cx="1440599" cy="7202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A789A-3085-494F-B9D7-7E3454856381}">
      <dsp:nvSpPr>
        <dsp:cNvPr id="0" name=""/>
        <dsp:cNvSpPr/>
      </dsp:nvSpPr>
      <dsp:spPr>
        <a:xfrm>
          <a:off x="7667754" y="2151519"/>
          <a:ext cx="266339" cy="3741675"/>
        </a:xfrm>
        <a:custGeom>
          <a:avLst/>
          <a:gdLst/>
          <a:ahLst/>
          <a:cxnLst/>
          <a:rect l="0" t="0" r="0" b="0"/>
          <a:pathLst>
            <a:path>
              <a:moveTo>
                <a:pt x="0" y="0"/>
              </a:moveTo>
              <a:lnTo>
                <a:pt x="0" y="3741675"/>
              </a:lnTo>
              <a:lnTo>
                <a:pt x="266339" y="374167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6DF895-BD36-5942-A2E0-41E75C5A07ED}">
      <dsp:nvSpPr>
        <dsp:cNvPr id="0" name=""/>
        <dsp:cNvSpPr/>
      </dsp:nvSpPr>
      <dsp:spPr>
        <a:xfrm>
          <a:off x="7667754"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F695469-230D-1542-90AB-572F3FD0CE16}">
      <dsp:nvSpPr>
        <dsp:cNvPr id="0" name=""/>
        <dsp:cNvSpPr/>
      </dsp:nvSpPr>
      <dsp:spPr>
        <a:xfrm>
          <a:off x="7667754"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A2350F-7848-AC48-B8AB-A3EE563198BF}">
      <dsp:nvSpPr>
        <dsp:cNvPr id="0" name=""/>
        <dsp:cNvSpPr/>
      </dsp:nvSpPr>
      <dsp:spPr>
        <a:xfrm>
          <a:off x="5155287" y="890847"/>
          <a:ext cx="3222704" cy="372874"/>
        </a:xfrm>
        <a:custGeom>
          <a:avLst/>
          <a:gdLst/>
          <a:ahLst/>
          <a:cxnLst/>
          <a:rect l="0" t="0" r="0" b="0"/>
          <a:pathLst>
            <a:path>
              <a:moveTo>
                <a:pt x="0" y="0"/>
              </a:moveTo>
              <a:lnTo>
                <a:pt x="0" y="186437"/>
              </a:lnTo>
              <a:lnTo>
                <a:pt x="3222704" y="186437"/>
              </a:lnTo>
              <a:lnTo>
                <a:pt x="3222704"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6E2BF90-B8A6-6E45-BF3C-C553ADD34258}">
      <dsp:nvSpPr>
        <dsp:cNvPr id="0" name=""/>
        <dsp:cNvSpPr/>
      </dsp:nvSpPr>
      <dsp:spPr>
        <a:xfrm>
          <a:off x="5519284"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8EB4E3-D795-A34C-B4E0-0803993307FB}">
      <dsp:nvSpPr>
        <dsp:cNvPr id="0" name=""/>
        <dsp:cNvSpPr/>
      </dsp:nvSpPr>
      <dsp:spPr>
        <a:xfrm>
          <a:off x="5155287" y="890847"/>
          <a:ext cx="1074234" cy="372874"/>
        </a:xfrm>
        <a:custGeom>
          <a:avLst/>
          <a:gdLst/>
          <a:ahLst/>
          <a:cxnLst/>
          <a:rect l="0" t="0" r="0" b="0"/>
          <a:pathLst>
            <a:path>
              <a:moveTo>
                <a:pt x="0" y="0"/>
              </a:moveTo>
              <a:lnTo>
                <a:pt x="0" y="186437"/>
              </a:lnTo>
              <a:lnTo>
                <a:pt x="1074234" y="186437"/>
              </a:lnTo>
              <a:lnTo>
                <a:pt x="1074234"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D6404F-C9D2-2046-AE72-4389C05929DD}">
      <dsp:nvSpPr>
        <dsp:cNvPr id="0" name=""/>
        <dsp:cNvSpPr/>
      </dsp:nvSpPr>
      <dsp:spPr>
        <a:xfrm>
          <a:off x="3370815" y="2151519"/>
          <a:ext cx="266339" cy="3422298"/>
        </a:xfrm>
        <a:custGeom>
          <a:avLst/>
          <a:gdLst/>
          <a:ahLst/>
          <a:cxnLst/>
          <a:rect l="0" t="0" r="0" b="0"/>
          <a:pathLst>
            <a:path>
              <a:moveTo>
                <a:pt x="0" y="0"/>
              </a:moveTo>
              <a:lnTo>
                <a:pt x="0" y="3422298"/>
              </a:lnTo>
              <a:lnTo>
                <a:pt x="266339" y="342229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02B0E2-4074-2445-9934-B707A0395CB3}">
      <dsp:nvSpPr>
        <dsp:cNvPr id="0" name=""/>
        <dsp:cNvSpPr/>
      </dsp:nvSpPr>
      <dsp:spPr>
        <a:xfrm>
          <a:off x="3370815"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79EF5D5-0AE9-B846-986A-4054C81D058B}">
      <dsp:nvSpPr>
        <dsp:cNvPr id="0" name=""/>
        <dsp:cNvSpPr/>
      </dsp:nvSpPr>
      <dsp:spPr>
        <a:xfrm>
          <a:off x="3370815"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8CA2C34-081E-3C45-9B73-4DD24F292F9D}">
      <dsp:nvSpPr>
        <dsp:cNvPr id="0" name=""/>
        <dsp:cNvSpPr/>
      </dsp:nvSpPr>
      <dsp:spPr>
        <a:xfrm>
          <a:off x="4081053" y="890847"/>
          <a:ext cx="1074234" cy="372874"/>
        </a:xfrm>
        <a:custGeom>
          <a:avLst/>
          <a:gdLst/>
          <a:ahLst/>
          <a:cxnLst/>
          <a:rect l="0" t="0" r="0" b="0"/>
          <a:pathLst>
            <a:path>
              <a:moveTo>
                <a:pt x="1074234" y="0"/>
              </a:moveTo>
              <a:lnTo>
                <a:pt x="1074234" y="186437"/>
              </a:lnTo>
              <a:lnTo>
                <a:pt x="0" y="186437"/>
              </a:lnTo>
              <a:lnTo>
                <a:pt x="0"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4DE4DA-8AB3-5649-B9F8-C4674A500A47}">
      <dsp:nvSpPr>
        <dsp:cNvPr id="0" name=""/>
        <dsp:cNvSpPr/>
      </dsp:nvSpPr>
      <dsp:spPr>
        <a:xfrm>
          <a:off x="1222345"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ED0A1C3-F8B0-F547-BD68-DAEF58B893F7}">
      <dsp:nvSpPr>
        <dsp:cNvPr id="0" name=""/>
        <dsp:cNvSpPr/>
      </dsp:nvSpPr>
      <dsp:spPr>
        <a:xfrm>
          <a:off x="1222345"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004DDA-6060-234C-8DA6-68CA37B89623}">
      <dsp:nvSpPr>
        <dsp:cNvPr id="0" name=""/>
        <dsp:cNvSpPr/>
      </dsp:nvSpPr>
      <dsp:spPr>
        <a:xfrm>
          <a:off x="1932583" y="890847"/>
          <a:ext cx="3222704" cy="372874"/>
        </a:xfrm>
        <a:custGeom>
          <a:avLst/>
          <a:gdLst/>
          <a:ahLst/>
          <a:cxnLst/>
          <a:rect l="0" t="0" r="0" b="0"/>
          <a:pathLst>
            <a:path>
              <a:moveTo>
                <a:pt x="3222704" y="0"/>
              </a:moveTo>
              <a:lnTo>
                <a:pt x="3222704" y="186437"/>
              </a:lnTo>
              <a:lnTo>
                <a:pt x="0" y="186437"/>
              </a:lnTo>
              <a:lnTo>
                <a:pt x="0"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AFA2D5-D584-0141-BF92-5281D46B9030}">
      <dsp:nvSpPr>
        <dsp:cNvPr id="0" name=""/>
        <dsp:cNvSpPr/>
      </dsp:nvSpPr>
      <dsp:spPr>
        <a:xfrm>
          <a:off x="4267490" y="3049"/>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Physical Output</a:t>
          </a:r>
          <a:endParaRPr lang="en-US" sz="1600" kern="1200" dirty="0"/>
        </a:p>
      </dsp:txBody>
      <dsp:txXfrm>
        <a:off x="4267490" y="3049"/>
        <a:ext cx="1775594" cy="887797"/>
      </dsp:txXfrm>
    </dsp:sp>
    <dsp:sp modelId="{FE2A356A-92E4-8B4C-B0E4-7616B684692B}">
      <dsp:nvSpPr>
        <dsp:cNvPr id="0" name=""/>
        <dsp:cNvSpPr/>
      </dsp:nvSpPr>
      <dsp:spPr>
        <a:xfrm>
          <a:off x="1044786"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Alarms</a:t>
          </a:r>
          <a:endParaRPr lang="en-US" sz="1600" kern="1200" dirty="0"/>
        </a:p>
      </dsp:txBody>
      <dsp:txXfrm>
        <a:off x="1044786" y="1263721"/>
        <a:ext cx="1775594" cy="887797"/>
      </dsp:txXfrm>
    </dsp:sp>
    <dsp:sp modelId="{7F30D531-1252-D741-952D-41A3D7D96A97}">
      <dsp:nvSpPr>
        <dsp:cNvPr id="0" name=""/>
        <dsp:cNvSpPr/>
      </dsp:nvSpPr>
      <dsp:spPr>
        <a:xfrm>
          <a:off x="1488684"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Indicator Light is turned on for each alarm type</a:t>
          </a:r>
          <a:endParaRPr lang="en-US" sz="1600" kern="1200" dirty="0"/>
        </a:p>
      </dsp:txBody>
      <dsp:txXfrm>
        <a:off x="1488684" y="2524394"/>
        <a:ext cx="1775594" cy="887797"/>
      </dsp:txXfrm>
    </dsp:sp>
    <dsp:sp modelId="{18210D9A-9D1C-5945-8D3F-4FAD9BF5C218}">
      <dsp:nvSpPr>
        <dsp:cNvPr id="0" name=""/>
        <dsp:cNvSpPr/>
      </dsp:nvSpPr>
      <dsp:spPr>
        <a:xfrm>
          <a:off x="1488684"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Indicates a problem to be solved</a:t>
          </a:r>
          <a:endParaRPr lang="en-US" sz="1600" kern="1200" dirty="0"/>
        </a:p>
      </dsp:txBody>
      <dsp:txXfrm>
        <a:off x="1488684" y="3785066"/>
        <a:ext cx="1775594" cy="887797"/>
      </dsp:txXfrm>
    </dsp:sp>
    <dsp:sp modelId="{7B63ECFD-B35E-B344-A068-03FF1D3547D1}">
      <dsp:nvSpPr>
        <dsp:cNvPr id="0" name=""/>
        <dsp:cNvSpPr/>
      </dsp:nvSpPr>
      <dsp:spPr>
        <a:xfrm>
          <a:off x="3193255"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12 Segment Displays</a:t>
          </a:r>
          <a:endParaRPr lang="en-US" sz="1600" kern="1200" dirty="0"/>
        </a:p>
      </dsp:txBody>
      <dsp:txXfrm>
        <a:off x="3193255" y="1263721"/>
        <a:ext cx="1775594" cy="887797"/>
      </dsp:txXfrm>
    </dsp:sp>
    <dsp:sp modelId="{83CE88B8-9C68-124A-9CE3-341DCB3DB8DE}">
      <dsp:nvSpPr>
        <dsp:cNvPr id="0" name=""/>
        <dsp:cNvSpPr/>
      </dsp:nvSpPr>
      <dsp:spPr>
        <a:xfrm>
          <a:off x="3637154"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Displays for Main power, Bus A, Bus B</a:t>
          </a:r>
          <a:endParaRPr lang="en-US" sz="1600" kern="1200" dirty="0"/>
        </a:p>
      </dsp:txBody>
      <dsp:txXfrm>
        <a:off x="3637154" y="2524394"/>
        <a:ext cx="1775594" cy="887797"/>
      </dsp:txXfrm>
    </dsp:sp>
    <dsp:sp modelId="{9680D2E3-2EAA-2A4F-961B-8687C6E9ED4C}">
      <dsp:nvSpPr>
        <dsp:cNvPr id="0" name=""/>
        <dsp:cNvSpPr/>
      </dsp:nvSpPr>
      <dsp:spPr>
        <a:xfrm>
          <a:off x="3637154"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Depleting a bus of all power triggers Alarm State</a:t>
          </a:r>
          <a:endParaRPr lang="en-US" sz="1600" kern="1200" dirty="0"/>
        </a:p>
      </dsp:txBody>
      <dsp:txXfrm>
        <a:off x="3637154" y="3785066"/>
        <a:ext cx="1775594" cy="887797"/>
      </dsp:txXfrm>
    </dsp:sp>
    <dsp:sp modelId="{DE6D05EF-12D8-4A40-91CD-4472009EA10D}">
      <dsp:nvSpPr>
        <dsp:cNvPr id="0" name=""/>
        <dsp:cNvSpPr/>
      </dsp:nvSpPr>
      <dsp:spPr>
        <a:xfrm>
          <a:off x="3637154" y="5045738"/>
          <a:ext cx="1775594" cy="10561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If Main Power is depleted ship stops functioning, ends play.</a:t>
          </a:r>
          <a:endParaRPr lang="en-US" sz="1600" kern="1200" dirty="0"/>
        </a:p>
      </dsp:txBody>
      <dsp:txXfrm>
        <a:off x="3637154" y="5045738"/>
        <a:ext cx="1775594" cy="1056159"/>
      </dsp:txXfrm>
    </dsp:sp>
    <dsp:sp modelId="{3ABF5C5D-37C7-4449-9E5B-93841F42E383}">
      <dsp:nvSpPr>
        <dsp:cNvPr id="0" name=""/>
        <dsp:cNvSpPr/>
      </dsp:nvSpPr>
      <dsp:spPr>
        <a:xfrm>
          <a:off x="5341725"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Indicator LEDs</a:t>
          </a:r>
          <a:endParaRPr lang="en-US" sz="1600" kern="1200" dirty="0"/>
        </a:p>
      </dsp:txBody>
      <dsp:txXfrm>
        <a:off x="5341725" y="1263721"/>
        <a:ext cx="1775594" cy="887797"/>
      </dsp:txXfrm>
    </dsp:sp>
    <dsp:sp modelId="{79D9775B-2FA2-F04A-998F-912276E48DAC}">
      <dsp:nvSpPr>
        <dsp:cNvPr id="0" name=""/>
        <dsp:cNvSpPr/>
      </dsp:nvSpPr>
      <dsp:spPr>
        <a:xfrm>
          <a:off x="5785623"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Indicate status of switches (on/off)</a:t>
          </a:r>
          <a:endParaRPr lang="en-US" sz="1600" kern="1200" dirty="0"/>
        </a:p>
      </dsp:txBody>
      <dsp:txXfrm>
        <a:off x="5785623" y="2524394"/>
        <a:ext cx="1775594" cy="887797"/>
      </dsp:txXfrm>
    </dsp:sp>
    <dsp:sp modelId="{59D9A4AD-9580-CE43-9B9D-6CD0E1CB9F2D}">
      <dsp:nvSpPr>
        <dsp:cNvPr id="0" name=""/>
        <dsp:cNvSpPr/>
      </dsp:nvSpPr>
      <dsp:spPr>
        <a:xfrm>
          <a:off x="7490194"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Alarm buzzer</a:t>
          </a:r>
          <a:endParaRPr lang="en-US" sz="1600" kern="1200" dirty="0"/>
        </a:p>
      </dsp:txBody>
      <dsp:txXfrm>
        <a:off x="7490194" y="1263721"/>
        <a:ext cx="1775594" cy="887797"/>
      </dsp:txXfrm>
    </dsp:sp>
    <dsp:sp modelId="{A7C031BD-C2E8-754A-BF3B-53ADD7A6CC26}">
      <dsp:nvSpPr>
        <dsp:cNvPr id="0" name=""/>
        <dsp:cNvSpPr/>
      </dsp:nvSpPr>
      <dsp:spPr>
        <a:xfrm>
          <a:off x="7934093"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Used for Master Alarm and alarm states</a:t>
          </a:r>
          <a:endParaRPr lang="en-US" sz="1600" kern="1200" dirty="0"/>
        </a:p>
      </dsp:txBody>
      <dsp:txXfrm>
        <a:off x="7934093" y="2524394"/>
        <a:ext cx="1775594" cy="887797"/>
      </dsp:txXfrm>
    </dsp:sp>
    <dsp:sp modelId="{22907E90-06D4-8448-AF8F-1938E3EC0AA8}">
      <dsp:nvSpPr>
        <dsp:cNvPr id="0" name=""/>
        <dsp:cNvSpPr/>
      </dsp:nvSpPr>
      <dsp:spPr>
        <a:xfrm>
          <a:off x="7934093"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Deactivated after 6 seconds except Master Alarm.</a:t>
          </a:r>
          <a:endParaRPr lang="en-US" sz="1600" kern="1200" dirty="0"/>
        </a:p>
      </dsp:txBody>
      <dsp:txXfrm>
        <a:off x="7934093" y="3785066"/>
        <a:ext cx="1775594" cy="887797"/>
      </dsp:txXfrm>
    </dsp:sp>
    <dsp:sp modelId="{EE412DC0-4F2B-7C40-8A01-0851B1F2AB92}">
      <dsp:nvSpPr>
        <dsp:cNvPr id="0" name=""/>
        <dsp:cNvSpPr/>
      </dsp:nvSpPr>
      <dsp:spPr>
        <a:xfrm>
          <a:off x="7934093" y="5045738"/>
          <a:ext cx="1916754" cy="169491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Master Alarm requires an input command to deactivate. (A set switch must be changed depending on what caused alarm)</a:t>
          </a:r>
          <a:endParaRPr lang="en-US" sz="1600" kern="1200" dirty="0"/>
        </a:p>
      </dsp:txBody>
      <dsp:txXfrm>
        <a:off x="7934093" y="5045738"/>
        <a:ext cx="1916754" cy="16949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6C7E4-2DD4-4240-8C58-99B885827D27}">
      <dsp:nvSpPr>
        <dsp:cNvPr id="0" name=""/>
        <dsp:cNvSpPr/>
      </dsp:nvSpPr>
      <dsp:spPr>
        <a:xfrm>
          <a:off x="3802422" y="571219"/>
          <a:ext cx="119415" cy="523155"/>
        </a:xfrm>
        <a:custGeom>
          <a:avLst/>
          <a:gdLst/>
          <a:ahLst/>
          <a:cxnLst/>
          <a:rect l="0" t="0" r="0" b="0"/>
          <a:pathLst>
            <a:path>
              <a:moveTo>
                <a:pt x="119415" y="0"/>
              </a:moveTo>
              <a:lnTo>
                <a:pt x="119415" y="523155"/>
              </a:lnTo>
              <a:lnTo>
                <a:pt x="0" y="52315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58158C1-334D-F549-BF8E-3E134E8DD6C4}">
      <dsp:nvSpPr>
        <dsp:cNvPr id="0" name=""/>
        <dsp:cNvSpPr/>
      </dsp:nvSpPr>
      <dsp:spPr>
        <a:xfrm>
          <a:off x="5531110" y="2186177"/>
          <a:ext cx="170594" cy="1330635"/>
        </a:xfrm>
        <a:custGeom>
          <a:avLst/>
          <a:gdLst/>
          <a:ahLst/>
          <a:cxnLst/>
          <a:rect l="0" t="0" r="0" b="0"/>
          <a:pathLst>
            <a:path>
              <a:moveTo>
                <a:pt x="0" y="0"/>
              </a:moveTo>
              <a:lnTo>
                <a:pt x="0" y="1330635"/>
              </a:lnTo>
              <a:lnTo>
                <a:pt x="170594" y="13306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C4CA831-B633-8041-8433-322E35C62803}">
      <dsp:nvSpPr>
        <dsp:cNvPr id="0" name=""/>
        <dsp:cNvSpPr/>
      </dsp:nvSpPr>
      <dsp:spPr>
        <a:xfrm>
          <a:off x="5531110" y="2186177"/>
          <a:ext cx="170594" cy="523155"/>
        </a:xfrm>
        <a:custGeom>
          <a:avLst/>
          <a:gdLst/>
          <a:ahLst/>
          <a:cxnLst/>
          <a:rect l="0" t="0" r="0" b="0"/>
          <a:pathLst>
            <a:path>
              <a:moveTo>
                <a:pt x="0" y="0"/>
              </a:moveTo>
              <a:lnTo>
                <a:pt x="0" y="523155"/>
              </a:lnTo>
              <a:lnTo>
                <a:pt x="170594" y="52315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CD014EB-B9ED-0442-9434-7E3C0CED7F0D}">
      <dsp:nvSpPr>
        <dsp:cNvPr id="0" name=""/>
        <dsp:cNvSpPr/>
      </dsp:nvSpPr>
      <dsp:spPr>
        <a:xfrm>
          <a:off x="3921838" y="571219"/>
          <a:ext cx="2064190" cy="1046311"/>
        </a:xfrm>
        <a:custGeom>
          <a:avLst/>
          <a:gdLst/>
          <a:ahLst/>
          <a:cxnLst/>
          <a:rect l="0" t="0" r="0" b="0"/>
          <a:pathLst>
            <a:path>
              <a:moveTo>
                <a:pt x="0" y="0"/>
              </a:moveTo>
              <a:lnTo>
                <a:pt x="0" y="926895"/>
              </a:lnTo>
              <a:lnTo>
                <a:pt x="2064190" y="926895"/>
              </a:lnTo>
              <a:lnTo>
                <a:pt x="2064190" y="104631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9698D32-6A14-9F40-AF58-024BAD7569B0}">
      <dsp:nvSpPr>
        <dsp:cNvPr id="0" name=""/>
        <dsp:cNvSpPr/>
      </dsp:nvSpPr>
      <dsp:spPr>
        <a:xfrm>
          <a:off x="4154983" y="2186177"/>
          <a:ext cx="170594" cy="2138114"/>
        </a:xfrm>
        <a:custGeom>
          <a:avLst/>
          <a:gdLst/>
          <a:ahLst/>
          <a:cxnLst/>
          <a:rect l="0" t="0" r="0" b="0"/>
          <a:pathLst>
            <a:path>
              <a:moveTo>
                <a:pt x="0" y="0"/>
              </a:moveTo>
              <a:lnTo>
                <a:pt x="0" y="2138114"/>
              </a:lnTo>
              <a:lnTo>
                <a:pt x="170594" y="21381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E104D17-9F55-4146-8D59-70A79A946473}">
      <dsp:nvSpPr>
        <dsp:cNvPr id="0" name=""/>
        <dsp:cNvSpPr/>
      </dsp:nvSpPr>
      <dsp:spPr>
        <a:xfrm>
          <a:off x="4154983" y="2186177"/>
          <a:ext cx="170594" cy="1330635"/>
        </a:xfrm>
        <a:custGeom>
          <a:avLst/>
          <a:gdLst/>
          <a:ahLst/>
          <a:cxnLst/>
          <a:rect l="0" t="0" r="0" b="0"/>
          <a:pathLst>
            <a:path>
              <a:moveTo>
                <a:pt x="0" y="0"/>
              </a:moveTo>
              <a:lnTo>
                <a:pt x="0" y="1330635"/>
              </a:lnTo>
              <a:lnTo>
                <a:pt x="170594" y="13306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61F7D3-35DD-8340-A35D-EF3FA8FCA99C}">
      <dsp:nvSpPr>
        <dsp:cNvPr id="0" name=""/>
        <dsp:cNvSpPr/>
      </dsp:nvSpPr>
      <dsp:spPr>
        <a:xfrm>
          <a:off x="4154983" y="2186177"/>
          <a:ext cx="170594" cy="523155"/>
        </a:xfrm>
        <a:custGeom>
          <a:avLst/>
          <a:gdLst/>
          <a:ahLst/>
          <a:cxnLst/>
          <a:rect l="0" t="0" r="0" b="0"/>
          <a:pathLst>
            <a:path>
              <a:moveTo>
                <a:pt x="0" y="0"/>
              </a:moveTo>
              <a:lnTo>
                <a:pt x="0" y="523155"/>
              </a:lnTo>
              <a:lnTo>
                <a:pt x="170594" y="52315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78167DA-B458-8846-AF2F-7A377A45A644}">
      <dsp:nvSpPr>
        <dsp:cNvPr id="0" name=""/>
        <dsp:cNvSpPr/>
      </dsp:nvSpPr>
      <dsp:spPr>
        <a:xfrm>
          <a:off x="3921838" y="571219"/>
          <a:ext cx="688063" cy="1046311"/>
        </a:xfrm>
        <a:custGeom>
          <a:avLst/>
          <a:gdLst/>
          <a:ahLst/>
          <a:cxnLst/>
          <a:rect l="0" t="0" r="0" b="0"/>
          <a:pathLst>
            <a:path>
              <a:moveTo>
                <a:pt x="0" y="0"/>
              </a:moveTo>
              <a:lnTo>
                <a:pt x="0" y="926895"/>
              </a:lnTo>
              <a:lnTo>
                <a:pt x="688063" y="926895"/>
              </a:lnTo>
              <a:lnTo>
                <a:pt x="688063" y="104631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5CFFFC9-A3C0-4E45-A18F-A637A41582F5}">
      <dsp:nvSpPr>
        <dsp:cNvPr id="0" name=""/>
        <dsp:cNvSpPr/>
      </dsp:nvSpPr>
      <dsp:spPr>
        <a:xfrm>
          <a:off x="2778856" y="2186177"/>
          <a:ext cx="170594" cy="2870919"/>
        </a:xfrm>
        <a:custGeom>
          <a:avLst/>
          <a:gdLst/>
          <a:ahLst/>
          <a:cxnLst/>
          <a:rect l="0" t="0" r="0" b="0"/>
          <a:pathLst>
            <a:path>
              <a:moveTo>
                <a:pt x="0" y="0"/>
              </a:moveTo>
              <a:lnTo>
                <a:pt x="0" y="2870919"/>
              </a:lnTo>
              <a:lnTo>
                <a:pt x="170594" y="287091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94C1A45-F661-374F-86B9-DF5CD1B64555}">
      <dsp:nvSpPr>
        <dsp:cNvPr id="0" name=""/>
        <dsp:cNvSpPr/>
      </dsp:nvSpPr>
      <dsp:spPr>
        <a:xfrm>
          <a:off x="2778856" y="2186177"/>
          <a:ext cx="170594" cy="2138114"/>
        </a:xfrm>
        <a:custGeom>
          <a:avLst/>
          <a:gdLst/>
          <a:ahLst/>
          <a:cxnLst/>
          <a:rect l="0" t="0" r="0" b="0"/>
          <a:pathLst>
            <a:path>
              <a:moveTo>
                <a:pt x="0" y="0"/>
              </a:moveTo>
              <a:lnTo>
                <a:pt x="0" y="2138114"/>
              </a:lnTo>
              <a:lnTo>
                <a:pt x="170594" y="2138114"/>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9F8849-F5E8-8942-A346-ED8686400504}">
      <dsp:nvSpPr>
        <dsp:cNvPr id="0" name=""/>
        <dsp:cNvSpPr/>
      </dsp:nvSpPr>
      <dsp:spPr>
        <a:xfrm>
          <a:off x="2778856" y="2186177"/>
          <a:ext cx="170594" cy="1330635"/>
        </a:xfrm>
        <a:custGeom>
          <a:avLst/>
          <a:gdLst/>
          <a:ahLst/>
          <a:cxnLst/>
          <a:rect l="0" t="0" r="0" b="0"/>
          <a:pathLst>
            <a:path>
              <a:moveTo>
                <a:pt x="0" y="0"/>
              </a:moveTo>
              <a:lnTo>
                <a:pt x="0" y="1330635"/>
              </a:lnTo>
              <a:lnTo>
                <a:pt x="170594" y="13306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6F833A-EE19-BD48-99CE-F3AD68E8A906}">
      <dsp:nvSpPr>
        <dsp:cNvPr id="0" name=""/>
        <dsp:cNvSpPr/>
      </dsp:nvSpPr>
      <dsp:spPr>
        <a:xfrm>
          <a:off x="2778856" y="2186177"/>
          <a:ext cx="170594" cy="523155"/>
        </a:xfrm>
        <a:custGeom>
          <a:avLst/>
          <a:gdLst/>
          <a:ahLst/>
          <a:cxnLst/>
          <a:rect l="0" t="0" r="0" b="0"/>
          <a:pathLst>
            <a:path>
              <a:moveTo>
                <a:pt x="0" y="0"/>
              </a:moveTo>
              <a:lnTo>
                <a:pt x="0" y="523155"/>
              </a:lnTo>
              <a:lnTo>
                <a:pt x="170594" y="52315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064FD8A-C953-E844-B9FB-862B5E076811}">
      <dsp:nvSpPr>
        <dsp:cNvPr id="0" name=""/>
        <dsp:cNvSpPr/>
      </dsp:nvSpPr>
      <dsp:spPr>
        <a:xfrm>
          <a:off x="3233774" y="571219"/>
          <a:ext cx="688063" cy="1046311"/>
        </a:xfrm>
        <a:custGeom>
          <a:avLst/>
          <a:gdLst/>
          <a:ahLst/>
          <a:cxnLst/>
          <a:rect l="0" t="0" r="0" b="0"/>
          <a:pathLst>
            <a:path>
              <a:moveTo>
                <a:pt x="688063" y="0"/>
              </a:moveTo>
              <a:lnTo>
                <a:pt x="688063" y="926895"/>
              </a:lnTo>
              <a:lnTo>
                <a:pt x="0" y="926895"/>
              </a:lnTo>
              <a:lnTo>
                <a:pt x="0" y="104631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16BD31-F831-3F44-B0B4-2FF4603E74AB}">
      <dsp:nvSpPr>
        <dsp:cNvPr id="0" name=""/>
        <dsp:cNvSpPr/>
      </dsp:nvSpPr>
      <dsp:spPr>
        <a:xfrm>
          <a:off x="1402729" y="2186177"/>
          <a:ext cx="170594" cy="1330635"/>
        </a:xfrm>
        <a:custGeom>
          <a:avLst/>
          <a:gdLst/>
          <a:ahLst/>
          <a:cxnLst/>
          <a:rect l="0" t="0" r="0" b="0"/>
          <a:pathLst>
            <a:path>
              <a:moveTo>
                <a:pt x="0" y="0"/>
              </a:moveTo>
              <a:lnTo>
                <a:pt x="0" y="1330635"/>
              </a:lnTo>
              <a:lnTo>
                <a:pt x="170594" y="133063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6A1A2F-5DEB-A149-9FD0-49DF25D1B8B5}">
      <dsp:nvSpPr>
        <dsp:cNvPr id="0" name=""/>
        <dsp:cNvSpPr/>
      </dsp:nvSpPr>
      <dsp:spPr>
        <a:xfrm>
          <a:off x="1402729" y="2186177"/>
          <a:ext cx="170594" cy="523155"/>
        </a:xfrm>
        <a:custGeom>
          <a:avLst/>
          <a:gdLst/>
          <a:ahLst/>
          <a:cxnLst/>
          <a:rect l="0" t="0" r="0" b="0"/>
          <a:pathLst>
            <a:path>
              <a:moveTo>
                <a:pt x="0" y="0"/>
              </a:moveTo>
              <a:lnTo>
                <a:pt x="0" y="523155"/>
              </a:lnTo>
              <a:lnTo>
                <a:pt x="170594" y="52315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6C6FEEF-8420-724E-9D9A-74C662EDCF60}">
      <dsp:nvSpPr>
        <dsp:cNvPr id="0" name=""/>
        <dsp:cNvSpPr/>
      </dsp:nvSpPr>
      <dsp:spPr>
        <a:xfrm>
          <a:off x="1857647" y="571219"/>
          <a:ext cx="2064190" cy="1046311"/>
        </a:xfrm>
        <a:custGeom>
          <a:avLst/>
          <a:gdLst/>
          <a:ahLst/>
          <a:cxnLst/>
          <a:rect l="0" t="0" r="0" b="0"/>
          <a:pathLst>
            <a:path>
              <a:moveTo>
                <a:pt x="2064190" y="0"/>
              </a:moveTo>
              <a:lnTo>
                <a:pt x="2064190" y="926895"/>
              </a:lnTo>
              <a:lnTo>
                <a:pt x="0" y="926895"/>
              </a:lnTo>
              <a:lnTo>
                <a:pt x="0" y="104631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39C7CB-4AA9-D54B-AC31-7E6B964C208D}">
      <dsp:nvSpPr>
        <dsp:cNvPr id="0" name=""/>
        <dsp:cNvSpPr/>
      </dsp:nvSpPr>
      <dsp:spPr>
        <a:xfrm>
          <a:off x="3353190" y="2571"/>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Nano Microcontroller 2 (Cryogenic Systems)</a:t>
          </a:r>
          <a:endParaRPr lang="en-US" sz="1000" kern="1200" dirty="0"/>
        </a:p>
      </dsp:txBody>
      <dsp:txXfrm>
        <a:off x="3353190" y="2571"/>
        <a:ext cx="1137294" cy="568647"/>
      </dsp:txXfrm>
    </dsp:sp>
    <dsp:sp modelId="{8F7B993B-F507-A94C-ADD9-458ABC305FDC}">
      <dsp:nvSpPr>
        <dsp:cNvPr id="0" name=""/>
        <dsp:cNvSpPr/>
      </dsp:nvSpPr>
      <dsp:spPr>
        <a:xfrm>
          <a:off x="1289000" y="1617530"/>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Input Controls</a:t>
          </a:r>
          <a:endParaRPr lang="en-US" sz="1000" kern="1200" dirty="0"/>
        </a:p>
      </dsp:txBody>
      <dsp:txXfrm>
        <a:off x="1289000" y="1617530"/>
        <a:ext cx="1137294" cy="568647"/>
      </dsp:txXfrm>
    </dsp:sp>
    <dsp:sp modelId="{927879E8-0263-3943-8AAB-BEC5F63B3279}">
      <dsp:nvSpPr>
        <dsp:cNvPr id="0" name=""/>
        <dsp:cNvSpPr/>
      </dsp:nvSpPr>
      <dsp:spPr>
        <a:xfrm>
          <a:off x="1573324" y="242500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Physical Switches</a:t>
          </a:r>
          <a:endParaRPr lang="en-US" sz="1000" kern="1200" dirty="0"/>
        </a:p>
      </dsp:txBody>
      <dsp:txXfrm>
        <a:off x="1573324" y="2425009"/>
        <a:ext cx="1137294" cy="568647"/>
      </dsp:txXfrm>
    </dsp:sp>
    <dsp:sp modelId="{E4B40A3F-ECA4-F646-B577-1AEC16C5E033}">
      <dsp:nvSpPr>
        <dsp:cNvPr id="0" name=""/>
        <dsp:cNvSpPr/>
      </dsp:nvSpPr>
      <dsp:spPr>
        <a:xfrm>
          <a:off x="1573324" y="323248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Data Packets</a:t>
          </a:r>
          <a:endParaRPr lang="en-US" sz="1000" kern="1200" dirty="0"/>
        </a:p>
      </dsp:txBody>
      <dsp:txXfrm>
        <a:off x="1573324" y="3232489"/>
        <a:ext cx="1137294" cy="568647"/>
      </dsp:txXfrm>
    </dsp:sp>
    <dsp:sp modelId="{CDF4A40A-D44C-174F-9A0A-6F3E1FB55888}">
      <dsp:nvSpPr>
        <dsp:cNvPr id="0" name=""/>
        <dsp:cNvSpPr/>
      </dsp:nvSpPr>
      <dsp:spPr>
        <a:xfrm>
          <a:off x="2665127" y="1617530"/>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Physical Output</a:t>
          </a:r>
          <a:endParaRPr lang="en-US" sz="1000" kern="1200" dirty="0"/>
        </a:p>
      </dsp:txBody>
      <dsp:txXfrm>
        <a:off x="2665127" y="1617530"/>
        <a:ext cx="1137294" cy="568647"/>
      </dsp:txXfrm>
    </dsp:sp>
    <dsp:sp modelId="{5B8DF5BD-57CA-E44E-949E-9A085D62A2D2}">
      <dsp:nvSpPr>
        <dsp:cNvPr id="0" name=""/>
        <dsp:cNvSpPr/>
      </dsp:nvSpPr>
      <dsp:spPr>
        <a:xfrm>
          <a:off x="2949450" y="242500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12 Segment LED bar graph</a:t>
          </a:r>
          <a:endParaRPr lang="en-US" sz="1000" kern="1200" dirty="0"/>
        </a:p>
      </dsp:txBody>
      <dsp:txXfrm>
        <a:off x="2949450" y="2425009"/>
        <a:ext cx="1137294" cy="568647"/>
      </dsp:txXfrm>
    </dsp:sp>
    <dsp:sp modelId="{55358FB8-F2F6-A74A-8C50-137E3F401C84}">
      <dsp:nvSpPr>
        <dsp:cNvPr id="0" name=""/>
        <dsp:cNvSpPr/>
      </dsp:nvSpPr>
      <dsp:spPr>
        <a:xfrm>
          <a:off x="2949450" y="323248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Display Indicator LEDs</a:t>
          </a:r>
          <a:endParaRPr lang="en-US" sz="1000" kern="1200" dirty="0"/>
        </a:p>
      </dsp:txBody>
      <dsp:txXfrm>
        <a:off x="2949450" y="3232489"/>
        <a:ext cx="1137294" cy="568647"/>
      </dsp:txXfrm>
    </dsp:sp>
    <dsp:sp modelId="{53D2CD83-59EB-7644-BC05-758DDD0B23A0}">
      <dsp:nvSpPr>
        <dsp:cNvPr id="0" name=""/>
        <dsp:cNvSpPr/>
      </dsp:nvSpPr>
      <dsp:spPr>
        <a:xfrm>
          <a:off x="2949450" y="4039968"/>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Alarm Indicator LEDs</a:t>
          </a:r>
          <a:endParaRPr lang="en-US" sz="1000" kern="1200" dirty="0"/>
        </a:p>
      </dsp:txBody>
      <dsp:txXfrm>
        <a:off x="2949450" y="4039968"/>
        <a:ext cx="1137294" cy="568647"/>
      </dsp:txXfrm>
    </dsp:sp>
    <dsp:sp modelId="{073AD5A7-89B4-5842-8015-BC3042BA3741}">
      <dsp:nvSpPr>
        <dsp:cNvPr id="0" name=""/>
        <dsp:cNvSpPr/>
      </dsp:nvSpPr>
      <dsp:spPr>
        <a:xfrm>
          <a:off x="2949450" y="4772773"/>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Alarm Sounds/buzzer</a:t>
          </a:r>
          <a:endParaRPr lang="en-US" sz="1000" kern="1200" dirty="0"/>
        </a:p>
      </dsp:txBody>
      <dsp:txXfrm>
        <a:off x="2949450" y="4772773"/>
        <a:ext cx="1137294" cy="568647"/>
      </dsp:txXfrm>
    </dsp:sp>
    <dsp:sp modelId="{1D881976-D735-C744-9365-15C038FAC237}">
      <dsp:nvSpPr>
        <dsp:cNvPr id="0" name=""/>
        <dsp:cNvSpPr/>
      </dsp:nvSpPr>
      <dsp:spPr>
        <a:xfrm>
          <a:off x="4041254" y="1617530"/>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Digital information</a:t>
          </a:r>
          <a:endParaRPr lang="en-US" sz="1000" kern="1200" dirty="0"/>
        </a:p>
      </dsp:txBody>
      <dsp:txXfrm>
        <a:off x="4041254" y="1617530"/>
        <a:ext cx="1137294" cy="568647"/>
      </dsp:txXfrm>
    </dsp:sp>
    <dsp:sp modelId="{D6603A01-3A04-0A4F-A83A-1AF7147A864A}">
      <dsp:nvSpPr>
        <dsp:cNvPr id="0" name=""/>
        <dsp:cNvSpPr/>
      </dsp:nvSpPr>
      <dsp:spPr>
        <a:xfrm>
          <a:off x="4325577" y="242500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Bar graph output Array 12 states (3 cycles)</a:t>
          </a:r>
          <a:endParaRPr lang="en-US" sz="1000" kern="1200" dirty="0"/>
        </a:p>
      </dsp:txBody>
      <dsp:txXfrm>
        <a:off x="4325577" y="2425009"/>
        <a:ext cx="1137294" cy="568647"/>
      </dsp:txXfrm>
    </dsp:sp>
    <dsp:sp modelId="{925839DB-2E2E-8D4D-9CAD-98C32DCDA643}">
      <dsp:nvSpPr>
        <dsp:cNvPr id="0" name=""/>
        <dsp:cNvSpPr/>
      </dsp:nvSpPr>
      <dsp:spPr>
        <a:xfrm>
          <a:off x="4325577" y="323248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Switch state variables</a:t>
          </a:r>
          <a:endParaRPr lang="en-US" sz="1000" kern="1200" dirty="0"/>
        </a:p>
      </dsp:txBody>
      <dsp:txXfrm>
        <a:off x="4325577" y="3232489"/>
        <a:ext cx="1137294" cy="568647"/>
      </dsp:txXfrm>
    </dsp:sp>
    <dsp:sp modelId="{4E0E84FF-E05D-6A49-80AC-EA0A19A2F861}">
      <dsp:nvSpPr>
        <dsp:cNvPr id="0" name=""/>
        <dsp:cNvSpPr/>
      </dsp:nvSpPr>
      <dsp:spPr>
        <a:xfrm>
          <a:off x="4325577" y="4039968"/>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(Mega) Data based system state changes</a:t>
          </a:r>
          <a:endParaRPr lang="en-US" sz="1000" kern="1200" dirty="0"/>
        </a:p>
      </dsp:txBody>
      <dsp:txXfrm>
        <a:off x="4325577" y="4039968"/>
        <a:ext cx="1137294" cy="568647"/>
      </dsp:txXfrm>
    </dsp:sp>
    <dsp:sp modelId="{65742573-7FE0-5F46-A40A-69F1C917011A}">
      <dsp:nvSpPr>
        <dsp:cNvPr id="0" name=""/>
        <dsp:cNvSpPr/>
      </dsp:nvSpPr>
      <dsp:spPr>
        <a:xfrm>
          <a:off x="5417380" y="1617530"/>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Possible State Changes</a:t>
          </a:r>
          <a:endParaRPr lang="en-US" sz="1000" kern="1200" dirty="0"/>
        </a:p>
      </dsp:txBody>
      <dsp:txXfrm>
        <a:off x="5417380" y="1617530"/>
        <a:ext cx="1137294" cy="568647"/>
      </dsp:txXfrm>
    </dsp:sp>
    <dsp:sp modelId="{DE8DAADA-910F-4447-8252-C428243EBE7A}">
      <dsp:nvSpPr>
        <dsp:cNvPr id="0" name=""/>
        <dsp:cNvSpPr/>
      </dsp:nvSpPr>
      <dsp:spPr>
        <a:xfrm>
          <a:off x="5701704" y="242500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change state of each bar graph individually</a:t>
          </a:r>
          <a:endParaRPr lang="en-US" sz="1000" kern="1200" dirty="0"/>
        </a:p>
      </dsp:txBody>
      <dsp:txXfrm>
        <a:off x="5701704" y="2425009"/>
        <a:ext cx="1137294" cy="568647"/>
      </dsp:txXfrm>
    </dsp:sp>
    <dsp:sp modelId="{9C5F7D3E-D8F8-7549-8203-1B5940A46BF1}">
      <dsp:nvSpPr>
        <dsp:cNvPr id="0" name=""/>
        <dsp:cNvSpPr/>
      </dsp:nvSpPr>
      <dsp:spPr>
        <a:xfrm>
          <a:off x="5701704" y="3232489"/>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alarm state</a:t>
          </a:r>
          <a:endParaRPr lang="en-US" sz="1000" kern="1200" dirty="0"/>
        </a:p>
      </dsp:txBody>
      <dsp:txXfrm>
        <a:off x="5701704" y="3232489"/>
        <a:ext cx="1137294" cy="568647"/>
      </dsp:txXfrm>
    </dsp:sp>
    <dsp:sp modelId="{CC96F74C-9432-C340-B65B-19906E0F21BA}">
      <dsp:nvSpPr>
        <dsp:cNvPr id="0" name=""/>
        <dsp:cNvSpPr/>
      </dsp:nvSpPr>
      <dsp:spPr>
        <a:xfrm>
          <a:off x="2665127" y="810050"/>
          <a:ext cx="1137294" cy="56864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Mega Input</a:t>
          </a:r>
          <a:endParaRPr lang="en-US" sz="1000" kern="1200" dirty="0"/>
        </a:p>
      </dsp:txBody>
      <dsp:txXfrm>
        <a:off x="2665127" y="810050"/>
        <a:ext cx="1137294" cy="5686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C76EC-F69D-7D48-8943-392EBE85B194}">
      <dsp:nvSpPr>
        <dsp:cNvPr id="0" name=""/>
        <dsp:cNvSpPr/>
      </dsp:nvSpPr>
      <dsp:spPr>
        <a:xfrm>
          <a:off x="9657099" y="1801699"/>
          <a:ext cx="223157" cy="3853181"/>
        </a:xfrm>
        <a:custGeom>
          <a:avLst/>
          <a:gdLst/>
          <a:ahLst/>
          <a:cxnLst/>
          <a:rect l="0" t="0" r="0" b="0"/>
          <a:pathLst>
            <a:path>
              <a:moveTo>
                <a:pt x="0" y="0"/>
              </a:moveTo>
              <a:lnTo>
                <a:pt x="0" y="3853181"/>
              </a:lnTo>
              <a:lnTo>
                <a:pt x="223157" y="38531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F3E4FE-E9DB-444E-A9B6-367A3F10D602}">
      <dsp:nvSpPr>
        <dsp:cNvPr id="0" name=""/>
        <dsp:cNvSpPr/>
      </dsp:nvSpPr>
      <dsp:spPr>
        <a:xfrm>
          <a:off x="9657099" y="1801699"/>
          <a:ext cx="223157" cy="2796903"/>
        </a:xfrm>
        <a:custGeom>
          <a:avLst/>
          <a:gdLst/>
          <a:ahLst/>
          <a:cxnLst/>
          <a:rect l="0" t="0" r="0" b="0"/>
          <a:pathLst>
            <a:path>
              <a:moveTo>
                <a:pt x="0" y="0"/>
              </a:moveTo>
              <a:lnTo>
                <a:pt x="0" y="2796903"/>
              </a:lnTo>
              <a:lnTo>
                <a:pt x="223157" y="279690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DE6F57-8FAD-F747-A5F8-0A0EEF3FCE3C}">
      <dsp:nvSpPr>
        <dsp:cNvPr id="0" name=""/>
        <dsp:cNvSpPr/>
      </dsp:nvSpPr>
      <dsp:spPr>
        <a:xfrm>
          <a:off x="9657099" y="1801699"/>
          <a:ext cx="223157" cy="1740626"/>
        </a:xfrm>
        <a:custGeom>
          <a:avLst/>
          <a:gdLst/>
          <a:ahLst/>
          <a:cxnLst/>
          <a:rect l="0" t="0" r="0" b="0"/>
          <a:pathLst>
            <a:path>
              <a:moveTo>
                <a:pt x="0" y="0"/>
              </a:moveTo>
              <a:lnTo>
                <a:pt x="0" y="1740626"/>
              </a:lnTo>
              <a:lnTo>
                <a:pt x="223157" y="17406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846E765-1346-C64C-8D7A-15E8846374EC}">
      <dsp:nvSpPr>
        <dsp:cNvPr id="0" name=""/>
        <dsp:cNvSpPr/>
      </dsp:nvSpPr>
      <dsp:spPr>
        <a:xfrm>
          <a:off x="9657099" y="1801699"/>
          <a:ext cx="223157" cy="684348"/>
        </a:xfrm>
        <a:custGeom>
          <a:avLst/>
          <a:gdLst/>
          <a:ahLst/>
          <a:cxnLst/>
          <a:rect l="0" t="0" r="0" b="0"/>
          <a:pathLst>
            <a:path>
              <a:moveTo>
                <a:pt x="0" y="0"/>
              </a:moveTo>
              <a:lnTo>
                <a:pt x="0" y="684348"/>
              </a:lnTo>
              <a:lnTo>
                <a:pt x="223157" y="6843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33C6935-B7A6-9049-AB25-4C85BF70C578}">
      <dsp:nvSpPr>
        <dsp:cNvPr id="0" name=""/>
        <dsp:cNvSpPr/>
      </dsp:nvSpPr>
      <dsp:spPr>
        <a:xfrm>
          <a:off x="5751848" y="745422"/>
          <a:ext cx="4500337" cy="312420"/>
        </a:xfrm>
        <a:custGeom>
          <a:avLst/>
          <a:gdLst/>
          <a:ahLst/>
          <a:cxnLst/>
          <a:rect l="0" t="0" r="0" b="0"/>
          <a:pathLst>
            <a:path>
              <a:moveTo>
                <a:pt x="0" y="0"/>
              </a:moveTo>
              <a:lnTo>
                <a:pt x="0" y="156210"/>
              </a:lnTo>
              <a:lnTo>
                <a:pt x="4500337" y="156210"/>
              </a:lnTo>
              <a:lnTo>
                <a:pt x="4500337" y="31242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DCB2117-8986-4541-AB4A-0DB88D7616E9}">
      <dsp:nvSpPr>
        <dsp:cNvPr id="0" name=""/>
        <dsp:cNvSpPr/>
      </dsp:nvSpPr>
      <dsp:spPr>
        <a:xfrm>
          <a:off x="7856964" y="1801699"/>
          <a:ext cx="223157" cy="1740626"/>
        </a:xfrm>
        <a:custGeom>
          <a:avLst/>
          <a:gdLst/>
          <a:ahLst/>
          <a:cxnLst/>
          <a:rect l="0" t="0" r="0" b="0"/>
          <a:pathLst>
            <a:path>
              <a:moveTo>
                <a:pt x="0" y="0"/>
              </a:moveTo>
              <a:lnTo>
                <a:pt x="0" y="1740626"/>
              </a:lnTo>
              <a:lnTo>
                <a:pt x="223157" y="17406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8E5A55-78CE-3048-82D2-A578D3C9501A}">
      <dsp:nvSpPr>
        <dsp:cNvPr id="0" name=""/>
        <dsp:cNvSpPr/>
      </dsp:nvSpPr>
      <dsp:spPr>
        <a:xfrm>
          <a:off x="7856964" y="1801699"/>
          <a:ext cx="223157" cy="684348"/>
        </a:xfrm>
        <a:custGeom>
          <a:avLst/>
          <a:gdLst/>
          <a:ahLst/>
          <a:cxnLst/>
          <a:rect l="0" t="0" r="0" b="0"/>
          <a:pathLst>
            <a:path>
              <a:moveTo>
                <a:pt x="0" y="0"/>
              </a:moveTo>
              <a:lnTo>
                <a:pt x="0" y="684348"/>
              </a:lnTo>
              <a:lnTo>
                <a:pt x="223157" y="6843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1DE53C-9553-7540-AF31-9F97273FB087}">
      <dsp:nvSpPr>
        <dsp:cNvPr id="0" name=""/>
        <dsp:cNvSpPr/>
      </dsp:nvSpPr>
      <dsp:spPr>
        <a:xfrm>
          <a:off x="5751848" y="745422"/>
          <a:ext cx="2700202" cy="312420"/>
        </a:xfrm>
        <a:custGeom>
          <a:avLst/>
          <a:gdLst/>
          <a:ahLst/>
          <a:cxnLst/>
          <a:rect l="0" t="0" r="0" b="0"/>
          <a:pathLst>
            <a:path>
              <a:moveTo>
                <a:pt x="0" y="0"/>
              </a:moveTo>
              <a:lnTo>
                <a:pt x="0" y="156210"/>
              </a:lnTo>
              <a:lnTo>
                <a:pt x="2700202" y="156210"/>
              </a:lnTo>
              <a:lnTo>
                <a:pt x="2700202" y="31242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97FD02B-B6C2-8A45-AEF9-7279399BCC45}">
      <dsp:nvSpPr>
        <dsp:cNvPr id="0" name=""/>
        <dsp:cNvSpPr/>
      </dsp:nvSpPr>
      <dsp:spPr>
        <a:xfrm>
          <a:off x="6056829" y="1801699"/>
          <a:ext cx="223157" cy="1740626"/>
        </a:xfrm>
        <a:custGeom>
          <a:avLst/>
          <a:gdLst/>
          <a:ahLst/>
          <a:cxnLst/>
          <a:rect l="0" t="0" r="0" b="0"/>
          <a:pathLst>
            <a:path>
              <a:moveTo>
                <a:pt x="0" y="0"/>
              </a:moveTo>
              <a:lnTo>
                <a:pt x="0" y="1740626"/>
              </a:lnTo>
              <a:lnTo>
                <a:pt x="223157" y="17406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6E12AB7-67F2-3F46-B031-E895C1E8109F}">
      <dsp:nvSpPr>
        <dsp:cNvPr id="0" name=""/>
        <dsp:cNvSpPr/>
      </dsp:nvSpPr>
      <dsp:spPr>
        <a:xfrm>
          <a:off x="6056829" y="1801699"/>
          <a:ext cx="223157" cy="684348"/>
        </a:xfrm>
        <a:custGeom>
          <a:avLst/>
          <a:gdLst/>
          <a:ahLst/>
          <a:cxnLst/>
          <a:rect l="0" t="0" r="0" b="0"/>
          <a:pathLst>
            <a:path>
              <a:moveTo>
                <a:pt x="0" y="0"/>
              </a:moveTo>
              <a:lnTo>
                <a:pt x="0" y="684348"/>
              </a:lnTo>
              <a:lnTo>
                <a:pt x="223157" y="6843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70C8A0E-78FD-4843-AFE6-D5B39DFF75AB}">
      <dsp:nvSpPr>
        <dsp:cNvPr id="0" name=""/>
        <dsp:cNvSpPr/>
      </dsp:nvSpPr>
      <dsp:spPr>
        <a:xfrm>
          <a:off x="5751848" y="745422"/>
          <a:ext cx="900067" cy="312420"/>
        </a:xfrm>
        <a:custGeom>
          <a:avLst/>
          <a:gdLst/>
          <a:ahLst/>
          <a:cxnLst/>
          <a:rect l="0" t="0" r="0" b="0"/>
          <a:pathLst>
            <a:path>
              <a:moveTo>
                <a:pt x="0" y="0"/>
              </a:moveTo>
              <a:lnTo>
                <a:pt x="0" y="156210"/>
              </a:lnTo>
              <a:lnTo>
                <a:pt x="900067" y="156210"/>
              </a:lnTo>
              <a:lnTo>
                <a:pt x="900067" y="31242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E56959-ACA7-E642-AEA9-CD71D67320A3}">
      <dsp:nvSpPr>
        <dsp:cNvPr id="0" name=""/>
        <dsp:cNvSpPr/>
      </dsp:nvSpPr>
      <dsp:spPr>
        <a:xfrm>
          <a:off x="4256694" y="1801699"/>
          <a:ext cx="223157" cy="1740626"/>
        </a:xfrm>
        <a:custGeom>
          <a:avLst/>
          <a:gdLst/>
          <a:ahLst/>
          <a:cxnLst/>
          <a:rect l="0" t="0" r="0" b="0"/>
          <a:pathLst>
            <a:path>
              <a:moveTo>
                <a:pt x="0" y="0"/>
              </a:moveTo>
              <a:lnTo>
                <a:pt x="0" y="1740626"/>
              </a:lnTo>
              <a:lnTo>
                <a:pt x="223157" y="17406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85CD97-5E95-8E41-B5FE-272F6643871B}">
      <dsp:nvSpPr>
        <dsp:cNvPr id="0" name=""/>
        <dsp:cNvSpPr/>
      </dsp:nvSpPr>
      <dsp:spPr>
        <a:xfrm>
          <a:off x="4256694" y="1801699"/>
          <a:ext cx="223157" cy="684348"/>
        </a:xfrm>
        <a:custGeom>
          <a:avLst/>
          <a:gdLst/>
          <a:ahLst/>
          <a:cxnLst/>
          <a:rect l="0" t="0" r="0" b="0"/>
          <a:pathLst>
            <a:path>
              <a:moveTo>
                <a:pt x="0" y="0"/>
              </a:moveTo>
              <a:lnTo>
                <a:pt x="0" y="684348"/>
              </a:lnTo>
              <a:lnTo>
                <a:pt x="223157" y="6843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BA95417-C0D0-7147-82A0-8E46C658C9A6}">
      <dsp:nvSpPr>
        <dsp:cNvPr id="0" name=""/>
        <dsp:cNvSpPr/>
      </dsp:nvSpPr>
      <dsp:spPr>
        <a:xfrm>
          <a:off x="4851780" y="745422"/>
          <a:ext cx="900067" cy="312420"/>
        </a:xfrm>
        <a:custGeom>
          <a:avLst/>
          <a:gdLst/>
          <a:ahLst/>
          <a:cxnLst/>
          <a:rect l="0" t="0" r="0" b="0"/>
          <a:pathLst>
            <a:path>
              <a:moveTo>
                <a:pt x="900067" y="0"/>
              </a:moveTo>
              <a:lnTo>
                <a:pt x="900067" y="156210"/>
              </a:lnTo>
              <a:lnTo>
                <a:pt x="0" y="156210"/>
              </a:lnTo>
              <a:lnTo>
                <a:pt x="0" y="31242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931458D-71FB-3247-8D85-3AA2DA66A402}">
      <dsp:nvSpPr>
        <dsp:cNvPr id="0" name=""/>
        <dsp:cNvSpPr/>
      </dsp:nvSpPr>
      <dsp:spPr>
        <a:xfrm>
          <a:off x="2456559" y="1801699"/>
          <a:ext cx="223157" cy="1740626"/>
        </a:xfrm>
        <a:custGeom>
          <a:avLst/>
          <a:gdLst/>
          <a:ahLst/>
          <a:cxnLst/>
          <a:rect l="0" t="0" r="0" b="0"/>
          <a:pathLst>
            <a:path>
              <a:moveTo>
                <a:pt x="0" y="0"/>
              </a:moveTo>
              <a:lnTo>
                <a:pt x="0" y="1740626"/>
              </a:lnTo>
              <a:lnTo>
                <a:pt x="223157" y="174062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511066B-2F78-4A40-B0B0-DBE2E3DFDF2A}">
      <dsp:nvSpPr>
        <dsp:cNvPr id="0" name=""/>
        <dsp:cNvSpPr/>
      </dsp:nvSpPr>
      <dsp:spPr>
        <a:xfrm>
          <a:off x="2456559" y="1801699"/>
          <a:ext cx="223157" cy="684348"/>
        </a:xfrm>
        <a:custGeom>
          <a:avLst/>
          <a:gdLst/>
          <a:ahLst/>
          <a:cxnLst/>
          <a:rect l="0" t="0" r="0" b="0"/>
          <a:pathLst>
            <a:path>
              <a:moveTo>
                <a:pt x="0" y="0"/>
              </a:moveTo>
              <a:lnTo>
                <a:pt x="0" y="684348"/>
              </a:lnTo>
              <a:lnTo>
                <a:pt x="223157" y="6843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F44091-C79A-4941-A16B-9AF91860C3E1}">
      <dsp:nvSpPr>
        <dsp:cNvPr id="0" name=""/>
        <dsp:cNvSpPr/>
      </dsp:nvSpPr>
      <dsp:spPr>
        <a:xfrm>
          <a:off x="3051645" y="745422"/>
          <a:ext cx="2700202" cy="312420"/>
        </a:xfrm>
        <a:custGeom>
          <a:avLst/>
          <a:gdLst/>
          <a:ahLst/>
          <a:cxnLst/>
          <a:rect l="0" t="0" r="0" b="0"/>
          <a:pathLst>
            <a:path>
              <a:moveTo>
                <a:pt x="2700202" y="0"/>
              </a:moveTo>
              <a:lnTo>
                <a:pt x="2700202" y="156210"/>
              </a:lnTo>
              <a:lnTo>
                <a:pt x="0" y="156210"/>
              </a:lnTo>
              <a:lnTo>
                <a:pt x="0" y="31242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909E02E-B317-CC4B-BD5E-3125D67E2F7A}">
      <dsp:nvSpPr>
        <dsp:cNvPr id="0" name=""/>
        <dsp:cNvSpPr/>
      </dsp:nvSpPr>
      <dsp:spPr>
        <a:xfrm>
          <a:off x="627444" y="1808945"/>
          <a:ext cx="252137" cy="1733381"/>
        </a:xfrm>
        <a:custGeom>
          <a:avLst/>
          <a:gdLst/>
          <a:ahLst/>
          <a:cxnLst/>
          <a:rect l="0" t="0" r="0" b="0"/>
          <a:pathLst>
            <a:path>
              <a:moveTo>
                <a:pt x="0" y="0"/>
              </a:moveTo>
              <a:lnTo>
                <a:pt x="0" y="1733381"/>
              </a:lnTo>
              <a:lnTo>
                <a:pt x="252137" y="173338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5E7C8F8-FDDF-3B44-A54C-C84D744C7680}">
      <dsp:nvSpPr>
        <dsp:cNvPr id="0" name=""/>
        <dsp:cNvSpPr/>
      </dsp:nvSpPr>
      <dsp:spPr>
        <a:xfrm>
          <a:off x="627444" y="1808945"/>
          <a:ext cx="252137" cy="677103"/>
        </a:xfrm>
        <a:custGeom>
          <a:avLst/>
          <a:gdLst/>
          <a:ahLst/>
          <a:cxnLst/>
          <a:rect l="0" t="0" r="0" b="0"/>
          <a:pathLst>
            <a:path>
              <a:moveTo>
                <a:pt x="0" y="0"/>
              </a:moveTo>
              <a:lnTo>
                <a:pt x="0" y="677103"/>
              </a:lnTo>
              <a:lnTo>
                <a:pt x="252137" y="67710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45D6EB-7487-FD47-9131-F47465312D89}">
      <dsp:nvSpPr>
        <dsp:cNvPr id="0" name=""/>
        <dsp:cNvSpPr/>
      </dsp:nvSpPr>
      <dsp:spPr>
        <a:xfrm>
          <a:off x="1222529" y="745422"/>
          <a:ext cx="4529318" cy="319665"/>
        </a:xfrm>
        <a:custGeom>
          <a:avLst/>
          <a:gdLst/>
          <a:ahLst/>
          <a:cxnLst/>
          <a:rect l="0" t="0" r="0" b="0"/>
          <a:pathLst>
            <a:path>
              <a:moveTo>
                <a:pt x="4529318" y="0"/>
              </a:moveTo>
              <a:lnTo>
                <a:pt x="4529318" y="163455"/>
              </a:lnTo>
              <a:lnTo>
                <a:pt x="0" y="163455"/>
              </a:lnTo>
              <a:lnTo>
                <a:pt x="0" y="31966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4FBDDA5-3394-D746-AF36-ACF0BADC8CB1}">
      <dsp:nvSpPr>
        <dsp:cNvPr id="0" name=""/>
        <dsp:cNvSpPr/>
      </dsp:nvSpPr>
      <dsp:spPr>
        <a:xfrm>
          <a:off x="5007990" y="1564"/>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Nano 2 Physical Switches</a:t>
          </a:r>
          <a:endParaRPr lang="en-US" sz="1000" kern="1200" dirty="0"/>
        </a:p>
      </dsp:txBody>
      <dsp:txXfrm>
        <a:off x="5007990" y="1564"/>
        <a:ext cx="1487714" cy="743857"/>
      </dsp:txXfrm>
    </dsp:sp>
    <dsp:sp modelId="{3FCA3652-C8A3-FF48-81B6-23384D379329}">
      <dsp:nvSpPr>
        <dsp:cNvPr id="0" name=""/>
        <dsp:cNvSpPr/>
      </dsp:nvSpPr>
      <dsp:spPr>
        <a:xfrm>
          <a:off x="478672" y="106508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O</a:t>
          </a:r>
          <a:r>
            <a:rPr lang="en-US" sz="1000" kern="1200" baseline="30000" dirty="0" smtClean="0"/>
            <a:t>2 </a:t>
          </a:r>
          <a:endParaRPr lang="en-US" sz="1000" kern="1200" baseline="30000" dirty="0"/>
        </a:p>
      </dsp:txBody>
      <dsp:txXfrm>
        <a:off x="478672" y="1065087"/>
        <a:ext cx="1487714" cy="743857"/>
      </dsp:txXfrm>
    </dsp:sp>
    <dsp:sp modelId="{5E7C5ADD-4248-524A-A5C6-1D7ECA9A963A}">
      <dsp:nvSpPr>
        <dsp:cNvPr id="0" name=""/>
        <dsp:cNvSpPr/>
      </dsp:nvSpPr>
      <dsp:spPr>
        <a:xfrm>
          <a:off x="879581"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Automatic Mode and Manual Mode</a:t>
          </a:r>
          <a:endParaRPr lang="en-US" sz="1000" kern="1200" dirty="0"/>
        </a:p>
      </dsp:txBody>
      <dsp:txXfrm>
        <a:off x="879581" y="2114120"/>
        <a:ext cx="1487714" cy="743857"/>
      </dsp:txXfrm>
    </dsp:sp>
    <dsp:sp modelId="{C26AB8B9-B038-E142-8C06-FC88AE40AD2B}">
      <dsp:nvSpPr>
        <dsp:cNvPr id="0" name=""/>
        <dsp:cNvSpPr/>
      </dsp:nvSpPr>
      <dsp:spPr>
        <a:xfrm>
          <a:off x="879581"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Adds oxygen to cabin, but can be set to manual to preserve oxygen.</a:t>
          </a:r>
          <a:endParaRPr lang="en-US" sz="1000" kern="1200" dirty="0"/>
        </a:p>
      </dsp:txBody>
      <dsp:txXfrm>
        <a:off x="879581" y="3170397"/>
        <a:ext cx="1487714" cy="743857"/>
      </dsp:txXfrm>
    </dsp:sp>
    <dsp:sp modelId="{8AF2462D-CC98-E342-8A39-68EA5A836977}">
      <dsp:nvSpPr>
        <dsp:cNvPr id="0" name=""/>
        <dsp:cNvSpPr/>
      </dsp:nvSpPr>
      <dsp:spPr>
        <a:xfrm>
          <a:off x="2307788" y="105784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Pumps</a:t>
          </a:r>
          <a:endParaRPr lang="en-US" sz="1000" kern="1200" dirty="0"/>
        </a:p>
      </dsp:txBody>
      <dsp:txXfrm>
        <a:off x="2307788" y="1057842"/>
        <a:ext cx="1487714" cy="743857"/>
      </dsp:txXfrm>
    </dsp:sp>
    <dsp:sp modelId="{740522AB-0A64-9B46-9B07-7D2C40450108}">
      <dsp:nvSpPr>
        <dsp:cNvPr id="0" name=""/>
        <dsp:cNvSpPr/>
      </dsp:nvSpPr>
      <dsp:spPr>
        <a:xfrm>
          <a:off x="2679716"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Activates the liquid system distribution pumps throughout ship.</a:t>
          </a:r>
          <a:endParaRPr lang="en-US" sz="1000" kern="1200" dirty="0"/>
        </a:p>
      </dsp:txBody>
      <dsp:txXfrm>
        <a:off x="2679716" y="2114120"/>
        <a:ext cx="1487714" cy="743857"/>
      </dsp:txXfrm>
    </dsp:sp>
    <dsp:sp modelId="{83BF90EE-4C9B-2746-AC5D-55399D79B6CE}">
      <dsp:nvSpPr>
        <dsp:cNvPr id="0" name=""/>
        <dsp:cNvSpPr/>
      </dsp:nvSpPr>
      <dsp:spPr>
        <a:xfrm>
          <a:off x="2679716"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Can be set to off in a repair emergency scenario.</a:t>
          </a:r>
          <a:endParaRPr lang="en-US" sz="1000" kern="1200" dirty="0"/>
        </a:p>
      </dsp:txBody>
      <dsp:txXfrm>
        <a:off x="2679716" y="3170397"/>
        <a:ext cx="1487714" cy="743857"/>
      </dsp:txXfrm>
    </dsp:sp>
    <dsp:sp modelId="{6C159541-A740-9740-9899-69EBD2AE8FEA}">
      <dsp:nvSpPr>
        <dsp:cNvPr id="0" name=""/>
        <dsp:cNvSpPr/>
      </dsp:nvSpPr>
      <dsp:spPr>
        <a:xfrm>
          <a:off x="4107923" y="105784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Scrubber</a:t>
          </a:r>
          <a:endParaRPr lang="en-US" sz="1000" kern="1200" dirty="0"/>
        </a:p>
      </dsp:txBody>
      <dsp:txXfrm>
        <a:off x="4107923" y="1057842"/>
        <a:ext cx="1487714" cy="743857"/>
      </dsp:txXfrm>
    </dsp:sp>
    <dsp:sp modelId="{ECADBD73-16BE-1146-969F-30673E635BFF}">
      <dsp:nvSpPr>
        <dsp:cNvPr id="0" name=""/>
        <dsp:cNvSpPr/>
      </dsp:nvSpPr>
      <dsp:spPr>
        <a:xfrm>
          <a:off x="4479851"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Filters Co</a:t>
          </a:r>
          <a:r>
            <a:rPr lang="en-US" sz="1000" kern="1200" baseline="30000" dirty="0" smtClean="0"/>
            <a:t>2</a:t>
          </a:r>
          <a:r>
            <a:rPr lang="en-US" sz="1000" kern="1200" baseline="0" dirty="0" smtClean="0"/>
            <a:t> from Air supply</a:t>
          </a:r>
        </a:p>
      </dsp:txBody>
      <dsp:txXfrm>
        <a:off x="4479851" y="2114120"/>
        <a:ext cx="1487714" cy="743857"/>
      </dsp:txXfrm>
    </dsp:sp>
    <dsp:sp modelId="{B9A8C36B-C84B-9F4F-8F42-177E35B6199F}">
      <dsp:nvSpPr>
        <dsp:cNvPr id="0" name=""/>
        <dsp:cNvSpPr/>
      </dsp:nvSpPr>
      <dsp:spPr>
        <a:xfrm>
          <a:off x="4479851"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Can be set to secondary for up to 15 min. after which an alarm will sound.</a:t>
          </a:r>
          <a:endParaRPr lang="en-US" sz="1000" kern="1200" dirty="0"/>
        </a:p>
      </dsp:txBody>
      <dsp:txXfrm>
        <a:off x="4479851" y="3170397"/>
        <a:ext cx="1487714" cy="743857"/>
      </dsp:txXfrm>
    </dsp:sp>
    <dsp:sp modelId="{CD2148AB-D44B-7148-B4AA-4C6EB7D56141}">
      <dsp:nvSpPr>
        <dsp:cNvPr id="0" name=""/>
        <dsp:cNvSpPr/>
      </dsp:nvSpPr>
      <dsp:spPr>
        <a:xfrm>
          <a:off x="5908058" y="105784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Waste</a:t>
          </a:r>
          <a:endParaRPr lang="en-US" sz="1000" kern="1200" dirty="0"/>
        </a:p>
      </dsp:txBody>
      <dsp:txXfrm>
        <a:off x="5908058" y="1057842"/>
        <a:ext cx="1487714" cy="743857"/>
      </dsp:txXfrm>
    </dsp:sp>
    <dsp:sp modelId="{E86BBE3F-6E37-8141-AC3C-2173C54C12E4}">
      <dsp:nvSpPr>
        <dsp:cNvPr id="0" name=""/>
        <dsp:cNvSpPr/>
      </dsp:nvSpPr>
      <dsp:spPr>
        <a:xfrm>
          <a:off x="6279986"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Dumps waste products from ship.</a:t>
          </a:r>
          <a:endParaRPr lang="en-US" sz="1000" kern="1200" dirty="0"/>
        </a:p>
      </dsp:txBody>
      <dsp:txXfrm>
        <a:off x="6279986" y="2114120"/>
        <a:ext cx="1487714" cy="743857"/>
      </dsp:txXfrm>
    </dsp:sp>
    <dsp:sp modelId="{AAB90EB4-C3B1-5F49-A6EC-FEB1D1C6B8BA}">
      <dsp:nvSpPr>
        <dsp:cNvPr id="0" name=""/>
        <dsp:cNvSpPr/>
      </dsp:nvSpPr>
      <dsp:spPr>
        <a:xfrm>
          <a:off x="6279986"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Purely for fun, but has a 12 segment display that slowly fills up during game and can cause an alarm.</a:t>
          </a:r>
          <a:endParaRPr lang="en-US" sz="1000" kern="1200" dirty="0"/>
        </a:p>
      </dsp:txBody>
      <dsp:txXfrm>
        <a:off x="6279986" y="3170397"/>
        <a:ext cx="1487714" cy="743857"/>
      </dsp:txXfrm>
    </dsp:sp>
    <dsp:sp modelId="{9B1F7CAD-73D4-AE4C-B3C1-36F3625A9B2C}">
      <dsp:nvSpPr>
        <dsp:cNvPr id="0" name=""/>
        <dsp:cNvSpPr/>
      </dsp:nvSpPr>
      <dsp:spPr>
        <a:xfrm>
          <a:off x="7708193" y="105784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Artificial Gravity</a:t>
          </a:r>
          <a:endParaRPr lang="en-US" sz="1000" kern="1200" dirty="0"/>
        </a:p>
      </dsp:txBody>
      <dsp:txXfrm>
        <a:off x="7708193" y="1057842"/>
        <a:ext cx="1487714" cy="743857"/>
      </dsp:txXfrm>
    </dsp:sp>
    <dsp:sp modelId="{033C8DC0-1EEC-AE49-A755-73F12E0EF082}">
      <dsp:nvSpPr>
        <dsp:cNvPr id="0" name=""/>
        <dsp:cNvSpPr/>
      </dsp:nvSpPr>
      <dsp:spPr>
        <a:xfrm>
          <a:off x="8080121"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Simple on/off switch with indicator</a:t>
          </a:r>
          <a:endParaRPr lang="en-US" sz="1000" kern="1200" dirty="0"/>
        </a:p>
      </dsp:txBody>
      <dsp:txXfrm>
        <a:off x="8080121" y="2114120"/>
        <a:ext cx="1487714" cy="743857"/>
      </dsp:txXfrm>
    </dsp:sp>
    <dsp:sp modelId="{788DB059-E388-2B4A-B12B-3F70A3637172}">
      <dsp:nvSpPr>
        <dsp:cNvPr id="0" name=""/>
        <dsp:cNvSpPr/>
      </dsp:nvSpPr>
      <dsp:spPr>
        <a:xfrm>
          <a:off x="8080121"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Can cause an alarm state if non function due to damage.</a:t>
          </a:r>
          <a:endParaRPr lang="en-US" sz="1000" kern="1200" dirty="0"/>
        </a:p>
      </dsp:txBody>
      <dsp:txXfrm>
        <a:off x="8080121" y="3170397"/>
        <a:ext cx="1487714" cy="743857"/>
      </dsp:txXfrm>
    </dsp:sp>
    <dsp:sp modelId="{86AF3C6A-21A7-7148-8C9D-A5ECBD5B1136}">
      <dsp:nvSpPr>
        <dsp:cNvPr id="0" name=""/>
        <dsp:cNvSpPr/>
      </dsp:nvSpPr>
      <dsp:spPr>
        <a:xfrm>
          <a:off x="9508328" y="105784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Thermal Control</a:t>
          </a:r>
          <a:endParaRPr lang="en-US" sz="1000" kern="1200" dirty="0"/>
        </a:p>
      </dsp:txBody>
      <dsp:txXfrm>
        <a:off x="9508328" y="1057842"/>
        <a:ext cx="1487714" cy="743857"/>
      </dsp:txXfrm>
    </dsp:sp>
    <dsp:sp modelId="{B591493F-C401-CC41-BCE7-63441A51FA17}">
      <dsp:nvSpPr>
        <dsp:cNvPr id="0" name=""/>
        <dsp:cNvSpPr/>
      </dsp:nvSpPr>
      <dsp:spPr>
        <a:xfrm>
          <a:off x="9880256" y="2114120"/>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Displays internal hull temperature.</a:t>
          </a:r>
          <a:endParaRPr lang="en-US" sz="1000" kern="1200" dirty="0"/>
        </a:p>
      </dsp:txBody>
      <dsp:txXfrm>
        <a:off x="9880256" y="2114120"/>
        <a:ext cx="1487714" cy="743857"/>
      </dsp:txXfrm>
    </dsp:sp>
    <dsp:sp modelId="{48AEB0D7-3FAB-7540-B761-1202729B50F3}">
      <dsp:nvSpPr>
        <dsp:cNvPr id="0" name=""/>
        <dsp:cNvSpPr/>
      </dsp:nvSpPr>
      <dsp:spPr>
        <a:xfrm>
          <a:off x="9880256" y="3170397"/>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Receives variable data from Mega</a:t>
          </a:r>
          <a:endParaRPr lang="en-US" sz="1000" kern="1200" dirty="0"/>
        </a:p>
      </dsp:txBody>
      <dsp:txXfrm>
        <a:off x="9880256" y="3170397"/>
        <a:ext cx="1487714" cy="743857"/>
      </dsp:txXfrm>
    </dsp:sp>
    <dsp:sp modelId="{D3823D2F-960D-C048-B684-3D2EE6D5ED5B}">
      <dsp:nvSpPr>
        <dsp:cNvPr id="0" name=""/>
        <dsp:cNvSpPr/>
      </dsp:nvSpPr>
      <dsp:spPr>
        <a:xfrm>
          <a:off x="9880256" y="4226675"/>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Can trigger an alarm state</a:t>
          </a:r>
          <a:endParaRPr lang="en-US" sz="1000" kern="1200" dirty="0"/>
        </a:p>
      </dsp:txBody>
      <dsp:txXfrm>
        <a:off x="9880256" y="4226675"/>
        <a:ext cx="1487714" cy="743857"/>
      </dsp:txXfrm>
    </dsp:sp>
    <dsp:sp modelId="{7402ACA7-6EA5-2044-8976-E179E338A223}">
      <dsp:nvSpPr>
        <dsp:cNvPr id="0" name=""/>
        <dsp:cNvSpPr/>
      </dsp:nvSpPr>
      <dsp:spPr>
        <a:xfrm>
          <a:off x="9880256" y="5282952"/>
          <a:ext cx="1487714" cy="7438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Switch activates heat dissipation dump.</a:t>
          </a:r>
          <a:endParaRPr lang="en-US" sz="1000" kern="1200" dirty="0"/>
        </a:p>
      </dsp:txBody>
      <dsp:txXfrm>
        <a:off x="9880256" y="5282952"/>
        <a:ext cx="1487714" cy="743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ADF8F-4795-C947-96D9-C643A3B71C87}">
      <dsp:nvSpPr>
        <dsp:cNvPr id="0" name=""/>
        <dsp:cNvSpPr/>
      </dsp:nvSpPr>
      <dsp:spPr>
        <a:xfrm>
          <a:off x="5397067" y="1343216"/>
          <a:ext cx="166418" cy="2873499"/>
        </a:xfrm>
        <a:custGeom>
          <a:avLst/>
          <a:gdLst/>
          <a:ahLst/>
          <a:cxnLst/>
          <a:rect l="0" t="0" r="0" b="0"/>
          <a:pathLst>
            <a:path>
              <a:moveTo>
                <a:pt x="0" y="0"/>
              </a:moveTo>
              <a:lnTo>
                <a:pt x="0" y="2873499"/>
              </a:lnTo>
              <a:lnTo>
                <a:pt x="166418" y="287349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3D06035-EAB8-0642-92E8-B9774DB70E5B}">
      <dsp:nvSpPr>
        <dsp:cNvPr id="0" name=""/>
        <dsp:cNvSpPr/>
      </dsp:nvSpPr>
      <dsp:spPr>
        <a:xfrm>
          <a:off x="5397067" y="1343216"/>
          <a:ext cx="166418" cy="2085783"/>
        </a:xfrm>
        <a:custGeom>
          <a:avLst/>
          <a:gdLst/>
          <a:ahLst/>
          <a:cxnLst/>
          <a:rect l="0" t="0" r="0" b="0"/>
          <a:pathLst>
            <a:path>
              <a:moveTo>
                <a:pt x="0" y="0"/>
              </a:moveTo>
              <a:lnTo>
                <a:pt x="0" y="2085783"/>
              </a:lnTo>
              <a:lnTo>
                <a:pt x="166418" y="208578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06945E4-84C2-C347-9E70-D7A725E34005}">
      <dsp:nvSpPr>
        <dsp:cNvPr id="0" name=""/>
        <dsp:cNvSpPr/>
      </dsp:nvSpPr>
      <dsp:spPr>
        <a:xfrm>
          <a:off x="5397067" y="1343216"/>
          <a:ext cx="166418" cy="1298067"/>
        </a:xfrm>
        <a:custGeom>
          <a:avLst/>
          <a:gdLst/>
          <a:ahLst/>
          <a:cxnLst/>
          <a:rect l="0" t="0" r="0" b="0"/>
          <a:pathLst>
            <a:path>
              <a:moveTo>
                <a:pt x="0" y="0"/>
              </a:moveTo>
              <a:lnTo>
                <a:pt x="0" y="1298067"/>
              </a:lnTo>
              <a:lnTo>
                <a:pt x="166418" y="129806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2C6A933-974B-5248-A332-6C18ED675053}">
      <dsp:nvSpPr>
        <dsp:cNvPr id="0" name=""/>
        <dsp:cNvSpPr/>
      </dsp:nvSpPr>
      <dsp:spPr>
        <a:xfrm>
          <a:off x="5397067" y="1343216"/>
          <a:ext cx="166418" cy="510351"/>
        </a:xfrm>
        <a:custGeom>
          <a:avLst/>
          <a:gdLst/>
          <a:ahLst/>
          <a:cxnLst/>
          <a:rect l="0" t="0" r="0" b="0"/>
          <a:pathLst>
            <a:path>
              <a:moveTo>
                <a:pt x="0" y="0"/>
              </a:moveTo>
              <a:lnTo>
                <a:pt x="0" y="510351"/>
              </a:lnTo>
              <a:lnTo>
                <a:pt x="166418" y="51035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67B4D30-6B64-B841-9872-907143622AA0}">
      <dsp:nvSpPr>
        <dsp:cNvPr id="0" name=""/>
        <dsp:cNvSpPr/>
      </dsp:nvSpPr>
      <dsp:spPr>
        <a:xfrm>
          <a:off x="4498405" y="555500"/>
          <a:ext cx="1342445" cy="232986"/>
        </a:xfrm>
        <a:custGeom>
          <a:avLst/>
          <a:gdLst/>
          <a:ahLst/>
          <a:cxnLst/>
          <a:rect l="0" t="0" r="0" b="0"/>
          <a:pathLst>
            <a:path>
              <a:moveTo>
                <a:pt x="0" y="0"/>
              </a:moveTo>
              <a:lnTo>
                <a:pt x="0" y="116493"/>
              </a:lnTo>
              <a:lnTo>
                <a:pt x="1342445" y="116493"/>
              </a:lnTo>
              <a:lnTo>
                <a:pt x="1342445" y="23298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4A92FA-51C2-5949-BCD8-C75DFC369C9B}">
      <dsp:nvSpPr>
        <dsp:cNvPr id="0" name=""/>
        <dsp:cNvSpPr/>
      </dsp:nvSpPr>
      <dsp:spPr>
        <a:xfrm>
          <a:off x="4054621" y="1343216"/>
          <a:ext cx="166418" cy="1298067"/>
        </a:xfrm>
        <a:custGeom>
          <a:avLst/>
          <a:gdLst/>
          <a:ahLst/>
          <a:cxnLst/>
          <a:rect l="0" t="0" r="0" b="0"/>
          <a:pathLst>
            <a:path>
              <a:moveTo>
                <a:pt x="0" y="0"/>
              </a:moveTo>
              <a:lnTo>
                <a:pt x="0" y="1298067"/>
              </a:lnTo>
              <a:lnTo>
                <a:pt x="166418" y="129806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3A1FB-537D-314A-9618-515970299D76}">
      <dsp:nvSpPr>
        <dsp:cNvPr id="0" name=""/>
        <dsp:cNvSpPr/>
      </dsp:nvSpPr>
      <dsp:spPr>
        <a:xfrm>
          <a:off x="4054621" y="1343216"/>
          <a:ext cx="166418" cy="510351"/>
        </a:xfrm>
        <a:custGeom>
          <a:avLst/>
          <a:gdLst/>
          <a:ahLst/>
          <a:cxnLst/>
          <a:rect l="0" t="0" r="0" b="0"/>
          <a:pathLst>
            <a:path>
              <a:moveTo>
                <a:pt x="0" y="0"/>
              </a:moveTo>
              <a:lnTo>
                <a:pt x="0" y="510351"/>
              </a:lnTo>
              <a:lnTo>
                <a:pt x="166418" y="51035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54B00A2-1868-424C-AD14-7D42DCE5C8E5}">
      <dsp:nvSpPr>
        <dsp:cNvPr id="0" name=""/>
        <dsp:cNvSpPr/>
      </dsp:nvSpPr>
      <dsp:spPr>
        <a:xfrm>
          <a:off x="4452685" y="555500"/>
          <a:ext cx="91440" cy="232986"/>
        </a:xfrm>
        <a:custGeom>
          <a:avLst/>
          <a:gdLst/>
          <a:ahLst/>
          <a:cxnLst/>
          <a:rect l="0" t="0" r="0" b="0"/>
          <a:pathLst>
            <a:path>
              <a:moveTo>
                <a:pt x="45720" y="0"/>
              </a:moveTo>
              <a:lnTo>
                <a:pt x="45720" y="23298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A148818-2CE8-AF43-BAAE-47FD5654B7A0}">
      <dsp:nvSpPr>
        <dsp:cNvPr id="0" name=""/>
        <dsp:cNvSpPr/>
      </dsp:nvSpPr>
      <dsp:spPr>
        <a:xfrm>
          <a:off x="2712175" y="1343216"/>
          <a:ext cx="166418" cy="5236648"/>
        </a:xfrm>
        <a:custGeom>
          <a:avLst/>
          <a:gdLst/>
          <a:ahLst/>
          <a:cxnLst/>
          <a:rect l="0" t="0" r="0" b="0"/>
          <a:pathLst>
            <a:path>
              <a:moveTo>
                <a:pt x="0" y="0"/>
              </a:moveTo>
              <a:lnTo>
                <a:pt x="0" y="5236648"/>
              </a:lnTo>
              <a:lnTo>
                <a:pt x="166418" y="523664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894429A-B726-4F48-812A-3C44E5A70516}">
      <dsp:nvSpPr>
        <dsp:cNvPr id="0" name=""/>
        <dsp:cNvSpPr/>
      </dsp:nvSpPr>
      <dsp:spPr>
        <a:xfrm>
          <a:off x="2712175" y="1343216"/>
          <a:ext cx="166418" cy="4448932"/>
        </a:xfrm>
        <a:custGeom>
          <a:avLst/>
          <a:gdLst/>
          <a:ahLst/>
          <a:cxnLst/>
          <a:rect l="0" t="0" r="0" b="0"/>
          <a:pathLst>
            <a:path>
              <a:moveTo>
                <a:pt x="0" y="0"/>
              </a:moveTo>
              <a:lnTo>
                <a:pt x="0" y="4448932"/>
              </a:lnTo>
              <a:lnTo>
                <a:pt x="166418" y="4448932"/>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3F75AED-DF2D-274A-A9C5-B7DF59B223D5}">
      <dsp:nvSpPr>
        <dsp:cNvPr id="0" name=""/>
        <dsp:cNvSpPr/>
      </dsp:nvSpPr>
      <dsp:spPr>
        <a:xfrm>
          <a:off x="2712175" y="1343216"/>
          <a:ext cx="166418" cy="3661216"/>
        </a:xfrm>
        <a:custGeom>
          <a:avLst/>
          <a:gdLst/>
          <a:ahLst/>
          <a:cxnLst/>
          <a:rect l="0" t="0" r="0" b="0"/>
          <a:pathLst>
            <a:path>
              <a:moveTo>
                <a:pt x="0" y="0"/>
              </a:moveTo>
              <a:lnTo>
                <a:pt x="0" y="3661216"/>
              </a:lnTo>
              <a:lnTo>
                <a:pt x="166418" y="3661216"/>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D3B39B-F3D4-6748-A072-B53A51357D3D}">
      <dsp:nvSpPr>
        <dsp:cNvPr id="0" name=""/>
        <dsp:cNvSpPr/>
      </dsp:nvSpPr>
      <dsp:spPr>
        <a:xfrm>
          <a:off x="2712175" y="1343216"/>
          <a:ext cx="166418" cy="2873499"/>
        </a:xfrm>
        <a:custGeom>
          <a:avLst/>
          <a:gdLst/>
          <a:ahLst/>
          <a:cxnLst/>
          <a:rect l="0" t="0" r="0" b="0"/>
          <a:pathLst>
            <a:path>
              <a:moveTo>
                <a:pt x="0" y="0"/>
              </a:moveTo>
              <a:lnTo>
                <a:pt x="0" y="2873499"/>
              </a:lnTo>
              <a:lnTo>
                <a:pt x="166418" y="2873499"/>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377EF96-4BD0-2D46-AA29-90DF9D403E0F}">
      <dsp:nvSpPr>
        <dsp:cNvPr id="0" name=""/>
        <dsp:cNvSpPr/>
      </dsp:nvSpPr>
      <dsp:spPr>
        <a:xfrm>
          <a:off x="2712175" y="1343216"/>
          <a:ext cx="166418" cy="2085783"/>
        </a:xfrm>
        <a:custGeom>
          <a:avLst/>
          <a:gdLst/>
          <a:ahLst/>
          <a:cxnLst/>
          <a:rect l="0" t="0" r="0" b="0"/>
          <a:pathLst>
            <a:path>
              <a:moveTo>
                <a:pt x="0" y="0"/>
              </a:moveTo>
              <a:lnTo>
                <a:pt x="0" y="2085783"/>
              </a:lnTo>
              <a:lnTo>
                <a:pt x="166418" y="208578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93ED14-051F-7344-B9E6-F4C5927AFF05}">
      <dsp:nvSpPr>
        <dsp:cNvPr id="0" name=""/>
        <dsp:cNvSpPr/>
      </dsp:nvSpPr>
      <dsp:spPr>
        <a:xfrm>
          <a:off x="2712175" y="1343216"/>
          <a:ext cx="166418" cy="1298067"/>
        </a:xfrm>
        <a:custGeom>
          <a:avLst/>
          <a:gdLst/>
          <a:ahLst/>
          <a:cxnLst/>
          <a:rect l="0" t="0" r="0" b="0"/>
          <a:pathLst>
            <a:path>
              <a:moveTo>
                <a:pt x="0" y="0"/>
              </a:moveTo>
              <a:lnTo>
                <a:pt x="0" y="1298067"/>
              </a:lnTo>
              <a:lnTo>
                <a:pt x="166418" y="129806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AF7A06F-7D3F-C04F-ACB4-E872238D362E}">
      <dsp:nvSpPr>
        <dsp:cNvPr id="0" name=""/>
        <dsp:cNvSpPr/>
      </dsp:nvSpPr>
      <dsp:spPr>
        <a:xfrm>
          <a:off x="2712175" y="1343216"/>
          <a:ext cx="166418" cy="510351"/>
        </a:xfrm>
        <a:custGeom>
          <a:avLst/>
          <a:gdLst/>
          <a:ahLst/>
          <a:cxnLst/>
          <a:rect l="0" t="0" r="0" b="0"/>
          <a:pathLst>
            <a:path>
              <a:moveTo>
                <a:pt x="0" y="0"/>
              </a:moveTo>
              <a:lnTo>
                <a:pt x="0" y="510351"/>
              </a:lnTo>
              <a:lnTo>
                <a:pt x="166418" y="51035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20A50D9-A140-4A49-B6CF-011F0B976823}">
      <dsp:nvSpPr>
        <dsp:cNvPr id="0" name=""/>
        <dsp:cNvSpPr/>
      </dsp:nvSpPr>
      <dsp:spPr>
        <a:xfrm>
          <a:off x="3155959" y="555500"/>
          <a:ext cx="1342445" cy="232986"/>
        </a:xfrm>
        <a:custGeom>
          <a:avLst/>
          <a:gdLst/>
          <a:ahLst/>
          <a:cxnLst/>
          <a:rect l="0" t="0" r="0" b="0"/>
          <a:pathLst>
            <a:path>
              <a:moveTo>
                <a:pt x="1342445" y="0"/>
              </a:moveTo>
              <a:lnTo>
                <a:pt x="1342445" y="116493"/>
              </a:lnTo>
              <a:lnTo>
                <a:pt x="0" y="116493"/>
              </a:lnTo>
              <a:lnTo>
                <a:pt x="0" y="23298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4EC121-4EFA-7C47-BBBC-16EEA39519E3}">
      <dsp:nvSpPr>
        <dsp:cNvPr id="0" name=""/>
        <dsp:cNvSpPr/>
      </dsp:nvSpPr>
      <dsp:spPr>
        <a:xfrm>
          <a:off x="3943675" y="770"/>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Nano 2 Data Packets</a:t>
          </a:r>
          <a:endParaRPr lang="en-US" sz="1200" kern="1200" dirty="0"/>
        </a:p>
      </dsp:txBody>
      <dsp:txXfrm>
        <a:off x="3943675" y="770"/>
        <a:ext cx="1109459" cy="554729"/>
      </dsp:txXfrm>
    </dsp:sp>
    <dsp:sp modelId="{EBA913BA-CD51-DD49-AF3A-E00D567DC006}">
      <dsp:nvSpPr>
        <dsp:cNvPr id="0" name=""/>
        <dsp:cNvSpPr/>
      </dsp:nvSpPr>
      <dsp:spPr>
        <a:xfrm>
          <a:off x="2601229" y="788486"/>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Alarms LED names</a:t>
          </a:r>
          <a:endParaRPr lang="en-US" sz="1200" kern="1200" dirty="0"/>
        </a:p>
      </dsp:txBody>
      <dsp:txXfrm>
        <a:off x="2601229" y="788486"/>
        <a:ext cx="1109459" cy="554729"/>
      </dsp:txXfrm>
    </dsp:sp>
    <dsp:sp modelId="{B9269BA5-CBFE-9F4F-A527-FEED6B4E04F5}">
      <dsp:nvSpPr>
        <dsp:cNvPr id="0" name=""/>
        <dsp:cNvSpPr/>
      </dsp:nvSpPr>
      <dsp:spPr>
        <a:xfrm>
          <a:off x="2878594" y="1576202"/>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CO</a:t>
          </a:r>
          <a:r>
            <a:rPr lang="en-US" sz="1200" kern="1200" baseline="30000" dirty="0" smtClean="0"/>
            <a:t>2</a:t>
          </a:r>
          <a:r>
            <a:rPr lang="en-US" sz="1200" kern="1200" baseline="0" dirty="0" smtClean="0"/>
            <a:t> Warning</a:t>
          </a:r>
          <a:endParaRPr lang="en-US" sz="1200" kern="1200" dirty="0"/>
        </a:p>
      </dsp:txBody>
      <dsp:txXfrm>
        <a:off x="2878594" y="1576202"/>
        <a:ext cx="1109459" cy="554729"/>
      </dsp:txXfrm>
    </dsp:sp>
    <dsp:sp modelId="{9A0F5C29-0CEA-1D48-B18C-7F1ECD56BBE3}">
      <dsp:nvSpPr>
        <dsp:cNvPr id="0" name=""/>
        <dsp:cNvSpPr/>
      </dsp:nvSpPr>
      <dsp:spPr>
        <a:xfrm>
          <a:off x="2878594" y="2363918"/>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Artificial Gravity Fail</a:t>
          </a:r>
          <a:endParaRPr lang="en-US" sz="1200" kern="1200" dirty="0"/>
        </a:p>
      </dsp:txBody>
      <dsp:txXfrm>
        <a:off x="2878594" y="2363918"/>
        <a:ext cx="1109459" cy="554729"/>
      </dsp:txXfrm>
    </dsp:sp>
    <dsp:sp modelId="{168CC628-0BD2-1749-9471-56ADB8E9881F}">
      <dsp:nvSpPr>
        <dsp:cNvPr id="0" name=""/>
        <dsp:cNvSpPr/>
      </dsp:nvSpPr>
      <dsp:spPr>
        <a:xfrm>
          <a:off x="2878594" y="3151635"/>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Waste Full</a:t>
          </a:r>
          <a:endParaRPr lang="en-US" sz="1200" kern="1200" dirty="0"/>
        </a:p>
      </dsp:txBody>
      <dsp:txXfrm>
        <a:off x="2878594" y="3151635"/>
        <a:ext cx="1109459" cy="554729"/>
      </dsp:txXfrm>
    </dsp:sp>
    <dsp:sp modelId="{65D5F3AF-E1A3-3646-866D-001BC454627C}">
      <dsp:nvSpPr>
        <dsp:cNvPr id="0" name=""/>
        <dsp:cNvSpPr/>
      </dsp:nvSpPr>
      <dsp:spPr>
        <a:xfrm>
          <a:off x="2878594" y="3939351"/>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Pump Failure</a:t>
          </a:r>
          <a:endParaRPr lang="en-US" sz="1200" kern="1200" dirty="0"/>
        </a:p>
      </dsp:txBody>
      <dsp:txXfrm>
        <a:off x="2878594" y="3939351"/>
        <a:ext cx="1109459" cy="554729"/>
      </dsp:txXfrm>
    </dsp:sp>
    <dsp:sp modelId="{CD3B9E8E-E1E3-A143-AE8B-54E93CE6C0A5}">
      <dsp:nvSpPr>
        <dsp:cNvPr id="0" name=""/>
        <dsp:cNvSpPr/>
      </dsp:nvSpPr>
      <dsp:spPr>
        <a:xfrm>
          <a:off x="2878594" y="4727067"/>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Cabin Pressure Warning</a:t>
          </a:r>
          <a:endParaRPr lang="en-US" sz="1200" kern="1200" dirty="0"/>
        </a:p>
      </dsp:txBody>
      <dsp:txXfrm>
        <a:off x="2878594" y="4727067"/>
        <a:ext cx="1109459" cy="554729"/>
      </dsp:txXfrm>
    </dsp:sp>
    <dsp:sp modelId="{1764D4C3-67FB-2749-BDFB-E2686DCB05E1}">
      <dsp:nvSpPr>
        <dsp:cNvPr id="0" name=""/>
        <dsp:cNvSpPr/>
      </dsp:nvSpPr>
      <dsp:spPr>
        <a:xfrm>
          <a:off x="2878594" y="5514783"/>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Cabin Temperature</a:t>
          </a:r>
          <a:endParaRPr lang="en-US" sz="1200" kern="1200" dirty="0"/>
        </a:p>
      </dsp:txBody>
      <dsp:txXfrm>
        <a:off x="2878594" y="5514783"/>
        <a:ext cx="1109459" cy="554729"/>
      </dsp:txXfrm>
    </dsp:sp>
    <dsp:sp modelId="{730E4522-10E8-8746-B455-7CCF065EAF8D}">
      <dsp:nvSpPr>
        <dsp:cNvPr id="0" name=""/>
        <dsp:cNvSpPr/>
      </dsp:nvSpPr>
      <dsp:spPr>
        <a:xfrm>
          <a:off x="2878594" y="6302499"/>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Master Alarm</a:t>
          </a:r>
          <a:endParaRPr lang="en-US" sz="1200" kern="1200" dirty="0"/>
        </a:p>
      </dsp:txBody>
      <dsp:txXfrm>
        <a:off x="2878594" y="6302499"/>
        <a:ext cx="1109459" cy="554729"/>
      </dsp:txXfrm>
    </dsp:sp>
    <dsp:sp modelId="{D9117479-A127-5B4F-BC24-782E0494085D}">
      <dsp:nvSpPr>
        <dsp:cNvPr id="0" name=""/>
        <dsp:cNvSpPr/>
      </dsp:nvSpPr>
      <dsp:spPr>
        <a:xfrm>
          <a:off x="3943675" y="788486"/>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Display Changes</a:t>
          </a:r>
          <a:endParaRPr lang="en-US" sz="1200" kern="1200" dirty="0"/>
        </a:p>
      </dsp:txBody>
      <dsp:txXfrm>
        <a:off x="3943675" y="788486"/>
        <a:ext cx="1109459" cy="554729"/>
      </dsp:txXfrm>
    </dsp:sp>
    <dsp:sp modelId="{64DBA1E7-5F25-704A-92D8-8882562CF72B}">
      <dsp:nvSpPr>
        <dsp:cNvPr id="0" name=""/>
        <dsp:cNvSpPr/>
      </dsp:nvSpPr>
      <dsp:spPr>
        <a:xfrm>
          <a:off x="4221040" y="1576202"/>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Alter 12 segment display pattern</a:t>
          </a:r>
          <a:endParaRPr lang="en-US" sz="1200" kern="1200" dirty="0"/>
        </a:p>
      </dsp:txBody>
      <dsp:txXfrm>
        <a:off x="4221040" y="1576202"/>
        <a:ext cx="1109459" cy="554729"/>
      </dsp:txXfrm>
    </dsp:sp>
    <dsp:sp modelId="{3A8CEC86-04D2-FC4F-89EE-CF475CE366BE}">
      <dsp:nvSpPr>
        <dsp:cNvPr id="0" name=""/>
        <dsp:cNvSpPr/>
      </dsp:nvSpPr>
      <dsp:spPr>
        <a:xfrm>
          <a:off x="4221040" y="2363918"/>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Turn alarm LED on/off</a:t>
          </a:r>
          <a:endParaRPr lang="en-US" sz="1200" kern="1200" dirty="0"/>
        </a:p>
      </dsp:txBody>
      <dsp:txXfrm>
        <a:off x="4221040" y="2363918"/>
        <a:ext cx="1109459" cy="554729"/>
      </dsp:txXfrm>
    </dsp:sp>
    <dsp:sp modelId="{F683E72E-5835-9E4E-856B-13BD3567FEA4}">
      <dsp:nvSpPr>
        <dsp:cNvPr id="0" name=""/>
        <dsp:cNvSpPr/>
      </dsp:nvSpPr>
      <dsp:spPr>
        <a:xfrm>
          <a:off x="5286121" y="788486"/>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Cause of State Changes</a:t>
          </a:r>
          <a:endParaRPr lang="en-US" sz="1200" kern="1200" dirty="0"/>
        </a:p>
      </dsp:txBody>
      <dsp:txXfrm>
        <a:off x="5286121" y="788486"/>
        <a:ext cx="1109459" cy="554729"/>
      </dsp:txXfrm>
    </dsp:sp>
    <dsp:sp modelId="{986ACA25-67B4-5E40-A41F-18EF4C06502D}">
      <dsp:nvSpPr>
        <dsp:cNvPr id="0" name=""/>
        <dsp:cNvSpPr/>
      </dsp:nvSpPr>
      <dsp:spPr>
        <a:xfrm>
          <a:off x="5563486" y="1576202"/>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 Control on panel modified.</a:t>
          </a:r>
        </a:p>
      </dsp:txBody>
      <dsp:txXfrm>
        <a:off x="5563486" y="1576202"/>
        <a:ext cx="1109459" cy="554729"/>
      </dsp:txXfrm>
    </dsp:sp>
    <dsp:sp modelId="{DF201774-68BD-794F-A090-9407411500AF}">
      <dsp:nvSpPr>
        <dsp:cNvPr id="0" name=""/>
        <dsp:cNvSpPr/>
      </dsp:nvSpPr>
      <dsp:spPr>
        <a:xfrm>
          <a:off x="5563486" y="2363918"/>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Time Based Control</a:t>
          </a:r>
          <a:endParaRPr lang="en-US" sz="1200" kern="1200" dirty="0"/>
        </a:p>
      </dsp:txBody>
      <dsp:txXfrm>
        <a:off x="5563486" y="2363918"/>
        <a:ext cx="1109459" cy="554729"/>
      </dsp:txXfrm>
    </dsp:sp>
    <dsp:sp modelId="{463A004C-7CD1-134B-AD47-148CD990D2DD}">
      <dsp:nvSpPr>
        <dsp:cNvPr id="0" name=""/>
        <dsp:cNvSpPr/>
      </dsp:nvSpPr>
      <dsp:spPr>
        <a:xfrm>
          <a:off x="5563486" y="3151635"/>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Ship Damaged</a:t>
          </a:r>
          <a:endParaRPr lang="en-US" sz="1200" kern="1200" dirty="0"/>
        </a:p>
      </dsp:txBody>
      <dsp:txXfrm>
        <a:off x="5563486" y="3151635"/>
        <a:ext cx="1109459" cy="554729"/>
      </dsp:txXfrm>
    </dsp:sp>
    <dsp:sp modelId="{AF15AA6C-A8D7-4547-877C-5F3F2A643435}">
      <dsp:nvSpPr>
        <dsp:cNvPr id="0" name=""/>
        <dsp:cNvSpPr/>
      </dsp:nvSpPr>
      <dsp:spPr>
        <a:xfrm>
          <a:off x="5563486" y="3939351"/>
          <a:ext cx="1109459" cy="55472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Scenario Activated </a:t>
          </a:r>
          <a:endParaRPr lang="en-US" sz="1200" kern="1200" dirty="0"/>
        </a:p>
      </dsp:txBody>
      <dsp:txXfrm>
        <a:off x="5563486" y="3939351"/>
        <a:ext cx="1109459" cy="5547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A789A-3085-494F-B9D7-7E3454856381}">
      <dsp:nvSpPr>
        <dsp:cNvPr id="0" name=""/>
        <dsp:cNvSpPr/>
      </dsp:nvSpPr>
      <dsp:spPr>
        <a:xfrm>
          <a:off x="7667754" y="2151519"/>
          <a:ext cx="266339" cy="3741675"/>
        </a:xfrm>
        <a:custGeom>
          <a:avLst/>
          <a:gdLst/>
          <a:ahLst/>
          <a:cxnLst/>
          <a:rect l="0" t="0" r="0" b="0"/>
          <a:pathLst>
            <a:path>
              <a:moveTo>
                <a:pt x="0" y="0"/>
              </a:moveTo>
              <a:lnTo>
                <a:pt x="0" y="3741675"/>
              </a:lnTo>
              <a:lnTo>
                <a:pt x="266339" y="374167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6DF895-BD36-5942-A2E0-41E75C5A07ED}">
      <dsp:nvSpPr>
        <dsp:cNvPr id="0" name=""/>
        <dsp:cNvSpPr/>
      </dsp:nvSpPr>
      <dsp:spPr>
        <a:xfrm>
          <a:off x="7667754"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F695469-230D-1542-90AB-572F3FD0CE16}">
      <dsp:nvSpPr>
        <dsp:cNvPr id="0" name=""/>
        <dsp:cNvSpPr/>
      </dsp:nvSpPr>
      <dsp:spPr>
        <a:xfrm>
          <a:off x="7667754"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A2350F-7848-AC48-B8AB-A3EE563198BF}">
      <dsp:nvSpPr>
        <dsp:cNvPr id="0" name=""/>
        <dsp:cNvSpPr/>
      </dsp:nvSpPr>
      <dsp:spPr>
        <a:xfrm>
          <a:off x="5155287" y="890847"/>
          <a:ext cx="3222704" cy="372874"/>
        </a:xfrm>
        <a:custGeom>
          <a:avLst/>
          <a:gdLst/>
          <a:ahLst/>
          <a:cxnLst/>
          <a:rect l="0" t="0" r="0" b="0"/>
          <a:pathLst>
            <a:path>
              <a:moveTo>
                <a:pt x="0" y="0"/>
              </a:moveTo>
              <a:lnTo>
                <a:pt x="0" y="186437"/>
              </a:lnTo>
              <a:lnTo>
                <a:pt x="3222704" y="186437"/>
              </a:lnTo>
              <a:lnTo>
                <a:pt x="3222704"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6E2BF90-B8A6-6E45-BF3C-C553ADD34258}">
      <dsp:nvSpPr>
        <dsp:cNvPr id="0" name=""/>
        <dsp:cNvSpPr/>
      </dsp:nvSpPr>
      <dsp:spPr>
        <a:xfrm>
          <a:off x="5519284"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8EB4E3-D795-A34C-B4E0-0803993307FB}">
      <dsp:nvSpPr>
        <dsp:cNvPr id="0" name=""/>
        <dsp:cNvSpPr/>
      </dsp:nvSpPr>
      <dsp:spPr>
        <a:xfrm>
          <a:off x="5155287" y="890847"/>
          <a:ext cx="1074234" cy="372874"/>
        </a:xfrm>
        <a:custGeom>
          <a:avLst/>
          <a:gdLst/>
          <a:ahLst/>
          <a:cxnLst/>
          <a:rect l="0" t="0" r="0" b="0"/>
          <a:pathLst>
            <a:path>
              <a:moveTo>
                <a:pt x="0" y="0"/>
              </a:moveTo>
              <a:lnTo>
                <a:pt x="0" y="186437"/>
              </a:lnTo>
              <a:lnTo>
                <a:pt x="1074234" y="186437"/>
              </a:lnTo>
              <a:lnTo>
                <a:pt x="1074234"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D6404F-C9D2-2046-AE72-4389C05929DD}">
      <dsp:nvSpPr>
        <dsp:cNvPr id="0" name=""/>
        <dsp:cNvSpPr/>
      </dsp:nvSpPr>
      <dsp:spPr>
        <a:xfrm>
          <a:off x="3370815" y="2151519"/>
          <a:ext cx="266339" cy="3422298"/>
        </a:xfrm>
        <a:custGeom>
          <a:avLst/>
          <a:gdLst/>
          <a:ahLst/>
          <a:cxnLst/>
          <a:rect l="0" t="0" r="0" b="0"/>
          <a:pathLst>
            <a:path>
              <a:moveTo>
                <a:pt x="0" y="0"/>
              </a:moveTo>
              <a:lnTo>
                <a:pt x="0" y="3422298"/>
              </a:lnTo>
              <a:lnTo>
                <a:pt x="266339" y="3422298"/>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02B0E2-4074-2445-9934-B707A0395CB3}">
      <dsp:nvSpPr>
        <dsp:cNvPr id="0" name=""/>
        <dsp:cNvSpPr/>
      </dsp:nvSpPr>
      <dsp:spPr>
        <a:xfrm>
          <a:off x="3370815"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79EF5D5-0AE9-B846-986A-4054C81D058B}">
      <dsp:nvSpPr>
        <dsp:cNvPr id="0" name=""/>
        <dsp:cNvSpPr/>
      </dsp:nvSpPr>
      <dsp:spPr>
        <a:xfrm>
          <a:off x="3370815"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8CA2C34-081E-3C45-9B73-4DD24F292F9D}">
      <dsp:nvSpPr>
        <dsp:cNvPr id="0" name=""/>
        <dsp:cNvSpPr/>
      </dsp:nvSpPr>
      <dsp:spPr>
        <a:xfrm>
          <a:off x="4081053" y="890847"/>
          <a:ext cx="1074234" cy="372874"/>
        </a:xfrm>
        <a:custGeom>
          <a:avLst/>
          <a:gdLst/>
          <a:ahLst/>
          <a:cxnLst/>
          <a:rect l="0" t="0" r="0" b="0"/>
          <a:pathLst>
            <a:path>
              <a:moveTo>
                <a:pt x="1074234" y="0"/>
              </a:moveTo>
              <a:lnTo>
                <a:pt x="1074234" y="186437"/>
              </a:lnTo>
              <a:lnTo>
                <a:pt x="0" y="186437"/>
              </a:lnTo>
              <a:lnTo>
                <a:pt x="0"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4DE4DA-8AB3-5649-B9F8-C4674A500A47}">
      <dsp:nvSpPr>
        <dsp:cNvPr id="0" name=""/>
        <dsp:cNvSpPr/>
      </dsp:nvSpPr>
      <dsp:spPr>
        <a:xfrm>
          <a:off x="1222345" y="2151519"/>
          <a:ext cx="266339" cy="2077445"/>
        </a:xfrm>
        <a:custGeom>
          <a:avLst/>
          <a:gdLst/>
          <a:ahLst/>
          <a:cxnLst/>
          <a:rect l="0" t="0" r="0" b="0"/>
          <a:pathLst>
            <a:path>
              <a:moveTo>
                <a:pt x="0" y="0"/>
              </a:moveTo>
              <a:lnTo>
                <a:pt x="0" y="2077445"/>
              </a:lnTo>
              <a:lnTo>
                <a:pt x="266339" y="2077445"/>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ED0A1C3-F8B0-F547-BD68-DAEF58B893F7}">
      <dsp:nvSpPr>
        <dsp:cNvPr id="0" name=""/>
        <dsp:cNvSpPr/>
      </dsp:nvSpPr>
      <dsp:spPr>
        <a:xfrm>
          <a:off x="1222345" y="2151519"/>
          <a:ext cx="266339" cy="816773"/>
        </a:xfrm>
        <a:custGeom>
          <a:avLst/>
          <a:gdLst/>
          <a:ahLst/>
          <a:cxnLst/>
          <a:rect l="0" t="0" r="0" b="0"/>
          <a:pathLst>
            <a:path>
              <a:moveTo>
                <a:pt x="0" y="0"/>
              </a:moveTo>
              <a:lnTo>
                <a:pt x="0" y="816773"/>
              </a:lnTo>
              <a:lnTo>
                <a:pt x="266339" y="816773"/>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004DDA-6060-234C-8DA6-68CA37B89623}">
      <dsp:nvSpPr>
        <dsp:cNvPr id="0" name=""/>
        <dsp:cNvSpPr/>
      </dsp:nvSpPr>
      <dsp:spPr>
        <a:xfrm>
          <a:off x="1932583" y="890847"/>
          <a:ext cx="3222704" cy="372874"/>
        </a:xfrm>
        <a:custGeom>
          <a:avLst/>
          <a:gdLst/>
          <a:ahLst/>
          <a:cxnLst/>
          <a:rect l="0" t="0" r="0" b="0"/>
          <a:pathLst>
            <a:path>
              <a:moveTo>
                <a:pt x="3222704" y="0"/>
              </a:moveTo>
              <a:lnTo>
                <a:pt x="3222704" y="186437"/>
              </a:lnTo>
              <a:lnTo>
                <a:pt x="0" y="186437"/>
              </a:lnTo>
              <a:lnTo>
                <a:pt x="0" y="37287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AFA2D5-D584-0141-BF92-5281D46B9030}">
      <dsp:nvSpPr>
        <dsp:cNvPr id="0" name=""/>
        <dsp:cNvSpPr/>
      </dsp:nvSpPr>
      <dsp:spPr>
        <a:xfrm>
          <a:off x="4267490" y="3049"/>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Physical Output</a:t>
          </a:r>
          <a:endParaRPr lang="en-US" sz="1600" kern="1200" dirty="0"/>
        </a:p>
      </dsp:txBody>
      <dsp:txXfrm>
        <a:off x="4267490" y="3049"/>
        <a:ext cx="1775594" cy="887797"/>
      </dsp:txXfrm>
    </dsp:sp>
    <dsp:sp modelId="{FE2A356A-92E4-8B4C-B0E4-7616B684692B}">
      <dsp:nvSpPr>
        <dsp:cNvPr id="0" name=""/>
        <dsp:cNvSpPr/>
      </dsp:nvSpPr>
      <dsp:spPr>
        <a:xfrm>
          <a:off x="1044786"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Alarms</a:t>
          </a:r>
          <a:endParaRPr lang="en-US" sz="1600" kern="1200" dirty="0"/>
        </a:p>
      </dsp:txBody>
      <dsp:txXfrm>
        <a:off x="1044786" y="1263721"/>
        <a:ext cx="1775594" cy="887797"/>
      </dsp:txXfrm>
    </dsp:sp>
    <dsp:sp modelId="{7F30D531-1252-D741-952D-41A3D7D96A97}">
      <dsp:nvSpPr>
        <dsp:cNvPr id="0" name=""/>
        <dsp:cNvSpPr/>
      </dsp:nvSpPr>
      <dsp:spPr>
        <a:xfrm>
          <a:off x="1488684"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Indicator Light is turned on for each alarm type</a:t>
          </a:r>
          <a:endParaRPr lang="en-US" sz="1600" kern="1200" dirty="0"/>
        </a:p>
      </dsp:txBody>
      <dsp:txXfrm>
        <a:off x="1488684" y="2524394"/>
        <a:ext cx="1775594" cy="887797"/>
      </dsp:txXfrm>
    </dsp:sp>
    <dsp:sp modelId="{18210D9A-9D1C-5945-8D3F-4FAD9BF5C218}">
      <dsp:nvSpPr>
        <dsp:cNvPr id="0" name=""/>
        <dsp:cNvSpPr/>
      </dsp:nvSpPr>
      <dsp:spPr>
        <a:xfrm>
          <a:off x="1488684"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Indicates a problem to be solved</a:t>
          </a:r>
          <a:endParaRPr lang="en-US" sz="1600" kern="1200" dirty="0"/>
        </a:p>
      </dsp:txBody>
      <dsp:txXfrm>
        <a:off x="1488684" y="3785066"/>
        <a:ext cx="1775594" cy="887797"/>
      </dsp:txXfrm>
    </dsp:sp>
    <dsp:sp modelId="{7B63ECFD-B35E-B344-A068-03FF1D3547D1}">
      <dsp:nvSpPr>
        <dsp:cNvPr id="0" name=""/>
        <dsp:cNvSpPr/>
      </dsp:nvSpPr>
      <dsp:spPr>
        <a:xfrm>
          <a:off x="3193255"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12 Segment Displays</a:t>
          </a:r>
          <a:endParaRPr lang="en-US" sz="1600" kern="1200" dirty="0"/>
        </a:p>
      </dsp:txBody>
      <dsp:txXfrm>
        <a:off x="3193255" y="1263721"/>
        <a:ext cx="1775594" cy="887797"/>
      </dsp:txXfrm>
    </dsp:sp>
    <dsp:sp modelId="{83CE88B8-9C68-124A-9CE3-341DCB3DB8DE}">
      <dsp:nvSpPr>
        <dsp:cNvPr id="0" name=""/>
        <dsp:cNvSpPr/>
      </dsp:nvSpPr>
      <dsp:spPr>
        <a:xfrm>
          <a:off x="3637154"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Displays for 0</a:t>
          </a:r>
          <a:r>
            <a:rPr lang="en-US" sz="1600" kern="1200" baseline="30000" dirty="0" smtClean="0"/>
            <a:t>2</a:t>
          </a:r>
          <a:r>
            <a:rPr lang="en-US" sz="1600" kern="1200" baseline="0" dirty="0" smtClean="0"/>
            <a:t>, CO</a:t>
          </a:r>
          <a:r>
            <a:rPr lang="en-US" sz="1600" kern="1200" baseline="30000" dirty="0" smtClean="0"/>
            <a:t>2</a:t>
          </a:r>
          <a:r>
            <a:rPr lang="en-US" sz="1600" kern="1200" baseline="0" dirty="0" smtClean="0"/>
            <a:t>, Waste, Temperature</a:t>
          </a:r>
          <a:endParaRPr lang="en-US" sz="1600" kern="1200" dirty="0"/>
        </a:p>
      </dsp:txBody>
      <dsp:txXfrm>
        <a:off x="3637154" y="2524394"/>
        <a:ext cx="1775594" cy="887797"/>
      </dsp:txXfrm>
    </dsp:sp>
    <dsp:sp modelId="{9680D2E3-2EAA-2A4F-961B-8687C6E9ED4C}">
      <dsp:nvSpPr>
        <dsp:cNvPr id="0" name=""/>
        <dsp:cNvSpPr/>
      </dsp:nvSpPr>
      <dsp:spPr>
        <a:xfrm>
          <a:off x="3637154"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Unsafe levels of any display triggers a warning</a:t>
          </a:r>
          <a:endParaRPr lang="en-US" sz="1600" kern="1200" dirty="0"/>
        </a:p>
      </dsp:txBody>
      <dsp:txXfrm>
        <a:off x="3637154" y="3785066"/>
        <a:ext cx="1775594" cy="887797"/>
      </dsp:txXfrm>
    </dsp:sp>
    <dsp:sp modelId="{DE6D05EF-12D8-4A40-91CD-4472009EA10D}">
      <dsp:nvSpPr>
        <dsp:cNvPr id="0" name=""/>
        <dsp:cNvSpPr/>
      </dsp:nvSpPr>
      <dsp:spPr>
        <a:xfrm>
          <a:off x="3637154" y="5045738"/>
          <a:ext cx="1775594" cy="105615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If warning is not corrected within time parameters game ends.</a:t>
          </a:r>
          <a:endParaRPr lang="en-US" sz="1600" kern="1200" dirty="0"/>
        </a:p>
      </dsp:txBody>
      <dsp:txXfrm>
        <a:off x="3637154" y="5045738"/>
        <a:ext cx="1775594" cy="1056159"/>
      </dsp:txXfrm>
    </dsp:sp>
    <dsp:sp modelId="{3ABF5C5D-37C7-4449-9E5B-93841F42E383}">
      <dsp:nvSpPr>
        <dsp:cNvPr id="0" name=""/>
        <dsp:cNvSpPr/>
      </dsp:nvSpPr>
      <dsp:spPr>
        <a:xfrm>
          <a:off x="5341725"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Indicator LEDs</a:t>
          </a:r>
          <a:endParaRPr lang="en-US" sz="1600" kern="1200" dirty="0"/>
        </a:p>
      </dsp:txBody>
      <dsp:txXfrm>
        <a:off x="5341725" y="1263721"/>
        <a:ext cx="1775594" cy="887797"/>
      </dsp:txXfrm>
    </dsp:sp>
    <dsp:sp modelId="{79D9775B-2FA2-F04A-998F-912276E48DAC}">
      <dsp:nvSpPr>
        <dsp:cNvPr id="0" name=""/>
        <dsp:cNvSpPr/>
      </dsp:nvSpPr>
      <dsp:spPr>
        <a:xfrm>
          <a:off x="5785623"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Indicate status of switches (on/off)</a:t>
          </a:r>
          <a:endParaRPr lang="en-US" sz="1600" kern="1200" dirty="0"/>
        </a:p>
      </dsp:txBody>
      <dsp:txXfrm>
        <a:off x="5785623" y="2524394"/>
        <a:ext cx="1775594" cy="887797"/>
      </dsp:txXfrm>
    </dsp:sp>
    <dsp:sp modelId="{59D9A4AD-9580-CE43-9B9D-6CD0E1CB9F2D}">
      <dsp:nvSpPr>
        <dsp:cNvPr id="0" name=""/>
        <dsp:cNvSpPr/>
      </dsp:nvSpPr>
      <dsp:spPr>
        <a:xfrm>
          <a:off x="7490194" y="1263721"/>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Alarm buzzer</a:t>
          </a:r>
          <a:endParaRPr lang="en-US" sz="1600" kern="1200" dirty="0"/>
        </a:p>
      </dsp:txBody>
      <dsp:txXfrm>
        <a:off x="7490194" y="1263721"/>
        <a:ext cx="1775594" cy="887797"/>
      </dsp:txXfrm>
    </dsp:sp>
    <dsp:sp modelId="{A7C031BD-C2E8-754A-BF3B-53ADD7A6CC26}">
      <dsp:nvSpPr>
        <dsp:cNvPr id="0" name=""/>
        <dsp:cNvSpPr/>
      </dsp:nvSpPr>
      <dsp:spPr>
        <a:xfrm>
          <a:off x="7934093" y="2524394"/>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Used for Master Alarm and alarm states</a:t>
          </a:r>
          <a:endParaRPr lang="en-US" sz="1600" kern="1200" dirty="0"/>
        </a:p>
      </dsp:txBody>
      <dsp:txXfrm>
        <a:off x="7934093" y="2524394"/>
        <a:ext cx="1775594" cy="887797"/>
      </dsp:txXfrm>
    </dsp:sp>
    <dsp:sp modelId="{22907E90-06D4-8448-AF8F-1938E3EC0AA8}">
      <dsp:nvSpPr>
        <dsp:cNvPr id="0" name=""/>
        <dsp:cNvSpPr/>
      </dsp:nvSpPr>
      <dsp:spPr>
        <a:xfrm>
          <a:off x="7934093" y="3785066"/>
          <a:ext cx="1775594" cy="88779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Deactivated after 6 seconds except Master Alarm.</a:t>
          </a:r>
          <a:endParaRPr lang="en-US" sz="1600" kern="1200" dirty="0"/>
        </a:p>
      </dsp:txBody>
      <dsp:txXfrm>
        <a:off x="7934093" y="3785066"/>
        <a:ext cx="1775594" cy="887797"/>
      </dsp:txXfrm>
    </dsp:sp>
    <dsp:sp modelId="{EE412DC0-4F2B-7C40-8A01-0851B1F2AB92}">
      <dsp:nvSpPr>
        <dsp:cNvPr id="0" name=""/>
        <dsp:cNvSpPr/>
      </dsp:nvSpPr>
      <dsp:spPr>
        <a:xfrm>
          <a:off x="7934093" y="5045738"/>
          <a:ext cx="1916754" cy="169491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Master Alarm requires an input command to deactivate. (A set switch must be changed depending on what caused alarm)</a:t>
          </a:r>
          <a:endParaRPr lang="en-US" sz="1600" kern="1200" dirty="0"/>
        </a:p>
      </dsp:txBody>
      <dsp:txXfrm>
        <a:off x="7934093" y="5045738"/>
        <a:ext cx="1916754" cy="169491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BFC664-4F93-4A4B-A59D-47D03E66EB0D}"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04979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FC664-4F93-4A4B-A59D-47D03E66EB0D}"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88247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FC664-4F93-4A4B-A59D-47D03E66EB0D}"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200067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BFC664-4F93-4A4B-A59D-47D03E66EB0D}"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4402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BFC664-4F93-4A4B-A59D-47D03E66EB0D}" type="datetimeFigureOut">
              <a:rPr lang="en-US" smtClean="0"/>
              <a:t>3/25/18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26965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BFC664-4F93-4A4B-A59D-47D03E66EB0D}"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61714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BFC664-4F93-4A4B-A59D-47D03E66EB0D}" type="datetimeFigureOut">
              <a:rPr lang="en-US" smtClean="0"/>
              <a:t>3/25/18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76548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BFC664-4F93-4A4B-A59D-47D03E66EB0D}" type="datetimeFigureOut">
              <a:rPr lang="en-US" smtClean="0"/>
              <a:t>3/25/18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203146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FC664-4F93-4A4B-A59D-47D03E66EB0D}" type="datetimeFigureOut">
              <a:rPr lang="en-US" smtClean="0"/>
              <a:t>3/25/18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205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FC664-4F93-4A4B-A59D-47D03E66EB0D}"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73208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FC664-4F93-4A4B-A59D-47D03E66EB0D}" type="datetimeFigureOut">
              <a:rPr lang="en-US" smtClean="0"/>
              <a:t>3/25/18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21A86B-2640-0347-B2CB-520192D0E169}" type="slidenum">
              <a:rPr lang="en-US" smtClean="0"/>
              <a:t>‹#›</a:t>
            </a:fld>
            <a:endParaRPr lang="en-US"/>
          </a:p>
        </p:txBody>
      </p:sp>
    </p:spTree>
    <p:extLst>
      <p:ext uri="{BB962C8B-B14F-4D97-AF65-F5344CB8AC3E}">
        <p14:creationId xmlns:p14="http://schemas.microsoft.com/office/powerpoint/2010/main" val="1162208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FC664-4F93-4A4B-A59D-47D03E66EB0D}" type="datetimeFigureOut">
              <a:rPr lang="en-US" smtClean="0"/>
              <a:t>3/25/18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1A86B-2640-0347-B2CB-520192D0E169}" type="slidenum">
              <a:rPr lang="en-US" smtClean="0"/>
              <a:t>‹#›</a:t>
            </a:fld>
            <a:endParaRPr lang="en-US"/>
          </a:p>
        </p:txBody>
      </p:sp>
    </p:spTree>
    <p:extLst>
      <p:ext uri="{BB962C8B-B14F-4D97-AF65-F5344CB8AC3E}">
        <p14:creationId xmlns:p14="http://schemas.microsoft.com/office/powerpoint/2010/main" val="302501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7.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making of a Sci-Fi Bridge</a:t>
            </a:r>
            <a:endParaRPr lang="en-US" dirty="0"/>
          </a:p>
        </p:txBody>
      </p:sp>
      <p:sp>
        <p:nvSpPr>
          <p:cNvPr id="3" name="Subtitle 2"/>
          <p:cNvSpPr>
            <a:spLocks noGrp="1"/>
          </p:cNvSpPr>
          <p:nvPr>
            <p:ph type="subTitle" idx="1"/>
          </p:nvPr>
        </p:nvSpPr>
        <p:spPr/>
        <p:txBody>
          <a:bodyPr/>
          <a:lstStyle/>
          <a:p>
            <a:r>
              <a:rPr lang="en-US" dirty="0" smtClean="0"/>
              <a:t>A children’s toy for the imagination</a:t>
            </a:r>
          </a:p>
          <a:p>
            <a:r>
              <a:rPr lang="en-US" dirty="0" smtClean="0"/>
              <a:t>(Featuring Arduino)</a:t>
            </a:r>
          </a:p>
          <a:p>
            <a:endParaRPr lang="en-US" dirty="0"/>
          </a:p>
        </p:txBody>
      </p:sp>
    </p:spTree>
    <p:extLst>
      <p:ext uri="{BB962C8B-B14F-4D97-AF65-F5344CB8AC3E}">
        <p14:creationId xmlns:p14="http://schemas.microsoft.com/office/powerpoint/2010/main" val="128752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90466127"/>
              </p:ext>
            </p:extLst>
          </p:nvPr>
        </p:nvGraphicFramePr>
        <p:xfrm>
          <a:off x="219919" y="719666"/>
          <a:ext cx="11875625" cy="602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34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15604843"/>
              </p:ext>
            </p:extLst>
          </p:nvPr>
        </p:nvGraphicFramePr>
        <p:xfrm>
          <a:off x="2917824" y="1"/>
          <a:ext cx="927417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15311" y="966952"/>
            <a:ext cx="4107343" cy="2585323"/>
          </a:xfrm>
          <a:prstGeom prst="rect">
            <a:avLst/>
          </a:prstGeom>
          <a:noFill/>
        </p:spPr>
        <p:txBody>
          <a:bodyPr wrap="none" rtlCol="0">
            <a:spAutoFit/>
          </a:bodyPr>
          <a:lstStyle/>
          <a:p>
            <a:r>
              <a:rPr lang="en-US" dirty="0" smtClean="0"/>
              <a:t>Data Packets can be sent to the Nano</a:t>
            </a:r>
          </a:p>
          <a:p>
            <a:r>
              <a:rPr lang="en-US" dirty="0"/>
              <a:t>w</a:t>
            </a:r>
            <a:r>
              <a:rPr lang="en-US" dirty="0" smtClean="0"/>
              <a:t>hich initiate a change in a variable</a:t>
            </a:r>
          </a:p>
          <a:p>
            <a:r>
              <a:rPr lang="en-US" dirty="0"/>
              <a:t>w</a:t>
            </a:r>
            <a:r>
              <a:rPr lang="en-US" dirty="0" smtClean="0"/>
              <a:t>ithin the Nano program.</a:t>
            </a:r>
          </a:p>
          <a:p>
            <a:endParaRPr lang="en-US" dirty="0"/>
          </a:p>
          <a:p>
            <a:r>
              <a:rPr lang="en-US" dirty="0" smtClean="0"/>
              <a:t>These changes manifest as either a state</a:t>
            </a:r>
          </a:p>
          <a:p>
            <a:r>
              <a:rPr lang="en-US" dirty="0"/>
              <a:t>c</a:t>
            </a:r>
            <a:r>
              <a:rPr lang="en-US" dirty="0" smtClean="0"/>
              <a:t>hange in an LED or a change in a specific </a:t>
            </a:r>
          </a:p>
          <a:p>
            <a:r>
              <a:rPr lang="en-US" dirty="0" smtClean="0"/>
              <a:t>LED display or a physical alarm tone being</a:t>
            </a:r>
          </a:p>
          <a:p>
            <a:r>
              <a:rPr lang="en-US" dirty="0"/>
              <a:t>t</a:t>
            </a:r>
            <a:r>
              <a:rPr lang="en-US" dirty="0" smtClean="0"/>
              <a:t>ransmitted.</a:t>
            </a:r>
          </a:p>
          <a:p>
            <a:endParaRPr lang="en-US" dirty="0" smtClean="0"/>
          </a:p>
        </p:txBody>
      </p:sp>
    </p:spTree>
    <p:extLst>
      <p:ext uri="{BB962C8B-B14F-4D97-AF65-F5344CB8AC3E}">
        <p14:creationId xmlns:p14="http://schemas.microsoft.com/office/powerpoint/2010/main" val="170853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2301875"/>
              </p:ext>
            </p:extLst>
          </p:nvPr>
        </p:nvGraphicFramePr>
        <p:xfrm>
          <a:off x="1296365" y="0"/>
          <a:ext cx="10895634" cy="674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31494" y="1006997"/>
            <a:ext cx="1956121" cy="4247317"/>
          </a:xfrm>
          <a:prstGeom prst="rect">
            <a:avLst/>
          </a:prstGeom>
          <a:noFill/>
        </p:spPr>
        <p:txBody>
          <a:bodyPr wrap="square" rtlCol="0">
            <a:spAutoFit/>
          </a:bodyPr>
          <a:lstStyle/>
          <a:p>
            <a:r>
              <a:rPr lang="en-US" dirty="0" smtClean="0"/>
              <a:t>Physical outputs are used for displaying information about the program as well as for aesthetics. Some outputs on the control panel are simply aesthetic and are not represented in the program or connected to the processors.</a:t>
            </a:r>
            <a:endParaRPr lang="en-US" dirty="0"/>
          </a:p>
        </p:txBody>
      </p:sp>
    </p:spTree>
    <p:extLst>
      <p:ext uri="{BB962C8B-B14F-4D97-AF65-F5344CB8AC3E}">
        <p14:creationId xmlns:p14="http://schemas.microsoft.com/office/powerpoint/2010/main" val="97638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system board layout will follow</a:t>
            </a:r>
            <a:endParaRPr lang="en-US" dirty="0"/>
          </a:p>
        </p:txBody>
      </p:sp>
      <p:sp>
        <p:nvSpPr>
          <p:cNvPr id="3" name="Content Placeholder 2"/>
          <p:cNvSpPr>
            <a:spLocks noGrp="1"/>
          </p:cNvSpPr>
          <p:nvPr>
            <p:ph idx="1"/>
          </p:nvPr>
        </p:nvSpPr>
        <p:spPr/>
        <p:txBody>
          <a:bodyPr/>
          <a:lstStyle/>
          <a:p>
            <a:r>
              <a:rPr lang="en-US" dirty="0" smtClean="0"/>
              <a:t>The current project is to complete 2 modules and begin the next after testing phase is complete.</a:t>
            </a:r>
          </a:p>
          <a:p>
            <a:r>
              <a:rPr lang="en-US" dirty="0" smtClean="0"/>
              <a:t>Testing will require basic test parameters for adjusting program variables in Nano from a Mega via data packet send receive protocol test.</a:t>
            </a:r>
          </a:p>
          <a:p>
            <a:r>
              <a:rPr lang="en-US" dirty="0" smtClean="0"/>
              <a:t>All other board setups are known, just not described in this organized </a:t>
            </a:r>
            <a:r>
              <a:rPr lang="en-US" smtClean="0"/>
              <a:t>fashion atm.</a:t>
            </a:r>
            <a:endParaRPr lang="en-US"/>
          </a:p>
        </p:txBody>
      </p:sp>
    </p:spTree>
    <p:extLst>
      <p:ext uri="{BB962C8B-B14F-4D97-AF65-F5344CB8AC3E}">
        <p14:creationId xmlns:p14="http://schemas.microsoft.com/office/powerpoint/2010/main" val="21687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336406919"/>
              </p:ext>
            </p:extLst>
          </p:nvPr>
        </p:nvGraphicFramePr>
        <p:xfrm>
          <a:off x="73572" y="84084"/>
          <a:ext cx="12118428" cy="6773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861034" y="515007"/>
            <a:ext cx="2543503" cy="369332"/>
          </a:xfrm>
          <a:prstGeom prst="rect">
            <a:avLst/>
          </a:prstGeom>
          <a:noFill/>
        </p:spPr>
        <p:txBody>
          <a:bodyPr wrap="square" rtlCol="0">
            <a:spAutoFit/>
          </a:bodyPr>
          <a:lstStyle/>
          <a:p>
            <a:r>
              <a:rPr lang="en-US" smtClean="0"/>
              <a:t>Basic Logic Arrangement</a:t>
            </a:r>
            <a:endParaRPr lang="en-US"/>
          </a:p>
        </p:txBody>
      </p:sp>
    </p:spTree>
    <p:extLst>
      <p:ext uri="{BB962C8B-B14F-4D97-AF65-F5344CB8AC3E}">
        <p14:creationId xmlns:p14="http://schemas.microsoft.com/office/powerpoint/2010/main" val="27561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panel designed is “Power Systems”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Run by Nano 1</a:t>
            </a:r>
          </a:p>
          <a:p>
            <a:r>
              <a:rPr lang="en-US" dirty="0" smtClean="0"/>
              <a:t>Must be turned on prior to running other systems.</a:t>
            </a:r>
          </a:p>
          <a:p>
            <a:r>
              <a:rPr lang="en-US" dirty="0" smtClean="0"/>
              <a:t>If main power has not been turned on all other boards will wait to display any information or respond to any switch commands.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Has a small number of direct switch inputs and relies heavily on variables that can be altered by incoming data packets from the MEGA.</a:t>
            </a:r>
          </a:p>
          <a:p>
            <a:r>
              <a:rPr lang="en-US" dirty="0" smtClean="0"/>
              <a:t>Each system on remaining boards requires a certain amount of power from a specific bus, when activated that amount of power is reduced from the bus resulting in a lower power reading on display.</a:t>
            </a:r>
            <a:endParaRPr lang="en-US" dirty="0"/>
          </a:p>
        </p:txBody>
      </p:sp>
    </p:spTree>
    <p:extLst>
      <p:ext uri="{BB962C8B-B14F-4D97-AF65-F5344CB8AC3E}">
        <p14:creationId xmlns:p14="http://schemas.microsoft.com/office/powerpoint/2010/main" val="209136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6462795"/>
              </p:ext>
            </p:extLst>
          </p:nvPr>
        </p:nvGraphicFramePr>
        <p:xfrm>
          <a:off x="84083" y="294290"/>
          <a:ext cx="12023834" cy="6474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46235" y="756744"/>
            <a:ext cx="2385848" cy="646331"/>
          </a:xfrm>
          <a:prstGeom prst="rect">
            <a:avLst/>
          </a:prstGeom>
          <a:noFill/>
        </p:spPr>
        <p:txBody>
          <a:bodyPr wrap="square" rtlCol="0">
            <a:spAutoFit/>
          </a:bodyPr>
          <a:lstStyle/>
          <a:p>
            <a:r>
              <a:rPr lang="en-US" dirty="0" smtClean="0"/>
              <a:t>Basic structure of power systems Logic</a:t>
            </a:r>
            <a:endParaRPr lang="en-US" dirty="0"/>
          </a:p>
        </p:txBody>
      </p:sp>
    </p:spTree>
    <p:extLst>
      <p:ext uri="{BB962C8B-B14F-4D97-AF65-F5344CB8AC3E}">
        <p14:creationId xmlns:p14="http://schemas.microsoft.com/office/powerpoint/2010/main" val="137983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74057372"/>
              </p:ext>
            </p:extLst>
          </p:nvPr>
        </p:nvGraphicFramePr>
        <p:xfrm>
          <a:off x="189186" y="178676"/>
          <a:ext cx="11897711" cy="655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1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23502335"/>
              </p:ext>
            </p:extLst>
          </p:nvPr>
        </p:nvGraphicFramePr>
        <p:xfrm>
          <a:off x="2917824" y="1"/>
          <a:ext cx="9274175"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15311" y="966952"/>
            <a:ext cx="4107343" cy="2585323"/>
          </a:xfrm>
          <a:prstGeom prst="rect">
            <a:avLst/>
          </a:prstGeom>
          <a:noFill/>
        </p:spPr>
        <p:txBody>
          <a:bodyPr wrap="none" rtlCol="0">
            <a:spAutoFit/>
          </a:bodyPr>
          <a:lstStyle/>
          <a:p>
            <a:r>
              <a:rPr lang="en-US" dirty="0" smtClean="0"/>
              <a:t>Data Packets can be sent to the Nano</a:t>
            </a:r>
          </a:p>
          <a:p>
            <a:r>
              <a:rPr lang="en-US" dirty="0"/>
              <a:t>w</a:t>
            </a:r>
            <a:r>
              <a:rPr lang="en-US" dirty="0" smtClean="0"/>
              <a:t>hich initiate a change in a variable</a:t>
            </a:r>
          </a:p>
          <a:p>
            <a:r>
              <a:rPr lang="en-US" dirty="0"/>
              <a:t>w</a:t>
            </a:r>
            <a:r>
              <a:rPr lang="en-US" dirty="0" smtClean="0"/>
              <a:t>ithin the Nano program.</a:t>
            </a:r>
          </a:p>
          <a:p>
            <a:endParaRPr lang="en-US" dirty="0"/>
          </a:p>
          <a:p>
            <a:r>
              <a:rPr lang="en-US" dirty="0" smtClean="0"/>
              <a:t>These changes manifest as either a state</a:t>
            </a:r>
          </a:p>
          <a:p>
            <a:r>
              <a:rPr lang="en-US" dirty="0"/>
              <a:t>c</a:t>
            </a:r>
            <a:r>
              <a:rPr lang="en-US" dirty="0" smtClean="0"/>
              <a:t>hange in an LED or a change in a specific </a:t>
            </a:r>
          </a:p>
          <a:p>
            <a:r>
              <a:rPr lang="en-US" dirty="0" smtClean="0"/>
              <a:t>LED display or a physical alarm tone being</a:t>
            </a:r>
          </a:p>
          <a:p>
            <a:r>
              <a:rPr lang="en-US" dirty="0"/>
              <a:t>t</a:t>
            </a:r>
            <a:r>
              <a:rPr lang="en-US" dirty="0" smtClean="0"/>
              <a:t>ransmitted.</a:t>
            </a:r>
          </a:p>
          <a:p>
            <a:endParaRPr lang="en-US" dirty="0" smtClean="0"/>
          </a:p>
        </p:txBody>
      </p:sp>
    </p:spTree>
    <p:extLst>
      <p:ext uri="{BB962C8B-B14F-4D97-AF65-F5344CB8AC3E}">
        <p14:creationId xmlns:p14="http://schemas.microsoft.com/office/powerpoint/2010/main" val="66355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7083206"/>
              </p:ext>
            </p:extLst>
          </p:nvPr>
        </p:nvGraphicFramePr>
        <p:xfrm>
          <a:off x="1296365" y="0"/>
          <a:ext cx="10895634" cy="674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31494" y="1006997"/>
            <a:ext cx="1956121" cy="4247317"/>
          </a:xfrm>
          <a:prstGeom prst="rect">
            <a:avLst/>
          </a:prstGeom>
          <a:noFill/>
        </p:spPr>
        <p:txBody>
          <a:bodyPr wrap="square" rtlCol="0">
            <a:spAutoFit/>
          </a:bodyPr>
          <a:lstStyle/>
          <a:p>
            <a:r>
              <a:rPr lang="en-US" dirty="0" smtClean="0"/>
              <a:t>Physical outputs are used for displaying information about the program as well as for aesthetics. Some outputs on the control panel are simply aesthetic and are not represented in the program or connected to the processors.</a:t>
            </a:r>
            <a:endParaRPr lang="en-US" dirty="0"/>
          </a:p>
        </p:txBody>
      </p:sp>
    </p:spTree>
    <p:extLst>
      <p:ext uri="{BB962C8B-B14F-4D97-AF65-F5344CB8AC3E}">
        <p14:creationId xmlns:p14="http://schemas.microsoft.com/office/powerpoint/2010/main" val="134231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System Panel is Cryogenics</a:t>
            </a:r>
            <a:endParaRPr lang="en-US" dirty="0"/>
          </a:p>
        </p:txBody>
      </p:sp>
      <p:sp>
        <p:nvSpPr>
          <p:cNvPr id="3" name="Content Placeholder 2"/>
          <p:cNvSpPr>
            <a:spLocks noGrp="1"/>
          </p:cNvSpPr>
          <p:nvPr>
            <p:ph sz="half" idx="1"/>
          </p:nvPr>
        </p:nvSpPr>
        <p:spPr/>
        <p:txBody>
          <a:bodyPr/>
          <a:lstStyle/>
          <a:p>
            <a:r>
              <a:rPr lang="en-US" dirty="0" smtClean="0"/>
              <a:t>Run by Nano 2</a:t>
            </a:r>
          </a:p>
          <a:p>
            <a:r>
              <a:rPr lang="en-US" dirty="0" smtClean="0"/>
              <a:t>Must be turned on second. Other systems will not function until cryogenics has “power.”</a:t>
            </a:r>
          </a:p>
          <a:p>
            <a:r>
              <a:rPr lang="en-US" dirty="0" smtClean="0"/>
              <a:t>Most functions of this panel act on “distant” parts of the ship.</a:t>
            </a:r>
          </a:p>
          <a:p>
            <a:r>
              <a:rPr lang="en-US" dirty="0" smtClean="0"/>
              <a:t>Most functions of this panel are for display purposes and do not act as triggering events for other systems.</a:t>
            </a:r>
          </a:p>
          <a:p>
            <a:endParaRPr lang="en-US" dirty="0"/>
          </a:p>
        </p:txBody>
      </p:sp>
      <p:sp>
        <p:nvSpPr>
          <p:cNvPr id="4" name="Content Placeholder 3"/>
          <p:cNvSpPr>
            <a:spLocks noGrp="1"/>
          </p:cNvSpPr>
          <p:nvPr>
            <p:ph sz="half" idx="2"/>
          </p:nvPr>
        </p:nvSpPr>
        <p:spPr/>
        <p:txBody>
          <a:bodyPr/>
          <a:lstStyle/>
          <a:p>
            <a:r>
              <a:rPr lang="en-US" dirty="0" smtClean="0"/>
              <a:t>Several displays use an internal system timer to dictate their actions.</a:t>
            </a:r>
          </a:p>
          <a:p>
            <a:r>
              <a:rPr lang="en-US" dirty="0" smtClean="0"/>
              <a:t>Later updates to this system may include “videos” that are displayed based on button presses. </a:t>
            </a:r>
            <a:endParaRPr lang="en-US" dirty="0"/>
          </a:p>
        </p:txBody>
      </p:sp>
    </p:spTree>
    <p:extLst>
      <p:ext uri="{BB962C8B-B14F-4D97-AF65-F5344CB8AC3E}">
        <p14:creationId xmlns:p14="http://schemas.microsoft.com/office/powerpoint/2010/main" val="173488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742387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05114" y="821803"/>
            <a:ext cx="2662177" cy="923330"/>
          </a:xfrm>
          <a:prstGeom prst="rect">
            <a:avLst/>
          </a:prstGeom>
          <a:noFill/>
        </p:spPr>
        <p:txBody>
          <a:bodyPr wrap="square" rtlCol="0">
            <a:spAutoFit/>
          </a:bodyPr>
          <a:lstStyle/>
          <a:p>
            <a:r>
              <a:rPr lang="en-US" dirty="0" smtClean="0"/>
              <a:t>Basic logic setup is nearly identical to the Power systems.</a:t>
            </a:r>
            <a:endParaRPr lang="en-US" dirty="0"/>
          </a:p>
        </p:txBody>
      </p:sp>
    </p:spTree>
    <p:extLst>
      <p:ext uri="{BB962C8B-B14F-4D97-AF65-F5344CB8AC3E}">
        <p14:creationId xmlns:p14="http://schemas.microsoft.com/office/powerpoint/2010/main" val="572817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1462</Words>
  <Application>Microsoft Macintosh PowerPoint</Application>
  <PresentationFormat>Widescreen</PresentationFormat>
  <Paragraphs>219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The making of a Sci-Fi Bridge</vt:lpstr>
      <vt:lpstr>PowerPoint Presentation</vt:lpstr>
      <vt:lpstr>First panel designed is “Power Systems”</vt:lpstr>
      <vt:lpstr>PowerPoint Presentation</vt:lpstr>
      <vt:lpstr>PowerPoint Presentation</vt:lpstr>
      <vt:lpstr>PowerPoint Presentation</vt:lpstr>
      <vt:lpstr>PowerPoint Presentation</vt:lpstr>
      <vt:lpstr>Second System Panel is Cryogenics</vt:lpstr>
      <vt:lpstr>PowerPoint Presentation</vt:lpstr>
      <vt:lpstr>PowerPoint Presentation</vt:lpstr>
      <vt:lpstr>PowerPoint Presentation</vt:lpstr>
      <vt:lpstr>PowerPoint Presentation</vt:lpstr>
      <vt:lpstr>Other system board layout will follow</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making of a Sci-Fi Bridge</dc:title>
  <dc:creator>Brandon Guisgand</dc:creator>
  <cp:lastModifiedBy>Brandon Guisgand</cp:lastModifiedBy>
  <cp:revision>21</cp:revision>
  <dcterms:created xsi:type="dcterms:W3CDTF">2018-03-24T04:21:22Z</dcterms:created>
  <dcterms:modified xsi:type="dcterms:W3CDTF">2018-03-26T05:02:28Z</dcterms:modified>
</cp:coreProperties>
</file>