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277" r:id="rId24"/>
    <p:sldId id="292" r:id="rId25"/>
    <p:sldId id="289" r:id="rId26"/>
    <p:sldId id="297" r:id="rId27"/>
    <p:sldId id="278" r:id="rId28"/>
    <p:sldId id="298" r:id="rId29"/>
    <p:sldId id="279" r:id="rId30"/>
    <p:sldId id="293" r:id="rId31"/>
    <p:sldId id="280" r:id="rId32"/>
    <p:sldId id="281" r:id="rId33"/>
    <p:sldId id="282" r:id="rId34"/>
    <p:sldId id="284" r:id="rId35"/>
    <p:sldId id="304" r:id="rId36"/>
    <p:sldId id="283" r:id="rId37"/>
    <p:sldId id="303" r:id="rId38"/>
    <p:sldId id="286" r:id="rId39"/>
    <p:sldId id="287" r:id="rId40"/>
    <p:sldId id="300" r:id="rId41"/>
    <p:sldId id="288" r:id="rId4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99" d="100"/>
          <a:sy n="99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expand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953950" y="941654"/>
          <a:ext cx="5407299" cy="473077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77824" y="117819"/>
          <a:ext cx="2194560" cy="942554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877055" y="0"/>
          <a:ext cx="2340864" cy="98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Exploration</a:t>
          </a:r>
          <a:r>
            <a:rPr lang="en-US" sz="1400" kern="1200" dirty="0"/>
            <a:t>: expand from states that currently have no or few playouts.</a:t>
          </a:r>
        </a:p>
      </dsp:txBody>
      <dsp:txXfrm>
        <a:off x="3877055" y="0"/>
        <a:ext cx="2340864" cy="989682"/>
      </dsp:txXfrm>
    </dsp:sp>
    <dsp:sp modelId="{EC55A2F8-97C2-4D3B-ADF8-DBE6FB6A38DF}">
      <dsp:nvSpPr>
        <dsp:cNvPr id="0" name=""/>
        <dsp:cNvSpPr/>
      </dsp:nvSpPr>
      <dsp:spPr>
        <a:xfrm>
          <a:off x="4242816" y="1296012"/>
          <a:ext cx="2194560" cy="942554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1097280" y="1366703"/>
          <a:ext cx="2340864" cy="98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Exploitation</a:t>
          </a:r>
          <a:r>
            <a:rPr lang="en-US" sz="1400" kern="1200" dirty="0"/>
            <a:t>: more playouts for states that have done well to get more accurate estimates.</a:t>
          </a:r>
        </a:p>
      </dsp:txBody>
      <dsp:txXfrm>
        <a:off x="1097280" y="1366703"/>
        <a:ext cx="2340864" cy="989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2390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 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 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2040"/>
            <a:ext cx="7886700" cy="2887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moves.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</a:t>
            </a:r>
          </a:p>
          <a:p>
            <a:pPr marL="0" indent="0">
              <a:buNone/>
            </a:pPr>
            <a:r>
              <a:rPr lang="en-US" dirty="0"/>
              <a:t>This presents the following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241084"/>
              </p:ext>
            </p:extLst>
          </p:nvPr>
        </p:nvGraphicFramePr>
        <p:xfrm>
          <a:off x="1066800" y="4349214"/>
          <a:ext cx="7315200" cy="2356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628650" y="19812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363100" y="2402293"/>
            <a:ext cx="2418949" cy="838200"/>
          </a:xfrm>
          <a:prstGeom prst="wedgeRoundRectCallout">
            <a:avLst>
              <a:gd name="adj1" fmla="val -62657"/>
              <a:gd name="adj2" fmla="val 96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600200" y="25546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4114800" y="4080797"/>
            <a:ext cx="4190999" cy="762000"/>
          </a:xfrm>
          <a:prstGeom prst="wedgeRectCallout">
            <a:avLst>
              <a:gd name="adj1" fmla="val -5987"/>
              <a:gd name="adj2" fmla="val -982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relative to the parent node (=exploration)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28650" y="6193031"/>
            <a:ext cx="709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Playout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09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need to always start playouts from the current node, we can build a partial game tree and simulate from any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use UCB1 so decide what part of the tree we should focus on for the next playout.</a:t>
            </a:r>
          </a:p>
          <a:p>
            <a:r>
              <a:rPr lang="en-US" dirty="0"/>
              <a:t>We can only store a small part of the game tree,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81000" y="5891549"/>
            <a:ext cx="1673507" cy="838200"/>
          </a:xfrm>
          <a:prstGeom prst="wedgeRectCallout">
            <a:avLst>
              <a:gd name="adj1" fmla="val 4728"/>
              <a:gd name="adj2" fmla="val -1562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highest UCB1 score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45276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14274" y="3505200"/>
            <a:ext cx="86726" cy="2712537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/>
          <p:nvPr/>
        </p:nvCxnSpPr>
        <p:spPr>
          <a:xfrm>
            <a:off x="2286000" y="4022224"/>
            <a:ext cx="0" cy="303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1" y="5167310"/>
            <a:ext cx="915420" cy="487363"/>
          </a:xfrm>
          <a:prstGeom prst="wedgeRectCallout">
            <a:avLst>
              <a:gd name="adj1" fmla="val 57343"/>
              <a:gd name="adj2" fmla="val 96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&amp; utility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11654</TotalTime>
  <Words>3092</Words>
  <Application>Microsoft Office PowerPoint</Application>
  <PresentationFormat>On-screen Show (4:3)</PresentationFormat>
  <Paragraphs>441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52</cp:revision>
  <dcterms:created xsi:type="dcterms:W3CDTF">2021-03-18T20:20:32Z</dcterms:created>
  <dcterms:modified xsi:type="dcterms:W3CDTF">2022-10-31T14:57:14Z</dcterms:modified>
</cp:coreProperties>
</file>