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3" r:id="rId4"/>
    <p:sldId id="264" r:id="rId5"/>
    <p:sldId id="268" r:id="rId6"/>
    <p:sldId id="269" r:id="rId7"/>
    <p:sldId id="267" r:id="rId8"/>
    <p:sldId id="265" r:id="rId9"/>
    <p:sldId id="266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9" autoAdjust="0"/>
    <p:restoredTop sz="94660"/>
  </p:normalViewPr>
  <p:slideViewPr>
    <p:cSldViewPr>
      <p:cViewPr varScale="1">
        <p:scale>
          <a:sx n="65" d="100"/>
          <a:sy n="65" d="100"/>
        </p:scale>
        <p:origin x="348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4A349-43AC-4AC8-BEF2-6E681F35963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DDC58-FAE1-4DDE-9F7A-B492DB10E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4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DDC58-FAE1-4DDE-9F7A-B492DB10E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30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문제정의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DDC58-FAE1-4DDE-9F7A-B492DB10E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902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DDC58-FAE1-4DDE-9F7A-B492DB10E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81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DDC58-FAE1-4DDE-9F7A-B492DB10E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69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DDC58-FAE1-4DDE-9F7A-B492DB10E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11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DDC58-FAE1-4DDE-9F7A-B492DB10E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74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캡쳐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DDC58-FAE1-4DDE-9F7A-B492DB10E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199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시각화 결과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DDC58-FAE1-4DDE-9F7A-B492DB10E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9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8780" y="1340768"/>
            <a:ext cx="6246440" cy="97462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t" anchorCtr="0">
            <a:spAutoFit/>
          </a:bodyPr>
          <a:lstStyle/>
          <a:p>
            <a:pPr algn="ctr">
              <a:lnSpc>
                <a:spcPts val="3200"/>
              </a:lnSpc>
              <a:spcAft>
                <a:spcPts val="1200"/>
              </a:spcAft>
            </a:pPr>
            <a:r>
              <a:rPr lang="en-US" altLang="ko-KR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</a:p>
          <a:p>
            <a:pPr algn="ctr">
              <a:lnSpc>
                <a:spcPts val="3200"/>
              </a:lnSpc>
              <a:spcAft>
                <a:spcPts val="1200"/>
              </a:spcAft>
            </a:pPr>
            <a:r>
              <a:rPr lang="en-US" altLang="ko-KR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Assignment</a:t>
            </a:r>
            <a:endParaRPr lang="ko-KR" altLang="en-US" sz="2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93048" y="5373216"/>
            <a:ext cx="4572000" cy="41036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t" anchorCtr="0">
            <a:spAutoFit/>
          </a:bodyPr>
          <a:lstStyle/>
          <a:p>
            <a:pPr algn="ctr">
              <a:lnSpc>
                <a:spcPts val="3200"/>
              </a:lnSpc>
              <a:spcAft>
                <a:spcPts val="1200"/>
              </a:spcAft>
            </a:pPr>
            <a:r>
              <a:rPr lang="en-US" altLang="ko-KR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2019. 5. 26.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1520" y="2996952"/>
            <a:ext cx="2304256" cy="36785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t" anchorCtr="0">
            <a:spAutoFit/>
          </a:bodyPr>
          <a:lstStyle/>
          <a:p>
            <a:pPr algn="r">
              <a:lnSpc>
                <a:spcPts val="3200"/>
              </a:lnSpc>
              <a:spcAft>
                <a:spcPts val="1200"/>
              </a:spcAft>
            </a:pPr>
            <a:r>
              <a:rPr lang="ko-KR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담당교수</a:t>
            </a:r>
            <a:r>
              <a:rPr lang="en-US" altLang="ko-KR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ko-KR" alt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55776" y="2996952"/>
            <a:ext cx="3960440" cy="41036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t" anchorCtr="0">
            <a:spAutoFit/>
          </a:bodyPr>
          <a:lstStyle/>
          <a:p>
            <a:pPr>
              <a:lnSpc>
                <a:spcPts val="3200"/>
              </a:lnSpc>
              <a:spcAft>
                <a:spcPts val="1200"/>
              </a:spcAft>
            </a:pPr>
            <a:r>
              <a:rPr lang="ko-KR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배준현 교수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1520" y="3429000"/>
            <a:ext cx="2304256" cy="36785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t" anchorCtr="0">
            <a:spAutoFit/>
          </a:bodyPr>
          <a:lstStyle/>
          <a:p>
            <a:pPr algn="r">
              <a:lnSpc>
                <a:spcPts val="3200"/>
              </a:lnSpc>
              <a:spcAft>
                <a:spcPts val="1200"/>
              </a:spcAft>
            </a:pPr>
            <a:r>
              <a:rPr lang="ko-KR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소속</a:t>
            </a:r>
            <a:r>
              <a:rPr lang="en-US" altLang="ko-KR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ko-KR" alt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5776" y="3429000"/>
            <a:ext cx="6408712" cy="3670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t" anchorCtr="0">
            <a:spAutoFit/>
          </a:bodyPr>
          <a:lstStyle/>
          <a:p>
            <a:pPr>
              <a:lnSpc>
                <a:spcPts val="3200"/>
              </a:lnSpc>
              <a:spcAft>
                <a:spcPts val="1200"/>
              </a:spcAft>
            </a:pPr>
            <a:r>
              <a:rPr lang="en-US" altLang="ko-KR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ko-KR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대학 컴퓨터학부 심화컴퓨터 </a:t>
            </a:r>
            <a:r>
              <a:rPr lang="en-US" altLang="ko-KR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ko-KR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글로벌</a:t>
            </a:r>
            <a:r>
              <a:rPr lang="en-US" altLang="ko-KR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ko-KR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융합전공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1520" y="3861048"/>
            <a:ext cx="2304256" cy="36785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t" anchorCtr="0">
            <a:spAutoFit/>
          </a:bodyPr>
          <a:lstStyle/>
          <a:p>
            <a:pPr algn="r">
              <a:lnSpc>
                <a:spcPts val="3200"/>
              </a:lnSpc>
              <a:spcAft>
                <a:spcPts val="1200"/>
              </a:spcAft>
            </a:pPr>
            <a:r>
              <a:rPr lang="ko-KR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학번</a:t>
            </a:r>
            <a:r>
              <a:rPr lang="en-US" altLang="ko-KR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ko-KR" alt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55776" y="3861048"/>
            <a:ext cx="3960440" cy="36785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t" anchorCtr="0">
            <a:spAutoFit/>
          </a:bodyPr>
          <a:lstStyle/>
          <a:p>
            <a:pPr>
              <a:lnSpc>
                <a:spcPts val="3200"/>
              </a:lnSpc>
              <a:spcAft>
                <a:spcPts val="1200"/>
              </a:spcAft>
            </a:pPr>
            <a:r>
              <a:rPr lang="en-US" altLang="ko-KR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2014105057 / 2017111399</a:t>
            </a:r>
            <a:endParaRPr lang="ko-KR" alt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4293096"/>
            <a:ext cx="2304256" cy="36785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t" anchorCtr="0">
            <a:spAutoFit/>
          </a:bodyPr>
          <a:lstStyle/>
          <a:p>
            <a:pPr algn="r">
              <a:lnSpc>
                <a:spcPts val="3200"/>
              </a:lnSpc>
              <a:spcAft>
                <a:spcPts val="1200"/>
              </a:spcAft>
            </a:pPr>
            <a:r>
              <a:rPr lang="ko-KR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이름</a:t>
            </a:r>
            <a:r>
              <a:rPr lang="en-US" altLang="ko-KR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ko-KR" alt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55776" y="4293096"/>
            <a:ext cx="3960440" cy="36785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t" anchorCtr="0">
            <a:spAutoFit/>
          </a:bodyPr>
          <a:lstStyle/>
          <a:p>
            <a:pPr>
              <a:lnSpc>
                <a:spcPts val="3200"/>
              </a:lnSpc>
              <a:spcAft>
                <a:spcPts val="1200"/>
              </a:spcAft>
            </a:pPr>
            <a:r>
              <a:rPr lang="ko-KR" alt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안태건</a:t>
            </a:r>
            <a:r>
              <a:rPr lang="ko-KR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ko-KR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유병주</a:t>
            </a:r>
            <a:endParaRPr lang="en-US" altLang="ko-KR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89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7696" y="188641"/>
            <a:ext cx="4054304" cy="531359"/>
            <a:chOff x="279304" y="652626"/>
            <a:chExt cx="1196352" cy="1810773"/>
          </a:xfrm>
        </p:grpSpPr>
        <p:sp>
          <p:nvSpPr>
            <p:cNvPr id="3" name="직사각형 2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800" b="1" i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517696" y="1124744"/>
            <a:ext cx="8086752" cy="473975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 Instance Deadlock Detection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ko-KR" alt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구현하시오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12775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교재 </a:t>
            </a:r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Secetion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7.6.1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참고할 것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(p. 330)</a:t>
            </a:r>
          </a:p>
          <a:p>
            <a:pPr marL="612775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프로그래밍 언어는 선택 가능함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7075" lvl="1">
              <a:spcBef>
                <a:spcPts val="600"/>
              </a:spcBef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 , C++, Java, Python, ... </a:t>
            </a:r>
          </a:p>
          <a:p>
            <a:pPr marL="612775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구현 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2825" lvl="1" indent="-285750">
              <a:spcBef>
                <a:spcPts val="600"/>
              </a:spcBef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입력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set of request edges and assignment edges</a:t>
            </a:r>
          </a:p>
          <a:p>
            <a:pPr marL="1012825" lvl="1" indent="-285750">
              <a:spcBef>
                <a:spcPts val="600"/>
              </a:spcBef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출력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Adjacency list of Resource Allocation Graph.</a:t>
            </a:r>
            <a:b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Adjacency list of corresponding WAIT-FOR graph.</a:t>
            </a:r>
            <a:b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 Lists of the </a:t>
            </a:r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cyles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founded</a:t>
            </a:r>
          </a:p>
          <a:p>
            <a:pPr marL="269875">
              <a:spcBef>
                <a:spcPts val="600"/>
              </a:spcBef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Demo</a:t>
            </a:r>
          </a:p>
          <a:p>
            <a:pPr marL="269875">
              <a:spcBef>
                <a:spcPts val="600"/>
              </a:spcBef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프로세스가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 이상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리소스가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 이상일 때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269875">
              <a:spcBef>
                <a:spcPts val="600"/>
              </a:spcBef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cycle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존재하는 경우와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cycle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존재하지 않는 경우를 만들고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9875">
              <a:spcBef>
                <a:spcPts val="600"/>
              </a:spcBef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-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프로그램 실행결과와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ko-KR" alt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시각화할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것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539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11560" y="980728"/>
            <a:ext cx="1811128" cy="390876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 R1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 P2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 R3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 R4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R3 P5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 R5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R4 P3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P3 R5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R5 P4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P4 R2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 P1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987824" y="476672"/>
            <a:ext cx="227818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87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$ ./detect input.txt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9552" y="476672"/>
            <a:ext cx="182934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87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$ cat input.txt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31840" y="980728"/>
            <a:ext cx="4896544" cy="213904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Adjacency list of RAG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[P1] R1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[P2] R3 R4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......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[R1] P2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......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131840" y="3423191"/>
            <a:ext cx="4896544" cy="143116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Adjacency list of wait-for graph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[P1] P2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[P2] P3 P4 P5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......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31840" y="5151383"/>
            <a:ext cx="4896544" cy="143116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of the cycles founded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P1 P2 P4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P1 P2 P3 P4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P2 P3 P4</a:t>
            </a:r>
          </a:p>
        </p:txBody>
      </p:sp>
    </p:spTree>
    <p:extLst>
      <p:ext uri="{BB962C8B-B14F-4D97-AF65-F5344CB8AC3E}">
        <p14:creationId xmlns:p14="http://schemas.microsoft.com/office/powerpoint/2010/main" val="177921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7696" y="1124744"/>
            <a:ext cx="8086752" cy="449353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612775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제출기한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5.26(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23:00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까지</a:t>
            </a:r>
            <a:endParaRPr lang="en-US" altLang="ko-KR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2775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발표자료 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소스 코드 제출</a:t>
            </a:r>
            <a:endParaRPr lang="en-US" altLang="ko-KR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2825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정의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구현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실행 화면 캡처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snapshot,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시각화 결과</a:t>
            </a:r>
            <a:endParaRPr lang="en-US" altLang="ko-KR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2825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정의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구현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실행 화면 캡처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시각화 결과</a:t>
            </a:r>
            <a:endParaRPr lang="en-US" altLang="ko-KR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2775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평가 </a:t>
            </a:r>
            <a:endParaRPr lang="en-US" altLang="ko-KR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2825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 문제당 배점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20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 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20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 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012825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팀원이 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명일 경우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가산점 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012825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소스코드 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발표자료가 이해하기 쉽게 잘 정리된 경우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가산점 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endParaRPr lang="en-US" altLang="ko-KR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42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/>
          <p:cNvGrpSpPr/>
          <p:nvPr/>
        </p:nvGrpSpPr>
        <p:grpSpPr>
          <a:xfrm>
            <a:off x="517696" y="188641"/>
            <a:ext cx="4054304" cy="531359"/>
            <a:chOff x="279304" y="652626"/>
            <a:chExt cx="1196352" cy="1810773"/>
          </a:xfrm>
        </p:grpSpPr>
        <p:sp>
          <p:nvSpPr>
            <p:cNvPr id="72" name="직사각형 71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2800" b="1" i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4427984" y="221983"/>
            <a:ext cx="2758160" cy="4565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Banker's Algorithm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86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7696" y="188641"/>
            <a:ext cx="4054304" cy="531359"/>
            <a:chOff x="279304" y="652626"/>
            <a:chExt cx="1196352" cy="1810773"/>
          </a:xfrm>
        </p:grpSpPr>
        <p:sp>
          <p:nvSpPr>
            <p:cNvPr id="3" name="직사각형 2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800" b="1" i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4355976" y="342529"/>
            <a:ext cx="46303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 Instance Deadlock Detection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B9D711-A71B-4F8E-BDBE-7FBD897B5A6C}"/>
              </a:ext>
            </a:extLst>
          </p:cNvPr>
          <p:cNvSpPr/>
          <p:nvPr/>
        </p:nvSpPr>
        <p:spPr>
          <a:xfrm>
            <a:off x="683568" y="980728"/>
            <a:ext cx="280831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 – </a:t>
            </a: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정의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57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7696" y="188641"/>
            <a:ext cx="4054304" cy="531359"/>
            <a:chOff x="279304" y="652626"/>
            <a:chExt cx="1196352" cy="1810773"/>
          </a:xfrm>
        </p:grpSpPr>
        <p:sp>
          <p:nvSpPr>
            <p:cNvPr id="3" name="직사각형 2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 dirty="0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 dirty="0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800" b="1" i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4355976" y="342529"/>
            <a:ext cx="46303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 Instance Deadlock Detection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8F91B3-A049-40FD-B6E9-DEDFAF884BB6}"/>
              </a:ext>
            </a:extLst>
          </p:cNvPr>
          <p:cNvSpPr/>
          <p:nvPr/>
        </p:nvSpPr>
        <p:spPr>
          <a:xfrm>
            <a:off x="683568" y="971436"/>
            <a:ext cx="504056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– </a:t>
            </a: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구조체 및 전역 변수 선언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B891399-059C-4CBD-8AAF-0CEDC017F7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27"/>
          <a:stretch/>
        </p:blipFill>
        <p:spPr>
          <a:xfrm>
            <a:off x="946378" y="4230087"/>
            <a:ext cx="1523549" cy="72008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650B85F-0DA1-4F79-9C03-881A0FD16F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6"/>
          <a:stretch/>
        </p:blipFill>
        <p:spPr>
          <a:xfrm>
            <a:off x="946378" y="1997839"/>
            <a:ext cx="2151736" cy="151216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3A65C-4046-41C8-BF02-83CA825C9170}"/>
              </a:ext>
            </a:extLst>
          </p:cNvPr>
          <p:cNvSpPr/>
          <p:nvPr/>
        </p:nvSpPr>
        <p:spPr>
          <a:xfrm>
            <a:off x="3346873" y="1868524"/>
            <a:ext cx="5532744" cy="7232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CC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 node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프로세스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(P), 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리소스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(R) 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정보 저장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ko-KR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프로세스와 리소스 구분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F14F29-1024-4C03-A6D2-D2E6FA7CF618}"/>
              </a:ext>
            </a:extLst>
          </p:cNvPr>
          <p:cNvSpPr/>
          <p:nvPr/>
        </p:nvSpPr>
        <p:spPr>
          <a:xfrm>
            <a:off x="3346872" y="2645911"/>
            <a:ext cx="5545608" cy="135421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CC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 item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노드의 상세 정보 저장</a:t>
            </a:r>
            <a:endParaRPr lang="en-US" altLang="ko-KR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번호</a:t>
            </a:r>
            <a:endParaRPr lang="en-US" altLang="ko-KR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700" dirty="0" err="1">
                <a:solidFill>
                  <a:srgbClr val="00CC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itemPointer</a:t>
            </a:r>
            <a:r>
              <a:rPr lang="ko-KR" alt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ko-KR" alt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 graph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wait-for graph 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활용할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1A3488A-EB2F-4355-9559-5A8D19DFCA01}"/>
              </a:ext>
            </a:extLst>
          </p:cNvPr>
          <p:cNvSpPr/>
          <p:nvPr/>
        </p:nvSpPr>
        <p:spPr>
          <a:xfrm>
            <a:off x="3346873" y="4158079"/>
            <a:ext cx="5532744" cy="143116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p_num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r_num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프로세스와 리소스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개수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ko-KR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*visited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방문을 확인할 동적 배열 </a:t>
            </a:r>
            <a:endParaRPr lang="en-US" altLang="ko-KR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cycle[]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cycle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구성하는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들의 방문 순서 저장 배열</a:t>
            </a:r>
            <a:endParaRPr lang="en-US" altLang="ko-KR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cycle[] 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내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cycle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구성하는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개수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123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7696" y="188641"/>
            <a:ext cx="4054304" cy="531359"/>
            <a:chOff x="279304" y="652626"/>
            <a:chExt cx="1196352" cy="1810773"/>
          </a:xfrm>
        </p:grpSpPr>
        <p:sp>
          <p:nvSpPr>
            <p:cNvPr id="3" name="직사각형 2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800" b="1" i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4355976" y="342529"/>
            <a:ext cx="46303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 Instance Deadlock Detection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8F91B3-A049-40FD-B6E9-DEDFAF884BB6}"/>
              </a:ext>
            </a:extLst>
          </p:cNvPr>
          <p:cNvSpPr/>
          <p:nvPr/>
        </p:nvSpPr>
        <p:spPr>
          <a:xfrm>
            <a:off x="683568" y="908720"/>
            <a:ext cx="5976664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– Union( ) &amp; Find( ) Function Call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8298C9-C196-492B-8BE8-05EAC2524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396044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6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7696" y="188641"/>
            <a:ext cx="4054304" cy="531359"/>
            <a:chOff x="279304" y="652626"/>
            <a:chExt cx="1196352" cy="1810773"/>
          </a:xfrm>
        </p:grpSpPr>
        <p:sp>
          <p:nvSpPr>
            <p:cNvPr id="3" name="직사각형 2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800" b="1" i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4355976" y="342529"/>
            <a:ext cx="46303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 Instance Deadlock Detection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8F91B3-A049-40FD-B6E9-DEDFAF884BB6}"/>
              </a:ext>
            </a:extLst>
          </p:cNvPr>
          <p:cNvSpPr/>
          <p:nvPr/>
        </p:nvSpPr>
        <p:spPr>
          <a:xfrm>
            <a:off x="683568" y="908720"/>
            <a:ext cx="504056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– </a:t>
            </a: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사용자 정의 함수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55498C-1ADF-4DDB-A708-F654F2C74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74910"/>
            <a:ext cx="2448272" cy="27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7696" y="188641"/>
            <a:ext cx="4054304" cy="531359"/>
            <a:chOff x="279304" y="652626"/>
            <a:chExt cx="1196352" cy="1810773"/>
          </a:xfrm>
        </p:grpSpPr>
        <p:sp>
          <p:nvSpPr>
            <p:cNvPr id="3" name="직사각형 2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800" b="1" i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4355976" y="342529"/>
            <a:ext cx="46303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 Instance Deadlock Detection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8F91B3-A049-40FD-B6E9-DEDFAF884BB6}"/>
              </a:ext>
            </a:extLst>
          </p:cNvPr>
          <p:cNvSpPr/>
          <p:nvPr/>
        </p:nvSpPr>
        <p:spPr>
          <a:xfrm>
            <a:off x="683568" y="908720"/>
            <a:ext cx="504056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– </a:t>
            </a: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사용자 정의 함수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34299E-2757-4C11-9689-F731D768F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66772"/>
            <a:ext cx="4355672" cy="325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2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7696" y="188641"/>
            <a:ext cx="4054304" cy="531359"/>
            <a:chOff x="279304" y="652626"/>
            <a:chExt cx="1196352" cy="1810773"/>
          </a:xfrm>
        </p:grpSpPr>
        <p:sp>
          <p:nvSpPr>
            <p:cNvPr id="3" name="직사각형 2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800" b="1" i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4355976" y="342529"/>
            <a:ext cx="46303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 Instance Deadlock Detection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4EEB9-53CC-42D8-AC19-DD7C689FFDF4}"/>
              </a:ext>
            </a:extLst>
          </p:cNvPr>
          <p:cNvSpPr/>
          <p:nvPr/>
        </p:nvSpPr>
        <p:spPr>
          <a:xfrm>
            <a:off x="683568" y="980728"/>
            <a:ext cx="158417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EC237B9-82D4-4A85-8764-23F67AB9F1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42"/>
          <a:stretch/>
        </p:blipFill>
        <p:spPr>
          <a:xfrm>
            <a:off x="1050342" y="1484784"/>
            <a:ext cx="2434804" cy="42862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262E998-2F0B-4BF5-BBB4-F1DC363E64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57"/>
          <a:stretch/>
        </p:blipFill>
        <p:spPr>
          <a:xfrm>
            <a:off x="4788024" y="1495578"/>
            <a:ext cx="2376264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6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7696" y="188641"/>
            <a:ext cx="4054304" cy="531359"/>
            <a:chOff x="279304" y="652626"/>
            <a:chExt cx="1196352" cy="1810773"/>
          </a:xfrm>
        </p:grpSpPr>
        <p:sp>
          <p:nvSpPr>
            <p:cNvPr id="3" name="직사각형 2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800" b="1" i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4355976" y="342529"/>
            <a:ext cx="46303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 Instance Deadlock Detection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87B9A8-E3CE-49AC-889E-CE22413F7CBD}"/>
              </a:ext>
            </a:extLst>
          </p:cNvPr>
          <p:cNvSpPr/>
          <p:nvPr/>
        </p:nvSpPr>
        <p:spPr>
          <a:xfrm>
            <a:off x="683568" y="980728"/>
            <a:ext cx="187220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96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406</Words>
  <Application>Microsoft Office PowerPoint</Application>
  <PresentationFormat>화면 슬라이드 쇼(4:3)</PresentationFormat>
  <Paragraphs>105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유 병주</cp:lastModifiedBy>
  <cp:revision>35</cp:revision>
  <dcterms:created xsi:type="dcterms:W3CDTF">2006-10-05T04:04:58Z</dcterms:created>
  <dcterms:modified xsi:type="dcterms:W3CDTF">2019-05-25T13:04:36Z</dcterms:modified>
</cp:coreProperties>
</file>