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2863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FC6"/>
    <a:srgbClr val="0E9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98"/>
    <p:restoredTop sz="95859"/>
  </p:normalViewPr>
  <p:slideViewPr>
    <p:cSldViewPr snapToGrid="0" showGuides="1">
      <p:cViewPr varScale="1">
        <p:scale>
          <a:sx n="101" d="100"/>
          <a:sy n="101" d="100"/>
        </p:scale>
        <p:origin x="208" y="656"/>
      </p:cViewPr>
      <p:guideLst>
        <p:guide orient="horz" pos="2158"/>
        <p:guide orient="horz" pos="2863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41DC579-DA41-4FE4-8F22-70284A54F454}" type="datetime1">
              <a:rPr lang="ko-KR" altLang="en-US"/>
              <a:pPr lvl="0">
                <a:defRPr/>
              </a:pPr>
              <a:t>2022. 3. 9.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C0ED291-5260-4393-9DD0-9106D69D6B3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41DC579-DA41-4FE4-8F22-70284A54F454}" type="datetime1">
              <a:rPr lang="ko-KR" altLang="en-US"/>
              <a:pPr lvl="0">
                <a:defRPr/>
              </a:pPr>
              <a:t>2022. 3. 9.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C0ED291-5260-4393-9DD0-9106D69D6B3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41DC579-DA41-4FE4-8F22-70284A54F454}" type="datetime1">
              <a:rPr lang="ko-KR" altLang="en-US"/>
              <a:pPr lvl="0">
                <a:defRPr/>
              </a:pPr>
              <a:t>2022. 3. 9.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C0ED291-5260-4393-9DD0-9106D69D6B3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C579-DA41-4FE4-8F22-70284A54F454}" type="datetimeFigureOut">
              <a:rPr lang="ko-KR" altLang="en-US" smtClean="0"/>
              <a:t>2022. 3. 9.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291-5260-4393-9DD0-9106D69D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41DC579-DA41-4FE4-8F22-70284A54F454}" type="datetime1">
              <a:rPr lang="ko-KR" altLang="en-US"/>
              <a:pPr lvl="0">
                <a:defRPr/>
              </a:pPr>
              <a:t>2022. 3. 9.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C0ED291-5260-4393-9DD0-9106D69D6B3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41DC579-DA41-4FE4-8F22-70284A54F454}" type="datetime1">
              <a:rPr lang="ko-KR" altLang="en-US"/>
              <a:pPr lvl="0">
                <a:defRPr/>
              </a:pPr>
              <a:t>2022. 3. 9.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C0ED291-5260-4393-9DD0-9106D69D6B3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41DC579-DA41-4FE4-8F22-70284A54F454}" type="datetime1">
              <a:rPr lang="ko-KR" altLang="en-US"/>
              <a:pPr lvl="0">
                <a:defRPr/>
              </a:pPr>
              <a:t>2022. 3. 9.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C0ED291-5260-4393-9DD0-9106D69D6B3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41DC579-DA41-4FE4-8F22-70284A54F454}" type="datetime1">
              <a:rPr lang="ko-KR" altLang="en-US"/>
              <a:pPr lvl="0">
                <a:defRPr/>
              </a:pPr>
              <a:t>2022. 3. 9.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C0ED291-5260-4393-9DD0-9106D69D6B3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41DC579-DA41-4FE4-8F22-70284A54F454}" type="datetime1">
              <a:rPr lang="ko-KR" altLang="en-US"/>
              <a:pPr lvl="0">
                <a:defRPr/>
              </a:pPr>
              <a:t>2022. 3. 9.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C0ED291-5260-4393-9DD0-9106D69D6B3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41DC579-DA41-4FE4-8F22-70284A54F454}" type="datetime1">
              <a:rPr lang="ko-KR" altLang="en-US"/>
              <a:pPr lvl="0">
                <a:defRPr/>
              </a:pPr>
              <a:t>2022. 3. 9.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C0ED291-5260-4393-9DD0-9106D69D6B3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41DC579-DA41-4FE4-8F22-70284A54F454}" type="datetime1">
              <a:rPr lang="ko-KR" altLang="en-US"/>
              <a:pPr lvl="0">
                <a:defRPr/>
              </a:pPr>
              <a:t>2022. 3. 9.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C0ED291-5260-4393-9DD0-9106D69D6B3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C579-DA41-4FE4-8F22-70284A54F454}" type="datetimeFigureOut">
              <a:rPr lang="ko-KR" altLang="en-US" smtClean="0"/>
              <a:t>2022. 3. 9.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ED291-5260-4393-9DD0-9106D69D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30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F475B5A-8075-4541-ACE7-8E18450C9433}"/>
              </a:ext>
            </a:extLst>
          </p:cNvPr>
          <p:cNvSpPr/>
          <p:nvPr/>
        </p:nvSpPr>
        <p:spPr>
          <a:xfrm>
            <a:off x="-540749" y="873046"/>
            <a:ext cx="6246950" cy="6195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프로젝트</a:t>
            </a:r>
            <a:r>
              <a:rPr kumimoji="1" lang="ko-KR" altLang="en-US" dirty="0">
                <a:solidFill>
                  <a:schemeClr val="tx1"/>
                </a:solidFill>
              </a:rPr>
              <a:t> 주제와 어울리는 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이미지 배경 추가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9A35FD-4BD1-45A0-9C46-F7880D3EC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700" y="1764027"/>
            <a:ext cx="5169377" cy="140144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8000" dirty="0">
                <a:solidFill>
                  <a:schemeClr val="bg2"/>
                </a:solidFill>
                <a:latin typeface="나눔고딕 ExtraBold"/>
                <a:ea typeface="은하수" panose="02020603020101020101" pitchFamily="18" charset="-127"/>
              </a:rPr>
              <a:t>[</a:t>
            </a:r>
            <a:r>
              <a:rPr lang="ko-KR" altLang="en-US" sz="8000" dirty="0">
                <a:solidFill>
                  <a:schemeClr val="bg2"/>
                </a:solidFill>
                <a:latin typeface="나눔고딕 ExtraBold"/>
                <a:ea typeface="은하수" panose="02020603020101020101" pitchFamily="18" charset="-127"/>
              </a:rPr>
              <a:t> </a:t>
            </a:r>
            <a:r>
              <a:rPr lang="en-US" altLang="ko-KR" sz="8000" dirty="0" err="1">
                <a:solidFill>
                  <a:schemeClr val="bg2"/>
                </a:solidFill>
                <a:latin typeface="나눔고딕 ExtraBold"/>
                <a:ea typeface="은하수" panose="02020603020101020101" pitchFamily="18" charset="-127"/>
              </a:rPr>
              <a:t>Proj.TITLE</a:t>
            </a:r>
            <a:r>
              <a:rPr lang="en-US" altLang="ko-KR" sz="8000" dirty="0">
                <a:solidFill>
                  <a:schemeClr val="bg2"/>
                </a:solidFill>
                <a:latin typeface="나눔고딕 ExtraBold"/>
                <a:ea typeface="은하수" panose="02020603020101020101" pitchFamily="18" charset="-127"/>
              </a:rPr>
              <a:t> ]</a:t>
            </a:r>
            <a:endParaRPr lang="ko-KR" altLang="en-US" sz="8000" dirty="0">
              <a:solidFill>
                <a:schemeClr val="bg2"/>
              </a:solidFill>
              <a:latin typeface="나눔고딕 ExtraBold"/>
              <a:ea typeface="은하수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A851B6-E040-4A53-9810-D4D050A31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575" y="4225290"/>
            <a:ext cx="4805691" cy="2448560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1800" dirty="0">
                <a:solidFill>
                  <a:srgbClr val="000000"/>
                </a:solidFill>
              </a:rPr>
              <a:t>SW</a:t>
            </a:r>
            <a:r>
              <a:rPr lang="ko-KR" altLang="en-US" sz="1800" dirty="0">
                <a:solidFill>
                  <a:srgbClr val="000000"/>
                </a:solidFill>
              </a:rPr>
              <a:t>융합프로젝트 </a:t>
            </a:r>
            <a:r>
              <a:rPr lang="en-US" altLang="ko-KR" sz="1800" dirty="0">
                <a:solidFill>
                  <a:srgbClr val="000000"/>
                </a:solidFill>
              </a:rPr>
              <a:t>3</a:t>
            </a:r>
            <a:r>
              <a:rPr lang="ko-KR" altLang="en-US" sz="1800" dirty="0">
                <a:solidFill>
                  <a:srgbClr val="000000"/>
                </a:solidFill>
              </a:rPr>
              <a:t>조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algn="r"/>
            <a:r>
              <a:rPr lang="en-US" altLang="ko-KR" sz="1800" dirty="0">
                <a:solidFill>
                  <a:srgbClr val="000000"/>
                </a:solidFill>
              </a:rPr>
              <a:t>2016111972</a:t>
            </a:r>
            <a:r>
              <a:rPr lang="ko-KR" altLang="en-US" sz="1800" dirty="0">
                <a:solidFill>
                  <a:srgbClr val="000000"/>
                </a:solidFill>
              </a:rPr>
              <a:t> 박인범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algn="r"/>
            <a:r>
              <a:rPr lang="en-US" altLang="ko-KR" sz="1800" dirty="0">
                <a:solidFill>
                  <a:srgbClr val="000000"/>
                </a:solidFill>
              </a:rPr>
              <a:t>2017111399</a:t>
            </a:r>
            <a:r>
              <a:rPr lang="ko-KR" altLang="en-US" sz="1800" dirty="0">
                <a:solidFill>
                  <a:srgbClr val="000000"/>
                </a:solidFill>
              </a:rPr>
              <a:t> 유병주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algn="r"/>
            <a:r>
              <a:rPr lang="en-US" altLang="ko-KR" sz="1800" dirty="0">
                <a:solidFill>
                  <a:srgbClr val="000000"/>
                </a:solidFill>
              </a:rPr>
              <a:t>2018114258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</a:rPr>
              <a:t>여혜린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algn="r"/>
            <a:r>
              <a:rPr lang="en-US" altLang="ko-KR" sz="1800" dirty="0">
                <a:solidFill>
                  <a:srgbClr val="000000"/>
                </a:solidFill>
              </a:rPr>
              <a:t>2019111606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</a:rPr>
              <a:t>홍재무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algn="r"/>
            <a:endParaRPr lang="ko-KR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747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B236C1E3-6378-485F-96B2-340F67808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186"/>
            <a:ext cx="12192000" cy="688418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-2333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71525" y="1709738"/>
            <a:ext cx="5353050" cy="34385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65199" y="1893277"/>
            <a:ext cx="2926716" cy="9051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</a:rPr>
              <a:t>Contents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9713" y="2818221"/>
            <a:ext cx="778602" cy="4469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</a:rPr>
              <a:t>목차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859667" y="3608905"/>
            <a:ext cx="316243" cy="322140"/>
            <a:chOff x="1072314" y="-3731086"/>
            <a:chExt cx="815735" cy="83094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6"/>
            <p:cNvSpPr>
              <a:spLocks noEditPoints="1"/>
            </p:cNvSpPr>
            <p:nvPr/>
          </p:nvSpPr>
          <p:spPr>
            <a:xfrm>
              <a:off x="1072314" y="-3731086"/>
              <a:ext cx="583564" cy="735979"/>
            </a:xfrm>
            <a:custGeom>
              <a:avLst/>
              <a:gdLst>
                <a:gd name="T0" fmla="*/ 693 w 3086"/>
                <a:gd name="T1" fmla="*/ 2850 h 3892"/>
                <a:gd name="T2" fmla="*/ 641 w 3086"/>
                <a:gd name="T3" fmla="*/ 2902 h 3892"/>
                <a:gd name="T4" fmla="*/ 631 w 3086"/>
                <a:gd name="T5" fmla="*/ 2980 h 3892"/>
                <a:gd name="T6" fmla="*/ 672 w 3086"/>
                <a:gd name="T7" fmla="*/ 3043 h 3892"/>
                <a:gd name="T8" fmla="*/ 744 w 3086"/>
                <a:gd name="T9" fmla="*/ 3067 h 3892"/>
                <a:gd name="T10" fmla="*/ 1643 w 3086"/>
                <a:gd name="T11" fmla="*/ 3057 h 3892"/>
                <a:gd name="T12" fmla="*/ 1695 w 3086"/>
                <a:gd name="T13" fmla="*/ 3003 h 3892"/>
                <a:gd name="T14" fmla="*/ 1704 w 3086"/>
                <a:gd name="T15" fmla="*/ 2927 h 3892"/>
                <a:gd name="T16" fmla="*/ 1664 w 3086"/>
                <a:gd name="T17" fmla="*/ 2865 h 3892"/>
                <a:gd name="T18" fmla="*/ 1592 w 3086"/>
                <a:gd name="T19" fmla="*/ 2838 h 3892"/>
                <a:gd name="T20" fmla="*/ 718 w 3086"/>
                <a:gd name="T21" fmla="*/ 1637 h 3892"/>
                <a:gd name="T22" fmla="*/ 655 w 3086"/>
                <a:gd name="T23" fmla="*/ 1676 h 3892"/>
                <a:gd name="T24" fmla="*/ 629 w 3086"/>
                <a:gd name="T25" fmla="*/ 1748 h 3892"/>
                <a:gd name="T26" fmla="*/ 655 w 3086"/>
                <a:gd name="T27" fmla="*/ 1819 h 3892"/>
                <a:gd name="T28" fmla="*/ 718 w 3086"/>
                <a:gd name="T29" fmla="*/ 1859 h 3892"/>
                <a:gd name="T30" fmla="*/ 2466 w 3086"/>
                <a:gd name="T31" fmla="*/ 1859 h 3892"/>
                <a:gd name="T32" fmla="*/ 2529 w 3086"/>
                <a:gd name="T33" fmla="*/ 1819 h 3892"/>
                <a:gd name="T34" fmla="*/ 2556 w 3086"/>
                <a:gd name="T35" fmla="*/ 1748 h 3892"/>
                <a:gd name="T36" fmla="*/ 2529 w 3086"/>
                <a:gd name="T37" fmla="*/ 1676 h 3892"/>
                <a:gd name="T38" fmla="*/ 2466 w 3086"/>
                <a:gd name="T39" fmla="*/ 1637 h 3892"/>
                <a:gd name="T40" fmla="*/ 1111 w 3086"/>
                <a:gd name="T41" fmla="*/ 0 h 3892"/>
                <a:gd name="T42" fmla="*/ 2929 w 3086"/>
                <a:gd name="T43" fmla="*/ 15 h 3892"/>
                <a:gd name="T44" fmla="*/ 3030 w 3086"/>
                <a:gd name="T45" fmla="*/ 87 h 3892"/>
                <a:gd name="T46" fmla="*/ 3082 w 3086"/>
                <a:gd name="T47" fmla="*/ 199 h 3892"/>
                <a:gd name="T48" fmla="*/ 3005 w 3086"/>
                <a:gd name="T49" fmla="*/ 2041 h 3892"/>
                <a:gd name="T50" fmla="*/ 2746 w 3086"/>
                <a:gd name="T51" fmla="*/ 2032 h 3892"/>
                <a:gd name="T52" fmla="*/ 2484 w 3086"/>
                <a:gd name="T53" fmla="*/ 2088 h 3892"/>
                <a:gd name="T54" fmla="*/ 2250 w 3086"/>
                <a:gd name="T55" fmla="*/ 2203 h 3892"/>
                <a:gd name="T56" fmla="*/ 718 w 3086"/>
                <a:gd name="T57" fmla="*/ 2257 h 3892"/>
                <a:gd name="T58" fmla="*/ 655 w 3086"/>
                <a:gd name="T59" fmla="*/ 2298 h 3892"/>
                <a:gd name="T60" fmla="*/ 629 w 3086"/>
                <a:gd name="T61" fmla="*/ 2370 h 3892"/>
                <a:gd name="T62" fmla="*/ 655 w 3086"/>
                <a:gd name="T63" fmla="*/ 2440 h 3892"/>
                <a:gd name="T64" fmla="*/ 718 w 3086"/>
                <a:gd name="T65" fmla="*/ 2481 h 3892"/>
                <a:gd name="T66" fmla="*/ 1919 w 3086"/>
                <a:gd name="T67" fmla="*/ 2550 h 3892"/>
                <a:gd name="T68" fmla="*/ 1821 w 3086"/>
                <a:gd name="T69" fmla="*/ 2769 h 3892"/>
                <a:gd name="T70" fmla="*/ 1774 w 3086"/>
                <a:gd name="T71" fmla="*/ 3009 h 3892"/>
                <a:gd name="T72" fmla="*/ 1787 w 3086"/>
                <a:gd name="T73" fmla="*/ 3280 h 3892"/>
                <a:gd name="T74" fmla="*/ 1868 w 3086"/>
                <a:gd name="T75" fmla="*/ 3539 h 3892"/>
                <a:gd name="T76" fmla="*/ 2009 w 3086"/>
                <a:gd name="T77" fmla="*/ 3764 h 3892"/>
                <a:gd name="T78" fmla="*/ 242 w 3086"/>
                <a:gd name="T79" fmla="*/ 3892 h 3892"/>
                <a:gd name="T80" fmla="*/ 119 w 3086"/>
                <a:gd name="T81" fmla="*/ 3859 h 3892"/>
                <a:gd name="T82" fmla="*/ 33 w 3086"/>
                <a:gd name="T83" fmla="*/ 3772 h 3892"/>
                <a:gd name="T84" fmla="*/ 0 w 3086"/>
                <a:gd name="T85" fmla="*/ 3650 h 3892"/>
                <a:gd name="T86" fmla="*/ 84 w 3086"/>
                <a:gd name="T87" fmla="*/ 1110 h 3892"/>
                <a:gd name="T88" fmla="*/ 820 w 3086"/>
                <a:gd name="T89" fmla="*/ 1108 h 3892"/>
                <a:gd name="T90" fmla="*/ 956 w 3086"/>
                <a:gd name="T91" fmla="*/ 1057 h 3892"/>
                <a:gd name="T92" fmla="*/ 1057 w 3086"/>
                <a:gd name="T93" fmla="*/ 956 h 3892"/>
                <a:gd name="T94" fmla="*/ 1108 w 3086"/>
                <a:gd name="T95" fmla="*/ 820 h 3892"/>
                <a:gd name="T96" fmla="*/ 1111 w 3086"/>
                <a:gd name="T97" fmla="*/ 80 h 3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6" h="3892">
                  <a:moveTo>
                    <a:pt x="744" y="2838"/>
                  </a:moveTo>
                  <a:lnTo>
                    <a:pt x="718" y="2842"/>
                  </a:lnTo>
                  <a:lnTo>
                    <a:pt x="693" y="2850"/>
                  </a:lnTo>
                  <a:lnTo>
                    <a:pt x="672" y="2865"/>
                  </a:lnTo>
                  <a:lnTo>
                    <a:pt x="654" y="2882"/>
                  </a:lnTo>
                  <a:lnTo>
                    <a:pt x="641" y="2902"/>
                  </a:lnTo>
                  <a:lnTo>
                    <a:pt x="631" y="2927"/>
                  </a:lnTo>
                  <a:lnTo>
                    <a:pt x="629" y="2954"/>
                  </a:lnTo>
                  <a:lnTo>
                    <a:pt x="631" y="2980"/>
                  </a:lnTo>
                  <a:lnTo>
                    <a:pt x="641" y="3003"/>
                  </a:lnTo>
                  <a:lnTo>
                    <a:pt x="654" y="3026"/>
                  </a:lnTo>
                  <a:lnTo>
                    <a:pt x="672" y="3043"/>
                  </a:lnTo>
                  <a:lnTo>
                    <a:pt x="693" y="3057"/>
                  </a:lnTo>
                  <a:lnTo>
                    <a:pt x="718" y="3065"/>
                  </a:lnTo>
                  <a:lnTo>
                    <a:pt x="744" y="3067"/>
                  </a:lnTo>
                  <a:lnTo>
                    <a:pt x="1592" y="3067"/>
                  </a:lnTo>
                  <a:lnTo>
                    <a:pt x="1618" y="3065"/>
                  </a:lnTo>
                  <a:lnTo>
                    <a:pt x="1643" y="3057"/>
                  </a:lnTo>
                  <a:lnTo>
                    <a:pt x="1664" y="3043"/>
                  </a:lnTo>
                  <a:lnTo>
                    <a:pt x="1682" y="3026"/>
                  </a:lnTo>
                  <a:lnTo>
                    <a:pt x="1695" y="3003"/>
                  </a:lnTo>
                  <a:lnTo>
                    <a:pt x="1704" y="2980"/>
                  </a:lnTo>
                  <a:lnTo>
                    <a:pt x="1707" y="2954"/>
                  </a:lnTo>
                  <a:lnTo>
                    <a:pt x="1704" y="2927"/>
                  </a:lnTo>
                  <a:lnTo>
                    <a:pt x="1695" y="2902"/>
                  </a:lnTo>
                  <a:lnTo>
                    <a:pt x="1682" y="2882"/>
                  </a:lnTo>
                  <a:lnTo>
                    <a:pt x="1664" y="2865"/>
                  </a:lnTo>
                  <a:lnTo>
                    <a:pt x="1643" y="2850"/>
                  </a:lnTo>
                  <a:lnTo>
                    <a:pt x="1618" y="2842"/>
                  </a:lnTo>
                  <a:lnTo>
                    <a:pt x="1592" y="2838"/>
                  </a:lnTo>
                  <a:lnTo>
                    <a:pt x="744" y="2838"/>
                  </a:lnTo>
                  <a:close/>
                  <a:moveTo>
                    <a:pt x="744" y="1633"/>
                  </a:moveTo>
                  <a:lnTo>
                    <a:pt x="718" y="1637"/>
                  </a:lnTo>
                  <a:lnTo>
                    <a:pt x="693" y="1644"/>
                  </a:lnTo>
                  <a:lnTo>
                    <a:pt x="672" y="1658"/>
                  </a:lnTo>
                  <a:lnTo>
                    <a:pt x="655" y="1676"/>
                  </a:lnTo>
                  <a:lnTo>
                    <a:pt x="641" y="1697"/>
                  </a:lnTo>
                  <a:lnTo>
                    <a:pt x="633" y="1722"/>
                  </a:lnTo>
                  <a:lnTo>
                    <a:pt x="629" y="1748"/>
                  </a:lnTo>
                  <a:lnTo>
                    <a:pt x="633" y="1774"/>
                  </a:lnTo>
                  <a:lnTo>
                    <a:pt x="641" y="1798"/>
                  </a:lnTo>
                  <a:lnTo>
                    <a:pt x="655" y="1819"/>
                  </a:lnTo>
                  <a:lnTo>
                    <a:pt x="672" y="1837"/>
                  </a:lnTo>
                  <a:lnTo>
                    <a:pt x="693" y="1850"/>
                  </a:lnTo>
                  <a:lnTo>
                    <a:pt x="718" y="1859"/>
                  </a:lnTo>
                  <a:lnTo>
                    <a:pt x="744" y="1862"/>
                  </a:lnTo>
                  <a:lnTo>
                    <a:pt x="2440" y="1862"/>
                  </a:lnTo>
                  <a:lnTo>
                    <a:pt x="2466" y="1859"/>
                  </a:lnTo>
                  <a:lnTo>
                    <a:pt x="2491" y="1850"/>
                  </a:lnTo>
                  <a:lnTo>
                    <a:pt x="2512" y="1837"/>
                  </a:lnTo>
                  <a:lnTo>
                    <a:pt x="2529" y="1819"/>
                  </a:lnTo>
                  <a:lnTo>
                    <a:pt x="2544" y="1798"/>
                  </a:lnTo>
                  <a:lnTo>
                    <a:pt x="2552" y="1774"/>
                  </a:lnTo>
                  <a:lnTo>
                    <a:pt x="2556" y="1748"/>
                  </a:lnTo>
                  <a:lnTo>
                    <a:pt x="2552" y="1722"/>
                  </a:lnTo>
                  <a:lnTo>
                    <a:pt x="2544" y="1697"/>
                  </a:lnTo>
                  <a:lnTo>
                    <a:pt x="2529" y="1676"/>
                  </a:lnTo>
                  <a:lnTo>
                    <a:pt x="2512" y="1658"/>
                  </a:lnTo>
                  <a:lnTo>
                    <a:pt x="2491" y="1644"/>
                  </a:lnTo>
                  <a:lnTo>
                    <a:pt x="2466" y="1637"/>
                  </a:lnTo>
                  <a:lnTo>
                    <a:pt x="2440" y="1633"/>
                  </a:lnTo>
                  <a:lnTo>
                    <a:pt x="744" y="1633"/>
                  </a:lnTo>
                  <a:close/>
                  <a:moveTo>
                    <a:pt x="1111" y="0"/>
                  </a:moveTo>
                  <a:lnTo>
                    <a:pt x="2844" y="0"/>
                  </a:lnTo>
                  <a:lnTo>
                    <a:pt x="2887" y="4"/>
                  </a:lnTo>
                  <a:lnTo>
                    <a:pt x="2929" y="15"/>
                  </a:lnTo>
                  <a:lnTo>
                    <a:pt x="2967" y="33"/>
                  </a:lnTo>
                  <a:lnTo>
                    <a:pt x="3000" y="57"/>
                  </a:lnTo>
                  <a:lnTo>
                    <a:pt x="3030" y="87"/>
                  </a:lnTo>
                  <a:lnTo>
                    <a:pt x="3053" y="119"/>
                  </a:lnTo>
                  <a:lnTo>
                    <a:pt x="3072" y="157"/>
                  </a:lnTo>
                  <a:lnTo>
                    <a:pt x="3082" y="199"/>
                  </a:lnTo>
                  <a:lnTo>
                    <a:pt x="3086" y="242"/>
                  </a:lnTo>
                  <a:lnTo>
                    <a:pt x="3086" y="2057"/>
                  </a:lnTo>
                  <a:lnTo>
                    <a:pt x="3005" y="2041"/>
                  </a:lnTo>
                  <a:lnTo>
                    <a:pt x="2922" y="2031"/>
                  </a:lnTo>
                  <a:lnTo>
                    <a:pt x="2837" y="2028"/>
                  </a:lnTo>
                  <a:lnTo>
                    <a:pt x="2746" y="2032"/>
                  </a:lnTo>
                  <a:lnTo>
                    <a:pt x="2655" y="2042"/>
                  </a:lnTo>
                  <a:lnTo>
                    <a:pt x="2569" y="2062"/>
                  </a:lnTo>
                  <a:lnTo>
                    <a:pt x="2484" y="2088"/>
                  </a:lnTo>
                  <a:lnTo>
                    <a:pt x="2402" y="2120"/>
                  </a:lnTo>
                  <a:lnTo>
                    <a:pt x="2324" y="2159"/>
                  </a:lnTo>
                  <a:lnTo>
                    <a:pt x="2250" y="2203"/>
                  </a:lnTo>
                  <a:lnTo>
                    <a:pt x="2180" y="2254"/>
                  </a:lnTo>
                  <a:lnTo>
                    <a:pt x="744" y="2254"/>
                  </a:lnTo>
                  <a:lnTo>
                    <a:pt x="718" y="2257"/>
                  </a:lnTo>
                  <a:lnTo>
                    <a:pt x="693" y="2266"/>
                  </a:lnTo>
                  <a:lnTo>
                    <a:pt x="672" y="2279"/>
                  </a:lnTo>
                  <a:lnTo>
                    <a:pt x="655" y="2298"/>
                  </a:lnTo>
                  <a:lnTo>
                    <a:pt x="641" y="2319"/>
                  </a:lnTo>
                  <a:lnTo>
                    <a:pt x="633" y="2342"/>
                  </a:lnTo>
                  <a:lnTo>
                    <a:pt x="629" y="2370"/>
                  </a:lnTo>
                  <a:lnTo>
                    <a:pt x="633" y="2396"/>
                  </a:lnTo>
                  <a:lnTo>
                    <a:pt x="641" y="2419"/>
                  </a:lnTo>
                  <a:lnTo>
                    <a:pt x="655" y="2440"/>
                  </a:lnTo>
                  <a:lnTo>
                    <a:pt x="672" y="2459"/>
                  </a:lnTo>
                  <a:lnTo>
                    <a:pt x="693" y="2472"/>
                  </a:lnTo>
                  <a:lnTo>
                    <a:pt x="718" y="2481"/>
                  </a:lnTo>
                  <a:lnTo>
                    <a:pt x="744" y="2484"/>
                  </a:lnTo>
                  <a:lnTo>
                    <a:pt x="1962" y="2484"/>
                  </a:lnTo>
                  <a:lnTo>
                    <a:pt x="1919" y="2550"/>
                  </a:lnTo>
                  <a:lnTo>
                    <a:pt x="1881" y="2620"/>
                  </a:lnTo>
                  <a:lnTo>
                    <a:pt x="1848" y="2693"/>
                  </a:lnTo>
                  <a:lnTo>
                    <a:pt x="1821" y="2769"/>
                  </a:lnTo>
                  <a:lnTo>
                    <a:pt x="1800" y="2846"/>
                  </a:lnTo>
                  <a:lnTo>
                    <a:pt x="1783" y="2927"/>
                  </a:lnTo>
                  <a:lnTo>
                    <a:pt x="1774" y="3009"/>
                  </a:lnTo>
                  <a:lnTo>
                    <a:pt x="1771" y="3094"/>
                  </a:lnTo>
                  <a:lnTo>
                    <a:pt x="1775" y="3188"/>
                  </a:lnTo>
                  <a:lnTo>
                    <a:pt x="1787" y="3280"/>
                  </a:lnTo>
                  <a:lnTo>
                    <a:pt x="1806" y="3369"/>
                  </a:lnTo>
                  <a:lnTo>
                    <a:pt x="1834" y="3455"/>
                  </a:lnTo>
                  <a:lnTo>
                    <a:pt x="1868" y="3539"/>
                  </a:lnTo>
                  <a:lnTo>
                    <a:pt x="1908" y="3617"/>
                  </a:lnTo>
                  <a:lnTo>
                    <a:pt x="1956" y="3693"/>
                  </a:lnTo>
                  <a:lnTo>
                    <a:pt x="2009" y="3764"/>
                  </a:lnTo>
                  <a:lnTo>
                    <a:pt x="2068" y="3831"/>
                  </a:lnTo>
                  <a:lnTo>
                    <a:pt x="2131" y="3892"/>
                  </a:lnTo>
                  <a:lnTo>
                    <a:pt x="242" y="3892"/>
                  </a:lnTo>
                  <a:lnTo>
                    <a:pt x="199" y="3888"/>
                  </a:lnTo>
                  <a:lnTo>
                    <a:pt x="157" y="3876"/>
                  </a:lnTo>
                  <a:lnTo>
                    <a:pt x="119" y="3859"/>
                  </a:lnTo>
                  <a:lnTo>
                    <a:pt x="86" y="3835"/>
                  </a:lnTo>
                  <a:lnTo>
                    <a:pt x="56" y="3806"/>
                  </a:lnTo>
                  <a:lnTo>
                    <a:pt x="33" y="3772"/>
                  </a:lnTo>
                  <a:lnTo>
                    <a:pt x="14" y="3734"/>
                  </a:lnTo>
                  <a:lnTo>
                    <a:pt x="4" y="3693"/>
                  </a:lnTo>
                  <a:lnTo>
                    <a:pt x="0" y="3650"/>
                  </a:lnTo>
                  <a:lnTo>
                    <a:pt x="0" y="2156"/>
                  </a:lnTo>
                  <a:lnTo>
                    <a:pt x="0" y="1110"/>
                  </a:lnTo>
                  <a:lnTo>
                    <a:pt x="84" y="1110"/>
                  </a:lnTo>
                  <a:lnTo>
                    <a:pt x="106" y="1112"/>
                  </a:lnTo>
                  <a:lnTo>
                    <a:pt x="770" y="1112"/>
                  </a:lnTo>
                  <a:lnTo>
                    <a:pt x="820" y="1108"/>
                  </a:lnTo>
                  <a:lnTo>
                    <a:pt x="868" y="1097"/>
                  </a:lnTo>
                  <a:lnTo>
                    <a:pt x="914" y="1079"/>
                  </a:lnTo>
                  <a:lnTo>
                    <a:pt x="956" y="1057"/>
                  </a:lnTo>
                  <a:lnTo>
                    <a:pt x="994" y="1028"/>
                  </a:lnTo>
                  <a:lnTo>
                    <a:pt x="1028" y="994"/>
                  </a:lnTo>
                  <a:lnTo>
                    <a:pt x="1057" y="956"/>
                  </a:lnTo>
                  <a:lnTo>
                    <a:pt x="1079" y="914"/>
                  </a:lnTo>
                  <a:lnTo>
                    <a:pt x="1098" y="868"/>
                  </a:lnTo>
                  <a:lnTo>
                    <a:pt x="1108" y="820"/>
                  </a:lnTo>
                  <a:lnTo>
                    <a:pt x="1112" y="770"/>
                  </a:lnTo>
                  <a:lnTo>
                    <a:pt x="1112" y="106"/>
                  </a:lnTo>
                  <a:lnTo>
                    <a:pt x="1111" y="80"/>
                  </a:lnTo>
                  <a:lnTo>
                    <a:pt x="11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000" dirty="0">
                <a:latin typeface="나눔고딕"/>
                <a:ea typeface="나눔고딕"/>
              </a:endParaRPr>
            </a:p>
          </p:txBody>
        </p:sp>
        <p:sp>
          <p:nvSpPr>
            <p:cNvPr id="19" name="Freeform 7"/>
            <p:cNvSpPr/>
            <p:nvPr/>
          </p:nvSpPr>
          <p:spPr>
            <a:xfrm>
              <a:off x="1472072" y="-3546713"/>
              <a:ext cx="183806" cy="183617"/>
            </a:xfrm>
            <a:custGeom>
              <a:avLst/>
              <a:gdLst>
                <a:gd name="T0" fmla="*/ 868 w 972"/>
                <a:gd name="T1" fmla="*/ 0 h 971"/>
                <a:gd name="T2" fmla="*/ 890 w 972"/>
                <a:gd name="T3" fmla="*/ 2 h 971"/>
                <a:gd name="T4" fmla="*/ 911 w 972"/>
                <a:gd name="T5" fmla="*/ 10 h 971"/>
                <a:gd name="T6" fmla="*/ 931 w 972"/>
                <a:gd name="T7" fmla="*/ 21 h 971"/>
                <a:gd name="T8" fmla="*/ 947 w 972"/>
                <a:gd name="T9" fmla="*/ 37 h 971"/>
                <a:gd name="T10" fmla="*/ 960 w 972"/>
                <a:gd name="T11" fmla="*/ 56 h 971"/>
                <a:gd name="T12" fmla="*/ 968 w 972"/>
                <a:gd name="T13" fmla="*/ 77 h 971"/>
                <a:gd name="T14" fmla="*/ 972 w 972"/>
                <a:gd name="T15" fmla="*/ 103 h 971"/>
                <a:gd name="T16" fmla="*/ 972 w 972"/>
                <a:gd name="T17" fmla="*/ 767 h 971"/>
                <a:gd name="T18" fmla="*/ 968 w 972"/>
                <a:gd name="T19" fmla="*/ 804 h 971"/>
                <a:gd name="T20" fmla="*/ 958 w 972"/>
                <a:gd name="T21" fmla="*/ 838 h 971"/>
                <a:gd name="T22" fmla="*/ 943 w 972"/>
                <a:gd name="T23" fmla="*/ 870 h 971"/>
                <a:gd name="T24" fmla="*/ 923 w 972"/>
                <a:gd name="T25" fmla="*/ 898 h 971"/>
                <a:gd name="T26" fmla="*/ 898 w 972"/>
                <a:gd name="T27" fmla="*/ 923 h 971"/>
                <a:gd name="T28" fmla="*/ 871 w 972"/>
                <a:gd name="T29" fmla="*/ 942 h 971"/>
                <a:gd name="T30" fmla="*/ 838 w 972"/>
                <a:gd name="T31" fmla="*/ 958 h 971"/>
                <a:gd name="T32" fmla="*/ 804 w 972"/>
                <a:gd name="T33" fmla="*/ 967 h 971"/>
                <a:gd name="T34" fmla="*/ 767 w 972"/>
                <a:gd name="T35" fmla="*/ 971 h 971"/>
                <a:gd name="T36" fmla="*/ 103 w 972"/>
                <a:gd name="T37" fmla="*/ 971 h 971"/>
                <a:gd name="T38" fmla="*/ 77 w 972"/>
                <a:gd name="T39" fmla="*/ 967 h 971"/>
                <a:gd name="T40" fmla="*/ 53 w 972"/>
                <a:gd name="T41" fmla="*/ 959 h 971"/>
                <a:gd name="T42" fmla="*/ 35 w 972"/>
                <a:gd name="T43" fmla="*/ 945 h 971"/>
                <a:gd name="T44" fmla="*/ 19 w 972"/>
                <a:gd name="T45" fmla="*/ 928 h 971"/>
                <a:gd name="T46" fmla="*/ 7 w 972"/>
                <a:gd name="T47" fmla="*/ 908 h 971"/>
                <a:gd name="T48" fmla="*/ 1 w 972"/>
                <a:gd name="T49" fmla="*/ 886 h 971"/>
                <a:gd name="T50" fmla="*/ 0 w 972"/>
                <a:gd name="T51" fmla="*/ 863 h 971"/>
                <a:gd name="T52" fmla="*/ 4 w 972"/>
                <a:gd name="T53" fmla="*/ 839 h 971"/>
                <a:gd name="T54" fmla="*/ 14 w 972"/>
                <a:gd name="T55" fmla="*/ 817 h 971"/>
                <a:gd name="T56" fmla="*/ 30 w 972"/>
                <a:gd name="T57" fmla="*/ 797 h 971"/>
                <a:gd name="T58" fmla="*/ 797 w 972"/>
                <a:gd name="T59" fmla="*/ 31 h 971"/>
                <a:gd name="T60" fmla="*/ 813 w 972"/>
                <a:gd name="T61" fmla="*/ 17 h 971"/>
                <a:gd name="T62" fmla="*/ 831 w 972"/>
                <a:gd name="T63" fmla="*/ 8 h 971"/>
                <a:gd name="T64" fmla="*/ 850 w 972"/>
                <a:gd name="T65" fmla="*/ 2 h 971"/>
                <a:gd name="T66" fmla="*/ 868 w 972"/>
                <a:gd name="T67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72" h="971">
                  <a:moveTo>
                    <a:pt x="868" y="0"/>
                  </a:moveTo>
                  <a:lnTo>
                    <a:pt x="890" y="2"/>
                  </a:lnTo>
                  <a:lnTo>
                    <a:pt x="911" y="10"/>
                  </a:lnTo>
                  <a:lnTo>
                    <a:pt x="931" y="21"/>
                  </a:lnTo>
                  <a:lnTo>
                    <a:pt x="947" y="37"/>
                  </a:lnTo>
                  <a:lnTo>
                    <a:pt x="960" y="56"/>
                  </a:lnTo>
                  <a:lnTo>
                    <a:pt x="968" y="77"/>
                  </a:lnTo>
                  <a:lnTo>
                    <a:pt x="972" y="103"/>
                  </a:lnTo>
                  <a:lnTo>
                    <a:pt x="972" y="767"/>
                  </a:lnTo>
                  <a:lnTo>
                    <a:pt x="968" y="804"/>
                  </a:lnTo>
                  <a:lnTo>
                    <a:pt x="958" y="838"/>
                  </a:lnTo>
                  <a:lnTo>
                    <a:pt x="943" y="870"/>
                  </a:lnTo>
                  <a:lnTo>
                    <a:pt x="923" y="898"/>
                  </a:lnTo>
                  <a:lnTo>
                    <a:pt x="898" y="923"/>
                  </a:lnTo>
                  <a:lnTo>
                    <a:pt x="871" y="942"/>
                  </a:lnTo>
                  <a:lnTo>
                    <a:pt x="838" y="958"/>
                  </a:lnTo>
                  <a:lnTo>
                    <a:pt x="804" y="967"/>
                  </a:lnTo>
                  <a:lnTo>
                    <a:pt x="767" y="971"/>
                  </a:lnTo>
                  <a:lnTo>
                    <a:pt x="103" y="971"/>
                  </a:lnTo>
                  <a:lnTo>
                    <a:pt x="77" y="967"/>
                  </a:lnTo>
                  <a:lnTo>
                    <a:pt x="53" y="959"/>
                  </a:lnTo>
                  <a:lnTo>
                    <a:pt x="35" y="945"/>
                  </a:lnTo>
                  <a:lnTo>
                    <a:pt x="19" y="928"/>
                  </a:lnTo>
                  <a:lnTo>
                    <a:pt x="7" y="908"/>
                  </a:lnTo>
                  <a:lnTo>
                    <a:pt x="1" y="886"/>
                  </a:lnTo>
                  <a:lnTo>
                    <a:pt x="0" y="863"/>
                  </a:lnTo>
                  <a:lnTo>
                    <a:pt x="4" y="839"/>
                  </a:lnTo>
                  <a:lnTo>
                    <a:pt x="14" y="817"/>
                  </a:lnTo>
                  <a:lnTo>
                    <a:pt x="30" y="797"/>
                  </a:lnTo>
                  <a:lnTo>
                    <a:pt x="797" y="31"/>
                  </a:lnTo>
                  <a:lnTo>
                    <a:pt x="813" y="17"/>
                  </a:lnTo>
                  <a:lnTo>
                    <a:pt x="831" y="8"/>
                  </a:lnTo>
                  <a:lnTo>
                    <a:pt x="850" y="2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000">
                <a:latin typeface="나눔고딕"/>
                <a:ea typeface="나눔고딕"/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>
            <a:xfrm>
              <a:off x="1482240" y="-3305947"/>
              <a:ext cx="405809" cy="405810"/>
            </a:xfrm>
            <a:custGeom>
              <a:avLst/>
              <a:gdLst>
                <a:gd name="T0" fmla="*/ 796 w 2146"/>
                <a:gd name="T1" fmla="*/ 360 h 2146"/>
                <a:gd name="T2" fmla="*/ 616 w 2146"/>
                <a:gd name="T3" fmla="*/ 436 h 2146"/>
                <a:gd name="T4" fmla="*/ 473 w 2146"/>
                <a:gd name="T5" fmla="*/ 564 h 2146"/>
                <a:gd name="T6" fmla="*/ 379 w 2146"/>
                <a:gd name="T7" fmla="*/ 732 h 2146"/>
                <a:gd name="T8" fmla="*/ 345 w 2146"/>
                <a:gd name="T9" fmla="*/ 930 h 2146"/>
                <a:gd name="T10" fmla="*/ 379 w 2146"/>
                <a:gd name="T11" fmla="*/ 1126 h 2146"/>
                <a:gd name="T12" fmla="*/ 473 w 2146"/>
                <a:gd name="T13" fmla="*/ 1295 h 2146"/>
                <a:gd name="T14" fmla="*/ 616 w 2146"/>
                <a:gd name="T15" fmla="*/ 1423 h 2146"/>
                <a:gd name="T16" fmla="*/ 796 w 2146"/>
                <a:gd name="T17" fmla="*/ 1498 h 2146"/>
                <a:gd name="T18" fmla="*/ 995 w 2146"/>
                <a:gd name="T19" fmla="*/ 1510 h 2146"/>
                <a:gd name="T20" fmla="*/ 1178 w 2146"/>
                <a:gd name="T21" fmla="*/ 1457 h 2146"/>
                <a:gd name="T22" fmla="*/ 1283 w 2146"/>
                <a:gd name="T23" fmla="*/ 1394 h 2146"/>
                <a:gd name="T24" fmla="*/ 1398 w 2146"/>
                <a:gd name="T25" fmla="*/ 1278 h 2146"/>
                <a:gd name="T26" fmla="*/ 1483 w 2146"/>
                <a:gd name="T27" fmla="*/ 1116 h 2146"/>
                <a:gd name="T28" fmla="*/ 1513 w 2146"/>
                <a:gd name="T29" fmla="*/ 930 h 2146"/>
                <a:gd name="T30" fmla="*/ 1483 w 2146"/>
                <a:gd name="T31" fmla="*/ 742 h 2146"/>
                <a:gd name="T32" fmla="*/ 1398 w 2146"/>
                <a:gd name="T33" fmla="*/ 580 h 2146"/>
                <a:gd name="T34" fmla="*/ 1283 w 2146"/>
                <a:gd name="T35" fmla="*/ 464 h 2146"/>
                <a:gd name="T36" fmla="*/ 1178 w 2146"/>
                <a:gd name="T37" fmla="*/ 401 h 2146"/>
                <a:gd name="T38" fmla="*/ 995 w 2146"/>
                <a:gd name="T39" fmla="*/ 348 h 2146"/>
                <a:gd name="T40" fmla="*/ 1014 w 2146"/>
                <a:gd name="T41" fmla="*/ 4 h 2146"/>
                <a:gd name="T42" fmla="*/ 1247 w 2146"/>
                <a:gd name="T43" fmla="*/ 56 h 2146"/>
                <a:gd name="T44" fmla="*/ 1388 w 2146"/>
                <a:gd name="T45" fmla="*/ 122 h 2146"/>
                <a:gd name="T46" fmla="*/ 1579 w 2146"/>
                <a:gd name="T47" fmla="*/ 267 h 2146"/>
                <a:gd name="T48" fmla="*/ 1728 w 2146"/>
                <a:gd name="T49" fmla="*/ 456 h 2146"/>
                <a:gd name="T50" fmla="*/ 1824 w 2146"/>
                <a:gd name="T51" fmla="*/ 680 h 2146"/>
                <a:gd name="T52" fmla="*/ 1858 w 2146"/>
                <a:gd name="T53" fmla="*/ 928 h 2146"/>
                <a:gd name="T54" fmla="*/ 1826 w 2146"/>
                <a:gd name="T55" fmla="*/ 1169 h 2146"/>
                <a:gd name="T56" fmla="*/ 1736 w 2146"/>
                <a:gd name="T57" fmla="*/ 1386 h 2146"/>
                <a:gd name="T58" fmla="*/ 2095 w 2146"/>
                <a:gd name="T59" fmla="*/ 1853 h 2146"/>
                <a:gd name="T60" fmla="*/ 2142 w 2146"/>
                <a:gd name="T61" fmla="*/ 1940 h 2146"/>
                <a:gd name="T62" fmla="*/ 2133 w 2146"/>
                <a:gd name="T63" fmla="*/ 2038 h 2146"/>
                <a:gd name="T64" fmla="*/ 2069 w 2146"/>
                <a:gd name="T65" fmla="*/ 2117 h 2146"/>
                <a:gd name="T66" fmla="*/ 1974 w 2146"/>
                <a:gd name="T67" fmla="*/ 2146 h 2146"/>
                <a:gd name="T68" fmla="*/ 1879 w 2146"/>
                <a:gd name="T69" fmla="*/ 2117 h 2146"/>
                <a:gd name="T70" fmla="*/ 1453 w 2146"/>
                <a:gd name="T71" fmla="*/ 1694 h 2146"/>
                <a:gd name="T72" fmla="*/ 1259 w 2146"/>
                <a:gd name="T73" fmla="*/ 1796 h 2146"/>
                <a:gd name="T74" fmla="*/ 1042 w 2146"/>
                <a:gd name="T75" fmla="*/ 1850 h 2146"/>
                <a:gd name="T76" fmla="*/ 843 w 2146"/>
                <a:gd name="T77" fmla="*/ 1853 h 2146"/>
                <a:gd name="T78" fmla="*/ 599 w 2146"/>
                <a:gd name="T79" fmla="*/ 1796 h 2146"/>
                <a:gd name="T80" fmla="*/ 391 w 2146"/>
                <a:gd name="T81" fmla="*/ 1685 h 2146"/>
                <a:gd name="T82" fmla="*/ 217 w 2146"/>
                <a:gd name="T83" fmla="*/ 1524 h 2146"/>
                <a:gd name="T84" fmla="*/ 90 w 2146"/>
                <a:gd name="T85" fmla="*/ 1325 h 2146"/>
                <a:gd name="T86" fmla="*/ 15 w 2146"/>
                <a:gd name="T87" fmla="*/ 1095 h 2146"/>
                <a:gd name="T88" fmla="*/ 4 w 2146"/>
                <a:gd name="T89" fmla="*/ 842 h 2146"/>
                <a:gd name="T90" fmla="*/ 61 w 2146"/>
                <a:gd name="T91" fmla="*/ 597 h 2146"/>
                <a:gd name="T92" fmla="*/ 179 w 2146"/>
                <a:gd name="T93" fmla="*/ 382 h 2146"/>
                <a:gd name="T94" fmla="*/ 338 w 2146"/>
                <a:gd name="T95" fmla="*/ 214 h 2146"/>
                <a:gd name="T96" fmla="*/ 531 w 2146"/>
                <a:gd name="T97" fmla="*/ 90 h 2146"/>
                <a:gd name="T98" fmla="*/ 762 w 2146"/>
                <a:gd name="T99" fmla="*/ 16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46" h="2146">
                  <a:moveTo>
                    <a:pt x="929" y="344"/>
                  </a:moveTo>
                  <a:lnTo>
                    <a:pt x="861" y="348"/>
                  </a:lnTo>
                  <a:lnTo>
                    <a:pt x="796" y="360"/>
                  </a:lnTo>
                  <a:lnTo>
                    <a:pt x="731" y="378"/>
                  </a:lnTo>
                  <a:lnTo>
                    <a:pt x="672" y="405"/>
                  </a:lnTo>
                  <a:lnTo>
                    <a:pt x="616" y="436"/>
                  </a:lnTo>
                  <a:lnTo>
                    <a:pt x="564" y="474"/>
                  </a:lnTo>
                  <a:lnTo>
                    <a:pt x="515" y="516"/>
                  </a:lnTo>
                  <a:lnTo>
                    <a:pt x="473" y="564"/>
                  </a:lnTo>
                  <a:lnTo>
                    <a:pt x="435" y="617"/>
                  </a:lnTo>
                  <a:lnTo>
                    <a:pt x="404" y="673"/>
                  </a:lnTo>
                  <a:lnTo>
                    <a:pt x="379" y="732"/>
                  </a:lnTo>
                  <a:lnTo>
                    <a:pt x="359" y="795"/>
                  </a:lnTo>
                  <a:lnTo>
                    <a:pt x="349" y="862"/>
                  </a:lnTo>
                  <a:lnTo>
                    <a:pt x="345" y="930"/>
                  </a:lnTo>
                  <a:lnTo>
                    <a:pt x="349" y="998"/>
                  </a:lnTo>
                  <a:lnTo>
                    <a:pt x="359" y="1063"/>
                  </a:lnTo>
                  <a:lnTo>
                    <a:pt x="379" y="1126"/>
                  </a:lnTo>
                  <a:lnTo>
                    <a:pt x="404" y="1186"/>
                  </a:lnTo>
                  <a:lnTo>
                    <a:pt x="435" y="1242"/>
                  </a:lnTo>
                  <a:lnTo>
                    <a:pt x="473" y="1295"/>
                  </a:lnTo>
                  <a:lnTo>
                    <a:pt x="515" y="1342"/>
                  </a:lnTo>
                  <a:lnTo>
                    <a:pt x="564" y="1385"/>
                  </a:lnTo>
                  <a:lnTo>
                    <a:pt x="616" y="1423"/>
                  </a:lnTo>
                  <a:lnTo>
                    <a:pt x="672" y="1455"/>
                  </a:lnTo>
                  <a:lnTo>
                    <a:pt x="733" y="1479"/>
                  </a:lnTo>
                  <a:lnTo>
                    <a:pt x="796" y="1498"/>
                  </a:lnTo>
                  <a:lnTo>
                    <a:pt x="861" y="1510"/>
                  </a:lnTo>
                  <a:lnTo>
                    <a:pt x="929" y="1513"/>
                  </a:lnTo>
                  <a:lnTo>
                    <a:pt x="995" y="1510"/>
                  </a:lnTo>
                  <a:lnTo>
                    <a:pt x="1059" y="1499"/>
                  </a:lnTo>
                  <a:lnTo>
                    <a:pt x="1120" y="1482"/>
                  </a:lnTo>
                  <a:lnTo>
                    <a:pt x="1178" y="1457"/>
                  </a:lnTo>
                  <a:lnTo>
                    <a:pt x="1213" y="1440"/>
                  </a:lnTo>
                  <a:lnTo>
                    <a:pt x="1247" y="1419"/>
                  </a:lnTo>
                  <a:lnTo>
                    <a:pt x="1283" y="1394"/>
                  </a:lnTo>
                  <a:lnTo>
                    <a:pt x="1316" y="1367"/>
                  </a:lnTo>
                  <a:lnTo>
                    <a:pt x="1359" y="1325"/>
                  </a:lnTo>
                  <a:lnTo>
                    <a:pt x="1398" y="1278"/>
                  </a:lnTo>
                  <a:lnTo>
                    <a:pt x="1432" y="1227"/>
                  </a:lnTo>
                  <a:lnTo>
                    <a:pt x="1461" y="1173"/>
                  </a:lnTo>
                  <a:lnTo>
                    <a:pt x="1483" y="1116"/>
                  </a:lnTo>
                  <a:lnTo>
                    <a:pt x="1500" y="1057"/>
                  </a:lnTo>
                  <a:lnTo>
                    <a:pt x="1511" y="994"/>
                  </a:lnTo>
                  <a:lnTo>
                    <a:pt x="1513" y="930"/>
                  </a:lnTo>
                  <a:lnTo>
                    <a:pt x="1511" y="865"/>
                  </a:lnTo>
                  <a:lnTo>
                    <a:pt x="1500" y="803"/>
                  </a:lnTo>
                  <a:lnTo>
                    <a:pt x="1483" y="742"/>
                  </a:lnTo>
                  <a:lnTo>
                    <a:pt x="1461" y="685"/>
                  </a:lnTo>
                  <a:lnTo>
                    <a:pt x="1432" y="631"/>
                  </a:lnTo>
                  <a:lnTo>
                    <a:pt x="1398" y="580"/>
                  </a:lnTo>
                  <a:lnTo>
                    <a:pt x="1359" y="534"/>
                  </a:lnTo>
                  <a:lnTo>
                    <a:pt x="1316" y="491"/>
                  </a:lnTo>
                  <a:lnTo>
                    <a:pt x="1283" y="464"/>
                  </a:lnTo>
                  <a:lnTo>
                    <a:pt x="1247" y="439"/>
                  </a:lnTo>
                  <a:lnTo>
                    <a:pt x="1213" y="419"/>
                  </a:lnTo>
                  <a:lnTo>
                    <a:pt x="1178" y="401"/>
                  </a:lnTo>
                  <a:lnTo>
                    <a:pt x="1120" y="377"/>
                  </a:lnTo>
                  <a:lnTo>
                    <a:pt x="1059" y="359"/>
                  </a:lnTo>
                  <a:lnTo>
                    <a:pt x="995" y="348"/>
                  </a:lnTo>
                  <a:lnTo>
                    <a:pt x="929" y="344"/>
                  </a:lnTo>
                  <a:close/>
                  <a:moveTo>
                    <a:pt x="929" y="0"/>
                  </a:moveTo>
                  <a:lnTo>
                    <a:pt x="1014" y="4"/>
                  </a:lnTo>
                  <a:lnTo>
                    <a:pt x="1097" y="16"/>
                  </a:lnTo>
                  <a:lnTo>
                    <a:pt x="1178" y="34"/>
                  </a:lnTo>
                  <a:lnTo>
                    <a:pt x="1247" y="56"/>
                  </a:lnTo>
                  <a:lnTo>
                    <a:pt x="1282" y="70"/>
                  </a:lnTo>
                  <a:lnTo>
                    <a:pt x="1316" y="85"/>
                  </a:lnTo>
                  <a:lnTo>
                    <a:pt x="1388" y="122"/>
                  </a:lnTo>
                  <a:lnTo>
                    <a:pt x="1456" y="165"/>
                  </a:lnTo>
                  <a:lnTo>
                    <a:pt x="1520" y="214"/>
                  </a:lnTo>
                  <a:lnTo>
                    <a:pt x="1579" y="267"/>
                  </a:lnTo>
                  <a:lnTo>
                    <a:pt x="1634" y="326"/>
                  </a:lnTo>
                  <a:lnTo>
                    <a:pt x="1684" y="389"/>
                  </a:lnTo>
                  <a:lnTo>
                    <a:pt x="1728" y="456"/>
                  </a:lnTo>
                  <a:lnTo>
                    <a:pt x="1766" y="528"/>
                  </a:lnTo>
                  <a:lnTo>
                    <a:pt x="1798" y="602"/>
                  </a:lnTo>
                  <a:lnTo>
                    <a:pt x="1824" y="680"/>
                  </a:lnTo>
                  <a:lnTo>
                    <a:pt x="1842" y="761"/>
                  </a:lnTo>
                  <a:lnTo>
                    <a:pt x="1854" y="843"/>
                  </a:lnTo>
                  <a:lnTo>
                    <a:pt x="1858" y="928"/>
                  </a:lnTo>
                  <a:lnTo>
                    <a:pt x="1854" y="1011"/>
                  </a:lnTo>
                  <a:lnTo>
                    <a:pt x="1843" y="1092"/>
                  </a:lnTo>
                  <a:lnTo>
                    <a:pt x="1826" y="1169"/>
                  </a:lnTo>
                  <a:lnTo>
                    <a:pt x="1802" y="1245"/>
                  </a:lnTo>
                  <a:lnTo>
                    <a:pt x="1773" y="1317"/>
                  </a:lnTo>
                  <a:lnTo>
                    <a:pt x="1736" y="1386"/>
                  </a:lnTo>
                  <a:lnTo>
                    <a:pt x="1695" y="1452"/>
                  </a:lnTo>
                  <a:lnTo>
                    <a:pt x="1795" y="1551"/>
                  </a:lnTo>
                  <a:lnTo>
                    <a:pt x="2095" y="1853"/>
                  </a:lnTo>
                  <a:lnTo>
                    <a:pt x="2117" y="1879"/>
                  </a:lnTo>
                  <a:lnTo>
                    <a:pt x="2133" y="1909"/>
                  </a:lnTo>
                  <a:lnTo>
                    <a:pt x="2142" y="1940"/>
                  </a:lnTo>
                  <a:lnTo>
                    <a:pt x="2146" y="1973"/>
                  </a:lnTo>
                  <a:lnTo>
                    <a:pt x="2142" y="2006"/>
                  </a:lnTo>
                  <a:lnTo>
                    <a:pt x="2133" y="2038"/>
                  </a:lnTo>
                  <a:lnTo>
                    <a:pt x="2117" y="2069"/>
                  </a:lnTo>
                  <a:lnTo>
                    <a:pt x="2095" y="2095"/>
                  </a:lnTo>
                  <a:lnTo>
                    <a:pt x="2069" y="2117"/>
                  </a:lnTo>
                  <a:lnTo>
                    <a:pt x="2039" y="2133"/>
                  </a:lnTo>
                  <a:lnTo>
                    <a:pt x="2007" y="2142"/>
                  </a:lnTo>
                  <a:lnTo>
                    <a:pt x="1974" y="2146"/>
                  </a:lnTo>
                  <a:lnTo>
                    <a:pt x="1940" y="2142"/>
                  </a:lnTo>
                  <a:lnTo>
                    <a:pt x="1909" y="2133"/>
                  </a:lnTo>
                  <a:lnTo>
                    <a:pt x="1879" y="2117"/>
                  </a:lnTo>
                  <a:lnTo>
                    <a:pt x="1853" y="2095"/>
                  </a:lnTo>
                  <a:lnTo>
                    <a:pt x="1502" y="1745"/>
                  </a:lnTo>
                  <a:lnTo>
                    <a:pt x="1453" y="1694"/>
                  </a:lnTo>
                  <a:lnTo>
                    <a:pt x="1392" y="1733"/>
                  </a:lnTo>
                  <a:lnTo>
                    <a:pt x="1326" y="1767"/>
                  </a:lnTo>
                  <a:lnTo>
                    <a:pt x="1259" y="1796"/>
                  </a:lnTo>
                  <a:lnTo>
                    <a:pt x="1189" y="1820"/>
                  </a:lnTo>
                  <a:lnTo>
                    <a:pt x="1117" y="1838"/>
                  </a:lnTo>
                  <a:lnTo>
                    <a:pt x="1042" y="1850"/>
                  </a:lnTo>
                  <a:lnTo>
                    <a:pt x="986" y="1855"/>
                  </a:lnTo>
                  <a:lnTo>
                    <a:pt x="929" y="1856"/>
                  </a:lnTo>
                  <a:lnTo>
                    <a:pt x="843" y="1853"/>
                  </a:lnTo>
                  <a:lnTo>
                    <a:pt x="759" y="1841"/>
                  </a:lnTo>
                  <a:lnTo>
                    <a:pt x="678" y="1822"/>
                  </a:lnTo>
                  <a:lnTo>
                    <a:pt x="599" y="1796"/>
                  </a:lnTo>
                  <a:lnTo>
                    <a:pt x="526" y="1765"/>
                  </a:lnTo>
                  <a:lnTo>
                    <a:pt x="456" y="1728"/>
                  </a:lnTo>
                  <a:lnTo>
                    <a:pt x="391" y="1685"/>
                  </a:lnTo>
                  <a:lnTo>
                    <a:pt x="328" y="1637"/>
                  </a:lnTo>
                  <a:lnTo>
                    <a:pt x="270" y="1583"/>
                  </a:lnTo>
                  <a:lnTo>
                    <a:pt x="217" y="1524"/>
                  </a:lnTo>
                  <a:lnTo>
                    <a:pt x="169" y="1461"/>
                  </a:lnTo>
                  <a:lnTo>
                    <a:pt x="126" y="1394"/>
                  </a:lnTo>
                  <a:lnTo>
                    <a:pt x="90" y="1325"/>
                  </a:lnTo>
                  <a:lnTo>
                    <a:pt x="58" y="1250"/>
                  </a:lnTo>
                  <a:lnTo>
                    <a:pt x="33" y="1174"/>
                  </a:lnTo>
                  <a:lnTo>
                    <a:pt x="15" y="1095"/>
                  </a:lnTo>
                  <a:lnTo>
                    <a:pt x="4" y="1013"/>
                  </a:lnTo>
                  <a:lnTo>
                    <a:pt x="0" y="928"/>
                  </a:lnTo>
                  <a:lnTo>
                    <a:pt x="4" y="842"/>
                  </a:lnTo>
                  <a:lnTo>
                    <a:pt x="16" y="758"/>
                  </a:lnTo>
                  <a:lnTo>
                    <a:pt x="35" y="677"/>
                  </a:lnTo>
                  <a:lnTo>
                    <a:pt x="61" y="597"/>
                  </a:lnTo>
                  <a:lnTo>
                    <a:pt x="93" y="522"/>
                  </a:lnTo>
                  <a:lnTo>
                    <a:pt x="133" y="450"/>
                  </a:lnTo>
                  <a:lnTo>
                    <a:pt x="179" y="382"/>
                  </a:lnTo>
                  <a:lnTo>
                    <a:pt x="230" y="320"/>
                  </a:lnTo>
                  <a:lnTo>
                    <a:pt x="282" y="263"/>
                  </a:lnTo>
                  <a:lnTo>
                    <a:pt x="338" y="214"/>
                  </a:lnTo>
                  <a:lnTo>
                    <a:pt x="399" y="166"/>
                  </a:lnTo>
                  <a:lnTo>
                    <a:pt x="463" y="126"/>
                  </a:lnTo>
                  <a:lnTo>
                    <a:pt x="531" y="90"/>
                  </a:lnTo>
                  <a:lnTo>
                    <a:pt x="606" y="59"/>
                  </a:lnTo>
                  <a:lnTo>
                    <a:pt x="682" y="34"/>
                  </a:lnTo>
                  <a:lnTo>
                    <a:pt x="762" y="16"/>
                  </a:lnTo>
                  <a:lnTo>
                    <a:pt x="844" y="4"/>
                  </a:lnTo>
                  <a:lnTo>
                    <a:pt x="92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000">
                <a:latin typeface="나눔고딕"/>
                <a:ea typeface="나눔고딕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641237" y="4334185"/>
            <a:ext cx="71936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조원 소개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77737" y="4486586"/>
            <a:ext cx="52886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</a:defRPr>
            </a:lvl1pPr>
          </a:lstStyle>
          <a:p>
            <a:pPr lvl="0">
              <a:defRPr/>
            </a:pPr>
            <a:endParaRPr lang="ko-KR" altLang="en-US" sz="800">
              <a:latin typeface="나눔고딕"/>
              <a:ea typeface="나눔고딕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588677" y="4233006"/>
            <a:ext cx="824486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603044" y="4233006"/>
            <a:ext cx="824486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617411" y="4233006"/>
            <a:ext cx="824486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631779" y="4233006"/>
            <a:ext cx="824486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D9E7E701-FBED-4A9F-B3AB-F7D4E96C00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8611" y1="24034" x2="48611" y2="240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56" y="3570162"/>
            <a:ext cx="439491" cy="47408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1ECC18D-4E07-4048-A05A-AF6A4A5B7280}"/>
              </a:ext>
            </a:extLst>
          </p:cNvPr>
          <p:cNvSpPr txBox="1"/>
          <p:nvPr/>
        </p:nvSpPr>
        <p:spPr>
          <a:xfrm>
            <a:off x="2597427" y="4334185"/>
            <a:ext cx="804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프로젝트 동기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8912CB-1EAF-48E9-9235-D1E135BAFF57}"/>
              </a:ext>
            </a:extLst>
          </p:cNvPr>
          <p:cNvSpPr txBox="1"/>
          <p:nvPr/>
        </p:nvSpPr>
        <p:spPr>
          <a:xfrm>
            <a:off x="3671664" y="4334185"/>
            <a:ext cx="7193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프로젝트 계획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B560A7-931C-0B43-BDA5-1081E61D20E1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9" y="3374063"/>
            <a:ext cx="808565" cy="8085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23000"/>
            </a:schemeClr>
          </a:solidFill>
          <a:ln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사다리꼴 47"/>
          <p:cNvSpPr/>
          <p:nvPr/>
        </p:nvSpPr>
        <p:spPr>
          <a:xfrm rot="10800000">
            <a:off x="-2105834" y="-52372"/>
            <a:ext cx="11578112" cy="6884186"/>
          </a:xfrm>
          <a:prstGeom prst="trapezoid">
            <a:avLst>
              <a:gd name="adj" fmla="val 30493"/>
            </a:avLst>
          </a:prstGeom>
          <a:solidFill>
            <a:srgbClr val="FEFEFE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TextBox 14">
            <a:extLst>
              <a:ext uri="{FF2B5EF4-FFF2-40B4-BE49-F238E27FC236}">
                <a16:creationId xmlns:a16="http://schemas.microsoft.com/office/drawing/2014/main" id="{56BCE795-7AA9-4248-A137-70F74A7D9BCA}"/>
              </a:ext>
            </a:extLst>
          </p:cNvPr>
          <p:cNvSpPr txBox="1"/>
          <p:nvPr/>
        </p:nvSpPr>
        <p:spPr>
          <a:xfrm>
            <a:off x="1231419" y="456997"/>
            <a:ext cx="417878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</a:rPr>
              <a:t>Team-Member </a:t>
            </a:r>
            <a:r>
              <a: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</a:rPr>
              <a:t>소개</a:t>
            </a:r>
            <a:endParaRPr lang="en-US" altLang="ko-KR" sz="35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6" name="타원 8">
            <a:extLst>
              <a:ext uri="{FF2B5EF4-FFF2-40B4-BE49-F238E27FC236}">
                <a16:creationId xmlns:a16="http://schemas.microsoft.com/office/drawing/2014/main" id="{023FEC7D-F791-4891-A010-D77BBA0C7A04}"/>
              </a:ext>
            </a:extLst>
          </p:cNvPr>
          <p:cNvSpPr/>
          <p:nvPr/>
        </p:nvSpPr>
        <p:spPr>
          <a:xfrm>
            <a:off x="388309" y="344123"/>
            <a:ext cx="843110" cy="824060"/>
          </a:xfrm>
          <a:prstGeom prst="ellipse">
            <a:avLst/>
          </a:prstGeom>
          <a:solidFill>
            <a:srgbClr val="0E6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2C2F2F85-5470-47AF-B7E5-6EA5C632DE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444" y1="17597" x2="44444" y2="175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80" y="439200"/>
            <a:ext cx="658930" cy="63094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-265657" y="-3001005"/>
            <a:ext cx="4043272" cy="913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400">
                <a:solidFill>
                  <a:schemeClr val="bg1"/>
                </a:solidFill>
                <a:latin typeface="나눔고딕 ExtraBold"/>
                <a:ea typeface="나눔고딕 ExtraBold"/>
              </a:rPr>
              <a:t>Presentation</a:t>
            </a:r>
            <a:endParaRPr lang="ko-KR" altLang="en-US" sz="540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65657" y="-2155888"/>
            <a:ext cx="3233647" cy="4585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고딕"/>
                <a:ea typeface="나눔고딕"/>
              </a:rPr>
              <a:t>프레젠테이션 제작과정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3000"/>
            </a:schemeClr>
          </a:solidFill>
          <a:ln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사다리꼴 47"/>
          <p:cNvSpPr/>
          <p:nvPr/>
        </p:nvSpPr>
        <p:spPr>
          <a:xfrm rot="10800000">
            <a:off x="-2105834" y="-52372"/>
            <a:ext cx="11578112" cy="6884186"/>
          </a:xfrm>
          <a:prstGeom prst="trapezoid">
            <a:avLst>
              <a:gd name="adj" fmla="val 30493"/>
            </a:avLst>
          </a:prstGeom>
          <a:solidFill>
            <a:srgbClr val="FEFEFE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TextBox 14">
            <a:extLst>
              <a:ext uri="{FF2B5EF4-FFF2-40B4-BE49-F238E27FC236}">
                <a16:creationId xmlns:a16="http://schemas.microsoft.com/office/drawing/2014/main" id="{56BCE795-7AA9-4248-A137-70F74A7D9BCA}"/>
              </a:ext>
            </a:extLst>
          </p:cNvPr>
          <p:cNvSpPr txBox="1"/>
          <p:nvPr/>
        </p:nvSpPr>
        <p:spPr>
          <a:xfrm>
            <a:off x="1231419" y="482397"/>
            <a:ext cx="3301367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</a:rPr>
              <a:t>프로젝트 동기</a:t>
            </a:r>
            <a:endParaRPr lang="en-US" altLang="ko-KR" sz="35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5" name="타원 8">
            <a:extLst>
              <a:ext uri="{FF2B5EF4-FFF2-40B4-BE49-F238E27FC236}">
                <a16:creationId xmlns:a16="http://schemas.microsoft.com/office/drawing/2014/main" id="{1F47C852-76CC-484C-8362-78A98413839E}"/>
              </a:ext>
            </a:extLst>
          </p:cNvPr>
          <p:cNvSpPr/>
          <p:nvPr/>
        </p:nvSpPr>
        <p:spPr>
          <a:xfrm>
            <a:off x="388309" y="338153"/>
            <a:ext cx="843110" cy="824060"/>
          </a:xfrm>
          <a:prstGeom prst="ellipse">
            <a:avLst/>
          </a:prstGeom>
          <a:solidFill>
            <a:srgbClr val="02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8E9F8DA5-2873-6149-8044-68236FC488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1" y="344587"/>
            <a:ext cx="808565" cy="8085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492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-265657" y="-3001005"/>
            <a:ext cx="4043272" cy="913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400">
                <a:solidFill>
                  <a:schemeClr val="bg1"/>
                </a:solidFill>
                <a:latin typeface="나눔고딕 ExtraBold"/>
                <a:ea typeface="나눔고딕 ExtraBold"/>
              </a:rPr>
              <a:t>Presentation</a:t>
            </a:r>
            <a:endParaRPr lang="ko-KR" altLang="en-US" sz="540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65657" y="-2155888"/>
            <a:ext cx="3233647" cy="4585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고딕"/>
                <a:ea typeface="나눔고딕"/>
              </a:rPr>
              <a:t>프레젠테이션 제작과정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-1587" y="13092"/>
            <a:ext cx="12192000" cy="6858000"/>
          </a:xfrm>
          <a:prstGeom prst="rect">
            <a:avLst/>
          </a:prstGeom>
          <a:solidFill>
            <a:schemeClr val="tx1">
              <a:alpha val="23000"/>
            </a:schemeClr>
          </a:solidFill>
          <a:ln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사다리꼴 47"/>
          <p:cNvSpPr/>
          <p:nvPr/>
        </p:nvSpPr>
        <p:spPr>
          <a:xfrm rot="10800000">
            <a:off x="-2011441" y="-39279"/>
            <a:ext cx="11578112" cy="6884186"/>
          </a:xfrm>
          <a:prstGeom prst="trapezoid">
            <a:avLst>
              <a:gd name="adj" fmla="val 30493"/>
            </a:avLst>
          </a:prstGeom>
          <a:solidFill>
            <a:srgbClr val="FEFEFE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TextBox 14">
            <a:extLst>
              <a:ext uri="{FF2B5EF4-FFF2-40B4-BE49-F238E27FC236}">
                <a16:creationId xmlns:a16="http://schemas.microsoft.com/office/drawing/2014/main" id="{56BCE795-7AA9-4248-A137-70F74A7D9BCA}"/>
              </a:ext>
            </a:extLst>
          </p:cNvPr>
          <p:cNvSpPr txBox="1"/>
          <p:nvPr/>
        </p:nvSpPr>
        <p:spPr>
          <a:xfrm>
            <a:off x="1231419" y="482397"/>
            <a:ext cx="3301367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</a:rPr>
              <a:t>프로젝트 계획</a:t>
            </a:r>
            <a:endParaRPr lang="en-US" altLang="ko-KR" sz="35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/>
              <a:ea typeface="나눔고딕 ExtraBold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F584BA4-98E1-D546-8E1D-FBFFB2E1A077}"/>
              </a:ext>
            </a:extLst>
          </p:cNvPr>
          <p:cNvGrpSpPr/>
          <p:nvPr/>
        </p:nvGrpSpPr>
        <p:grpSpPr>
          <a:xfrm>
            <a:off x="579939" y="636798"/>
            <a:ext cx="316243" cy="322140"/>
            <a:chOff x="1072314" y="-3731086"/>
            <a:chExt cx="815735" cy="830949"/>
          </a:xfrm>
          <a:solidFill>
            <a:schemeClr val="bg1"/>
          </a:solidFill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29B1782-3755-FC4A-B6F8-20E09D02A353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1072314" y="-3731086"/>
              <a:ext cx="583564" cy="735979"/>
            </a:xfrm>
            <a:custGeom>
              <a:avLst/>
              <a:gdLst>
                <a:gd name="T0" fmla="*/ 693 w 3086"/>
                <a:gd name="T1" fmla="*/ 2850 h 3892"/>
                <a:gd name="T2" fmla="*/ 641 w 3086"/>
                <a:gd name="T3" fmla="*/ 2902 h 3892"/>
                <a:gd name="T4" fmla="*/ 631 w 3086"/>
                <a:gd name="T5" fmla="*/ 2980 h 3892"/>
                <a:gd name="T6" fmla="*/ 672 w 3086"/>
                <a:gd name="T7" fmla="*/ 3043 h 3892"/>
                <a:gd name="T8" fmla="*/ 744 w 3086"/>
                <a:gd name="T9" fmla="*/ 3067 h 3892"/>
                <a:gd name="T10" fmla="*/ 1643 w 3086"/>
                <a:gd name="T11" fmla="*/ 3057 h 3892"/>
                <a:gd name="T12" fmla="*/ 1695 w 3086"/>
                <a:gd name="T13" fmla="*/ 3003 h 3892"/>
                <a:gd name="T14" fmla="*/ 1704 w 3086"/>
                <a:gd name="T15" fmla="*/ 2927 h 3892"/>
                <a:gd name="T16" fmla="*/ 1664 w 3086"/>
                <a:gd name="T17" fmla="*/ 2865 h 3892"/>
                <a:gd name="T18" fmla="*/ 1592 w 3086"/>
                <a:gd name="T19" fmla="*/ 2838 h 3892"/>
                <a:gd name="T20" fmla="*/ 718 w 3086"/>
                <a:gd name="T21" fmla="*/ 1637 h 3892"/>
                <a:gd name="T22" fmla="*/ 655 w 3086"/>
                <a:gd name="T23" fmla="*/ 1676 h 3892"/>
                <a:gd name="T24" fmla="*/ 629 w 3086"/>
                <a:gd name="T25" fmla="*/ 1748 h 3892"/>
                <a:gd name="T26" fmla="*/ 655 w 3086"/>
                <a:gd name="T27" fmla="*/ 1819 h 3892"/>
                <a:gd name="T28" fmla="*/ 718 w 3086"/>
                <a:gd name="T29" fmla="*/ 1859 h 3892"/>
                <a:gd name="T30" fmla="*/ 2466 w 3086"/>
                <a:gd name="T31" fmla="*/ 1859 h 3892"/>
                <a:gd name="T32" fmla="*/ 2529 w 3086"/>
                <a:gd name="T33" fmla="*/ 1819 h 3892"/>
                <a:gd name="T34" fmla="*/ 2556 w 3086"/>
                <a:gd name="T35" fmla="*/ 1748 h 3892"/>
                <a:gd name="T36" fmla="*/ 2529 w 3086"/>
                <a:gd name="T37" fmla="*/ 1676 h 3892"/>
                <a:gd name="T38" fmla="*/ 2466 w 3086"/>
                <a:gd name="T39" fmla="*/ 1637 h 3892"/>
                <a:gd name="T40" fmla="*/ 1111 w 3086"/>
                <a:gd name="T41" fmla="*/ 0 h 3892"/>
                <a:gd name="T42" fmla="*/ 2929 w 3086"/>
                <a:gd name="T43" fmla="*/ 15 h 3892"/>
                <a:gd name="T44" fmla="*/ 3030 w 3086"/>
                <a:gd name="T45" fmla="*/ 87 h 3892"/>
                <a:gd name="T46" fmla="*/ 3082 w 3086"/>
                <a:gd name="T47" fmla="*/ 199 h 3892"/>
                <a:gd name="T48" fmla="*/ 3005 w 3086"/>
                <a:gd name="T49" fmla="*/ 2041 h 3892"/>
                <a:gd name="T50" fmla="*/ 2746 w 3086"/>
                <a:gd name="T51" fmla="*/ 2032 h 3892"/>
                <a:gd name="T52" fmla="*/ 2484 w 3086"/>
                <a:gd name="T53" fmla="*/ 2088 h 3892"/>
                <a:gd name="T54" fmla="*/ 2250 w 3086"/>
                <a:gd name="T55" fmla="*/ 2203 h 3892"/>
                <a:gd name="T56" fmla="*/ 718 w 3086"/>
                <a:gd name="T57" fmla="*/ 2257 h 3892"/>
                <a:gd name="T58" fmla="*/ 655 w 3086"/>
                <a:gd name="T59" fmla="*/ 2298 h 3892"/>
                <a:gd name="T60" fmla="*/ 629 w 3086"/>
                <a:gd name="T61" fmla="*/ 2370 h 3892"/>
                <a:gd name="T62" fmla="*/ 655 w 3086"/>
                <a:gd name="T63" fmla="*/ 2440 h 3892"/>
                <a:gd name="T64" fmla="*/ 718 w 3086"/>
                <a:gd name="T65" fmla="*/ 2481 h 3892"/>
                <a:gd name="T66" fmla="*/ 1919 w 3086"/>
                <a:gd name="T67" fmla="*/ 2550 h 3892"/>
                <a:gd name="T68" fmla="*/ 1821 w 3086"/>
                <a:gd name="T69" fmla="*/ 2769 h 3892"/>
                <a:gd name="T70" fmla="*/ 1774 w 3086"/>
                <a:gd name="T71" fmla="*/ 3009 h 3892"/>
                <a:gd name="T72" fmla="*/ 1787 w 3086"/>
                <a:gd name="T73" fmla="*/ 3280 h 3892"/>
                <a:gd name="T74" fmla="*/ 1868 w 3086"/>
                <a:gd name="T75" fmla="*/ 3539 h 3892"/>
                <a:gd name="T76" fmla="*/ 2009 w 3086"/>
                <a:gd name="T77" fmla="*/ 3764 h 3892"/>
                <a:gd name="T78" fmla="*/ 242 w 3086"/>
                <a:gd name="T79" fmla="*/ 3892 h 3892"/>
                <a:gd name="T80" fmla="*/ 119 w 3086"/>
                <a:gd name="T81" fmla="*/ 3859 h 3892"/>
                <a:gd name="T82" fmla="*/ 33 w 3086"/>
                <a:gd name="T83" fmla="*/ 3772 h 3892"/>
                <a:gd name="T84" fmla="*/ 0 w 3086"/>
                <a:gd name="T85" fmla="*/ 3650 h 3892"/>
                <a:gd name="T86" fmla="*/ 84 w 3086"/>
                <a:gd name="T87" fmla="*/ 1110 h 3892"/>
                <a:gd name="T88" fmla="*/ 820 w 3086"/>
                <a:gd name="T89" fmla="*/ 1108 h 3892"/>
                <a:gd name="T90" fmla="*/ 956 w 3086"/>
                <a:gd name="T91" fmla="*/ 1057 h 3892"/>
                <a:gd name="T92" fmla="*/ 1057 w 3086"/>
                <a:gd name="T93" fmla="*/ 956 h 3892"/>
                <a:gd name="T94" fmla="*/ 1108 w 3086"/>
                <a:gd name="T95" fmla="*/ 820 h 3892"/>
                <a:gd name="T96" fmla="*/ 1111 w 3086"/>
                <a:gd name="T97" fmla="*/ 80 h 3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6" h="3892">
                  <a:moveTo>
                    <a:pt x="744" y="2838"/>
                  </a:moveTo>
                  <a:lnTo>
                    <a:pt x="718" y="2842"/>
                  </a:lnTo>
                  <a:lnTo>
                    <a:pt x="693" y="2850"/>
                  </a:lnTo>
                  <a:lnTo>
                    <a:pt x="672" y="2865"/>
                  </a:lnTo>
                  <a:lnTo>
                    <a:pt x="654" y="2882"/>
                  </a:lnTo>
                  <a:lnTo>
                    <a:pt x="641" y="2902"/>
                  </a:lnTo>
                  <a:lnTo>
                    <a:pt x="631" y="2927"/>
                  </a:lnTo>
                  <a:lnTo>
                    <a:pt x="629" y="2954"/>
                  </a:lnTo>
                  <a:lnTo>
                    <a:pt x="631" y="2980"/>
                  </a:lnTo>
                  <a:lnTo>
                    <a:pt x="641" y="3003"/>
                  </a:lnTo>
                  <a:lnTo>
                    <a:pt x="654" y="3026"/>
                  </a:lnTo>
                  <a:lnTo>
                    <a:pt x="672" y="3043"/>
                  </a:lnTo>
                  <a:lnTo>
                    <a:pt x="693" y="3057"/>
                  </a:lnTo>
                  <a:lnTo>
                    <a:pt x="718" y="3065"/>
                  </a:lnTo>
                  <a:lnTo>
                    <a:pt x="744" y="3067"/>
                  </a:lnTo>
                  <a:lnTo>
                    <a:pt x="1592" y="3067"/>
                  </a:lnTo>
                  <a:lnTo>
                    <a:pt x="1618" y="3065"/>
                  </a:lnTo>
                  <a:lnTo>
                    <a:pt x="1643" y="3057"/>
                  </a:lnTo>
                  <a:lnTo>
                    <a:pt x="1664" y="3043"/>
                  </a:lnTo>
                  <a:lnTo>
                    <a:pt x="1682" y="3026"/>
                  </a:lnTo>
                  <a:lnTo>
                    <a:pt x="1695" y="3003"/>
                  </a:lnTo>
                  <a:lnTo>
                    <a:pt x="1704" y="2980"/>
                  </a:lnTo>
                  <a:lnTo>
                    <a:pt x="1707" y="2954"/>
                  </a:lnTo>
                  <a:lnTo>
                    <a:pt x="1704" y="2927"/>
                  </a:lnTo>
                  <a:lnTo>
                    <a:pt x="1695" y="2902"/>
                  </a:lnTo>
                  <a:lnTo>
                    <a:pt x="1682" y="2882"/>
                  </a:lnTo>
                  <a:lnTo>
                    <a:pt x="1664" y="2865"/>
                  </a:lnTo>
                  <a:lnTo>
                    <a:pt x="1643" y="2850"/>
                  </a:lnTo>
                  <a:lnTo>
                    <a:pt x="1618" y="2842"/>
                  </a:lnTo>
                  <a:lnTo>
                    <a:pt x="1592" y="2838"/>
                  </a:lnTo>
                  <a:lnTo>
                    <a:pt x="744" y="2838"/>
                  </a:lnTo>
                  <a:close/>
                  <a:moveTo>
                    <a:pt x="744" y="1633"/>
                  </a:moveTo>
                  <a:lnTo>
                    <a:pt x="718" y="1637"/>
                  </a:lnTo>
                  <a:lnTo>
                    <a:pt x="693" y="1644"/>
                  </a:lnTo>
                  <a:lnTo>
                    <a:pt x="672" y="1658"/>
                  </a:lnTo>
                  <a:lnTo>
                    <a:pt x="655" y="1676"/>
                  </a:lnTo>
                  <a:lnTo>
                    <a:pt x="641" y="1697"/>
                  </a:lnTo>
                  <a:lnTo>
                    <a:pt x="633" y="1722"/>
                  </a:lnTo>
                  <a:lnTo>
                    <a:pt x="629" y="1748"/>
                  </a:lnTo>
                  <a:lnTo>
                    <a:pt x="633" y="1774"/>
                  </a:lnTo>
                  <a:lnTo>
                    <a:pt x="641" y="1798"/>
                  </a:lnTo>
                  <a:lnTo>
                    <a:pt x="655" y="1819"/>
                  </a:lnTo>
                  <a:lnTo>
                    <a:pt x="672" y="1837"/>
                  </a:lnTo>
                  <a:lnTo>
                    <a:pt x="693" y="1850"/>
                  </a:lnTo>
                  <a:lnTo>
                    <a:pt x="718" y="1859"/>
                  </a:lnTo>
                  <a:lnTo>
                    <a:pt x="744" y="1862"/>
                  </a:lnTo>
                  <a:lnTo>
                    <a:pt x="2440" y="1862"/>
                  </a:lnTo>
                  <a:lnTo>
                    <a:pt x="2466" y="1859"/>
                  </a:lnTo>
                  <a:lnTo>
                    <a:pt x="2491" y="1850"/>
                  </a:lnTo>
                  <a:lnTo>
                    <a:pt x="2512" y="1837"/>
                  </a:lnTo>
                  <a:lnTo>
                    <a:pt x="2529" y="1819"/>
                  </a:lnTo>
                  <a:lnTo>
                    <a:pt x="2544" y="1798"/>
                  </a:lnTo>
                  <a:lnTo>
                    <a:pt x="2552" y="1774"/>
                  </a:lnTo>
                  <a:lnTo>
                    <a:pt x="2556" y="1748"/>
                  </a:lnTo>
                  <a:lnTo>
                    <a:pt x="2552" y="1722"/>
                  </a:lnTo>
                  <a:lnTo>
                    <a:pt x="2544" y="1697"/>
                  </a:lnTo>
                  <a:lnTo>
                    <a:pt x="2529" y="1676"/>
                  </a:lnTo>
                  <a:lnTo>
                    <a:pt x="2512" y="1658"/>
                  </a:lnTo>
                  <a:lnTo>
                    <a:pt x="2491" y="1644"/>
                  </a:lnTo>
                  <a:lnTo>
                    <a:pt x="2466" y="1637"/>
                  </a:lnTo>
                  <a:lnTo>
                    <a:pt x="2440" y="1633"/>
                  </a:lnTo>
                  <a:lnTo>
                    <a:pt x="744" y="1633"/>
                  </a:lnTo>
                  <a:close/>
                  <a:moveTo>
                    <a:pt x="1111" y="0"/>
                  </a:moveTo>
                  <a:lnTo>
                    <a:pt x="2844" y="0"/>
                  </a:lnTo>
                  <a:lnTo>
                    <a:pt x="2887" y="4"/>
                  </a:lnTo>
                  <a:lnTo>
                    <a:pt x="2929" y="15"/>
                  </a:lnTo>
                  <a:lnTo>
                    <a:pt x="2967" y="33"/>
                  </a:lnTo>
                  <a:lnTo>
                    <a:pt x="3000" y="57"/>
                  </a:lnTo>
                  <a:lnTo>
                    <a:pt x="3030" y="87"/>
                  </a:lnTo>
                  <a:lnTo>
                    <a:pt x="3053" y="119"/>
                  </a:lnTo>
                  <a:lnTo>
                    <a:pt x="3072" y="157"/>
                  </a:lnTo>
                  <a:lnTo>
                    <a:pt x="3082" y="199"/>
                  </a:lnTo>
                  <a:lnTo>
                    <a:pt x="3086" y="242"/>
                  </a:lnTo>
                  <a:lnTo>
                    <a:pt x="3086" y="2057"/>
                  </a:lnTo>
                  <a:lnTo>
                    <a:pt x="3005" y="2041"/>
                  </a:lnTo>
                  <a:lnTo>
                    <a:pt x="2922" y="2031"/>
                  </a:lnTo>
                  <a:lnTo>
                    <a:pt x="2837" y="2028"/>
                  </a:lnTo>
                  <a:lnTo>
                    <a:pt x="2746" y="2032"/>
                  </a:lnTo>
                  <a:lnTo>
                    <a:pt x="2655" y="2042"/>
                  </a:lnTo>
                  <a:lnTo>
                    <a:pt x="2569" y="2062"/>
                  </a:lnTo>
                  <a:lnTo>
                    <a:pt x="2484" y="2088"/>
                  </a:lnTo>
                  <a:lnTo>
                    <a:pt x="2402" y="2120"/>
                  </a:lnTo>
                  <a:lnTo>
                    <a:pt x="2324" y="2159"/>
                  </a:lnTo>
                  <a:lnTo>
                    <a:pt x="2250" y="2203"/>
                  </a:lnTo>
                  <a:lnTo>
                    <a:pt x="2180" y="2254"/>
                  </a:lnTo>
                  <a:lnTo>
                    <a:pt x="744" y="2254"/>
                  </a:lnTo>
                  <a:lnTo>
                    <a:pt x="718" y="2257"/>
                  </a:lnTo>
                  <a:lnTo>
                    <a:pt x="693" y="2266"/>
                  </a:lnTo>
                  <a:lnTo>
                    <a:pt x="672" y="2279"/>
                  </a:lnTo>
                  <a:lnTo>
                    <a:pt x="655" y="2298"/>
                  </a:lnTo>
                  <a:lnTo>
                    <a:pt x="641" y="2319"/>
                  </a:lnTo>
                  <a:lnTo>
                    <a:pt x="633" y="2342"/>
                  </a:lnTo>
                  <a:lnTo>
                    <a:pt x="629" y="2370"/>
                  </a:lnTo>
                  <a:lnTo>
                    <a:pt x="633" y="2396"/>
                  </a:lnTo>
                  <a:lnTo>
                    <a:pt x="641" y="2419"/>
                  </a:lnTo>
                  <a:lnTo>
                    <a:pt x="655" y="2440"/>
                  </a:lnTo>
                  <a:lnTo>
                    <a:pt x="672" y="2459"/>
                  </a:lnTo>
                  <a:lnTo>
                    <a:pt x="693" y="2472"/>
                  </a:lnTo>
                  <a:lnTo>
                    <a:pt x="718" y="2481"/>
                  </a:lnTo>
                  <a:lnTo>
                    <a:pt x="744" y="2484"/>
                  </a:lnTo>
                  <a:lnTo>
                    <a:pt x="1962" y="2484"/>
                  </a:lnTo>
                  <a:lnTo>
                    <a:pt x="1919" y="2550"/>
                  </a:lnTo>
                  <a:lnTo>
                    <a:pt x="1881" y="2620"/>
                  </a:lnTo>
                  <a:lnTo>
                    <a:pt x="1848" y="2693"/>
                  </a:lnTo>
                  <a:lnTo>
                    <a:pt x="1821" y="2769"/>
                  </a:lnTo>
                  <a:lnTo>
                    <a:pt x="1800" y="2846"/>
                  </a:lnTo>
                  <a:lnTo>
                    <a:pt x="1783" y="2927"/>
                  </a:lnTo>
                  <a:lnTo>
                    <a:pt x="1774" y="3009"/>
                  </a:lnTo>
                  <a:lnTo>
                    <a:pt x="1771" y="3094"/>
                  </a:lnTo>
                  <a:lnTo>
                    <a:pt x="1775" y="3188"/>
                  </a:lnTo>
                  <a:lnTo>
                    <a:pt x="1787" y="3280"/>
                  </a:lnTo>
                  <a:lnTo>
                    <a:pt x="1806" y="3369"/>
                  </a:lnTo>
                  <a:lnTo>
                    <a:pt x="1834" y="3455"/>
                  </a:lnTo>
                  <a:lnTo>
                    <a:pt x="1868" y="3539"/>
                  </a:lnTo>
                  <a:lnTo>
                    <a:pt x="1908" y="3617"/>
                  </a:lnTo>
                  <a:lnTo>
                    <a:pt x="1956" y="3693"/>
                  </a:lnTo>
                  <a:lnTo>
                    <a:pt x="2009" y="3764"/>
                  </a:lnTo>
                  <a:lnTo>
                    <a:pt x="2068" y="3831"/>
                  </a:lnTo>
                  <a:lnTo>
                    <a:pt x="2131" y="3892"/>
                  </a:lnTo>
                  <a:lnTo>
                    <a:pt x="242" y="3892"/>
                  </a:lnTo>
                  <a:lnTo>
                    <a:pt x="199" y="3888"/>
                  </a:lnTo>
                  <a:lnTo>
                    <a:pt x="157" y="3876"/>
                  </a:lnTo>
                  <a:lnTo>
                    <a:pt x="119" y="3859"/>
                  </a:lnTo>
                  <a:lnTo>
                    <a:pt x="86" y="3835"/>
                  </a:lnTo>
                  <a:lnTo>
                    <a:pt x="56" y="3806"/>
                  </a:lnTo>
                  <a:lnTo>
                    <a:pt x="33" y="3772"/>
                  </a:lnTo>
                  <a:lnTo>
                    <a:pt x="14" y="3734"/>
                  </a:lnTo>
                  <a:lnTo>
                    <a:pt x="4" y="3693"/>
                  </a:lnTo>
                  <a:lnTo>
                    <a:pt x="0" y="3650"/>
                  </a:lnTo>
                  <a:lnTo>
                    <a:pt x="0" y="2156"/>
                  </a:lnTo>
                  <a:lnTo>
                    <a:pt x="0" y="1110"/>
                  </a:lnTo>
                  <a:lnTo>
                    <a:pt x="84" y="1110"/>
                  </a:lnTo>
                  <a:lnTo>
                    <a:pt x="106" y="1112"/>
                  </a:lnTo>
                  <a:lnTo>
                    <a:pt x="770" y="1112"/>
                  </a:lnTo>
                  <a:lnTo>
                    <a:pt x="820" y="1108"/>
                  </a:lnTo>
                  <a:lnTo>
                    <a:pt x="868" y="1097"/>
                  </a:lnTo>
                  <a:lnTo>
                    <a:pt x="914" y="1079"/>
                  </a:lnTo>
                  <a:lnTo>
                    <a:pt x="956" y="1057"/>
                  </a:lnTo>
                  <a:lnTo>
                    <a:pt x="994" y="1028"/>
                  </a:lnTo>
                  <a:lnTo>
                    <a:pt x="1028" y="994"/>
                  </a:lnTo>
                  <a:lnTo>
                    <a:pt x="1057" y="956"/>
                  </a:lnTo>
                  <a:lnTo>
                    <a:pt x="1079" y="914"/>
                  </a:lnTo>
                  <a:lnTo>
                    <a:pt x="1098" y="868"/>
                  </a:lnTo>
                  <a:lnTo>
                    <a:pt x="1108" y="820"/>
                  </a:lnTo>
                  <a:lnTo>
                    <a:pt x="1112" y="770"/>
                  </a:lnTo>
                  <a:lnTo>
                    <a:pt x="1112" y="106"/>
                  </a:lnTo>
                  <a:lnTo>
                    <a:pt x="1111" y="80"/>
                  </a:lnTo>
                  <a:lnTo>
                    <a:pt x="11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000" dirty="0">
                <a:latin typeface="나눔고딕"/>
                <a:ea typeface="나눔고딕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E2E1D95-C764-D74C-946F-8B2C37243FCB}"/>
                </a:ext>
              </a:extLst>
            </p:cNvPr>
            <p:cNvSpPr/>
            <p:nvPr/>
          </p:nvSpPr>
          <p:spPr>
            <a:xfrm>
              <a:off x="1472072" y="-3546713"/>
              <a:ext cx="183806" cy="183617"/>
            </a:xfrm>
            <a:custGeom>
              <a:avLst/>
              <a:gdLst>
                <a:gd name="T0" fmla="*/ 868 w 972"/>
                <a:gd name="T1" fmla="*/ 0 h 971"/>
                <a:gd name="T2" fmla="*/ 890 w 972"/>
                <a:gd name="T3" fmla="*/ 2 h 971"/>
                <a:gd name="T4" fmla="*/ 911 w 972"/>
                <a:gd name="T5" fmla="*/ 10 h 971"/>
                <a:gd name="T6" fmla="*/ 931 w 972"/>
                <a:gd name="T7" fmla="*/ 21 h 971"/>
                <a:gd name="T8" fmla="*/ 947 w 972"/>
                <a:gd name="T9" fmla="*/ 37 h 971"/>
                <a:gd name="T10" fmla="*/ 960 w 972"/>
                <a:gd name="T11" fmla="*/ 56 h 971"/>
                <a:gd name="T12" fmla="*/ 968 w 972"/>
                <a:gd name="T13" fmla="*/ 77 h 971"/>
                <a:gd name="T14" fmla="*/ 972 w 972"/>
                <a:gd name="T15" fmla="*/ 103 h 971"/>
                <a:gd name="T16" fmla="*/ 972 w 972"/>
                <a:gd name="T17" fmla="*/ 767 h 971"/>
                <a:gd name="T18" fmla="*/ 968 w 972"/>
                <a:gd name="T19" fmla="*/ 804 h 971"/>
                <a:gd name="T20" fmla="*/ 958 w 972"/>
                <a:gd name="T21" fmla="*/ 838 h 971"/>
                <a:gd name="T22" fmla="*/ 943 w 972"/>
                <a:gd name="T23" fmla="*/ 870 h 971"/>
                <a:gd name="T24" fmla="*/ 923 w 972"/>
                <a:gd name="T25" fmla="*/ 898 h 971"/>
                <a:gd name="T26" fmla="*/ 898 w 972"/>
                <a:gd name="T27" fmla="*/ 923 h 971"/>
                <a:gd name="T28" fmla="*/ 871 w 972"/>
                <a:gd name="T29" fmla="*/ 942 h 971"/>
                <a:gd name="T30" fmla="*/ 838 w 972"/>
                <a:gd name="T31" fmla="*/ 958 h 971"/>
                <a:gd name="T32" fmla="*/ 804 w 972"/>
                <a:gd name="T33" fmla="*/ 967 h 971"/>
                <a:gd name="T34" fmla="*/ 767 w 972"/>
                <a:gd name="T35" fmla="*/ 971 h 971"/>
                <a:gd name="T36" fmla="*/ 103 w 972"/>
                <a:gd name="T37" fmla="*/ 971 h 971"/>
                <a:gd name="T38" fmla="*/ 77 w 972"/>
                <a:gd name="T39" fmla="*/ 967 h 971"/>
                <a:gd name="T40" fmla="*/ 53 w 972"/>
                <a:gd name="T41" fmla="*/ 959 h 971"/>
                <a:gd name="T42" fmla="*/ 35 w 972"/>
                <a:gd name="T43" fmla="*/ 945 h 971"/>
                <a:gd name="T44" fmla="*/ 19 w 972"/>
                <a:gd name="T45" fmla="*/ 928 h 971"/>
                <a:gd name="T46" fmla="*/ 7 w 972"/>
                <a:gd name="T47" fmla="*/ 908 h 971"/>
                <a:gd name="T48" fmla="*/ 1 w 972"/>
                <a:gd name="T49" fmla="*/ 886 h 971"/>
                <a:gd name="T50" fmla="*/ 0 w 972"/>
                <a:gd name="T51" fmla="*/ 863 h 971"/>
                <a:gd name="T52" fmla="*/ 4 w 972"/>
                <a:gd name="T53" fmla="*/ 839 h 971"/>
                <a:gd name="T54" fmla="*/ 14 w 972"/>
                <a:gd name="T55" fmla="*/ 817 h 971"/>
                <a:gd name="T56" fmla="*/ 30 w 972"/>
                <a:gd name="T57" fmla="*/ 797 h 971"/>
                <a:gd name="T58" fmla="*/ 797 w 972"/>
                <a:gd name="T59" fmla="*/ 31 h 971"/>
                <a:gd name="T60" fmla="*/ 813 w 972"/>
                <a:gd name="T61" fmla="*/ 17 h 971"/>
                <a:gd name="T62" fmla="*/ 831 w 972"/>
                <a:gd name="T63" fmla="*/ 8 h 971"/>
                <a:gd name="T64" fmla="*/ 850 w 972"/>
                <a:gd name="T65" fmla="*/ 2 h 971"/>
                <a:gd name="T66" fmla="*/ 868 w 972"/>
                <a:gd name="T67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72" h="971">
                  <a:moveTo>
                    <a:pt x="868" y="0"/>
                  </a:moveTo>
                  <a:lnTo>
                    <a:pt x="890" y="2"/>
                  </a:lnTo>
                  <a:lnTo>
                    <a:pt x="911" y="10"/>
                  </a:lnTo>
                  <a:lnTo>
                    <a:pt x="931" y="21"/>
                  </a:lnTo>
                  <a:lnTo>
                    <a:pt x="947" y="37"/>
                  </a:lnTo>
                  <a:lnTo>
                    <a:pt x="960" y="56"/>
                  </a:lnTo>
                  <a:lnTo>
                    <a:pt x="968" y="77"/>
                  </a:lnTo>
                  <a:lnTo>
                    <a:pt x="972" y="103"/>
                  </a:lnTo>
                  <a:lnTo>
                    <a:pt x="972" y="767"/>
                  </a:lnTo>
                  <a:lnTo>
                    <a:pt x="968" y="804"/>
                  </a:lnTo>
                  <a:lnTo>
                    <a:pt x="958" y="838"/>
                  </a:lnTo>
                  <a:lnTo>
                    <a:pt x="943" y="870"/>
                  </a:lnTo>
                  <a:lnTo>
                    <a:pt x="923" y="898"/>
                  </a:lnTo>
                  <a:lnTo>
                    <a:pt x="898" y="923"/>
                  </a:lnTo>
                  <a:lnTo>
                    <a:pt x="871" y="942"/>
                  </a:lnTo>
                  <a:lnTo>
                    <a:pt x="838" y="958"/>
                  </a:lnTo>
                  <a:lnTo>
                    <a:pt x="804" y="967"/>
                  </a:lnTo>
                  <a:lnTo>
                    <a:pt x="767" y="971"/>
                  </a:lnTo>
                  <a:lnTo>
                    <a:pt x="103" y="971"/>
                  </a:lnTo>
                  <a:lnTo>
                    <a:pt x="77" y="967"/>
                  </a:lnTo>
                  <a:lnTo>
                    <a:pt x="53" y="959"/>
                  </a:lnTo>
                  <a:lnTo>
                    <a:pt x="35" y="945"/>
                  </a:lnTo>
                  <a:lnTo>
                    <a:pt x="19" y="928"/>
                  </a:lnTo>
                  <a:lnTo>
                    <a:pt x="7" y="908"/>
                  </a:lnTo>
                  <a:lnTo>
                    <a:pt x="1" y="886"/>
                  </a:lnTo>
                  <a:lnTo>
                    <a:pt x="0" y="863"/>
                  </a:lnTo>
                  <a:lnTo>
                    <a:pt x="4" y="839"/>
                  </a:lnTo>
                  <a:lnTo>
                    <a:pt x="14" y="817"/>
                  </a:lnTo>
                  <a:lnTo>
                    <a:pt x="30" y="797"/>
                  </a:lnTo>
                  <a:lnTo>
                    <a:pt x="797" y="31"/>
                  </a:lnTo>
                  <a:lnTo>
                    <a:pt x="813" y="17"/>
                  </a:lnTo>
                  <a:lnTo>
                    <a:pt x="831" y="8"/>
                  </a:lnTo>
                  <a:lnTo>
                    <a:pt x="850" y="2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000">
                <a:latin typeface="나눔고딕"/>
                <a:ea typeface="나눔고딕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DFCBF8FD-F2AA-7445-AA88-CCE33B885035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1482240" y="-3305947"/>
              <a:ext cx="405809" cy="405810"/>
            </a:xfrm>
            <a:custGeom>
              <a:avLst/>
              <a:gdLst>
                <a:gd name="T0" fmla="*/ 796 w 2146"/>
                <a:gd name="T1" fmla="*/ 360 h 2146"/>
                <a:gd name="T2" fmla="*/ 616 w 2146"/>
                <a:gd name="T3" fmla="*/ 436 h 2146"/>
                <a:gd name="T4" fmla="*/ 473 w 2146"/>
                <a:gd name="T5" fmla="*/ 564 h 2146"/>
                <a:gd name="T6" fmla="*/ 379 w 2146"/>
                <a:gd name="T7" fmla="*/ 732 h 2146"/>
                <a:gd name="T8" fmla="*/ 345 w 2146"/>
                <a:gd name="T9" fmla="*/ 930 h 2146"/>
                <a:gd name="T10" fmla="*/ 379 w 2146"/>
                <a:gd name="T11" fmla="*/ 1126 h 2146"/>
                <a:gd name="T12" fmla="*/ 473 w 2146"/>
                <a:gd name="T13" fmla="*/ 1295 h 2146"/>
                <a:gd name="T14" fmla="*/ 616 w 2146"/>
                <a:gd name="T15" fmla="*/ 1423 h 2146"/>
                <a:gd name="T16" fmla="*/ 796 w 2146"/>
                <a:gd name="T17" fmla="*/ 1498 h 2146"/>
                <a:gd name="T18" fmla="*/ 995 w 2146"/>
                <a:gd name="T19" fmla="*/ 1510 h 2146"/>
                <a:gd name="T20" fmla="*/ 1178 w 2146"/>
                <a:gd name="T21" fmla="*/ 1457 h 2146"/>
                <a:gd name="T22" fmla="*/ 1283 w 2146"/>
                <a:gd name="T23" fmla="*/ 1394 h 2146"/>
                <a:gd name="T24" fmla="*/ 1398 w 2146"/>
                <a:gd name="T25" fmla="*/ 1278 h 2146"/>
                <a:gd name="T26" fmla="*/ 1483 w 2146"/>
                <a:gd name="T27" fmla="*/ 1116 h 2146"/>
                <a:gd name="T28" fmla="*/ 1513 w 2146"/>
                <a:gd name="T29" fmla="*/ 930 h 2146"/>
                <a:gd name="T30" fmla="*/ 1483 w 2146"/>
                <a:gd name="T31" fmla="*/ 742 h 2146"/>
                <a:gd name="T32" fmla="*/ 1398 w 2146"/>
                <a:gd name="T33" fmla="*/ 580 h 2146"/>
                <a:gd name="T34" fmla="*/ 1283 w 2146"/>
                <a:gd name="T35" fmla="*/ 464 h 2146"/>
                <a:gd name="T36" fmla="*/ 1178 w 2146"/>
                <a:gd name="T37" fmla="*/ 401 h 2146"/>
                <a:gd name="T38" fmla="*/ 995 w 2146"/>
                <a:gd name="T39" fmla="*/ 348 h 2146"/>
                <a:gd name="T40" fmla="*/ 1014 w 2146"/>
                <a:gd name="T41" fmla="*/ 4 h 2146"/>
                <a:gd name="T42" fmla="*/ 1247 w 2146"/>
                <a:gd name="T43" fmla="*/ 56 h 2146"/>
                <a:gd name="T44" fmla="*/ 1388 w 2146"/>
                <a:gd name="T45" fmla="*/ 122 h 2146"/>
                <a:gd name="T46" fmla="*/ 1579 w 2146"/>
                <a:gd name="T47" fmla="*/ 267 h 2146"/>
                <a:gd name="T48" fmla="*/ 1728 w 2146"/>
                <a:gd name="T49" fmla="*/ 456 h 2146"/>
                <a:gd name="T50" fmla="*/ 1824 w 2146"/>
                <a:gd name="T51" fmla="*/ 680 h 2146"/>
                <a:gd name="T52" fmla="*/ 1858 w 2146"/>
                <a:gd name="T53" fmla="*/ 928 h 2146"/>
                <a:gd name="T54" fmla="*/ 1826 w 2146"/>
                <a:gd name="T55" fmla="*/ 1169 h 2146"/>
                <a:gd name="T56" fmla="*/ 1736 w 2146"/>
                <a:gd name="T57" fmla="*/ 1386 h 2146"/>
                <a:gd name="T58" fmla="*/ 2095 w 2146"/>
                <a:gd name="T59" fmla="*/ 1853 h 2146"/>
                <a:gd name="T60" fmla="*/ 2142 w 2146"/>
                <a:gd name="T61" fmla="*/ 1940 h 2146"/>
                <a:gd name="T62" fmla="*/ 2133 w 2146"/>
                <a:gd name="T63" fmla="*/ 2038 h 2146"/>
                <a:gd name="T64" fmla="*/ 2069 w 2146"/>
                <a:gd name="T65" fmla="*/ 2117 h 2146"/>
                <a:gd name="T66" fmla="*/ 1974 w 2146"/>
                <a:gd name="T67" fmla="*/ 2146 h 2146"/>
                <a:gd name="T68" fmla="*/ 1879 w 2146"/>
                <a:gd name="T69" fmla="*/ 2117 h 2146"/>
                <a:gd name="T70" fmla="*/ 1453 w 2146"/>
                <a:gd name="T71" fmla="*/ 1694 h 2146"/>
                <a:gd name="T72" fmla="*/ 1259 w 2146"/>
                <a:gd name="T73" fmla="*/ 1796 h 2146"/>
                <a:gd name="T74" fmla="*/ 1042 w 2146"/>
                <a:gd name="T75" fmla="*/ 1850 h 2146"/>
                <a:gd name="T76" fmla="*/ 843 w 2146"/>
                <a:gd name="T77" fmla="*/ 1853 h 2146"/>
                <a:gd name="T78" fmla="*/ 599 w 2146"/>
                <a:gd name="T79" fmla="*/ 1796 h 2146"/>
                <a:gd name="T80" fmla="*/ 391 w 2146"/>
                <a:gd name="T81" fmla="*/ 1685 h 2146"/>
                <a:gd name="T82" fmla="*/ 217 w 2146"/>
                <a:gd name="T83" fmla="*/ 1524 h 2146"/>
                <a:gd name="T84" fmla="*/ 90 w 2146"/>
                <a:gd name="T85" fmla="*/ 1325 h 2146"/>
                <a:gd name="T86" fmla="*/ 15 w 2146"/>
                <a:gd name="T87" fmla="*/ 1095 h 2146"/>
                <a:gd name="T88" fmla="*/ 4 w 2146"/>
                <a:gd name="T89" fmla="*/ 842 h 2146"/>
                <a:gd name="T90" fmla="*/ 61 w 2146"/>
                <a:gd name="T91" fmla="*/ 597 h 2146"/>
                <a:gd name="T92" fmla="*/ 179 w 2146"/>
                <a:gd name="T93" fmla="*/ 382 h 2146"/>
                <a:gd name="T94" fmla="*/ 338 w 2146"/>
                <a:gd name="T95" fmla="*/ 214 h 2146"/>
                <a:gd name="T96" fmla="*/ 531 w 2146"/>
                <a:gd name="T97" fmla="*/ 90 h 2146"/>
                <a:gd name="T98" fmla="*/ 762 w 2146"/>
                <a:gd name="T99" fmla="*/ 16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46" h="2146">
                  <a:moveTo>
                    <a:pt x="929" y="344"/>
                  </a:moveTo>
                  <a:lnTo>
                    <a:pt x="861" y="348"/>
                  </a:lnTo>
                  <a:lnTo>
                    <a:pt x="796" y="360"/>
                  </a:lnTo>
                  <a:lnTo>
                    <a:pt x="731" y="378"/>
                  </a:lnTo>
                  <a:lnTo>
                    <a:pt x="672" y="405"/>
                  </a:lnTo>
                  <a:lnTo>
                    <a:pt x="616" y="436"/>
                  </a:lnTo>
                  <a:lnTo>
                    <a:pt x="564" y="474"/>
                  </a:lnTo>
                  <a:lnTo>
                    <a:pt x="515" y="516"/>
                  </a:lnTo>
                  <a:lnTo>
                    <a:pt x="473" y="564"/>
                  </a:lnTo>
                  <a:lnTo>
                    <a:pt x="435" y="617"/>
                  </a:lnTo>
                  <a:lnTo>
                    <a:pt x="404" y="673"/>
                  </a:lnTo>
                  <a:lnTo>
                    <a:pt x="379" y="732"/>
                  </a:lnTo>
                  <a:lnTo>
                    <a:pt x="359" y="795"/>
                  </a:lnTo>
                  <a:lnTo>
                    <a:pt x="349" y="862"/>
                  </a:lnTo>
                  <a:lnTo>
                    <a:pt x="345" y="930"/>
                  </a:lnTo>
                  <a:lnTo>
                    <a:pt x="349" y="998"/>
                  </a:lnTo>
                  <a:lnTo>
                    <a:pt x="359" y="1063"/>
                  </a:lnTo>
                  <a:lnTo>
                    <a:pt x="379" y="1126"/>
                  </a:lnTo>
                  <a:lnTo>
                    <a:pt x="404" y="1186"/>
                  </a:lnTo>
                  <a:lnTo>
                    <a:pt x="435" y="1242"/>
                  </a:lnTo>
                  <a:lnTo>
                    <a:pt x="473" y="1295"/>
                  </a:lnTo>
                  <a:lnTo>
                    <a:pt x="515" y="1342"/>
                  </a:lnTo>
                  <a:lnTo>
                    <a:pt x="564" y="1385"/>
                  </a:lnTo>
                  <a:lnTo>
                    <a:pt x="616" y="1423"/>
                  </a:lnTo>
                  <a:lnTo>
                    <a:pt x="672" y="1455"/>
                  </a:lnTo>
                  <a:lnTo>
                    <a:pt x="733" y="1479"/>
                  </a:lnTo>
                  <a:lnTo>
                    <a:pt x="796" y="1498"/>
                  </a:lnTo>
                  <a:lnTo>
                    <a:pt x="861" y="1510"/>
                  </a:lnTo>
                  <a:lnTo>
                    <a:pt x="929" y="1513"/>
                  </a:lnTo>
                  <a:lnTo>
                    <a:pt x="995" y="1510"/>
                  </a:lnTo>
                  <a:lnTo>
                    <a:pt x="1059" y="1499"/>
                  </a:lnTo>
                  <a:lnTo>
                    <a:pt x="1120" y="1482"/>
                  </a:lnTo>
                  <a:lnTo>
                    <a:pt x="1178" y="1457"/>
                  </a:lnTo>
                  <a:lnTo>
                    <a:pt x="1213" y="1440"/>
                  </a:lnTo>
                  <a:lnTo>
                    <a:pt x="1247" y="1419"/>
                  </a:lnTo>
                  <a:lnTo>
                    <a:pt x="1283" y="1394"/>
                  </a:lnTo>
                  <a:lnTo>
                    <a:pt x="1316" y="1367"/>
                  </a:lnTo>
                  <a:lnTo>
                    <a:pt x="1359" y="1325"/>
                  </a:lnTo>
                  <a:lnTo>
                    <a:pt x="1398" y="1278"/>
                  </a:lnTo>
                  <a:lnTo>
                    <a:pt x="1432" y="1227"/>
                  </a:lnTo>
                  <a:lnTo>
                    <a:pt x="1461" y="1173"/>
                  </a:lnTo>
                  <a:lnTo>
                    <a:pt x="1483" y="1116"/>
                  </a:lnTo>
                  <a:lnTo>
                    <a:pt x="1500" y="1057"/>
                  </a:lnTo>
                  <a:lnTo>
                    <a:pt x="1511" y="994"/>
                  </a:lnTo>
                  <a:lnTo>
                    <a:pt x="1513" y="930"/>
                  </a:lnTo>
                  <a:lnTo>
                    <a:pt x="1511" y="865"/>
                  </a:lnTo>
                  <a:lnTo>
                    <a:pt x="1500" y="803"/>
                  </a:lnTo>
                  <a:lnTo>
                    <a:pt x="1483" y="742"/>
                  </a:lnTo>
                  <a:lnTo>
                    <a:pt x="1461" y="685"/>
                  </a:lnTo>
                  <a:lnTo>
                    <a:pt x="1432" y="631"/>
                  </a:lnTo>
                  <a:lnTo>
                    <a:pt x="1398" y="580"/>
                  </a:lnTo>
                  <a:lnTo>
                    <a:pt x="1359" y="534"/>
                  </a:lnTo>
                  <a:lnTo>
                    <a:pt x="1316" y="491"/>
                  </a:lnTo>
                  <a:lnTo>
                    <a:pt x="1283" y="464"/>
                  </a:lnTo>
                  <a:lnTo>
                    <a:pt x="1247" y="439"/>
                  </a:lnTo>
                  <a:lnTo>
                    <a:pt x="1213" y="419"/>
                  </a:lnTo>
                  <a:lnTo>
                    <a:pt x="1178" y="401"/>
                  </a:lnTo>
                  <a:lnTo>
                    <a:pt x="1120" y="377"/>
                  </a:lnTo>
                  <a:lnTo>
                    <a:pt x="1059" y="359"/>
                  </a:lnTo>
                  <a:lnTo>
                    <a:pt x="995" y="348"/>
                  </a:lnTo>
                  <a:lnTo>
                    <a:pt x="929" y="344"/>
                  </a:lnTo>
                  <a:close/>
                  <a:moveTo>
                    <a:pt x="929" y="0"/>
                  </a:moveTo>
                  <a:lnTo>
                    <a:pt x="1014" y="4"/>
                  </a:lnTo>
                  <a:lnTo>
                    <a:pt x="1097" y="16"/>
                  </a:lnTo>
                  <a:lnTo>
                    <a:pt x="1178" y="34"/>
                  </a:lnTo>
                  <a:lnTo>
                    <a:pt x="1247" y="56"/>
                  </a:lnTo>
                  <a:lnTo>
                    <a:pt x="1282" y="70"/>
                  </a:lnTo>
                  <a:lnTo>
                    <a:pt x="1316" y="85"/>
                  </a:lnTo>
                  <a:lnTo>
                    <a:pt x="1388" y="122"/>
                  </a:lnTo>
                  <a:lnTo>
                    <a:pt x="1456" y="165"/>
                  </a:lnTo>
                  <a:lnTo>
                    <a:pt x="1520" y="214"/>
                  </a:lnTo>
                  <a:lnTo>
                    <a:pt x="1579" y="267"/>
                  </a:lnTo>
                  <a:lnTo>
                    <a:pt x="1634" y="326"/>
                  </a:lnTo>
                  <a:lnTo>
                    <a:pt x="1684" y="389"/>
                  </a:lnTo>
                  <a:lnTo>
                    <a:pt x="1728" y="456"/>
                  </a:lnTo>
                  <a:lnTo>
                    <a:pt x="1766" y="528"/>
                  </a:lnTo>
                  <a:lnTo>
                    <a:pt x="1798" y="602"/>
                  </a:lnTo>
                  <a:lnTo>
                    <a:pt x="1824" y="680"/>
                  </a:lnTo>
                  <a:lnTo>
                    <a:pt x="1842" y="761"/>
                  </a:lnTo>
                  <a:lnTo>
                    <a:pt x="1854" y="843"/>
                  </a:lnTo>
                  <a:lnTo>
                    <a:pt x="1858" y="928"/>
                  </a:lnTo>
                  <a:lnTo>
                    <a:pt x="1854" y="1011"/>
                  </a:lnTo>
                  <a:lnTo>
                    <a:pt x="1843" y="1092"/>
                  </a:lnTo>
                  <a:lnTo>
                    <a:pt x="1826" y="1169"/>
                  </a:lnTo>
                  <a:lnTo>
                    <a:pt x="1802" y="1245"/>
                  </a:lnTo>
                  <a:lnTo>
                    <a:pt x="1773" y="1317"/>
                  </a:lnTo>
                  <a:lnTo>
                    <a:pt x="1736" y="1386"/>
                  </a:lnTo>
                  <a:lnTo>
                    <a:pt x="1695" y="1452"/>
                  </a:lnTo>
                  <a:lnTo>
                    <a:pt x="1795" y="1551"/>
                  </a:lnTo>
                  <a:lnTo>
                    <a:pt x="2095" y="1853"/>
                  </a:lnTo>
                  <a:lnTo>
                    <a:pt x="2117" y="1879"/>
                  </a:lnTo>
                  <a:lnTo>
                    <a:pt x="2133" y="1909"/>
                  </a:lnTo>
                  <a:lnTo>
                    <a:pt x="2142" y="1940"/>
                  </a:lnTo>
                  <a:lnTo>
                    <a:pt x="2146" y="1973"/>
                  </a:lnTo>
                  <a:lnTo>
                    <a:pt x="2142" y="2006"/>
                  </a:lnTo>
                  <a:lnTo>
                    <a:pt x="2133" y="2038"/>
                  </a:lnTo>
                  <a:lnTo>
                    <a:pt x="2117" y="2069"/>
                  </a:lnTo>
                  <a:lnTo>
                    <a:pt x="2095" y="2095"/>
                  </a:lnTo>
                  <a:lnTo>
                    <a:pt x="2069" y="2117"/>
                  </a:lnTo>
                  <a:lnTo>
                    <a:pt x="2039" y="2133"/>
                  </a:lnTo>
                  <a:lnTo>
                    <a:pt x="2007" y="2142"/>
                  </a:lnTo>
                  <a:lnTo>
                    <a:pt x="1974" y="2146"/>
                  </a:lnTo>
                  <a:lnTo>
                    <a:pt x="1940" y="2142"/>
                  </a:lnTo>
                  <a:lnTo>
                    <a:pt x="1909" y="2133"/>
                  </a:lnTo>
                  <a:lnTo>
                    <a:pt x="1879" y="2117"/>
                  </a:lnTo>
                  <a:lnTo>
                    <a:pt x="1853" y="2095"/>
                  </a:lnTo>
                  <a:lnTo>
                    <a:pt x="1502" y="1745"/>
                  </a:lnTo>
                  <a:lnTo>
                    <a:pt x="1453" y="1694"/>
                  </a:lnTo>
                  <a:lnTo>
                    <a:pt x="1392" y="1733"/>
                  </a:lnTo>
                  <a:lnTo>
                    <a:pt x="1326" y="1767"/>
                  </a:lnTo>
                  <a:lnTo>
                    <a:pt x="1259" y="1796"/>
                  </a:lnTo>
                  <a:lnTo>
                    <a:pt x="1189" y="1820"/>
                  </a:lnTo>
                  <a:lnTo>
                    <a:pt x="1117" y="1838"/>
                  </a:lnTo>
                  <a:lnTo>
                    <a:pt x="1042" y="1850"/>
                  </a:lnTo>
                  <a:lnTo>
                    <a:pt x="986" y="1855"/>
                  </a:lnTo>
                  <a:lnTo>
                    <a:pt x="929" y="1856"/>
                  </a:lnTo>
                  <a:lnTo>
                    <a:pt x="843" y="1853"/>
                  </a:lnTo>
                  <a:lnTo>
                    <a:pt x="759" y="1841"/>
                  </a:lnTo>
                  <a:lnTo>
                    <a:pt x="678" y="1822"/>
                  </a:lnTo>
                  <a:lnTo>
                    <a:pt x="599" y="1796"/>
                  </a:lnTo>
                  <a:lnTo>
                    <a:pt x="526" y="1765"/>
                  </a:lnTo>
                  <a:lnTo>
                    <a:pt x="456" y="1728"/>
                  </a:lnTo>
                  <a:lnTo>
                    <a:pt x="391" y="1685"/>
                  </a:lnTo>
                  <a:lnTo>
                    <a:pt x="328" y="1637"/>
                  </a:lnTo>
                  <a:lnTo>
                    <a:pt x="270" y="1583"/>
                  </a:lnTo>
                  <a:lnTo>
                    <a:pt x="217" y="1524"/>
                  </a:lnTo>
                  <a:lnTo>
                    <a:pt x="169" y="1461"/>
                  </a:lnTo>
                  <a:lnTo>
                    <a:pt x="126" y="1394"/>
                  </a:lnTo>
                  <a:lnTo>
                    <a:pt x="90" y="1325"/>
                  </a:lnTo>
                  <a:lnTo>
                    <a:pt x="58" y="1250"/>
                  </a:lnTo>
                  <a:lnTo>
                    <a:pt x="33" y="1174"/>
                  </a:lnTo>
                  <a:lnTo>
                    <a:pt x="15" y="1095"/>
                  </a:lnTo>
                  <a:lnTo>
                    <a:pt x="4" y="1013"/>
                  </a:lnTo>
                  <a:lnTo>
                    <a:pt x="0" y="928"/>
                  </a:lnTo>
                  <a:lnTo>
                    <a:pt x="4" y="842"/>
                  </a:lnTo>
                  <a:lnTo>
                    <a:pt x="16" y="758"/>
                  </a:lnTo>
                  <a:lnTo>
                    <a:pt x="35" y="677"/>
                  </a:lnTo>
                  <a:lnTo>
                    <a:pt x="61" y="597"/>
                  </a:lnTo>
                  <a:lnTo>
                    <a:pt x="93" y="522"/>
                  </a:lnTo>
                  <a:lnTo>
                    <a:pt x="133" y="450"/>
                  </a:lnTo>
                  <a:lnTo>
                    <a:pt x="179" y="382"/>
                  </a:lnTo>
                  <a:lnTo>
                    <a:pt x="230" y="320"/>
                  </a:lnTo>
                  <a:lnTo>
                    <a:pt x="282" y="263"/>
                  </a:lnTo>
                  <a:lnTo>
                    <a:pt x="338" y="214"/>
                  </a:lnTo>
                  <a:lnTo>
                    <a:pt x="399" y="166"/>
                  </a:lnTo>
                  <a:lnTo>
                    <a:pt x="463" y="126"/>
                  </a:lnTo>
                  <a:lnTo>
                    <a:pt x="531" y="90"/>
                  </a:lnTo>
                  <a:lnTo>
                    <a:pt x="606" y="59"/>
                  </a:lnTo>
                  <a:lnTo>
                    <a:pt x="682" y="34"/>
                  </a:lnTo>
                  <a:lnTo>
                    <a:pt x="762" y="16"/>
                  </a:lnTo>
                  <a:lnTo>
                    <a:pt x="844" y="4"/>
                  </a:lnTo>
                  <a:lnTo>
                    <a:pt x="92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000">
                <a:latin typeface="나눔고딕"/>
                <a:ea typeface="나눔고딕"/>
              </a:endParaRPr>
            </a:p>
          </p:txBody>
        </p:sp>
      </p:grpSp>
      <p:sp>
        <p:nvSpPr>
          <p:cNvPr id="19" name="타원 8">
            <a:extLst>
              <a:ext uri="{FF2B5EF4-FFF2-40B4-BE49-F238E27FC236}">
                <a16:creationId xmlns:a16="http://schemas.microsoft.com/office/drawing/2014/main" id="{1796FCF3-CB65-594A-B9B4-D9B678804841}"/>
              </a:ext>
            </a:extLst>
          </p:cNvPr>
          <p:cNvSpPr/>
          <p:nvPr/>
        </p:nvSpPr>
        <p:spPr>
          <a:xfrm>
            <a:off x="388309" y="338153"/>
            <a:ext cx="843110" cy="824060"/>
          </a:xfrm>
          <a:prstGeom prst="ellipse">
            <a:avLst/>
          </a:prstGeom>
          <a:solidFill>
            <a:srgbClr val="02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55657F9-2220-ED4F-B9FE-DF0E213FCE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1" y="344587"/>
            <a:ext cx="808565" cy="808565"/>
          </a:xfrm>
          <a:prstGeom prst="rect">
            <a:avLst/>
          </a:prstGeom>
          <a:noFill/>
        </p:spPr>
      </p:pic>
      <p:sp>
        <p:nvSpPr>
          <p:cNvPr id="66" name="타원 12">
            <a:extLst>
              <a:ext uri="{FF2B5EF4-FFF2-40B4-BE49-F238E27FC236}">
                <a16:creationId xmlns:a16="http://schemas.microsoft.com/office/drawing/2014/main" id="{46573A08-3EC0-426B-9E0F-33E99845D7B9}"/>
              </a:ext>
            </a:extLst>
          </p:cNvPr>
          <p:cNvSpPr/>
          <p:nvPr/>
        </p:nvSpPr>
        <p:spPr>
          <a:xfrm>
            <a:off x="351833" y="338153"/>
            <a:ext cx="887158" cy="841551"/>
          </a:xfrm>
          <a:prstGeom prst="ellipse">
            <a:avLst/>
          </a:prstGeom>
          <a:solidFill>
            <a:srgbClr val="0CD1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E411B11-00F8-814B-8AC2-912DDA8ED746}"/>
              </a:ext>
            </a:extLst>
          </p:cNvPr>
          <p:cNvGrpSpPr/>
          <p:nvPr/>
        </p:nvGrpSpPr>
        <p:grpSpPr>
          <a:xfrm>
            <a:off x="548390" y="525458"/>
            <a:ext cx="576301" cy="551887"/>
            <a:chOff x="1072314" y="-3731102"/>
            <a:chExt cx="815735" cy="830965"/>
          </a:xfrm>
          <a:solidFill>
            <a:schemeClr val="bg1"/>
          </a:solidFill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7B692313-42F0-2C49-838B-B9BB667EED74}"/>
                </a:ext>
              </a:extLst>
            </p:cNvPr>
            <p:cNvSpPr>
              <a:spLocks noChangeAspect="1" noEditPoints="1"/>
            </p:cNvSpPr>
            <p:nvPr/>
          </p:nvSpPr>
          <p:spPr>
            <a:xfrm>
              <a:off x="1072314" y="-3731102"/>
              <a:ext cx="583563" cy="733603"/>
            </a:xfrm>
            <a:custGeom>
              <a:avLst/>
              <a:gdLst>
                <a:gd name="T0" fmla="*/ 693 w 3086"/>
                <a:gd name="T1" fmla="*/ 2850 h 3892"/>
                <a:gd name="T2" fmla="*/ 641 w 3086"/>
                <a:gd name="T3" fmla="*/ 2902 h 3892"/>
                <a:gd name="T4" fmla="*/ 631 w 3086"/>
                <a:gd name="T5" fmla="*/ 2980 h 3892"/>
                <a:gd name="T6" fmla="*/ 672 w 3086"/>
                <a:gd name="T7" fmla="*/ 3043 h 3892"/>
                <a:gd name="T8" fmla="*/ 744 w 3086"/>
                <a:gd name="T9" fmla="*/ 3067 h 3892"/>
                <a:gd name="T10" fmla="*/ 1643 w 3086"/>
                <a:gd name="T11" fmla="*/ 3057 h 3892"/>
                <a:gd name="T12" fmla="*/ 1695 w 3086"/>
                <a:gd name="T13" fmla="*/ 3003 h 3892"/>
                <a:gd name="T14" fmla="*/ 1704 w 3086"/>
                <a:gd name="T15" fmla="*/ 2927 h 3892"/>
                <a:gd name="T16" fmla="*/ 1664 w 3086"/>
                <a:gd name="T17" fmla="*/ 2865 h 3892"/>
                <a:gd name="T18" fmla="*/ 1592 w 3086"/>
                <a:gd name="T19" fmla="*/ 2838 h 3892"/>
                <a:gd name="T20" fmla="*/ 718 w 3086"/>
                <a:gd name="T21" fmla="*/ 1637 h 3892"/>
                <a:gd name="T22" fmla="*/ 655 w 3086"/>
                <a:gd name="T23" fmla="*/ 1676 h 3892"/>
                <a:gd name="T24" fmla="*/ 629 w 3086"/>
                <a:gd name="T25" fmla="*/ 1748 h 3892"/>
                <a:gd name="T26" fmla="*/ 655 w 3086"/>
                <a:gd name="T27" fmla="*/ 1819 h 3892"/>
                <a:gd name="T28" fmla="*/ 718 w 3086"/>
                <a:gd name="T29" fmla="*/ 1859 h 3892"/>
                <a:gd name="T30" fmla="*/ 2466 w 3086"/>
                <a:gd name="T31" fmla="*/ 1859 h 3892"/>
                <a:gd name="T32" fmla="*/ 2529 w 3086"/>
                <a:gd name="T33" fmla="*/ 1819 h 3892"/>
                <a:gd name="T34" fmla="*/ 2556 w 3086"/>
                <a:gd name="T35" fmla="*/ 1748 h 3892"/>
                <a:gd name="T36" fmla="*/ 2529 w 3086"/>
                <a:gd name="T37" fmla="*/ 1676 h 3892"/>
                <a:gd name="T38" fmla="*/ 2466 w 3086"/>
                <a:gd name="T39" fmla="*/ 1637 h 3892"/>
                <a:gd name="T40" fmla="*/ 1111 w 3086"/>
                <a:gd name="T41" fmla="*/ 0 h 3892"/>
                <a:gd name="T42" fmla="*/ 2929 w 3086"/>
                <a:gd name="T43" fmla="*/ 15 h 3892"/>
                <a:gd name="T44" fmla="*/ 3030 w 3086"/>
                <a:gd name="T45" fmla="*/ 87 h 3892"/>
                <a:gd name="T46" fmla="*/ 3082 w 3086"/>
                <a:gd name="T47" fmla="*/ 199 h 3892"/>
                <a:gd name="T48" fmla="*/ 3005 w 3086"/>
                <a:gd name="T49" fmla="*/ 2041 h 3892"/>
                <a:gd name="T50" fmla="*/ 2746 w 3086"/>
                <a:gd name="T51" fmla="*/ 2032 h 3892"/>
                <a:gd name="T52" fmla="*/ 2484 w 3086"/>
                <a:gd name="T53" fmla="*/ 2088 h 3892"/>
                <a:gd name="T54" fmla="*/ 2250 w 3086"/>
                <a:gd name="T55" fmla="*/ 2203 h 3892"/>
                <a:gd name="T56" fmla="*/ 718 w 3086"/>
                <a:gd name="T57" fmla="*/ 2257 h 3892"/>
                <a:gd name="T58" fmla="*/ 655 w 3086"/>
                <a:gd name="T59" fmla="*/ 2298 h 3892"/>
                <a:gd name="T60" fmla="*/ 629 w 3086"/>
                <a:gd name="T61" fmla="*/ 2370 h 3892"/>
                <a:gd name="T62" fmla="*/ 655 w 3086"/>
                <a:gd name="T63" fmla="*/ 2440 h 3892"/>
                <a:gd name="T64" fmla="*/ 718 w 3086"/>
                <a:gd name="T65" fmla="*/ 2481 h 3892"/>
                <a:gd name="T66" fmla="*/ 1919 w 3086"/>
                <a:gd name="T67" fmla="*/ 2550 h 3892"/>
                <a:gd name="T68" fmla="*/ 1821 w 3086"/>
                <a:gd name="T69" fmla="*/ 2769 h 3892"/>
                <a:gd name="T70" fmla="*/ 1774 w 3086"/>
                <a:gd name="T71" fmla="*/ 3009 h 3892"/>
                <a:gd name="T72" fmla="*/ 1787 w 3086"/>
                <a:gd name="T73" fmla="*/ 3280 h 3892"/>
                <a:gd name="T74" fmla="*/ 1868 w 3086"/>
                <a:gd name="T75" fmla="*/ 3539 h 3892"/>
                <a:gd name="T76" fmla="*/ 2009 w 3086"/>
                <a:gd name="T77" fmla="*/ 3764 h 3892"/>
                <a:gd name="T78" fmla="*/ 242 w 3086"/>
                <a:gd name="T79" fmla="*/ 3892 h 3892"/>
                <a:gd name="T80" fmla="*/ 119 w 3086"/>
                <a:gd name="T81" fmla="*/ 3859 h 3892"/>
                <a:gd name="T82" fmla="*/ 33 w 3086"/>
                <a:gd name="T83" fmla="*/ 3772 h 3892"/>
                <a:gd name="T84" fmla="*/ 0 w 3086"/>
                <a:gd name="T85" fmla="*/ 3650 h 3892"/>
                <a:gd name="T86" fmla="*/ 84 w 3086"/>
                <a:gd name="T87" fmla="*/ 1110 h 3892"/>
                <a:gd name="T88" fmla="*/ 820 w 3086"/>
                <a:gd name="T89" fmla="*/ 1108 h 3892"/>
                <a:gd name="T90" fmla="*/ 956 w 3086"/>
                <a:gd name="T91" fmla="*/ 1057 h 3892"/>
                <a:gd name="T92" fmla="*/ 1057 w 3086"/>
                <a:gd name="T93" fmla="*/ 956 h 3892"/>
                <a:gd name="T94" fmla="*/ 1108 w 3086"/>
                <a:gd name="T95" fmla="*/ 820 h 3892"/>
                <a:gd name="T96" fmla="*/ 1111 w 3086"/>
                <a:gd name="T97" fmla="*/ 80 h 3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6" h="3892">
                  <a:moveTo>
                    <a:pt x="744" y="2838"/>
                  </a:moveTo>
                  <a:lnTo>
                    <a:pt x="718" y="2842"/>
                  </a:lnTo>
                  <a:lnTo>
                    <a:pt x="693" y="2850"/>
                  </a:lnTo>
                  <a:lnTo>
                    <a:pt x="672" y="2865"/>
                  </a:lnTo>
                  <a:lnTo>
                    <a:pt x="654" y="2882"/>
                  </a:lnTo>
                  <a:lnTo>
                    <a:pt x="641" y="2902"/>
                  </a:lnTo>
                  <a:lnTo>
                    <a:pt x="631" y="2927"/>
                  </a:lnTo>
                  <a:lnTo>
                    <a:pt x="629" y="2954"/>
                  </a:lnTo>
                  <a:lnTo>
                    <a:pt x="631" y="2980"/>
                  </a:lnTo>
                  <a:lnTo>
                    <a:pt x="641" y="3003"/>
                  </a:lnTo>
                  <a:lnTo>
                    <a:pt x="654" y="3026"/>
                  </a:lnTo>
                  <a:lnTo>
                    <a:pt x="672" y="3043"/>
                  </a:lnTo>
                  <a:lnTo>
                    <a:pt x="693" y="3057"/>
                  </a:lnTo>
                  <a:lnTo>
                    <a:pt x="718" y="3065"/>
                  </a:lnTo>
                  <a:lnTo>
                    <a:pt x="744" y="3067"/>
                  </a:lnTo>
                  <a:lnTo>
                    <a:pt x="1592" y="3067"/>
                  </a:lnTo>
                  <a:lnTo>
                    <a:pt x="1618" y="3065"/>
                  </a:lnTo>
                  <a:lnTo>
                    <a:pt x="1643" y="3057"/>
                  </a:lnTo>
                  <a:lnTo>
                    <a:pt x="1664" y="3043"/>
                  </a:lnTo>
                  <a:lnTo>
                    <a:pt x="1682" y="3026"/>
                  </a:lnTo>
                  <a:lnTo>
                    <a:pt x="1695" y="3003"/>
                  </a:lnTo>
                  <a:lnTo>
                    <a:pt x="1704" y="2980"/>
                  </a:lnTo>
                  <a:lnTo>
                    <a:pt x="1707" y="2954"/>
                  </a:lnTo>
                  <a:lnTo>
                    <a:pt x="1704" y="2927"/>
                  </a:lnTo>
                  <a:lnTo>
                    <a:pt x="1695" y="2902"/>
                  </a:lnTo>
                  <a:lnTo>
                    <a:pt x="1682" y="2882"/>
                  </a:lnTo>
                  <a:lnTo>
                    <a:pt x="1664" y="2865"/>
                  </a:lnTo>
                  <a:lnTo>
                    <a:pt x="1643" y="2850"/>
                  </a:lnTo>
                  <a:lnTo>
                    <a:pt x="1618" y="2842"/>
                  </a:lnTo>
                  <a:lnTo>
                    <a:pt x="1592" y="2838"/>
                  </a:lnTo>
                  <a:lnTo>
                    <a:pt x="744" y="2838"/>
                  </a:lnTo>
                  <a:close/>
                  <a:moveTo>
                    <a:pt x="744" y="1633"/>
                  </a:moveTo>
                  <a:lnTo>
                    <a:pt x="718" y="1637"/>
                  </a:lnTo>
                  <a:lnTo>
                    <a:pt x="693" y="1644"/>
                  </a:lnTo>
                  <a:lnTo>
                    <a:pt x="672" y="1658"/>
                  </a:lnTo>
                  <a:lnTo>
                    <a:pt x="655" y="1676"/>
                  </a:lnTo>
                  <a:lnTo>
                    <a:pt x="641" y="1697"/>
                  </a:lnTo>
                  <a:lnTo>
                    <a:pt x="633" y="1722"/>
                  </a:lnTo>
                  <a:lnTo>
                    <a:pt x="629" y="1748"/>
                  </a:lnTo>
                  <a:lnTo>
                    <a:pt x="633" y="1774"/>
                  </a:lnTo>
                  <a:lnTo>
                    <a:pt x="641" y="1798"/>
                  </a:lnTo>
                  <a:lnTo>
                    <a:pt x="655" y="1819"/>
                  </a:lnTo>
                  <a:lnTo>
                    <a:pt x="672" y="1837"/>
                  </a:lnTo>
                  <a:lnTo>
                    <a:pt x="693" y="1850"/>
                  </a:lnTo>
                  <a:lnTo>
                    <a:pt x="718" y="1859"/>
                  </a:lnTo>
                  <a:lnTo>
                    <a:pt x="744" y="1862"/>
                  </a:lnTo>
                  <a:lnTo>
                    <a:pt x="2440" y="1862"/>
                  </a:lnTo>
                  <a:lnTo>
                    <a:pt x="2466" y="1859"/>
                  </a:lnTo>
                  <a:lnTo>
                    <a:pt x="2491" y="1850"/>
                  </a:lnTo>
                  <a:lnTo>
                    <a:pt x="2512" y="1837"/>
                  </a:lnTo>
                  <a:lnTo>
                    <a:pt x="2529" y="1819"/>
                  </a:lnTo>
                  <a:lnTo>
                    <a:pt x="2544" y="1798"/>
                  </a:lnTo>
                  <a:lnTo>
                    <a:pt x="2552" y="1774"/>
                  </a:lnTo>
                  <a:lnTo>
                    <a:pt x="2556" y="1748"/>
                  </a:lnTo>
                  <a:lnTo>
                    <a:pt x="2552" y="1722"/>
                  </a:lnTo>
                  <a:lnTo>
                    <a:pt x="2544" y="1697"/>
                  </a:lnTo>
                  <a:lnTo>
                    <a:pt x="2529" y="1676"/>
                  </a:lnTo>
                  <a:lnTo>
                    <a:pt x="2512" y="1658"/>
                  </a:lnTo>
                  <a:lnTo>
                    <a:pt x="2491" y="1644"/>
                  </a:lnTo>
                  <a:lnTo>
                    <a:pt x="2466" y="1637"/>
                  </a:lnTo>
                  <a:lnTo>
                    <a:pt x="2440" y="1633"/>
                  </a:lnTo>
                  <a:lnTo>
                    <a:pt x="744" y="1633"/>
                  </a:lnTo>
                  <a:close/>
                  <a:moveTo>
                    <a:pt x="1111" y="0"/>
                  </a:moveTo>
                  <a:lnTo>
                    <a:pt x="2844" y="0"/>
                  </a:lnTo>
                  <a:lnTo>
                    <a:pt x="2887" y="4"/>
                  </a:lnTo>
                  <a:lnTo>
                    <a:pt x="2929" y="15"/>
                  </a:lnTo>
                  <a:lnTo>
                    <a:pt x="2967" y="33"/>
                  </a:lnTo>
                  <a:lnTo>
                    <a:pt x="3000" y="57"/>
                  </a:lnTo>
                  <a:lnTo>
                    <a:pt x="3030" y="87"/>
                  </a:lnTo>
                  <a:lnTo>
                    <a:pt x="3053" y="119"/>
                  </a:lnTo>
                  <a:lnTo>
                    <a:pt x="3072" y="157"/>
                  </a:lnTo>
                  <a:lnTo>
                    <a:pt x="3082" y="199"/>
                  </a:lnTo>
                  <a:lnTo>
                    <a:pt x="3086" y="242"/>
                  </a:lnTo>
                  <a:lnTo>
                    <a:pt x="3086" y="2057"/>
                  </a:lnTo>
                  <a:lnTo>
                    <a:pt x="3005" y="2041"/>
                  </a:lnTo>
                  <a:lnTo>
                    <a:pt x="2922" y="2031"/>
                  </a:lnTo>
                  <a:lnTo>
                    <a:pt x="2837" y="2028"/>
                  </a:lnTo>
                  <a:lnTo>
                    <a:pt x="2746" y="2032"/>
                  </a:lnTo>
                  <a:lnTo>
                    <a:pt x="2655" y="2042"/>
                  </a:lnTo>
                  <a:lnTo>
                    <a:pt x="2569" y="2062"/>
                  </a:lnTo>
                  <a:lnTo>
                    <a:pt x="2484" y="2088"/>
                  </a:lnTo>
                  <a:lnTo>
                    <a:pt x="2402" y="2120"/>
                  </a:lnTo>
                  <a:lnTo>
                    <a:pt x="2324" y="2159"/>
                  </a:lnTo>
                  <a:lnTo>
                    <a:pt x="2250" y="2203"/>
                  </a:lnTo>
                  <a:lnTo>
                    <a:pt x="2180" y="2254"/>
                  </a:lnTo>
                  <a:lnTo>
                    <a:pt x="744" y="2254"/>
                  </a:lnTo>
                  <a:lnTo>
                    <a:pt x="718" y="2257"/>
                  </a:lnTo>
                  <a:lnTo>
                    <a:pt x="693" y="2266"/>
                  </a:lnTo>
                  <a:lnTo>
                    <a:pt x="672" y="2279"/>
                  </a:lnTo>
                  <a:lnTo>
                    <a:pt x="655" y="2298"/>
                  </a:lnTo>
                  <a:lnTo>
                    <a:pt x="641" y="2319"/>
                  </a:lnTo>
                  <a:lnTo>
                    <a:pt x="633" y="2342"/>
                  </a:lnTo>
                  <a:lnTo>
                    <a:pt x="629" y="2370"/>
                  </a:lnTo>
                  <a:lnTo>
                    <a:pt x="633" y="2396"/>
                  </a:lnTo>
                  <a:lnTo>
                    <a:pt x="641" y="2419"/>
                  </a:lnTo>
                  <a:lnTo>
                    <a:pt x="655" y="2440"/>
                  </a:lnTo>
                  <a:lnTo>
                    <a:pt x="672" y="2459"/>
                  </a:lnTo>
                  <a:lnTo>
                    <a:pt x="693" y="2472"/>
                  </a:lnTo>
                  <a:lnTo>
                    <a:pt x="718" y="2481"/>
                  </a:lnTo>
                  <a:lnTo>
                    <a:pt x="744" y="2484"/>
                  </a:lnTo>
                  <a:lnTo>
                    <a:pt x="1962" y="2484"/>
                  </a:lnTo>
                  <a:lnTo>
                    <a:pt x="1919" y="2550"/>
                  </a:lnTo>
                  <a:lnTo>
                    <a:pt x="1881" y="2620"/>
                  </a:lnTo>
                  <a:lnTo>
                    <a:pt x="1848" y="2693"/>
                  </a:lnTo>
                  <a:lnTo>
                    <a:pt x="1821" y="2769"/>
                  </a:lnTo>
                  <a:lnTo>
                    <a:pt x="1800" y="2846"/>
                  </a:lnTo>
                  <a:lnTo>
                    <a:pt x="1783" y="2927"/>
                  </a:lnTo>
                  <a:lnTo>
                    <a:pt x="1774" y="3009"/>
                  </a:lnTo>
                  <a:lnTo>
                    <a:pt x="1771" y="3094"/>
                  </a:lnTo>
                  <a:lnTo>
                    <a:pt x="1775" y="3188"/>
                  </a:lnTo>
                  <a:lnTo>
                    <a:pt x="1787" y="3280"/>
                  </a:lnTo>
                  <a:lnTo>
                    <a:pt x="1806" y="3369"/>
                  </a:lnTo>
                  <a:lnTo>
                    <a:pt x="1834" y="3455"/>
                  </a:lnTo>
                  <a:lnTo>
                    <a:pt x="1868" y="3539"/>
                  </a:lnTo>
                  <a:lnTo>
                    <a:pt x="1908" y="3617"/>
                  </a:lnTo>
                  <a:lnTo>
                    <a:pt x="1956" y="3693"/>
                  </a:lnTo>
                  <a:lnTo>
                    <a:pt x="2009" y="3764"/>
                  </a:lnTo>
                  <a:lnTo>
                    <a:pt x="2068" y="3831"/>
                  </a:lnTo>
                  <a:lnTo>
                    <a:pt x="2131" y="3892"/>
                  </a:lnTo>
                  <a:lnTo>
                    <a:pt x="242" y="3892"/>
                  </a:lnTo>
                  <a:lnTo>
                    <a:pt x="199" y="3888"/>
                  </a:lnTo>
                  <a:lnTo>
                    <a:pt x="157" y="3876"/>
                  </a:lnTo>
                  <a:lnTo>
                    <a:pt x="119" y="3859"/>
                  </a:lnTo>
                  <a:lnTo>
                    <a:pt x="86" y="3835"/>
                  </a:lnTo>
                  <a:lnTo>
                    <a:pt x="56" y="3806"/>
                  </a:lnTo>
                  <a:lnTo>
                    <a:pt x="33" y="3772"/>
                  </a:lnTo>
                  <a:lnTo>
                    <a:pt x="14" y="3734"/>
                  </a:lnTo>
                  <a:lnTo>
                    <a:pt x="4" y="3693"/>
                  </a:lnTo>
                  <a:lnTo>
                    <a:pt x="0" y="3650"/>
                  </a:lnTo>
                  <a:lnTo>
                    <a:pt x="0" y="2156"/>
                  </a:lnTo>
                  <a:lnTo>
                    <a:pt x="0" y="1110"/>
                  </a:lnTo>
                  <a:lnTo>
                    <a:pt x="84" y="1110"/>
                  </a:lnTo>
                  <a:lnTo>
                    <a:pt x="106" y="1112"/>
                  </a:lnTo>
                  <a:lnTo>
                    <a:pt x="770" y="1112"/>
                  </a:lnTo>
                  <a:lnTo>
                    <a:pt x="820" y="1108"/>
                  </a:lnTo>
                  <a:lnTo>
                    <a:pt x="868" y="1097"/>
                  </a:lnTo>
                  <a:lnTo>
                    <a:pt x="914" y="1079"/>
                  </a:lnTo>
                  <a:lnTo>
                    <a:pt x="956" y="1057"/>
                  </a:lnTo>
                  <a:lnTo>
                    <a:pt x="994" y="1028"/>
                  </a:lnTo>
                  <a:lnTo>
                    <a:pt x="1028" y="994"/>
                  </a:lnTo>
                  <a:lnTo>
                    <a:pt x="1057" y="956"/>
                  </a:lnTo>
                  <a:lnTo>
                    <a:pt x="1079" y="914"/>
                  </a:lnTo>
                  <a:lnTo>
                    <a:pt x="1098" y="868"/>
                  </a:lnTo>
                  <a:lnTo>
                    <a:pt x="1108" y="820"/>
                  </a:lnTo>
                  <a:lnTo>
                    <a:pt x="1112" y="770"/>
                  </a:lnTo>
                  <a:lnTo>
                    <a:pt x="1112" y="106"/>
                  </a:lnTo>
                  <a:lnTo>
                    <a:pt x="1111" y="80"/>
                  </a:lnTo>
                  <a:lnTo>
                    <a:pt x="11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000" dirty="0">
                <a:latin typeface="나눔고딕"/>
                <a:ea typeface="나눔고딕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92752FFD-0D9C-5D46-BB16-05F15E81D4B9}"/>
                </a:ext>
              </a:extLst>
            </p:cNvPr>
            <p:cNvSpPr/>
            <p:nvPr/>
          </p:nvSpPr>
          <p:spPr>
            <a:xfrm>
              <a:off x="1472072" y="-3546713"/>
              <a:ext cx="183806" cy="183617"/>
            </a:xfrm>
            <a:custGeom>
              <a:avLst/>
              <a:gdLst>
                <a:gd name="T0" fmla="*/ 868 w 972"/>
                <a:gd name="T1" fmla="*/ 0 h 971"/>
                <a:gd name="T2" fmla="*/ 890 w 972"/>
                <a:gd name="T3" fmla="*/ 2 h 971"/>
                <a:gd name="T4" fmla="*/ 911 w 972"/>
                <a:gd name="T5" fmla="*/ 10 h 971"/>
                <a:gd name="T6" fmla="*/ 931 w 972"/>
                <a:gd name="T7" fmla="*/ 21 h 971"/>
                <a:gd name="T8" fmla="*/ 947 w 972"/>
                <a:gd name="T9" fmla="*/ 37 h 971"/>
                <a:gd name="T10" fmla="*/ 960 w 972"/>
                <a:gd name="T11" fmla="*/ 56 h 971"/>
                <a:gd name="T12" fmla="*/ 968 w 972"/>
                <a:gd name="T13" fmla="*/ 77 h 971"/>
                <a:gd name="T14" fmla="*/ 972 w 972"/>
                <a:gd name="T15" fmla="*/ 103 h 971"/>
                <a:gd name="T16" fmla="*/ 972 w 972"/>
                <a:gd name="T17" fmla="*/ 767 h 971"/>
                <a:gd name="T18" fmla="*/ 968 w 972"/>
                <a:gd name="T19" fmla="*/ 804 h 971"/>
                <a:gd name="T20" fmla="*/ 958 w 972"/>
                <a:gd name="T21" fmla="*/ 838 h 971"/>
                <a:gd name="T22" fmla="*/ 943 w 972"/>
                <a:gd name="T23" fmla="*/ 870 h 971"/>
                <a:gd name="T24" fmla="*/ 923 w 972"/>
                <a:gd name="T25" fmla="*/ 898 h 971"/>
                <a:gd name="T26" fmla="*/ 898 w 972"/>
                <a:gd name="T27" fmla="*/ 923 h 971"/>
                <a:gd name="T28" fmla="*/ 871 w 972"/>
                <a:gd name="T29" fmla="*/ 942 h 971"/>
                <a:gd name="T30" fmla="*/ 838 w 972"/>
                <a:gd name="T31" fmla="*/ 958 h 971"/>
                <a:gd name="T32" fmla="*/ 804 w 972"/>
                <a:gd name="T33" fmla="*/ 967 h 971"/>
                <a:gd name="T34" fmla="*/ 767 w 972"/>
                <a:gd name="T35" fmla="*/ 971 h 971"/>
                <a:gd name="T36" fmla="*/ 103 w 972"/>
                <a:gd name="T37" fmla="*/ 971 h 971"/>
                <a:gd name="T38" fmla="*/ 77 w 972"/>
                <a:gd name="T39" fmla="*/ 967 h 971"/>
                <a:gd name="T40" fmla="*/ 53 w 972"/>
                <a:gd name="T41" fmla="*/ 959 h 971"/>
                <a:gd name="T42" fmla="*/ 35 w 972"/>
                <a:gd name="T43" fmla="*/ 945 h 971"/>
                <a:gd name="T44" fmla="*/ 19 w 972"/>
                <a:gd name="T45" fmla="*/ 928 h 971"/>
                <a:gd name="T46" fmla="*/ 7 w 972"/>
                <a:gd name="T47" fmla="*/ 908 h 971"/>
                <a:gd name="T48" fmla="*/ 1 w 972"/>
                <a:gd name="T49" fmla="*/ 886 h 971"/>
                <a:gd name="T50" fmla="*/ 0 w 972"/>
                <a:gd name="T51" fmla="*/ 863 h 971"/>
                <a:gd name="T52" fmla="*/ 4 w 972"/>
                <a:gd name="T53" fmla="*/ 839 h 971"/>
                <a:gd name="T54" fmla="*/ 14 w 972"/>
                <a:gd name="T55" fmla="*/ 817 h 971"/>
                <a:gd name="T56" fmla="*/ 30 w 972"/>
                <a:gd name="T57" fmla="*/ 797 h 971"/>
                <a:gd name="T58" fmla="*/ 797 w 972"/>
                <a:gd name="T59" fmla="*/ 31 h 971"/>
                <a:gd name="T60" fmla="*/ 813 w 972"/>
                <a:gd name="T61" fmla="*/ 17 h 971"/>
                <a:gd name="T62" fmla="*/ 831 w 972"/>
                <a:gd name="T63" fmla="*/ 8 h 971"/>
                <a:gd name="T64" fmla="*/ 850 w 972"/>
                <a:gd name="T65" fmla="*/ 2 h 971"/>
                <a:gd name="T66" fmla="*/ 868 w 972"/>
                <a:gd name="T67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72" h="971">
                  <a:moveTo>
                    <a:pt x="868" y="0"/>
                  </a:moveTo>
                  <a:lnTo>
                    <a:pt x="890" y="2"/>
                  </a:lnTo>
                  <a:lnTo>
                    <a:pt x="911" y="10"/>
                  </a:lnTo>
                  <a:lnTo>
                    <a:pt x="931" y="21"/>
                  </a:lnTo>
                  <a:lnTo>
                    <a:pt x="947" y="37"/>
                  </a:lnTo>
                  <a:lnTo>
                    <a:pt x="960" y="56"/>
                  </a:lnTo>
                  <a:lnTo>
                    <a:pt x="968" y="77"/>
                  </a:lnTo>
                  <a:lnTo>
                    <a:pt x="972" y="103"/>
                  </a:lnTo>
                  <a:lnTo>
                    <a:pt x="972" y="767"/>
                  </a:lnTo>
                  <a:lnTo>
                    <a:pt x="968" y="804"/>
                  </a:lnTo>
                  <a:lnTo>
                    <a:pt x="958" y="838"/>
                  </a:lnTo>
                  <a:lnTo>
                    <a:pt x="943" y="870"/>
                  </a:lnTo>
                  <a:lnTo>
                    <a:pt x="923" y="898"/>
                  </a:lnTo>
                  <a:lnTo>
                    <a:pt x="898" y="923"/>
                  </a:lnTo>
                  <a:lnTo>
                    <a:pt x="871" y="942"/>
                  </a:lnTo>
                  <a:lnTo>
                    <a:pt x="838" y="958"/>
                  </a:lnTo>
                  <a:lnTo>
                    <a:pt x="804" y="967"/>
                  </a:lnTo>
                  <a:lnTo>
                    <a:pt x="767" y="971"/>
                  </a:lnTo>
                  <a:lnTo>
                    <a:pt x="103" y="971"/>
                  </a:lnTo>
                  <a:lnTo>
                    <a:pt x="77" y="967"/>
                  </a:lnTo>
                  <a:lnTo>
                    <a:pt x="53" y="959"/>
                  </a:lnTo>
                  <a:lnTo>
                    <a:pt x="35" y="945"/>
                  </a:lnTo>
                  <a:lnTo>
                    <a:pt x="19" y="928"/>
                  </a:lnTo>
                  <a:lnTo>
                    <a:pt x="7" y="908"/>
                  </a:lnTo>
                  <a:lnTo>
                    <a:pt x="1" y="886"/>
                  </a:lnTo>
                  <a:lnTo>
                    <a:pt x="0" y="863"/>
                  </a:lnTo>
                  <a:lnTo>
                    <a:pt x="4" y="839"/>
                  </a:lnTo>
                  <a:lnTo>
                    <a:pt x="14" y="817"/>
                  </a:lnTo>
                  <a:lnTo>
                    <a:pt x="30" y="797"/>
                  </a:lnTo>
                  <a:lnTo>
                    <a:pt x="797" y="31"/>
                  </a:lnTo>
                  <a:lnTo>
                    <a:pt x="813" y="17"/>
                  </a:lnTo>
                  <a:lnTo>
                    <a:pt x="831" y="8"/>
                  </a:lnTo>
                  <a:lnTo>
                    <a:pt x="850" y="2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000">
                <a:latin typeface="나눔고딕"/>
                <a:ea typeface="나눔고딕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1898E05-FBA1-4048-91EF-39F3AD72499F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1482240" y="-3305947"/>
              <a:ext cx="405809" cy="405810"/>
            </a:xfrm>
            <a:custGeom>
              <a:avLst/>
              <a:gdLst>
                <a:gd name="T0" fmla="*/ 796 w 2146"/>
                <a:gd name="T1" fmla="*/ 360 h 2146"/>
                <a:gd name="T2" fmla="*/ 616 w 2146"/>
                <a:gd name="T3" fmla="*/ 436 h 2146"/>
                <a:gd name="T4" fmla="*/ 473 w 2146"/>
                <a:gd name="T5" fmla="*/ 564 h 2146"/>
                <a:gd name="T6" fmla="*/ 379 w 2146"/>
                <a:gd name="T7" fmla="*/ 732 h 2146"/>
                <a:gd name="T8" fmla="*/ 345 w 2146"/>
                <a:gd name="T9" fmla="*/ 930 h 2146"/>
                <a:gd name="T10" fmla="*/ 379 w 2146"/>
                <a:gd name="T11" fmla="*/ 1126 h 2146"/>
                <a:gd name="T12" fmla="*/ 473 w 2146"/>
                <a:gd name="T13" fmla="*/ 1295 h 2146"/>
                <a:gd name="T14" fmla="*/ 616 w 2146"/>
                <a:gd name="T15" fmla="*/ 1423 h 2146"/>
                <a:gd name="T16" fmla="*/ 796 w 2146"/>
                <a:gd name="T17" fmla="*/ 1498 h 2146"/>
                <a:gd name="T18" fmla="*/ 995 w 2146"/>
                <a:gd name="T19" fmla="*/ 1510 h 2146"/>
                <a:gd name="T20" fmla="*/ 1178 w 2146"/>
                <a:gd name="T21" fmla="*/ 1457 h 2146"/>
                <a:gd name="T22" fmla="*/ 1283 w 2146"/>
                <a:gd name="T23" fmla="*/ 1394 h 2146"/>
                <a:gd name="T24" fmla="*/ 1398 w 2146"/>
                <a:gd name="T25" fmla="*/ 1278 h 2146"/>
                <a:gd name="T26" fmla="*/ 1483 w 2146"/>
                <a:gd name="T27" fmla="*/ 1116 h 2146"/>
                <a:gd name="T28" fmla="*/ 1513 w 2146"/>
                <a:gd name="T29" fmla="*/ 930 h 2146"/>
                <a:gd name="T30" fmla="*/ 1483 w 2146"/>
                <a:gd name="T31" fmla="*/ 742 h 2146"/>
                <a:gd name="T32" fmla="*/ 1398 w 2146"/>
                <a:gd name="T33" fmla="*/ 580 h 2146"/>
                <a:gd name="T34" fmla="*/ 1283 w 2146"/>
                <a:gd name="T35" fmla="*/ 464 h 2146"/>
                <a:gd name="T36" fmla="*/ 1178 w 2146"/>
                <a:gd name="T37" fmla="*/ 401 h 2146"/>
                <a:gd name="T38" fmla="*/ 995 w 2146"/>
                <a:gd name="T39" fmla="*/ 348 h 2146"/>
                <a:gd name="T40" fmla="*/ 1014 w 2146"/>
                <a:gd name="T41" fmla="*/ 4 h 2146"/>
                <a:gd name="T42" fmla="*/ 1247 w 2146"/>
                <a:gd name="T43" fmla="*/ 56 h 2146"/>
                <a:gd name="T44" fmla="*/ 1388 w 2146"/>
                <a:gd name="T45" fmla="*/ 122 h 2146"/>
                <a:gd name="T46" fmla="*/ 1579 w 2146"/>
                <a:gd name="T47" fmla="*/ 267 h 2146"/>
                <a:gd name="T48" fmla="*/ 1728 w 2146"/>
                <a:gd name="T49" fmla="*/ 456 h 2146"/>
                <a:gd name="T50" fmla="*/ 1824 w 2146"/>
                <a:gd name="T51" fmla="*/ 680 h 2146"/>
                <a:gd name="T52" fmla="*/ 1858 w 2146"/>
                <a:gd name="T53" fmla="*/ 928 h 2146"/>
                <a:gd name="T54" fmla="*/ 1826 w 2146"/>
                <a:gd name="T55" fmla="*/ 1169 h 2146"/>
                <a:gd name="T56" fmla="*/ 1736 w 2146"/>
                <a:gd name="T57" fmla="*/ 1386 h 2146"/>
                <a:gd name="T58" fmla="*/ 2095 w 2146"/>
                <a:gd name="T59" fmla="*/ 1853 h 2146"/>
                <a:gd name="T60" fmla="*/ 2142 w 2146"/>
                <a:gd name="T61" fmla="*/ 1940 h 2146"/>
                <a:gd name="T62" fmla="*/ 2133 w 2146"/>
                <a:gd name="T63" fmla="*/ 2038 h 2146"/>
                <a:gd name="T64" fmla="*/ 2069 w 2146"/>
                <a:gd name="T65" fmla="*/ 2117 h 2146"/>
                <a:gd name="T66" fmla="*/ 1974 w 2146"/>
                <a:gd name="T67" fmla="*/ 2146 h 2146"/>
                <a:gd name="T68" fmla="*/ 1879 w 2146"/>
                <a:gd name="T69" fmla="*/ 2117 h 2146"/>
                <a:gd name="T70" fmla="*/ 1453 w 2146"/>
                <a:gd name="T71" fmla="*/ 1694 h 2146"/>
                <a:gd name="T72" fmla="*/ 1259 w 2146"/>
                <a:gd name="T73" fmla="*/ 1796 h 2146"/>
                <a:gd name="T74" fmla="*/ 1042 w 2146"/>
                <a:gd name="T75" fmla="*/ 1850 h 2146"/>
                <a:gd name="T76" fmla="*/ 843 w 2146"/>
                <a:gd name="T77" fmla="*/ 1853 h 2146"/>
                <a:gd name="T78" fmla="*/ 599 w 2146"/>
                <a:gd name="T79" fmla="*/ 1796 h 2146"/>
                <a:gd name="T80" fmla="*/ 391 w 2146"/>
                <a:gd name="T81" fmla="*/ 1685 h 2146"/>
                <a:gd name="T82" fmla="*/ 217 w 2146"/>
                <a:gd name="T83" fmla="*/ 1524 h 2146"/>
                <a:gd name="T84" fmla="*/ 90 w 2146"/>
                <a:gd name="T85" fmla="*/ 1325 h 2146"/>
                <a:gd name="T86" fmla="*/ 15 w 2146"/>
                <a:gd name="T87" fmla="*/ 1095 h 2146"/>
                <a:gd name="T88" fmla="*/ 4 w 2146"/>
                <a:gd name="T89" fmla="*/ 842 h 2146"/>
                <a:gd name="T90" fmla="*/ 61 w 2146"/>
                <a:gd name="T91" fmla="*/ 597 h 2146"/>
                <a:gd name="T92" fmla="*/ 179 w 2146"/>
                <a:gd name="T93" fmla="*/ 382 h 2146"/>
                <a:gd name="T94" fmla="*/ 338 w 2146"/>
                <a:gd name="T95" fmla="*/ 214 h 2146"/>
                <a:gd name="T96" fmla="*/ 531 w 2146"/>
                <a:gd name="T97" fmla="*/ 90 h 2146"/>
                <a:gd name="T98" fmla="*/ 762 w 2146"/>
                <a:gd name="T99" fmla="*/ 16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46" h="2146">
                  <a:moveTo>
                    <a:pt x="929" y="344"/>
                  </a:moveTo>
                  <a:lnTo>
                    <a:pt x="861" y="348"/>
                  </a:lnTo>
                  <a:lnTo>
                    <a:pt x="796" y="360"/>
                  </a:lnTo>
                  <a:lnTo>
                    <a:pt x="731" y="378"/>
                  </a:lnTo>
                  <a:lnTo>
                    <a:pt x="672" y="405"/>
                  </a:lnTo>
                  <a:lnTo>
                    <a:pt x="616" y="436"/>
                  </a:lnTo>
                  <a:lnTo>
                    <a:pt x="564" y="474"/>
                  </a:lnTo>
                  <a:lnTo>
                    <a:pt x="515" y="516"/>
                  </a:lnTo>
                  <a:lnTo>
                    <a:pt x="473" y="564"/>
                  </a:lnTo>
                  <a:lnTo>
                    <a:pt x="435" y="617"/>
                  </a:lnTo>
                  <a:lnTo>
                    <a:pt x="404" y="673"/>
                  </a:lnTo>
                  <a:lnTo>
                    <a:pt x="379" y="732"/>
                  </a:lnTo>
                  <a:lnTo>
                    <a:pt x="359" y="795"/>
                  </a:lnTo>
                  <a:lnTo>
                    <a:pt x="349" y="862"/>
                  </a:lnTo>
                  <a:lnTo>
                    <a:pt x="345" y="930"/>
                  </a:lnTo>
                  <a:lnTo>
                    <a:pt x="349" y="998"/>
                  </a:lnTo>
                  <a:lnTo>
                    <a:pt x="359" y="1063"/>
                  </a:lnTo>
                  <a:lnTo>
                    <a:pt x="379" y="1126"/>
                  </a:lnTo>
                  <a:lnTo>
                    <a:pt x="404" y="1186"/>
                  </a:lnTo>
                  <a:lnTo>
                    <a:pt x="435" y="1242"/>
                  </a:lnTo>
                  <a:lnTo>
                    <a:pt x="473" y="1295"/>
                  </a:lnTo>
                  <a:lnTo>
                    <a:pt x="515" y="1342"/>
                  </a:lnTo>
                  <a:lnTo>
                    <a:pt x="564" y="1385"/>
                  </a:lnTo>
                  <a:lnTo>
                    <a:pt x="616" y="1423"/>
                  </a:lnTo>
                  <a:lnTo>
                    <a:pt x="672" y="1455"/>
                  </a:lnTo>
                  <a:lnTo>
                    <a:pt x="733" y="1479"/>
                  </a:lnTo>
                  <a:lnTo>
                    <a:pt x="796" y="1498"/>
                  </a:lnTo>
                  <a:lnTo>
                    <a:pt x="861" y="1510"/>
                  </a:lnTo>
                  <a:lnTo>
                    <a:pt x="929" y="1513"/>
                  </a:lnTo>
                  <a:lnTo>
                    <a:pt x="995" y="1510"/>
                  </a:lnTo>
                  <a:lnTo>
                    <a:pt x="1059" y="1499"/>
                  </a:lnTo>
                  <a:lnTo>
                    <a:pt x="1120" y="1482"/>
                  </a:lnTo>
                  <a:lnTo>
                    <a:pt x="1178" y="1457"/>
                  </a:lnTo>
                  <a:lnTo>
                    <a:pt x="1213" y="1440"/>
                  </a:lnTo>
                  <a:lnTo>
                    <a:pt x="1247" y="1419"/>
                  </a:lnTo>
                  <a:lnTo>
                    <a:pt x="1283" y="1394"/>
                  </a:lnTo>
                  <a:lnTo>
                    <a:pt x="1316" y="1367"/>
                  </a:lnTo>
                  <a:lnTo>
                    <a:pt x="1359" y="1325"/>
                  </a:lnTo>
                  <a:lnTo>
                    <a:pt x="1398" y="1278"/>
                  </a:lnTo>
                  <a:lnTo>
                    <a:pt x="1432" y="1227"/>
                  </a:lnTo>
                  <a:lnTo>
                    <a:pt x="1461" y="1173"/>
                  </a:lnTo>
                  <a:lnTo>
                    <a:pt x="1483" y="1116"/>
                  </a:lnTo>
                  <a:lnTo>
                    <a:pt x="1500" y="1057"/>
                  </a:lnTo>
                  <a:lnTo>
                    <a:pt x="1511" y="994"/>
                  </a:lnTo>
                  <a:lnTo>
                    <a:pt x="1513" y="930"/>
                  </a:lnTo>
                  <a:lnTo>
                    <a:pt x="1511" y="865"/>
                  </a:lnTo>
                  <a:lnTo>
                    <a:pt x="1500" y="803"/>
                  </a:lnTo>
                  <a:lnTo>
                    <a:pt x="1483" y="742"/>
                  </a:lnTo>
                  <a:lnTo>
                    <a:pt x="1461" y="685"/>
                  </a:lnTo>
                  <a:lnTo>
                    <a:pt x="1432" y="631"/>
                  </a:lnTo>
                  <a:lnTo>
                    <a:pt x="1398" y="580"/>
                  </a:lnTo>
                  <a:lnTo>
                    <a:pt x="1359" y="534"/>
                  </a:lnTo>
                  <a:lnTo>
                    <a:pt x="1316" y="491"/>
                  </a:lnTo>
                  <a:lnTo>
                    <a:pt x="1283" y="464"/>
                  </a:lnTo>
                  <a:lnTo>
                    <a:pt x="1247" y="439"/>
                  </a:lnTo>
                  <a:lnTo>
                    <a:pt x="1213" y="419"/>
                  </a:lnTo>
                  <a:lnTo>
                    <a:pt x="1178" y="401"/>
                  </a:lnTo>
                  <a:lnTo>
                    <a:pt x="1120" y="377"/>
                  </a:lnTo>
                  <a:lnTo>
                    <a:pt x="1059" y="359"/>
                  </a:lnTo>
                  <a:lnTo>
                    <a:pt x="995" y="348"/>
                  </a:lnTo>
                  <a:lnTo>
                    <a:pt x="929" y="344"/>
                  </a:lnTo>
                  <a:close/>
                  <a:moveTo>
                    <a:pt x="929" y="0"/>
                  </a:moveTo>
                  <a:lnTo>
                    <a:pt x="1014" y="4"/>
                  </a:lnTo>
                  <a:lnTo>
                    <a:pt x="1097" y="16"/>
                  </a:lnTo>
                  <a:lnTo>
                    <a:pt x="1178" y="34"/>
                  </a:lnTo>
                  <a:lnTo>
                    <a:pt x="1247" y="56"/>
                  </a:lnTo>
                  <a:lnTo>
                    <a:pt x="1282" y="70"/>
                  </a:lnTo>
                  <a:lnTo>
                    <a:pt x="1316" y="85"/>
                  </a:lnTo>
                  <a:lnTo>
                    <a:pt x="1388" y="122"/>
                  </a:lnTo>
                  <a:lnTo>
                    <a:pt x="1456" y="165"/>
                  </a:lnTo>
                  <a:lnTo>
                    <a:pt x="1520" y="214"/>
                  </a:lnTo>
                  <a:lnTo>
                    <a:pt x="1579" y="267"/>
                  </a:lnTo>
                  <a:lnTo>
                    <a:pt x="1634" y="326"/>
                  </a:lnTo>
                  <a:lnTo>
                    <a:pt x="1684" y="389"/>
                  </a:lnTo>
                  <a:lnTo>
                    <a:pt x="1728" y="456"/>
                  </a:lnTo>
                  <a:lnTo>
                    <a:pt x="1766" y="528"/>
                  </a:lnTo>
                  <a:lnTo>
                    <a:pt x="1798" y="602"/>
                  </a:lnTo>
                  <a:lnTo>
                    <a:pt x="1824" y="680"/>
                  </a:lnTo>
                  <a:lnTo>
                    <a:pt x="1842" y="761"/>
                  </a:lnTo>
                  <a:lnTo>
                    <a:pt x="1854" y="843"/>
                  </a:lnTo>
                  <a:lnTo>
                    <a:pt x="1858" y="928"/>
                  </a:lnTo>
                  <a:lnTo>
                    <a:pt x="1854" y="1011"/>
                  </a:lnTo>
                  <a:lnTo>
                    <a:pt x="1843" y="1092"/>
                  </a:lnTo>
                  <a:lnTo>
                    <a:pt x="1826" y="1169"/>
                  </a:lnTo>
                  <a:lnTo>
                    <a:pt x="1802" y="1245"/>
                  </a:lnTo>
                  <a:lnTo>
                    <a:pt x="1773" y="1317"/>
                  </a:lnTo>
                  <a:lnTo>
                    <a:pt x="1736" y="1386"/>
                  </a:lnTo>
                  <a:lnTo>
                    <a:pt x="1695" y="1452"/>
                  </a:lnTo>
                  <a:lnTo>
                    <a:pt x="1795" y="1551"/>
                  </a:lnTo>
                  <a:lnTo>
                    <a:pt x="2095" y="1853"/>
                  </a:lnTo>
                  <a:lnTo>
                    <a:pt x="2117" y="1879"/>
                  </a:lnTo>
                  <a:lnTo>
                    <a:pt x="2133" y="1909"/>
                  </a:lnTo>
                  <a:lnTo>
                    <a:pt x="2142" y="1940"/>
                  </a:lnTo>
                  <a:lnTo>
                    <a:pt x="2146" y="1973"/>
                  </a:lnTo>
                  <a:lnTo>
                    <a:pt x="2142" y="2006"/>
                  </a:lnTo>
                  <a:lnTo>
                    <a:pt x="2133" y="2038"/>
                  </a:lnTo>
                  <a:lnTo>
                    <a:pt x="2117" y="2069"/>
                  </a:lnTo>
                  <a:lnTo>
                    <a:pt x="2095" y="2095"/>
                  </a:lnTo>
                  <a:lnTo>
                    <a:pt x="2069" y="2117"/>
                  </a:lnTo>
                  <a:lnTo>
                    <a:pt x="2039" y="2133"/>
                  </a:lnTo>
                  <a:lnTo>
                    <a:pt x="2007" y="2142"/>
                  </a:lnTo>
                  <a:lnTo>
                    <a:pt x="1974" y="2146"/>
                  </a:lnTo>
                  <a:lnTo>
                    <a:pt x="1940" y="2142"/>
                  </a:lnTo>
                  <a:lnTo>
                    <a:pt x="1909" y="2133"/>
                  </a:lnTo>
                  <a:lnTo>
                    <a:pt x="1879" y="2117"/>
                  </a:lnTo>
                  <a:lnTo>
                    <a:pt x="1853" y="2095"/>
                  </a:lnTo>
                  <a:lnTo>
                    <a:pt x="1502" y="1745"/>
                  </a:lnTo>
                  <a:lnTo>
                    <a:pt x="1453" y="1694"/>
                  </a:lnTo>
                  <a:lnTo>
                    <a:pt x="1392" y="1733"/>
                  </a:lnTo>
                  <a:lnTo>
                    <a:pt x="1326" y="1767"/>
                  </a:lnTo>
                  <a:lnTo>
                    <a:pt x="1259" y="1796"/>
                  </a:lnTo>
                  <a:lnTo>
                    <a:pt x="1189" y="1820"/>
                  </a:lnTo>
                  <a:lnTo>
                    <a:pt x="1117" y="1838"/>
                  </a:lnTo>
                  <a:lnTo>
                    <a:pt x="1042" y="1850"/>
                  </a:lnTo>
                  <a:lnTo>
                    <a:pt x="986" y="1855"/>
                  </a:lnTo>
                  <a:lnTo>
                    <a:pt x="929" y="1856"/>
                  </a:lnTo>
                  <a:lnTo>
                    <a:pt x="843" y="1853"/>
                  </a:lnTo>
                  <a:lnTo>
                    <a:pt x="759" y="1841"/>
                  </a:lnTo>
                  <a:lnTo>
                    <a:pt x="678" y="1822"/>
                  </a:lnTo>
                  <a:lnTo>
                    <a:pt x="599" y="1796"/>
                  </a:lnTo>
                  <a:lnTo>
                    <a:pt x="526" y="1765"/>
                  </a:lnTo>
                  <a:lnTo>
                    <a:pt x="456" y="1728"/>
                  </a:lnTo>
                  <a:lnTo>
                    <a:pt x="391" y="1685"/>
                  </a:lnTo>
                  <a:lnTo>
                    <a:pt x="328" y="1637"/>
                  </a:lnTo>
                  <a:lnTo>
                    <a:pt x="270" y="1583"/>
                  </a:lnTo>
                  <a:lnTo>
                    <a:pt x="217" y="1524"/>
                  </a:lnTo>
                  <a:lnTo>
                    <a:pt x="169" y="1461"/>
                  </a:lnTo>
                  <a:lnTo>
                    <a:pt x="126" y="1394"/>
                  </a:lnTo>
                  <a:lnTo>
                    <a:pt x="90" y="1325"/>
                  </a:lnTo>
                  <a:lnTo>
                    <a:pt x="58" y="1250"/>
                  </a:lnTo>
                  <a:lnTo>
                    <a:pt x="33" y="1174"/>
                  </a:lnTo>
                  <a:lnTo>
                    <a:pt x="15" y="1095"/>
                  </a:lnTo>
                  <a:lnTo>
                    <a:pt x="4" y="1013"/>
                  </a:lnTo>
                  <a:lnTo>
                    <a:pt x="0" y="928"/>
                  </a:lnTo>
                  <a:lnTo>
                    <a:pt x="4" y="842"/>
                  </a:lnTo>
                  <a:lnTo>
                    <a:pt x="16" y="758"/>
                  </a:lnTo>
                  <a:lnTo>
                    <a:pt x="35" y="677"/>
                  </a:lnTo>
                  <a:lnTo>
                    <a:pt x="61" y="597"/>
                  </a:lnTo>
                  <a:lnTo>
                    <a:pt x="93" y="522"/>
                  </a:lnTo>
                  <a:lnTo>
                    <a:pt x="133" y="450"/>
                  </a:lnTo>
                  <a:lnTo>
                    <a:pt x="179" y="382"/>
                  </a:lnTo>
                  <a:lnTo>
                    <a:pt x="230" y="320"/>
                  </a:lnTo>
                  <a:lnTo>
                    <a:pt x="282" y="263"/>
                  </a:lnTo>
                  <a:lnTo>
                    <a:pt x="338" y="214"/>
                  </a:lnTo>
                  <a:lnTo>
                    <a:pt x="399" y="166"/>
                  </a:lnTo>
                  <a:lnTo>
                    <a:pt x="463" y="126"/>
                  </a:lnTo>
                  <a:lnTo>
                    <a:pt x="531" y="90"/>
                  </a:lnTo>
                  <a:lnTo>
                    <a:pt x="606" y="59"/>
                  </a:lnTo>
                  <a:lnTo>
                    <a:pt x="682" y="34"/>
                  </a:lnTo>
                  <a:lnTo>
                    <a:pt x="762" y="16"/>
                  </a:lnTo>
                  <a:lnTo>
                    <a:pt x="844" y="4"/>
                  </a:lnTo>
                  <a:lnTo>
                    <a:pt x="92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000">
                <a:latin typeface="나눔고딕"/>
                <a:ea typeface="나눔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24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-265657" y="-3001005"/>
            <a:ext cx="4043272" cy="913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400">
                <a:solidFill>
                  <a:schemeClr val="bg1"/>
                </a:solidFill>
                <a:latin typeface="나눔고딕 ExtraBold"/>
                <a:ea typeface="나눔고딕 ExtraBold"/>
              </a:rPr>
              <a:t>Presentation</a:t>
            </a:r>
            <a:endParaRPr lang="ko-KR" altLang="en-US" sz="540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65657" y="-2155888"/>
            <a:ext cx="3233647" cy="4585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고딕"/>
                <a:ea typeface="나눔고딕"/>
              </a:rPr>
              <a:t>프레젠테이션 제작과정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23000"/>
            </a:schemeClr>
          </a:solidFill>
          <a:ln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사다리꼴 47"/>
          <p:cNvSpPr/>
          <p:nvPr/>
        </p:nvSpPr>
        <p:spPr>
          <a:xfrm rot="10800000">
            <a:off x="-2105834" y="-52372"/>
            <a:ext cx="11578112" cy="6884186"/>
          </a:xfrm>
          <a:prstGeom prst="trapezoid">
            <a:avLst>
              <a:gd name="adj" fmla="val 30493"/>
            </a:avLst>
          </a:prstGeom>
          <a:solidFill>
            <a:srgbClr val="FEFEFE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2">
            <a:extLst>
              <a:ext uri="{FF2B5EF4-FFF2-40B4-BE49-F238E27FC236}">
                <a16:creationId xmlns:a16="http://schemas.microsoft.com/office/drawing/2014/main" id="{62B8DBD2-ED19-2442-8120-95E0B8E7C34E}"/>
              </a:ext>
            </a:extLst>
          </p:cNvPr>
          <p:cNvSpPr/>
          <p:nvPr/>
        </p:nvSpPr>
        <p:spPr>
          <a:xfrm>
            <a:off x="351833" y="338153"/>
            <a:ext cx="887158" cy="841551"/>
          </a:xfrm>
          <a:prstGeom prst="ellipse">
            <a:avLst/>
          </a:prstGeom>
          <a:solidFill>
            <a:srgbClr val="0CD1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8BEE7D6-444B-49E5-BA98-3D2E7A1B7580}"/>
              </a:ext>
            </a:extLst>
          </p:cNvPr>
          <p:cNvSpPr/>
          <p:nvPr/>
        </p:nvSpPr>
        <p:spPr>
          <a:xfrm>
            <a:off x="346705" y="338153"/>
            <a:ext cx="897414" cy="841551"/>
          </a:xfrm>
          <a:prstGeom prst="ellipse">
            <a:avLst/>
          </a:prstGeom>
          <a:solidFill>
            <a:srgbClr val="7DCA65"/>
          </a:solidFill>
          <a:ln>
            <a:solidFill>
              <a:srgbClr val="7DC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46</Words>
  <Application>Microsoft Macintosh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 ExtraBold</vt:lpstr>
      <vt:lpstr>맑은 고딕</vt:lpstr>
      <vt:lpstr>나눔고딕</vt:lpstr>
      <vt:lpstr>Arial</vt:lpstr>
      <vt:lpstr>Office 테마</vt:lpstr>
      <vt:lpstr>[ Proj.TITLE 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유병주</cp:lastModifiedBy>
  <cp:revision>73</cp:revision>
  <dcterms:created xsi:type="dcterms:W3CDTF">2015-11-03T22:28:24Z</dcterms:created>
  <dcterms:modified xsi:type="dcterms:W3CDTF">2022-03-08T15:42:37Z</dcterms:modified>
  <cp:version>0906.0100.01</cp:version>
</cp:coreProperties>
</file>