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"/>
  </p:notesMasterIdLst>
  <p:sldIdLst>
    <p:sldId id="271" r:id="rId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108B1-E747-409C-9427-0DC56B6DC6E7}" v="9" dt="2022-09-13T07:09:15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13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후" userId="fb446433a7ea8b71" providerId="LiveId" clId="{EE4108B1-E747-409C-9427-0DC56B6DC6E7}"/>
    <pc:docChg chg="delSld modSld">
      <pc:chgData name="이 지후" userId="fb446433a7ea8b71" providerId="LiveId" clId="{EE4108B1-E747-409C-9427-0DC56B6DC6E7}" dt="2022-09-13T07:09:15.955" v="85" actId="6549"/>
      <pc:docMkLst>
        <pc:docMk/>
      </pc:docMkLst>
      <pc:sldChg chg="del">
        <pc:chgData name="이 지후" userId="fb446433a7ea8b71" providerId="LiveId" clId="{EE4108B1-E747-409C-9427-0DC56B6DC6E7}" dt="2022-09-13T07:08:18.414" v="0" actId="47"/>
        <pc:sldMkLst>
          <pc:docMk/>
          <pc:sldMk cId="1999248081" sldId="272"/>
        </pc:sldMkLst>
      </pc:sldChg>
      <pc:sldChg chg="modSp mod">
        <pc:chgData name="이 지후" userId="fb446433a7ea8b71" providerId="LiveId" clId="{EE4108B1-E747-409C-9427-0DC56B6DC6E7}" dt="2022-09-13T07:08:54.941" v="22" actId="20577"/>
        <pc:sldMkLst>
          <pc:docMk/>
          <pc:sldMk cId="2087971037" sldId="273"/>
        </pc:sldMkLst>
        <pc:graphicFrameChg chg="mod modGraphic">
          <ac:chgData name="이 지후" userId="fb446433a7ea8b71" providerId="LiveId" clId="{EE4108B1-E747-409C-9427-0DC56B6DC6E7}" dt="2022-09-13T07:08:54.941" v="22" actId="20577"/>
          <ac:graphicFrameMkLst>
            <pc:docMk/>
            <pc:sldMk cId="2087971037" sldId="273"/>
            <ac:graphicFrameMk id="4" creationId="{68A61D86-E032-9536-0E55-1ADDD5A8A067}"/>
          </ac:graphicFrameMkLst>
        </pc:graphicFrameChg>
      </pc:sldChg>
      <pc:sldChg chg="modSp mod">
        <pc:chgData name="이 지후" userId="fb446433a7ea8b71" providerId="LiveId" clId="{EE4108B1-E747-409C-9427-0DC56B6DC6E7}" dt="2022-09-13T07:09:15.955" v="85" actId="6549"/>
        <pc:sldMkLst>
          <pc:docMk/>
          <pc:sldMk cId="2328165435" sldId="274"/>
        </pc:sldMkLst>
        <pc:graphicFrameChg chg="mod modGraphic">
          <ac:chgData name="이 지후" userId="fb446433a7ea8b71" providerId="LiveId" clId="{EE4108B1-E747-409C-9427-0DC56B6DC6E7}" dt="2022-09-13T07:09:15.955" v="85" actId="6549"/>
          <ac:graphicFrameMkLst>
            <pc:docMk/>
            <pc:sldMk cId="2328165435" sldId="274"/>
            <ac:graphicFrameMk id="4" creationId="{4FCC180C-1AA7-929E-9038-34831B7D057E}"/>
          </ac:graphicFrameMkLst>
        </pc:graphicFrameChg>
      </pc:sldChg>
    </pc:docChg>
  </pc:docChgLst>
  <pc:docChgLst>
    <pc:chgData name="이 지후" userId="fb446433a7ea8b71" providerId="LiveId" clId="{F8681921-45D5-4267-B59A-BE3AA400769C}"/>
    <pc:docChg chg="undo redo custSel addSld modSld">
      <pc:chgData name="이 지후" userId="fb446433a7ea8b71" providerId="LiveId" clId="{F8681921-45D5-4267-B59A-BE3AA400769C}" dt="2022-06-02T03:20:45.814" v="1627" actId="207"/>
      <pc:docMkLst>
        <pc:docMk/>
      </pc:docMkLst>
      <pc:sldChg chg="addSp delSp modSp mod">
        <pc:chgData name="이 지후" userId="fb446433a7ea8b71" providerId="LiveId" clId="{F8681921-45D5-4267-B59A-BE3AA400769C}" dt="2022-06-02T03:19:51.114" v="1606"/>
        <pc:sldMkLst>
          <pc:docMk/>
          <pc:sldMk cId="735651484" sldId="271"/>
        </pc:sldMkLst>
        <pc:spChg chg="add mod">
          <ac:chgData name="이 지후" userId="fb446433a7ea8b71" providerId="LiveId" clId="{F8681921-45D5-4267-B59A-BE3AA400769C}" dt="2022-06-02T02:56:56.036" v="119" actId="1038"/>
          <ac:spMkLst>
            <pc:docMk/>
            <pc:sldMk cId="735651484" sldId="271"/>
            <ac:spMk id="2" creationId="{C6D79AAF-45BF-61B0-64BD-2AC6E415B367}"/>
          </ac:spMkLst>
        </pc:spChg>
        <pc:spChg chg="del">
          <ac:chgData name="이 지후" userId="fb446433a7ea8b71" providerId="LiveId" clId="{F8681921-45D5-4267-B59A-BE3AA400769C}" dt="2022-06-02T02:57:05.175" v="120" actId="478"/>
          <ac:spMkLst>
            <pc:docMk/>
            <pc:sldMk cId="735651484" sldId="271"/>
            <ac:spMk id="17" creationId="{4E8E457F-7F45-6CBC-599C-C3264FF1E54B}"/>
          </ac:spMkLst>
        </pc:spChg>
        <pc:spChg chg="del">
          <ac:chgData name="이 지후" userId="fb446433a7ea8b71" providerId="LiveId" clId="{F8681921-45D5-4267-B59A-BE3AA400769C}" dt="2022-06-02T02:57:05.175" v="120" actId="478"/>
          <ac:spMkLst>
            <pc:docMk/>
            <pc:sldMk cId="735651484" sldId="271"/>
            <ac:spMk id="33" creationId="{3C3DA301-4863-ED30-12AE-C8A62CA3057C}"/>
          </ac:spMkLst>
        </pc:spChg>
        <pc:spChg chg="mod">
          <ac:chgData name="이 지후" userId="fb446433a7ea8b71" providerId="LiveId" clId="{F8681921-45D5-4267-B59A-BE3AA400769C}" dt="2022-06-02T03:01:55.577" v="366"/>
          <ac:spMkLst>
            <pc:docMk/>
            <pc:sldMk cId="735651484" sldId="271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51.114" v="1606"/>
          <ac:graphicFrameMkLst>
            <pc:docMk/>
            <pc:sldMk cId="735651484" sldId="271"/>
            <ac:graphicFrameMk id="12" creationId="{75EB4B4E-079F-B7C8-1B2E-BC16CF24F68A}"/>
          </ac:graphicFrameMkLst>
        </pc:graphicFrameChg>
        <pc:graphicFrameChg chg="del">
          <ac:chgData name="이 지후" userId="fb446433a7ea8b71" providerId="LiveId" clId="{F8681921-45D5-4267-B59A-BE3AA400769C}" dt="2022-06-02T02:57:05.175" v="120" actId="478"/>
          <ac:graphicFrameMkLst>
            <pc:docMk/>
            <pc:sldMk cId="735651484" sldId="271"/>
            <ac:graphicFrameMk id="18" creationId="{5490DCD5-84CE-0E44-118A-8713673281FB}"/>
          </ac:graphicFrameMkLst>
        </pc:graphicFrameChg>
        <pc:graphicFrameChg chg="del">
          <ac:chgData name="이 지후" userId="fb446433a7ea8b71" providerId="LiveId" clId="{F8681921-45D5-4267-B59A-BE3AA400769C}" dt="2022-06-02T02:57:05.175" v="120" actId="478"/>
          <ac:graphicFrameMkLst>
            <pc:docMk/>
            <pc:sldMk cId="735651484" sldId="271"/>
            <ac:graphicFrameMk id="37" creationId="{C788366D-73C4-B3D1-A672-C294A8417DE2}"/>
          </ac:graphicFrameMkLst>
        </pc:graphicFrameChg>
        <pc:picChg chg="del">
          <ac:chgData name="이 지후" userId="fb446433a7ea8b71" providerId="LiveId" clId="{F8681921-45D5-4267-B59A-BE3AA400769C}" dt="2022-06-02T02:57:05.175" v="120" actId="478"/>
          <ac:picMkLst>
            <pc:docMk/>
            <pc:sldMk cId="735651484" sldId="271"/>
            <ac:picMk id="11" creationId="{E6FAE49F-8AB5-77C5-ADBC-1DF2B93D0015}"/>
          </ac:picMkLst>
        </pc:picChg>
        <pc:picChg chg="del">
          <ac:chgData name="이 지후" userId="fb446433a7ea8b71" providerId="LiveId" clId="{F8681921-45D5-4267-B59A-BE3AA400769C}" dt="2022-06-02T02:57:05.175" v="120" actId="478"/>
          <ac:picMkLst>
            <pc:docMk/>
            <pc:sldMk cId="735651484" sldId="271"/>
            <ac:picMk id="13" creationId="{3E37CCB0-FDF0-2F1F-AC2F-FF8BD8B96BC7}"/>
          </ac:picMkLst>
        </pc:picChg>
        <pc:cxnChg chg="del">
          <ac:chgData name="이 지후" userId="fb446433a7ea8b71" providerId="LiveId" clId="{F8681921-45D5-4267-B59A-BE3AA400769C}" dt="2022-06-02T02:57:05.175" v="120" actId="478"/>
          <ac:cxnSpMkLst>
            <pc:docMk/>
            <pc:sldMk cId="735651484" sldId="271"/>
            <ac:cxnSpMk id="16" creationId="{FFD57A58-DD5A-3D1D-827A-15CE861E343E}"/>
          </ac:cxnSpMkLst>
        </pc:cxnChg>
      </pc:sldChg>
      <pc:sldChg chg="addSp delSp modSp new mod">
        <pc:chgData name="이 지후" userId="fb446433a7ea8b71" providerId="LiveId" clId="{F8681921-45D5-4267-B59A-BE3AA400769C}" dt="2022-06-02T03:20:45.814" v="1627" actId="207"/>
        <pc:sldMkLst>
          <pc:docMk/>
          <pc:sldMk cId="1999248081" sldId="272"/>
        </pc:sldMkLst>
        <pc:spChg chg="add mod">
          <ac:chgData name="이 지후" userId="fb446433a7ea8b71" providerId="LiveId" clId="{F8681921-45D5-4267-B59A-BE3AA400769C}" dt="2022-06-02T02:58:58.710" v="205" actId="20577"/>
          <ac:spMkLst>
            <pc:docMk/>
            <pc:sldMk cId="1999248081" sldId="272"/>
            <ac:spMk id="2" creationId="{F5DB991A-CC11-C5C4-C91B-E9FD8CD38D64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4" creationId="{5EEBAEB5-AEA4-5E86-8057-2A0A0558A669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5" creationId="{1DF84B1E-4342-095A-97F6-F10BD84D662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6" creationId="{B86A1B4C-0C7D-6D9B-38DC-0356AC55C5A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7" creationId="{E04011EB-1238-AF18-269F-1008B839354E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8" creationId="{30F24C5E-E8D3-EB8F-A6DC-100FF2558806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9" creationId="{B5FF5F13-D1F1-97F2-A122-4161BB5FB258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0" creationId="{0F75E22D-BE6E-1888-99D5-F100CE5784F5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1" creationId="{A2F31DED-6A98-13E8-520F-229F782DCB13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2" creationId="{F81FF004-C32E-BAA0-E269-1D537D1C1F5E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3" creationId="{A41A81CF-D3CF-8A7B-AE11-27E783372667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14" creationId="{F90B53F5-FB78-42F2-4B65-1DE566ED36F9}"/>
          </ac:spMkLst>
        </pc:spChg>
        <pc:spChg chg="mod topLvl">
          <ac:chgData name="이 지후" userId="fb446433a7ea8b71" providerId="LiveId" clId="{F8681921-45D5-4267-B59A-BE3AA400769C}" dt="2022-06-02T03:20:39.555" v="1626" actId="207"/>
          <ac:spMkLst>
            <pc:docMk/>
            <pc:sldMk cId="1999248081" sldId="272"/>
            <ac:spMk id="15" creationId="{A64554A8-364A-81AA-179D-566DD8132D7B}"/>
          </ac:spMkLst>
        </pc:spChg>
        <pc:spChg chg="mod topLvl">
          <ac:chgData name="이 지후" userId="fb446433a7ea8b71" providerId="LiveId" clId="{F8681921-45D5-4267-B59A-BE3AA400769C}" dt="2022-06-02T03:20:45.814" v="1627" actId="207"/>
          <ac:spMkLst>
            <pc:docMk/>
            <pc:sldMk cId="1999248081" sldId="272"/>
            <ac:spMk id="16" creationId="{84BEDAC6-89CE-788F-1065-B8D63C4315DB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7" creationId="{47A9C71F-C922-F7FB-BDB8-1FDE98E29DDF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8" creationId="{9B890F03-1FDE-C78A-6BDE-AE5B6B62C1B3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19" creationId="{726823D3-4E67-14EF-BC6F-41F791895BA1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0" creationId="{F192111D-773A-A2A9-F9F1-3F7E3368479D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1" creationId="{B328C89D-E6E7-B60E-3A7B-AB1DC3BE28E7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2" creationId="{C1575D29-2D1C-F18A-A735-BC1FAF634EFA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3" creationId="{932411AB-BB10-E5DF-1632-0B5281562604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4" creationId="{614AA033-DCE9-A945-95DB-02AA590BF258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5" creationId="{A1DB5458-9149-73C4-8CC5-0239D554FDC1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6" creationId="{78DC90A8-7CDA-001B-DD82-3B85EEB69426}"/>
          </ac:spMkLst>
        </pc:spChg>
        <pc:spChg chg="mod topLvl">
          <ac:chgData name="이 지후" userId="fb446433a7ea8b71" providerId="LiveId" clId="{F8681921-45D5-4267-B59A-BE3AA400769C}" dt="2022-06-02T03:01:04.730" v="287" actId="1036"/>
          <ac:spMkLst>
            <pc:docMk/>
            <pc:sldMk cId="1999248081" sldId="272"/>
            <ac:spMk id="27" creationId="{D3805DE0-E6F3-3E82-F231-1EC8B361D276}"/>
          </ac:spMkLst>
        </pc:spChg>
        <pc:grpChg chg="add del mod">
          <ac:chgData name="이 지후" userId="fb446433a7ea8b71" providerId="LiveId" clId="{F8681921-45D5-4267-B59A-BE3AA400769C}" dt="2022-06-02T02:59:34.435" v="251" actId="165"/>
          <ac:grpSpMkLst>
            <pc:docMk/>
            <pc:sldMk cId="1999248081" sldId="272"/>
            <ac:grpSpMk id="3" creationId="{684B95C9-A695-F65D-BEE8-9018C06182E7}"/>
          </ac:grpSpMkLst>
        </pc:grpChg>
      </pc:sldChg>
      <pc:sldChg chg="addSp modSp add mod">
        <pc:chgData name="이 지후" userId="fb446433a7ea8b71" providerId="LiveId" clId="{F8681921-45D5-4267-B59A-BE3AA400769C}" dt="2022-06-02T03:20:02.818" v="1607"/>
        <pc:sldMkLst>
          <pc:docMk/>
          <pc:sldMk cId="2087971037" sldId="273"/>
        </pc:sldMkLst>
        <pc:spChg chg="mod">
          <ac:chgData name="이 지후" userId="fb446433a7ea8b71" providerId="LiveId" clId="{F8681921-45D5-4267-B59A-BE3AA400769C}" dt="2022-06-02T03:01:58.189" v="376" actId="20577"/>
          <ac:spMkLst>
            <pc:docMk/>
            <pc:sldMk cId="2087971037" sldId="273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20:02.818" v="1607"/>
          <ac:graphicFrameMkLst>
            <pc:docMk/>
            <pc:sldMk cId="2087971037" sldId="273"/>
            <ac:graphicFrameMk id="4" creationId="{68A61D86-E032-9536-0E55-1ADDD5A8A067}"/>
          </ac:graphicFrameMkLst>
        </pc:graphicFrameChg>
      </pc:sldChg>
      <pc:sldChg chg="addSp modSp add mod">
        <pc:chgData name="이 지후" userId="fb446433a7ea8b71" providerId="LiveId" clId="{F8681921-45D5-4267-B59A-BE3AA400769C}" dt="2022-06-02T03:19:26.331" v="1598"/>
        <pc:sldMkLst>
          <pc:docMk/>
          <pc:sldMk cId="2328165435" sldId="274"/>
        </pc:sldMkLst>
        <pc:spChg chg="mod">
          <ac:chgData name="이 지후" userId="fb446433a7ea8b71" providerId="LiveId" clId="{F8681921-45D5-4267-B59A-BE3AA400769C}" dt="2022-06-02T03:02:01.638" v="386" actId="20577"/>
          <ac:spMkLst>
            <pc:docMk/>
            <pc:sldMk cId="2328165435" sldId="274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26.331" v="1598"/>
          <ac:graphicFrameMkLst>
            <pc:docMk/>
            <pc:sldMk cId="2328165435" sldId="274"/>
            <ac:graphicFrameMk id="4" creationId="{4FCC180C-1AA7-929E-9038-34831B7D057E}"/>
          </ac:graphicFrameMkLst>
        </pc:graphicFrameChg>
      </pc:sldChg>
      <pc:sldChg chg="addSp modSp add mod">
        <pc:chgData name="이 지후" userId="fb446433a7ea8b71" providerId="LiveId" clId="{F8681921-45D5-4267-B59A-BE3AA400769C}" dt="2022-06-02T03:19:28.642" v="1599"/>
        <pc:sldMkLst>
          <pc:docMk/>
          <pc:sldMk cId="3154043053" sldId="275"/>
        </pc:sldMkLst>
        <pc:spChg chg="mod">
          <ac:chgData name="이 지후" userId="fb446433a7ea8b71" providerId="LiveId" clId="{F8681921-45D5-4267-B59A-BE3AA400769C}" dt="2022-06-02T03:02:05.310" v="396" actId="20577"/>
          <ac:spMkLst>
            <pc:docMk/>
            <pc:sldMk cId="3154043053" sldId="275"/>
            <ac:spMk id="63" creationId="{84EC5DE8-AB09-8245-BA81-FAFBB7B59E07}"/>
          </ac:spMkLst>
        </pc:spChg>
        <pc:graphicFrameChg chg="add mod modGraphic">
          <ac:chgData name="이 지후" userId="fb446433a7ea8b71" providerId="LiveId" clId="{F8681921-45D5-4267-B59A-BE3AA400769C}" dt="2022-06-02T03:19:28.642" v="1599"/>
          <ac:graphicFrameMkLst>
            <pc:docMk/>
            <pc:sldMk cId="3154043053" sldId="275"/>
            <ac:graphicFrameMk id="4" creationId="{0F9512B9-6CBB-2E54-04CB-0820B28420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09/30/2022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09/30/2022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94127"/>
              </p:ext>
            </p:extLst>
          </p:nvPr>
        </p:nvGraphicFramePr>
        <p:xfrm>
          <a:off x="216769" y="1052949"/>
          <a:ext cx="9472463" cy="5557922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7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에어부산</a:t>
                      </a:r>
                      <a:r>
                        <a:rPr lang="en-US" altLang="ko-KR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빅데이터 기반 운항 </a:t>
                      </a:r>
                      <a:r>
                        <a:rPr lang="ko-KR" altLang="en-US" sz="1200" b="1" kern="1200" spc="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훈련시스템</a:t>
                      </a:r>
                      <a:r>
                        <a:rPr lang="ko-KR" altLang="en-US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도입</a:t>
                      </a:r>
                      <a:endParaRPr lang="ko-KR" alt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7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/4</a:t>
                      </a:r>
                      <a:r>
                        <a:rPr lang="ko-KR" altLang="en-US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이송아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7011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시뮬레이터 탑승 중에 조종사가 수행 하는 비행 절차 실시간 모니터링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9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항공기 조종은 많은 승객과 승무원들의 안전을 책임지는 중요한 문제이다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이러한 상황에서 에어부산은 빅데이터를 활용하여 면세품 판매를 하는 등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차 산업혁명을 선도하고 있었다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판매 목적의 빅데이터 이용 뿐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만아니라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2022.3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에어부산은 빅데이터 기반 운항 훈련 시스템을 도입 하였다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0"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준비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: CAE Rise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™를 탑재한 시스템 비행기 조종</a:t>
                      </a:r>
                    </a:p>
                    <a:p>
                      <a:pPr lvl="0"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과정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착륙 절차 시 브레이크 밟는 타이밍 등과 같은 세세한 부분까지 데이터화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조종사의 수행하는 비행 절차 실시간 모니터링</a:t>
                      </a:r>
                    </a:p>
                    <a:p>
                      <a:pPr lvl="0"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절차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해당 모니터링 데이터 기반 피드백 실시</a:t>
                      </a:r>
                    </a:p>
                    <a:p>
                      <a:pPr fontAlgn="base" latinLnBrk="1"/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6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조종사가 수행하는 비행 절차를 실시간으로 모니터링 할 수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이에 따른 피드백이 가능하며 운항 안정성 및 실력이 향상 될 것이다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-CAE Rise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시스템을 통해 운행 성과를 객관적으로 평가할 수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3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교육 평가의 주관성 감소 및 조종사들의 학습 능력 향상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축적된 데이터는 해당 시스템을 사용하는 타 항공사들의 평균과 비교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분석이 가능해 훈련 품질이 개선될 수 있을 것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안전 운항의 기본 능력이 더욱 향상될 것</a:t>
                      </a:r>
                    </a:p>
                    <a:p>
                      <a:pPr lvl="0"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교육 도중 교관의 실시간 피드백이 어려운 경우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교육 이후에 데이터 기반 피드백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6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fontAlgn="base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빅데이터의 활용이 운항 훈련시스템에도 도입 되는 것을 알게 되었다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빅데이터의 활용이 어디까지 가능할지 궁금하게 됐다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우리 일상 속에 스며들었지만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파악하지 못한 빅데이터의 활용도 궁금해졌다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코로나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19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상황이 좋은 추세로 흘러가고 있는 상황에서 항공기 이용도 더욱 증가할 것이다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이용이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증가하는만큼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항공사에서도 더욱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신경써야한다고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생각한다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해당 시스템의 활용으로 이에 따른 결과로 안정성 및 실력이 향상되고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승객들은 안전한 여행을 할 수 있을 것이다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. 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299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Pretendard Medium</vt:lpstr>
      <vt:lpstr>Pretendard SemiBold</vt:lpstr>
      <vt:lpstr>나눔바른고딕</vt:lpstr>
      <vt:lpstr>나눔바른고딕OTF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user</cp:lastModifiedBy>
  <cp:revision>134</cp:revision>
  <dcterms:created xsi:type="dcterms:W3CDTF">2022-03-21T07:12:26Z</dcterms:created>
  <dcterms:modified xsi:type="dcterms:W3CDTF">2022-09-30T01:12:08Z</dcterms:modified>
</cp:coreProperties>
</file>