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4B16D-005F-E462-520E-C69913C0E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F06B41-7678-C2F2-69A3-F0BF90D69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E98F9-E88C-C75D-E39C-B5E56AFE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6C6A-8FD3-4974-87CC-ECC37CB7D523}" type="datetimeFigureOut">
              <a:rPr lang="ko-KR" altLang="en-US" smtClean="0"/>
              <a:t>2022. 10. 16.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28C15-08D7-1A4D-3DF4-2E2E0518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06FA5-D065-BCDE-4648-95921D77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DB78-8CD3-4468-9941-27BF48ABD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98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15296-73C5-69D3-3DFD-C0FD81FD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F81FA-0AD5-61EC-0D85-4825DA721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0E5B6-4B33-E387-A24D-38512E02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6C6A-8FD3-4974-87CC-ECC37CB7D523}" type="datetimeFigureOut">
              <a:rPr lang="ko-KR" altLang="en-US" smtClean="0"/>
              <a:t>2022. 10. 16.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776F8-0AA9-84E8-05F5-D69DDA72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337FF-39F0-A1AC-0182-57E043F5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DB78-8CD3-4468-9941-27BF48ABD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16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2206D0-137E-4812-CA0C-ECD229A91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6D9754-726E-099F-A59A-00A5CFF81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659C8-5C08-F300-AFFA-1215F693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6C6A-8FD3-4974-87CC-ECC37CB7D523}" type="datetimeFigureOut">
              <a:rPr lang="ko-KR" altLang="en-US" smtClean="0"/>
              <a:t>2022. 10. 16.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AC5D0-A30C-99D5-0CE2-FBDF792F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A38DCD-2F21-6236-6407-202F003C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DB78-8CD3-4468-9941-27BF48ABD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65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76CC2CF-D8B2-4729-9E28-DF0D845F6404}"/>
              </a:ext>
            </a:extLst>
          </p:cNvPr>
          <p:cNvSpPr/>
          <p:nvPr userDrawn="1"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162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3990A051-84B5-4849-B695-57872BEEF727}"/>
              </a:ext>
            </a:extLst>
          </p:cNvPr>
          <p:cNvSpPr txBox="1">
            <a:spLocks/>
          </p:cNvSpPr>
          <p:nvPr userDrawn="1"/>
        </p:nvSpPr>
        <p:spPr>
          <a:xfrm>
            <a:off x="4407877" y="6548282"/>
            <a:ext cx="3376246" cy="2407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73BFA2-45FF-424F-ADFE-DF3B9EC9232B}" type="slidenum">
              <a:rPr lang="ko-KR" altLang="en-US" sz="1000" b="1" spc="-20" baseline="0" smtClean="0">
                <a:solidFill>
                  <a:schemeClr val="bg1">
                    <a:lumMod val="50000"/>
                  </a:schemeClr>
                </a:solidFill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000" b="0" spc="-20" baseline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844707-8EFB-5D12-45D5-B287D53DB9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792" y="6548282"/>
            <a:ext cx="1320884" cy="2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40DCD-EAAE-AF4D-48B1-D9E26D5C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AE06C-8BEF-E5D0-CD3B-06A937BB9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2DC1B-DD24-96B4-799C-116FDCDC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6C6A-8FD3-4974-87CC-ECC37CB7D523}" type="datetimeFigureOut">
              <a:rPr lang="ko-KR" altLang="en-US" smtClean="0"/>
              <a:t>2022. 10. 16.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204FAB-4C33-A3E5-FE40-6F849A1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EAF3B-8220-7DE0-89F3-966315E0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DB78-8CD3-4468-9941-27BF48ABD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0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D1EBB-0205-77D8-C41E-80A32A54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CE55BB-E15F-C11E-DDD6-433F22994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9B31D-0CA6-335B-D89B-E52F4FF3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6C6A-8FD3-4974-87CC-ECC37CB7D523}" type="datetimeFigureOut">
              <a:rPr lang="ko-KR" altLang="en-US" smtClean="0"/>
              <a:t>2022. 10. 16.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53924-6105-6D11-DE9A-003DEFD3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393E1-57BC-4585-66D5-A2379A4A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DB78-8CD3-4468-9941-27BF48ABD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74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FFF35-05B2-02DC-AFD4-FDE3EE10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3EDEA-0F97-174D-2AA8-FE6320CC1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AC897D-5DCF-06E7-590B-7D569925B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E2964-2DE7-D0D6-194B-EBC941DB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6C6A-8FD3-4974-87CC-ECC37CB7D523}" type="datetimeFigureOut">
              <a:rPr lang="ko-KR" altLang="en-US" smtClean="0"/>
              <a:t>2022. 10. 16.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BF4EE-A547-CCEC-9BC2-3153F11A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5D611A-7FBD-2B6C-1F75-C619F123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DB78-8CD3-4468-9941-27BF48ABD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5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ADEF5-AADE-6CC0-F3C4-27AB1C84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C770B3-9485-35BA-B1C4-40D745FBF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DCBAFD-38E1-7DF8-3AD4-EBAD20EA5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F5D14A-6C13-A91A-B12C-04DDC04C9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0FCF1E-FC89-D30F-A89B-058779FDB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B95BF9-871E-8468-90BE-1BBBFCE9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6C6A-8FD3-4974-87CC-ECC37CB7D523}" type="datetimeFigureOut">
              <a:rPr lang="ko-KR" altLang="en-US" smtClean="0"/>
              <a:t>2022. 10. 16.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C23D01-175B-8ED1-AE29-D02416C8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17D548-9AF3-99BB-0D5F-568C0D18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DB78-8CD3-4468-9941-27BF48ABD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65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B6853-B409-9360-352A-E305D16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9B9CD4-0EE7-8AC0-AF2C-2510E4DB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6C6A-8FD3-4974-87CC-ECC37CB7D523}" type="datetimeFigureOut">
              <a:rPr lang="ko-KR" altLang="en-US" smtClean="0"/>
              <a:t>2022. 10. 16.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769269-104A-83B2-2005-F99E3E5C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0EBDF7-ECA8-F9C6-56E8-49B56C0E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DB78-8CD3-4468-9941-27BF48ABD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3A9-FE5F-DEFB-D09E-D1363F34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6C6A-8FD3-4974-87CC-ECC37CB7D523}" type="datetimeFigureOut">
              <a:rPr lang="ko-KR" altLang="en-US" smtClean="0"/>
              <a:t>2022. 10. 16.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E21187-AE9A-4C80-0608-A04CC14E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F079DF-A35F-FE57-1282-34ABDC1F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DB78-8CD3-4468-9941-27BF48ABD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62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85212-C051-4E77-B310-895DE84A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16D912-0AEF-9AB9-2594-C1DA1F982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A801A4-6D25-CBA1-2380-A08F85CAA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8EC511-28A4-4138-5524-BBCEC4D6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6C6A-8FD3-4974-87CC-ECC37CB7D523}" type="datetimeFigureOut">
              <a:rPr lang="ko-KR" altLang="en-US" smtClean="0"/>
              <a:t>2022. 10. 16.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D57C04-A7B6-13C8-90CA-3D44FD7A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474336-8107-3AEE-C089-7A40DF75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DB78-8CD3-4468-9941-27BF48ABD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52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7DB41-7239-AE9C-95FF-BDE77C7F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FC1D9F-D695-7BFC-2CA3-DF3767B07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C97C5A-D71A-49D1-6CE9-8F73DB013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F7010F-3611-EF76-580D-8FC92885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6C6A-8FD3-4974-87CC-ECC37CB7D523}" type="datetimeFigureOut">
              <a:rPr lang="ko-KR" altLang="en-US" smtClean="0"/>
              <a:t>2022. 10. 16.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CF3CD0-ACD3-56A7-A92F-4499D245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6D7A1-9AD8-E602-E085-B3E5F01E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DB78-8CD3-4468-9941-27BF48ABD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71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5CF18E-C5C7-C99A-CE7A-2DD5E777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865AD-ABFB-9633-ABD0-88E4359BC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264AA-626B-0898-1BBF-E3D57E95F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A6C6A-8FD3-4974-87CC-ECC37CB7D523}" type="datetimeFigureOut">
              <a:rPr lang="ko-KR" altLang="en-US" smtClean="0"/>
              <a:t>2022. 10. 16.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272AA-5B8F-A71F-9EF6-F02647683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E5DDE-55A9-9BAB-773F-B838213B4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FDB78-8CD3-4468-9941-27BF48ABD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7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84EC5DE8-AB09-8245-BA81-FAFBB7B59E07}"/>
              </a:ext>
            </a:extLst>
          </p:cNvPr>
          <p:cNvSpPr txBox="1"/>
          <p:nvPr/>
        </p:nvSpPr>
        <p:spPr>
          <a:xfrm>
            <a:off x="1258891" y="217481"/>
            <a:ext cx="3291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■  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조별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) 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프로젝트 계획서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D79AAF-45BF-61B0-64BD-2AC6E415B367}"/>
              </a:ext>
            </a:extLst>
          </p:cNvPr>
          <p:cNvSpPr txBox="1"/>
          <p:nvPr/>
        </p:nvSpPr>
        <p:spPr>
          <a:xfrm>
            <a:off x="7413565" y="287257"/>
            <a:ext cx="3547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템플릿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8A61D86-E032-9536-0E55-1ADDD5A8A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203198"/>
              </p:ext>
            </p:extLst>
          </p:nvPr>
        </p:nvGraphicFramePr>
        <p:xfrm>
          <a:off x="936461" y="758380"/>
          <a:ext cx="9660334" cy="5812363"/>
        </p:xfrm>
        <a:graphic>
          <a:graphicData uri="http://schemas.openxmlformats.org/drawingml/2006/table">
            <a:tbl>
              <a:tblPr/>
              <a:tblGrid>
                <a:gridCol w="1693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6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85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프로젝트 명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주제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상권 정보와 인구 통계 분석을 통한 업종의 새 입지 선정 계획 수립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5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멘토링 팀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조 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Expert 3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팀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/4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조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모현정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민하린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박서형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유병주</a:t>
                      </a:r>
                      <a:r>
                        <a:rPr lang="en-US" altLang="ko-KR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이송아</a:t>
                      </a:r>
                      <a:endParaRPr lang="en-US" sz="12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프로젝트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목적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000" kern="0" dirty="0">
                          <a:solidFill>
                            <a:prstClr val="black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kern="0" dirty="0">
                          <a:solidFill>
                            <a:prstClr val="black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서술형으로 구체적 작성</a:t>
                      </a:r>
                      <a:r>
                        <a:rPr lang="en-US" altLang="ko-KR" sz="1000" kern="0" dirty="0">
                          <a:solidFill>
                            <a:prstClr val="black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1000" kern="0" dirty="0">
                        <a:solidFill>
                          <a:prstClr val="black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l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예상 결과물 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:</a:t>
                      </a: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각 </a:t>
                      </a:r>
                      <a:r>
                        <a:rPr lang="ko-KR" altLang="en-US" sz="1000" b="0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상권별</a:t>
                      </a: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업종 점유 비율과 인구분포 간의 관계 파악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</a:t>
                      </a: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인구 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n</a:t>
                      </a: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명당 업종의 상가 개수</a:t>
                      </a:r>
                      <a:endParaRPr lang="en-US" altLang="ko-KR" sz="10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0" indent="0" algn="l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형태</a:t>
                      </a: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:</a:t>
                      </a: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성별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</a:t>
                      </a: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연령대별 인구 수 분포와 업종별 상권 점유비율의 상관관계 시각화</a:t>
                      </a:r>
                      <a:endParaRPr lang="en-US" altLang="ko-KR" sz="10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0" indent="0" algn="l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sz="10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0" indent="0" algn="l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기대하는 가치와 효과</a:t>
                      </a:r>
                      <a:endParaRPr lang="en-US" altLang="ko-KR" sz="10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0" indent="0" algn="l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지역 상권을 구성하고 있는 업종비율을 분석하여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</a:t>
                      </a: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각 계층에게 필요한 정보를 제공할 것이다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소비자 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:</a:t>
                      </a: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소비 유형에 맞는 상점 현황을 살펴 볼 수 있게 한다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algn="l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예비 창업자 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:</a:t>
                      </a: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상권분석을 통해 새 창업 아이템 선정에 기여할 수 있다</a:t>
                      </a:r>
                      <a:r>
                        <a:rPr lang="en-US" altLang="ko-KR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.</a:t>
                      </a:r>
                      <a:r>
                        <a:rPr lang="ko-KR" altLang="en-US" sz="10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</a:t>
                      </a:r>
                      <a:endParaRPr lang="en-US" sz="10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35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 계획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8000" indent="-10800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000" b="1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현재 확보된 데이터  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[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공공데이터 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]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소상공인 시장진흥공단 상가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상권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정보</a:t>
                      </a:r>
                      <a:endParaRPr lang="en-US" altLang="ko-KR" sz="10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71450" indent="-17145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[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범주형 데이터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]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업종 대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중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소분류 코드와 분류명 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/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지역분류코드와 </a:t>
                      </a:r>
                      <a:r>
                        <a:rPr lang="ko-KR" altLang="en-US" sz="1000" kern="1200" spc="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지역명</a:t>
                      </a:r>
                      <a:endParaRPr lang="en-US" altLang="ko-KR" sz="10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71450" indent="-17145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[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수치형 데이터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]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위치정보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위도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경도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</a:t>
                      </a:r>
                    </a:p>
                    <a:p>
                      <a:pPr marL="108000" indent="-108000" algn="l" defTabSz="913970" rtl="0" eaLnBrk="1" latinLnBrk="1" hangingPunct="1">
                        <a:lnSpc>
                          <a:spcPct val="120000"/>
                        </a:lnSpc>
                      </a:pPr>
                      <a:endParaRPr lang="en-US" altLang="ko-KR" sz="10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08000" indent="-10800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000" b="1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현재 확보된 추가 데이터 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[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공공데이터 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]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행정안전부 인구통계자료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_2022_06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기준</a:t>
                      </a:r>
                      <a:endParaRPr lang="en-US" altLang="ko-KR" sz="10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71450" indent="-17145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[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수치형 데이터</a:t>
                      </a:r>
                      <a:r>
                        <a:rPr lang="en-US" altLang="ko-KR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]</a:t>
                      </a: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전국 </a:t>
                      </a:r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시・군・구별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연령대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성별 인구수 데이터 </a:t>
                      </a:r>
                      <a:endParaRPr lang="en-US" altLang="ko-KR" sz="10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08000" indent="-108000" algn="l" defTabSz="913970" rtl="0" eaLnBrk="1" latinLnBrk="1" hangingPunct="1">
                        <a:lnSpc>
                          <a:spcPct val="120000"/>
                        </a:lnSpc>
                      </a:pPr>
                      <a:endParaRPr lang="en-US" altLang="ko-KR" sz="10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08000" indent="-108000"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000" b="1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추가로 필요한 데이터</a:t>
                      </a:r>
                      <a:endParaRPr lang="en-US" altLang="ko-KR" sz="1000" b="1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71450" indent="-17145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상점의 인허가 데이터 및 휴 폐업이력</a:t>
                      </a:r>
                      <a:endParaRPr lang="en-US" altLang="ko-KR" sz="10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71450" indent="-17145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상권의 업종별 매출현황</a:t>
                      </a:r>
                      <a:endParaRPr lang="en-US" altLang="ko-KR" sz="10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8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적용방안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38100" lvl="0" indent="-17145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네이버 지도와 같은 서비스에 업종 점유 비율과 상점현황을 제공한다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</a:t>
                      </a:r>
                    </a:p>
                    <a:p>
                      <a:pPr marL="171450" marR="38100" lvl="0" indent="-17145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상권이 위치한 지역의 인구 통계 자료를 기반으로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주 고객층 및 소비성향 특성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(ex.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수요가 높은 업종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을 파악한다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71450" marR="38100" lvl="0" indent="-17145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상권에서 차지하는 비율이 낮은 업종에 대해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휴폐업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이력 데이터를 확인하여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수요와 공급 현황을 파악한다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71450" marR="38100" lvl="0" indent="-17145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공급부족 또는 인구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n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명당 업종 수가 낮아 매장 혼잡도가 높게 나타나는 지역을 새로운 입지로 선정할 수 있다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110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요청사항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38100" lvl="0" indent="-17145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실제 기업에서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가맹점 허가를 낼 때 참고하는 통계적 자료에는 어떠한 것이 있을까요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?</a:t>
                      </a:r>
                    </a:p>
                    <a:p>
                      <a:pPr marL="171450" marR="38100" lvl="0" indent="-17145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인구통계자료를 사용할 때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주거인구 대신에 사용할 수 있으며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유동인구의 특성을 반영하고 있는 데이터에는 어떤 것이 있을까요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?</a:t>
                      </a:r>
                    </a:p>
                    <a:p>
                      <a:pPr marL="171450" marR="38100" lvl="0" indent="-17145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인구 통계분석을 활용할 시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입지 선정 계획 지역의 지역적 특성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입지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장소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등의 외부 요인을 고려해야 할지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아니면 엄격하게 통제해야 할까요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?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97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344</Words>
  <Application>Microsoft Macintosh PowerPoint</Application>
  <PresentationFormat>와이드스크린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나눔바른고딕</vt:lpstr>
      <vt:lpstr>나눔바른고딕OTF</vt:lpstr>
      <vt:lpstr>맑은 고딕</vt:lpstr>
      <vt:lpstr>Pretendard Medium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 박</dc:creator>
  <cp:lastModifiedBy>유병주</cp:lastModifiedBy>
  <cp:revision>8</cp:revision>
  <dcterms:created xsi:type="dcterms:W3CDTF">2022-10-08T12:49:12Z</dcterms:created>
  <dcterms:modified xsi:type="dcterms:W3CDTF">2022-10-16T16:33:35Z</dcterms:modified>
</cp:coreProperties>
</file>