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4"/>
  </p:notesMasterIdLst>
  <p:sldIdLst>
    <p:sldId id="274" r:id="rId2"/>
    <p:sldId id="275" r:id="rId3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315"/>
    <a:srgbClr val="EBECF2"/>
    <a:srgbClr val="D3D3D4"/>
    <a:srgbClr val="F5F6FC"/>
    <a:srgbClr val="FFBD00"/>
    <a:srgbClr val="D7DCFA"/>
    <a:srgbClr val="162CA6"/>
    <a:srgbClr val="FFFFFF"/>
    <a:srgbClr val="4665F0"/>
    <a:srgbClr val="476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108B1-E747-409C-9427-0DC56B6DC6E7}" v="9" dt="2022-09-13T07:09:15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53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후" userId="fb446433a7ea8b71" providerId="LiveId" clId="{EE4108B1-E747-409C-9427-0DC56B6DC6E7}"/>
    <pc:docChg chg="delSld modSld">
      <pc:chgData name="이 지후" userId="fb446433a7ea8b71" providerId="LiveId" clId="{EE4108B1-E747-409C-9427-0DC56B6DC6E7}" dt="2022-09-13T07:09:15.955" v="85" actId="6549"/>
      <pc:docMkLst>
        <pc:docMk/>
      </pc:docMkLst>
      <pc:sldChg chg="del">
        <pc:chgData name="이 지후" userId="fb446433a7ea8b71" providerId="LiveId" clId="{EE4108B1-E747-409C-9427-0DC56B6DC6E7}" dt="2022-09-13T07:08:18.414" v="0" actId="47"/>
        <pc:sldMkLst>
          <pc:docMk/>
          <pc:sldMk cId="1999248081" sldId="272"/>
        </pc:sldMkLst>
      </pc:sldChg>
      <pc:sldChg chg="modSp mod">
        <pc:chgData name="이 지후" userId="fb446433a7ea8b71" providerId="LiveId" clId="{EE4108B1-E747-409C-9427-0DC56B6DC6E7}" dt="2022-09-13T07:08:54.941" v="22" actId="20577"/>
        <pc:sldMkLst>
          <pc:docMk/>
          <pc:sldMk cId="2087971037" sldId="273"/>
        </pc:sldMkLst>
        <pc:graphicFrameChg chg="mod modGraphic">
          <ac:chgData name="이 지후" userId="fb446433a7ea8b71" providerId="LiveId" clId="{EE4108B1-E747-409C-9427-0DC56B6DC6E7}" dt="2022-09-13T07:08:54.941" v="22" actId="20577"/>
          <ac:graphicFrameMkLst>
            <pc:docMk/>
            <pc:sldMk cId="2087971037" sldId="273"/>
            <ac:graphicFrameMk id="4" creationId="{68A61D86-E032-9536-0E55-1ADDD5A8A067}"/>
          </ac:graphicFrameMkLst>
        </pc:graphicFrameChg>
      </pc:sldChg>
      <pc:sldChg chg="modSp mod">
        <pc:chgData name="이 지후" userId="fb446433a7ea8b71" providerId="LiveId" clId="{EE4108B1-E747-409C-9427-0DC56B6DC6E7}" dt="2022-09-13T07:09:15.955" v="85" actId="6549"/>
        <pc:sldMkLst>
          <pc:docMk/>
          <pc:sldMk cId="2328165435" sldId="274"/>
        </pc:sldMkLst>
        <pc:graphicFrameChg chg="mod modGraphic">
          <ac:chgData name="이 지후" userId="fb446433a7ea8b71" providerId="LiveId" clId="{EE4108B1-E747-409C-9427-0DC56B6DC6E7}" dt="2022-09-13T07:09:15.955" v="85" actId="6549"/>
          <ac:graphicFrameMkLst>
            <pc:docMk/>
            <pc:sldMk cId="2328165435" sldId="274"/>
            <ac:graphicFrameMk id="4" creationId="{4FCC180C-1AA7-929E-9038-34831B7D057E}"/>
          </ac:graphicFrameMkLst>
        </pc:graphicFrameChg>
      </pc:sldChg>
    </pc:docChg>
  </pc:docChgLst>
  <pc:docChgLst>
    <pc:chgData name="이 지후" userId="fb446433a7ea8b71" providerId="LiveId" clId="{F8681921-45D5-4267-B59A-BE3AA400769C}"/>
    <pc:docChg chg="undo redo custSel addSld modSld">
      <pc:chgData name="이 지후" userId="fb446433a7ea8b71" providerId="LiveId" clId="{F8681921-45D5-4267-B59A-BE3AA400769C}" dt="2022-06-02T03:20:45.814" v="1627" actId="207"/>
      <pc:docMkLst>
        <pc:docMk/>
      </pc:docMkLst>
      <pc:sldChg chg="addSp delSp modSp mod">
        <pc:chgData name="이 지후" userId="fb446433a7ea8b71" providerId="LiveId" clId="{F8681921-45D5-4267-B59A-BE3AA400769C}" dt="2022-06-02T03:19:51.114" v="1606"/>
        <pc:sldMkLst>
          <pc:docMk/>
          <pc:sldMk cId="735651484" sldId="271"/>
        </pc:sldMkLst>
        <pc:spChg chg="add mod">
          <ac:chgData name="이 지후" userId="fb446433a7ea8b71" providerId="LiveId" clId="{F8681921-45D5-4267-B59A-BE3AA400769C}" dt="2022-06-02T02:56:56.036" v="119" actId="1038"/>
          <ac:spMkLst>
            <pc:docMk/>
            <pc:sldMk cId="735651484" sldId="271"/>
            <ac:spMk id="2" creationId="{C6D79AAF-45BF-61B0-64BD-2AC6E415B367}"/>
          </ac:spMkLst>
        </pc:spChg>
        <pc:spChg chg="del">
          <ac:chgData name="이 지후" userId="fb446433a7ea8b71" providerId="LiveId" clId="{F8681921-45D5-4267-B59A-BE3AA400769C}" dt="2022-06-02T02:57:05.175" v="120" actId="478"/>
          <ac:spMkLst>
            <pc:docMk/>
            <pc:sldMk cId="735651484" sldId="271"/>
            <ac:spMk id="17" creationId="{4E8E457F-7F45-6CBC-599C-C3264FF1E54B}"/>
          </ac:spMkLst>
        </pc:spChg>
        <pc:spChg chg="del">
          <ac:chgData name="이 지후" userId="fb446433a7ea8b71" providerId="LiveId" clId="{F8681921-45D5-4267-B59A-BE3AA400769C}" dt="2022-06-02T02:57:05.175" v="120" actId="478"/>
          <ac:spMkLst>
            <pc:docMk/>
            <pc:sldMk cId="735651484" sldId="271"/>
            <ac:spMk id="33" creationId="{3C3DA301-4863-ED30-12AE-C8A62CA3057C}"/>
          </ac:spMkLst>
        </pc:spChg>
        <pc:spChg chg="mod">
          <ac:chgData name="이 지후" userId="fb446433a7ea8b71" providerId="LiveId" clId="{F8681921-45D5-4267-B59A-BE3AA400769C}" dt="2022-06-02T03:01:55.577" v="366"/>
          <ac:spMkLst>
            <pc:docMk/>
            <pc:sldMk cId="735651484" sldId="271"/>
            <ac:spMk id="63" creationId="{84EC5DE8-AB09-8245-BA81-FAFBB7B59E07}"/>
          </ac:spMkLst>
        </pc:spChg>
        <pc:graphicFrameChg chg="add mod modGraphic">
          <ac:chgData name="이 지후" userId="fb446433a7ea8b71" providerId="LiveId" clId="{F8681921-45D5-4267-B59A-BE3AA400769C}" dt="2022-06-02T03:19:51.114" v="1606"/>
          <ac:graphicFrameMkLst>
            <pc:docMk/>
            <pc:sldMk cId="735651484" sldId="271"/>
            <ac:graphicFrameMk id="12" creationId="{75EB4B4E-079F-B7C8-1B2E-BC16CF24F68A}"/>
          </ac:graphicFrameMkLst>
        </pc:graphicFrameChg>
        <pc:graphicFrameChg chg="del">
          <ac:chgData name="이 지후" userId="fb446433a7ea8b71" providerId="LiveId" clId="{F8681921-45D5-4267-B59A-BE3AA400769C}" dt="2022-06-02T02:57:05.175" v="120" actId="478"/>
          <ac:graphicFrameMkLst>
            <pc:docMk/>
            <pc:sldMk cId="735651484" sldId="271"/>
            <ac:graphicFrameMk id="18" creationId="{5490DCD5-84CE-0E44-118A-8713673281FB}"/>
          </ac:graphicFrameMkLst>
        </pc:graphicFrameChg>
        <pc:graphicFrameChg chg="del">
          <ac:chgData name="이 지후" userId="fb446433a7ea8b71" providerId="LiveId" clId="{F8681921-45D5-4267-B59A-BE3AA400769C}" dt="2022-06-02T02:57:05.175" v="120" actId="478"/>
          <ac:graphicFrameMkLst>
            <pc:docMk/>
            <pc:sldMk cId="735651484" sldId="271"/>
            <ac:graphicFrameMk id="37" creationId="{C788366D-73C4-B3D1-A672-C294A8417DE2}"/>
          </ac:graphicFrameMkLst>
        </pc:graphicFrameChg>
        <pc:picChg chg="del">
          <ac:chgData name="이 지후" userId="fb446433a7ea8b71" providerId="LiveId" clId="{F8681921-45D5-4267-B59A-BE3AA400769C}" dt="2022-06-02T02:57:05.175" v="120" actId="478"/>
          <ac:picMkLst>
            <pc:docMk/>
            <pc:sldMk cId="735651484" sldId="271"/>
            <ac:picMk id="11" creationId="{E6FAE49F-8AB5-77C5-ADBC-1DF2B93D0015}"/>
          </ac:picMkLst>
        </pc:picChg>
        <pc:picChg chg="del">
          <ac:chgData name="이 지후" userId="fb446433a7ea8b71" providerId="LiveId" clId="{F8681921-45D5-4267-B59A-BE3AA400769C}" dt="2022-06-02T02:57:05.175" v="120" actId="478"/>
          <ac:picMkLst>
            <pc:docMk/>
            <pc:sldMk cId="735651484" sldId="271"/>
            <ac:picMk id="13" creationId="{3E37CCB0-FDF0-2F1F-AC2F-FF8BD8B96BC7}"/>
          </ac:picMkLst>
        </pc:picChg>
        <pc:cxnChg chg="del">
          <ac:chgData name="이 지후" userId="fb446433a7ea8b71" providerId="LiveId" clId="{F8681921-45D5-4267-B59A-BE3AA400769C}" dt="2022-06-02T02:57:05.175" v="120" actId="478"/>
          <ac:cxnSpMkLst>
            <pc:docMk/>
            <pc:sldMk cId="735651484" sldId="271"/>
            <ac:cxnSpMk id="16" creationId="{FFD57A58-DD5A-3D1D-827A-15CE861E343E}"/>
          </ac:cxnSpMkLst>
        </pc:cxnChg>
      </pc:sldChg>
      <pc:sldChg chg="addSp delSp modSp new mod">
        <pc:chgData name="이 지후" userId="fb446433a7ea8b71" providerId="LiveId" clId="{F8681921-45D5-4267-B59A-BE3AA400769C}" dt="2022-06-02T03:20:45.814" v="1627" actId="207"/>
        <pc:sldMkLst>
          <pc:docMk/>
          <pc:sldMk cId="1999248081" sldId="272"/>
        </pc:sldMkLst>
        <pc:spChg chg="add mod">
          <ac:chgData name="이 지후" userId="fb446433a7ea8b71" providerId="LiveId" clId="{F8681921-45D5-4267-B59A-BE3AA400769C}" dt="2022-06-02T02:58:58.710" v="205" actId="20577"/>
          <ac:spMkLst>
            <pc:docMk/>
            <pc:sldMk cId="1999248081" sldId="272"/>
            <ac:spMk id="2" creationId="{F5DB991A-CC11-C5C4-C91B-E9FD8CD38D64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4" creationId="{5EEBAEB5-AEA4-5E86-8057-2A0A0558A669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5" creationId="{1DF84B1E-4342-095A-97F6-F10BD84D662E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6" creationId="{B86A1B4C-0C7D-6D9B-38DC-0356AC55C5AE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7" creationId="{E04011EB-1238-AF18-269F-1008B839354E}"/>
          </ac:spMkLst>
        </pc:spChg>
        <pc:spChg chg="mod topLvl">
          <ac:chgData name="이 지후" userId="fb446433a7ea8b71" providerId="LiveId" clId="{F8681921-45D5-4267-B59A-BE3AA400769C}" dt="2022-06-02T03:20:39.555" v="1626" actId="207"/>
          <ac:spMkLst>
            <pc:docMk/>
            <pc:sldMk cId="1999248081" sldId="272"/>
            <ac:spMk id="8" creationId="{30F24C5E-E8D3-EB8F-A6DC-100FF2558806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9" creationId="{B5FF5F13-D1F1-97F2-A122-4161BB5FB258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0" creationId="{0F75E22D-BE6E-1888-99D5-F100CE5784F5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1" creationId="{A2F31DED-6A98-13E8-520F-229F782DCB13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2" creationId="{F81FF004-C32E-BAA0-E269-1D537D1C1F5E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3" creationId="{A41A81CF-D3CF-8A7B-AE11-27E783372667}"/>
          </ac:spMkLst>
        </pc:spChg>
        <pc:spChg chg="mod topLvl">
          <ac:chgData name="이 지후" userId="fb446433a7ea8b71" providerId="LiveId" clId="{F8681921-45D5-4267-B59A-BE3AA400769C}" dt="2022-06-02T03:20:39.555" v="1626" actId="207"/>
          <ac:spMkLst>
            <pc:docMk/>
            <pc:sldMk cId="1999248081" sldId="272"/>
            <ac:spMk id="14" creationId="{F90B53F5-FB78-42F2-4B65-1DE566ED36F9}"/>
          </ac:spMkLst>
        </pc:spChg>
        <pc:spChg chg="mod topLvl">
          <ac:chgData name="이 지후" userId="fb446433a7ea8b71" providerId="LiveId" clId="{F8681921-45D5-4267-B59A-BE3AA400769C}" dt="2022-06-02T03:20:39.555" v="1626" actId="207"/>
          <ac:spMkLst>
            <pc:docMk/>
            <pc:sldMk cId="1999248081" sldId="272"/>
            <ac:spMk id="15" creationId="{A64554A8-364A-81AA-179D-566DD8132D7B}"/>
          </ac:spMkLst>
        </pc:spChg>
        <pc:spChg chg="mod topLvl">
          <ac:chgData name="이 지후" userId="fb446433a7ea8b71" providerId="LiveId" clId="{F8681921-45D5-4267-B59A-BE3AA400769C}" dt="2022-06-02T03:20:45.814" v="1627" actId="207"/>
          <ac:spMkLst>
            <pc:docMk/>
            <pc:sldMk cId="1999248081" sldId="272"/>
            <ac:spMk id="16" creationId="{84BEDAC6-89CE-788F-1065-B8D63C4315DB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7" creationId="{47A9C71F-C922-F7FB-BDB8-1FDE98E29DDF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8" creationId="{9B890F03-1FDE-C78A-6BDE-AE5B6B62C1B3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9" creationId="{726823D3-4E67-14EF-BC6F-41F791895BA1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0" creationId="{F192111D-773A-A2A9-F9F1-3F7E3368479D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1" creationId="{B328C89D-E6E7-B60E-3A7B-AB1DC3BE28E7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2" creationId="{C1575D29-2D1C-F18A-A735-BC1FAF634EFA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3" creationId="{932411AB-BB10-E5DF-1632-0B5281562604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4" creationId="{614AA033-DCE9-A945-95DB-02AA590BF258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5" creationId="{A1DB5458-9149-73C4-8CC5-0239D554FDC1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6" creationId="{78DC90A8-7CDA-001B-DD82-3B85EEB69426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7" creationId="{D3805DE0-E6F3-3E82-F231-1EC8B361D276}"/>
          </ac:spMkLst>
        </pc:spChg>
        <pc:grpChg chg="add del mod">
          <ac:chgData name="이 지후" userId="fb446433a7ea8b71" providerId="LiveId" clId="{F8681921-45D5-4267-B59A-BE3AA400769C}" dt="2022-06-02T02:59:34.435" v="251" actId="165"/>
          <ac:grpSpMkLst>
            <pc:docMk/>
            <pc:sldMk cId="1999248081" sldId="272"/>
            <ac:grpSpMk id="3" creationId="{684B95C9-A695-F65D-BEE8-9018C06182E7}"/>
          </ac:grpSpMkLst>
        </pc:grpChg>
      </pc:sldChg>
      <pc:sldChg chg="addSp modSp add mod">
        <pc:chgData name="이 지후" userId="fb446433a7ea8b71" providerId="LiveId" clId="{F8681921-45D5-4267-B59A-BE3AA400769C}" dt="2022-06-02T03:20:02.818" v="1607"/>
        <pc:sldMkLst>
          <pc:docMk/>
          <pc:sldMk cId="2087971037" sldId="273"/>
        </pc:sldMkLst>
        <pc:spChg chg="mod">
          <ac:chgData name="이 지후" userId="fb446433a7ea8b71" providerId="LiveId" clId="{F8681921-45D5-4267-B59A-BE3AA400769C}" dt="2022-06-02T03:01:58.189" v="376" actId="20577"/>
          <ac:spMkLst>
            <pc:docMk/>
            <pc:sldMk cId="2087971037" sldId="273"/>
            <ac:spMk id="63" creationId="{84EC5DE8-AB09-8245-BA81-FAFBB7B59E07}"/>
          </ac:spMkLst>
        </pc:spChg>
        <pc:graphicFrameChg chg="add mod modGraphic">
          <ac:chgData name="이 지후" userId="fb446433a7ea8b71" providerId="LiveId" clId="{F8681921-45D5-4267-B59A-BE3AA400769C}" dt="2022-06-02T03:20:02.818" v="1607"/>
          <ac:graphicFrameMkLst>
            <pc:docMk/>
            <pc:sldMk cId="2087971037" sldId="273"/>
            <ac:graphicFrameMk id="4" creationId="{68A61D86-E032-9536-0E55-1ADDD5A8A067}"/>
          </ac:graphicFrameMkLst>
        </pc:graphicFrameChg>
      </pc:sldChg>
      <pc:sldChg chg="addSp modSp add mod">
        <pc:chgData name="이 지후" userId="fb446433a7ea8b71" providerId="LiveId" clId="{F8681921-45D5-4267-B59A-BE3AA400769C}" dt="2022-06-02T03:19:26.331" v="1598"/>
        <pc:sldMkLst>
          <pc:docMk/>
          <pc:sldMk cId="2328165435" sldId="274"/>
        </pc:sldMkLst>
        <pc:spChg chg="mod">
          <ac:chgData name="이 지후" userId="fb446433a7ea8b71" providerId="LiveId" clId="{F8681921-45D5-4267-B59A-BE3AA400769C}" dt="2022-06-02T03:02:01.638" v="386" actId="20577"/>
          <ac:spMkLst>
            <pc:docMk/>
            <pc:sldMk cId="2328165435" sldId="274"/>
            <ac:spMk id="63" creationId="{84EC5DE8-AB09-8245-BA81-FAFBB7B59E07}"/>
          </ac:spMkLst>
        </pc:spChg>
        <pc:graphicFrameChg chg="add mod modGraphic">
          <ac:chgData name="이 지후" userId="fb446433a7ea8b71" providerId="LiveId" clId="{F8681921-45D5-4267-B59A-BE3AA400769C}" dt="2022-06-02T03:19:26.331" v="1598"/>
          <ac:graphicFrameMkLst>
            <pc:docMk/>
            <pc:sldMk cId="2328165435" sldId="274"/>
            <ac:graphicFrameMk id="4" creationId="{4FCC180C-1AA7-929E-9038-34831B7D057E}"/>
          </ac:graphicFrameMkLst>
        </pc:graphicFrameChg>
      </pc:sldChg>
      <pc:sldChg chg="addSp modSp add mod">
        <pc:chgData name="이 지후" userId="fb446433a7ea8b71" providerId="LiveId" clId="{F8681921-45D5-4267-B59A-BE3AA400769C}" dt="2022-06-02T03:19:28.642" v="1599"/>
        <pc:sldMkLst>
          <pc:docMk/>
          <pc:sldMk cId="3154043053" sldId="275"/>
        </pc:sldMkLst>
        <pc:spChg chg="mod">
          <ac:chgData name="이 지후" userId="fb446433a7ea8b71" providerId="LiveId" clId="{F8681921-45D5-4267-B59A-BE3AA400769C}" dt="2022-06-02T03:02:05.310" v="396" actId="20577"/>
          <ac:spMkLst>
            <pc:docMk/>
            <pc:sldMk cId="3154043053" sldId="275"/>
            <ac:spMk id="63" creationId="{84EC5DE8-AB09-8245-BA81-FAFBB7B59E07}"/>
          </ac:spMkLst>
        </pc:spChg>
        <pc:graphicFrameChg chg="add mod modGraphic">
          <ac:chgData name="이 지후" userId="fb446433a7ea8b71" providerId="LiveId" clId="{F8681921-45D5-4267-B59A-BE3AA400769C}" dt="2022-06-02T03:19:28.642" v="1599"/>
          <ac:graphicFrameMkLst>
            <pc:docMk/>
            <pc:sldMk cId="3154043053" sldId="275"/>
            <ac:graphicFrameMk id="4" creationId="{0F9512B9-6CBB-2E54-04CB-0820B28420A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B8F5B-5E33-3A4D-B5DD-DBB39E83336B}" type="datetimeFigureOut">
              <a:rPr kumimoji="1" lang="ko-Kore-KR" altLang="en-US" smtClean="0"/>
              <a:t>10/31/2022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6C687-EA18-284E-AC39-902A3D4509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17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6CC2CF-D8B2-4729-9E28-DF0D845F6404}"/>
              </a:ext>
            </a:extLst>
          </p:cNvPr>
          <p:cNvSpPr/>
          <p:nvPr userDrawn="1"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rgbClr val="162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990A051-84B5-4849-B695-57872BEEF727}"/>
              </a:ext>
            </a:extLst>
          </p:cNvPr>
          <p:cNvSpPr txBox="1">
            <a:spLocks/>
          </p:cNvSpPr>
          <p:nvPr userDrawn="1"/>
        </p:nvSpPr>
        <p:spPr>
          <a:xfrm>
            <a:off x="3581400" y="6548282"/>
            <a:ext cx="2743200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44707-8EFB-5D12-45D5-B287D53DB9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19" y="6548282"/>
            <a:ext cx="1073218" cy="2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24">
            <a:extLst>
              <a:ext uri="{FF2B5EF4-FFF2-40B4-BE49-F238E27FC236}">
                <a16:creationId xmlns:a16="http://schemas.microsoft.com/office/drawing/2014/main" id="{4E7C0035-880C-46F6-A227-CE682555CEA7}"/>
              </a:ext>
            </a:extLst>
          </p:cNvPr>
          <p:cNvCxnSpPr>
            <a:cxnSpLocks/>
          </p:cNvCxnSpPr>
          <p:nvPr userDrawn="1"/>
        </p:nvCxnSpPr>
        <p:spPr>
          <a:xfrm>
            <a:off x="431800" y="850900"/>
            <a:ext cx="9224075" cy="0"/>
          </a:xfrm>
          <a:prstGeom prst="line">
            <a:avLst/>
          </a:prstGeom>
          <a:ln w="6350">
            <a:solidFill>
              <a:srgbClr val="D0D0D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AFE82A-15F4-4066-86FC-ABD2B689E727}"/>
              </a:ext>
            </a:extLst>
          </p:cNvPr>
          <p:cNvGrpSpPr/>
          <p:nvPr userDrawn="1"/>
        </p:nvGrpSpPr>
        <p:grpSpPr>
          <a:xfrm>
            <a:off x="0" y="3"/>
            <a:ext cx="177800" cy="6857997"/>
            <a:chOff x="-5451" y="-3847"/>
            <a:chExt cx="177800" cy="6857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7FBEA0-BC89-4C54-835B-BB063FC7DD76}"/>
                </a:ext>
              </a:extLst>
            </p:cNvPr>
            <p:cNvSpPr/>
            <p:nvPr/>
          </p:nvSpPr>
          <p:spPr>
            <a:xfrm>
              <a:off x="-5451" y="0"/>
              <a:ext cx="176713" cy="6854150"/>
            </a:xfrm>
            <a:prstGeom prst="rect">
              <a:avLst/>
            </a:prstGeom>
            <a:solidFill>
              <a:srgbClr val="314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" name="자유형 180">
              <a:extLst>
                <a:ext uri="{FF2B5EF4-FFF2-40B4-BE49-F238E27FC236}">
                  <a16:creationId xmlns:a16="http://schemas.microsoft.com/office/drawing/2014/main" id="{5D35B14A-9E4C-46C0-AB8F-B8DC1DD2AC52}"/>
                </a:ext>
              </a:extLst>
            </p:cNvPr>
            <p:cNvSpPr/>
            <p:nvPr/>
          </p:nvSpPr>
          <p:spPr>
            <a:xfrm>
              <a:off x="-5451" y="-3847"/>
              <a:ext cx="177800" cy="829168"/>
            </a:xfrm>
            <a:custGeom>
              <a:avLst/>
              <a:gdLst>
                <a:gd name="connsiteX0" fmla="*/ 0 w 177800"/>
                <a:gd name="connsiteY0" fmla="*/ 0 h 829168"/>
                <a:gd name="connsiteX1" fmla="*/ 177800 w 177800"/>
                <a:gd name="connsiteY1" fmla="*/ 0 h 829168"/>
                <a:gd name="connsiteX2" fmla="*/ 177800 w 177800"/>
                <a:gd name="connsiteY2" fmla="*/ 829168 h 829168"/>
                <a:gd name="connsiteX3" fmla="*/ 0 w 177800"/>
                <a:gd name="connsiteY3" fmla="*/ 592229 h 82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829168">
                  <a:moveTo>
                    <a:pt x="0" y="0"/>
                  </a:moveTo>
                  <a:lnTo>
                    <a:pt x="177800" y="0"/>
                  </a:lnTo>
                  <a:lnTo>
                    <a:pt x="177800" y="829168"/>
                  </a:lnTo>
                  <a:lnTo>
                    <a:pt x="0" y="592229"/>
                  </a:lnTo>
                  <a:close/>
                </a:path>
              </a:pathLst>
            </a:custGeom>
            <a:solidFill>
              <a:srgbClr val="162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" name="자유형 181">
              <a:extLst>
                <a:ext uri="{FF2B5EF4-FFF2-40B4-BE49-F238E27FC236}">
                  <a16:creationId xmlns:a16="http://schemas.microsoft.com/office/drawing/2014/main" id="{F3358993-4E57-4465-AC21-07C7ED79EC81}"/>
                </a:ext>
              </a:extLst>
            </p:cNvPr>
            <p:cNvSpPr/>
            <p:nvPr/>
          </p:nvSpPr>
          <p:spPr>
            <a:xfrm>
              <a:off x="-5451" y="576200"/>
              <a:ext cx="177800" cy="378661"/>
            </a:xfrm>
            <a:custGeom>
              <a:avLst/>
              <a:gdLst>
                <a:gd name="connsiteX0" fmla="*/ 0 w 177800"/>
                <a:gd name="connsiteY0" fmla="*/ 0 h 378661"/>
                <a:gd name="connsiteX1" fmla="*/ 177800 w 177800"/>
                <a:gd name="connsiteY1" fmla="*/ 236940 h 378661"/>
                <a:gd name="connsiteX2" fmla="*/ 177800 w 177800"/>
                <a:gd name="connsiteY2" fmla="*/ 378661 h 378661"/>
                <a:gd name="connsiteX3" fmla="*/ 0 w 177800"/>
                <a:gd name="connsiteY3" fmla="*/ 141721 h 37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378661">
                  <a:moveTo>
                    <a:pt x="0" y="0"/>
                  </a:moveTo>
                  <a:lnTo>
                    <a:pt x="177800" y="236940"/>
                  </a:lnTo>
                  <a:lnTo>
                    <a:pt x="177800" y="378661"/>
                  </a:lnTo>
                  <a:lnTo>
                    <a:pt x="0" y="141721"/>
                  </a:lnTo>
                  <a:close/>
                </a:path>
              </a:pathLst>
            </a:custGeom>
            <a:solidFill>
              <a:srgbClr val="4767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</p:grpSp>
      <p:pic>
        <p:nvPicPr>
          <p:cNvPr id="15" name="그림 14" descr="텍스트, 시계, 클립아트이(가) 표시된 사진&#10;&#10;자동 생성된 설명">
            <a:extLst>
              <a:ext uri="{FF2B5EF4-FFF2-40B4-BE49-F238E27FC236}">
                <a16:creationId xmlns:a16="http://schemas.microsoft.com/office/drawing/2014/main" id="{52495E4D-0FDF-49ED-B433-DE0BC38E0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7275" y="316799"/>
            <a:ext cx="673200" cy="286110"/>
          </a:xfrm>
          <a:prstGeom prst="rect">
            <a:avLst/>
          </a:prstGeom>
        </p:spPr>
      </p:pic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18B8DD5C-1FE4-4BA0-9A6F-1C31899B9DA8}"/>
              </a:ext>
            </a:extLst>
          </p:cNvPr>
          <p:cNvSpPr txBox="1">
            <a:spLocks/>
          </p:cNvSpPr>
          <p:nvPr userDrawn="1"/>
        </p:nvSpPr>
        <p:spPr>
          <a:xfrm>
            <a:off x="3581400" y="6548282"/>
            <a:ext cx="2743200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E719-EA99-8640-BA06-8005D83215FC}" type="datetimeFigureOut">
              <a:rPr kumimoji="1" lang="ko-Kore-KR" altLang="en-US" smtClean="0"/>
              <a:t>10/31/2022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6F6BC-592A-D642-AC33-7E3927747E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143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15891" y="217481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retendard SemiBold" panose="02000503000000020004" pitchFamily="2" charset="-127"/>
              </a:rPr>
              <a:t>조별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retendard SemiBold" panose="02000503000000020004" pitchFamily="2" charset="-127"/>
              </a:rPr>
              <a:t>문제 정의서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7034491" y="287256"/>
            <a:ext cx="2783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 Internship Program PBL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CC180C-1AA7-929E-9038-34831B7D0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97087"/>
              </p:ext>
            </p:extLst>
          </p:nvPr>
        </p:nvGraphicFramePr>
        <p:xfrm>
          <a:off x="86316" y="798475"/>
          <a:ext cx="9731501" cy="5995399"/>
        </p:xfrm>
        <a:graphic>
          <a:graphicData uri="http://schemas.openxmlformats.org/drawingml/2006/table">
            <a:tbl>
              <a:tblPr/>
              <a:tblGrid>
                <a:gridCol w="1705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5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804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 명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주제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상권 정보 분석을 통한 업종의 새 입지 선정 계획 수립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134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목적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</a:t>
                      </a:r>
                      <a:r>
                        <a:rPr lang="ko-KR" altLang="en-US" sz="1100" b="1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 결과물</a:t>
                      </a:r>
                      <a:r>
                        <a:rPr lang="en-US" altLang="ko-KR" sz="1100" b="1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상권별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업종 점유 비율과 인구분포 간의 관계 파악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인구 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명당 업종의 상가 개수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</a:t>
                      </a:r>
                      <a:r>
                        <a:rPr lang="ko-KR" altLang="en-US" sz="1100" b="1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결과물의 사용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특정 상권을 분석 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상권이 어떤 업종의 입지 조건으로서 가장 적절한지 파악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특정 업종이 가장 유리할 것으로 예상되는 지역 내 상권의 제안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7158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수행  전략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[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사용할 데이터</a:t>
                      </a: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]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100" b="1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100" b="1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100" b="1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100" b="1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100" b="1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100" b="1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100" b="1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100" b="1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[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분석 전략</a:t>
                      </a: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]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: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상권의 인구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인구 수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소득 수준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연령대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등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), 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입지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상권의 주요 업종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접근성 등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등의 데이터를 분석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인구와 업종 분포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매출 등 데이터 사이의 관계성을 밝힘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301158"/>
                  </a:ext>
                </a:extLst>
              </a:tr>
              <a:tr h="1374284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주요  이슈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서비스 업종분류 코드의 통일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분석에 쓰일 위치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서울로 제한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    -&gt;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이 경우 제외해야 할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column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들의 결정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데이터셋 통합 시 우편코드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도로명주소의 선택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이들의 정제 및 </a:t>
                      </a:r>
                      <a:r>
                        <a:rPr lang="ko-KR" altLang="en-US" sz="1100" kern="1200" spc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전처리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 방법 논의 필요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과거 데이터를 분석에 활용해야 할지 논의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휴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폐업 데이터 대체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-&gt;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연도별 점포 수 변화 추이 등으로 파악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실제 최적입지선정 결정에 쓰이는 방법인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p-medium, set-covering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알고리즘을 조사했지만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직접 사용하기에는 어려움이 있을 것으로 판단하여 간단한 분석 알고리즘부터 시도할 예정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640610"/>
                  </a:ext>
                </a:extLst>
              </a:tr>
              <a:tr h="771889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 방안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-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분석 결과를 바탕으로 창업에 유리한 입지를 확인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-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특정 업종이 공급 부족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수요는 많은데 상점이 적은 경우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)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상태 또는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매장 혼잡도가 높은 경우 해당 입지를 제안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5B659FA-C519-A476-1516-487861BD3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67107"/>
              </p:ext>
            </p:extLst>
          </p:nvPr>
        </p:nvGraphicFramePr>
        <p:xfrm>
          <a:off x="1905523" y="2409282"/>
          <a:ext cx="7804085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3421">
                  <a:extLst>
                    <a:ext uri="{9D8B030D-6E8A-4147-A177-3AD203B41FA5}">
                      <a16:colId xmlns:a16="http://schemas.microsoft.com/office/drawing/2014/main" val="2103552364"/>
                    </a:ext>
                  </a:extLst>
                </a:gridCol>
                <a:gridCol w="4131147">
                  <a:extLst>
                    <a:ext uri="{9D8B030D-6E8A-4147-A177-3AD203B41FA5}">
                      <a16:colId xmlns:a16="http://schemas.microsoft.com/office/drawing/2014/main" val="70977087"/>
                    </a:ext>
                  </a:extLst>
                </a:gridCol>
                <a:gridCol w="1059517">
                  <a:extLst>
                    <a:ext uri="{9D8B030D-6E8A-4147-A177-3AD203B41FA5}">
                      <a16:colId xmlns:a16="http://schemas.microsoft.com/office/drawing/2014/main" val="466963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사용목적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90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소상공인 시장진흥공단 상가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상권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)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정보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 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특정 상권의 현재 업종 분포를  파악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. 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동종 업종 밀집도 등의 파악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accent2"/>
                          </a:solidFill>
                        </a:rPr>
                        <a:t>제공된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226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서울특별시 </a:t>
                      </a:r>
                      <a:r>
                        <a:rPr lang="ko-KR" altLang="en-US" sz="1100" kern="12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우리마을가게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 상권분석서비스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상권배후지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-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생활인구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상주인구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직장인구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) 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상권의 주요 이용 인구를 파악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추가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656731"/>
                  </a:ext>
                </a:extLst>
              </a:tr>
              <a:tr h="131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서울시 </a:t>
                      </a:r>
                      <a:r>
                        <a:rPr lang="ko-KR" altLang="en-US" sz="1100" kern="1200" spc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우리마을가게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 상권분석서비스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상권배후지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-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추정매출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) 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해당 업종의</a:t>
                      </a:r>
                      <a:r>
                        <a:rPr lang="ko-KR" altLang="en-US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 수익성 파악</a:t>
                      </a:r>
                      <a:r>
                        <a:rPr lang="en-US" altLang="ko-KR" sz="1100" kern="12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.</a:t>
                      </a:r>
                      <a:endParaRPr lang="en-US" altLang="ko-KR" sz="1100" kern="1200" spc="0" dirty="0">
                        <a:solidFill>
                          <a:schemeClr val="accent2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추가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86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16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15891" y="217481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retendard SemiBold" panose="02000503000000020004" pitchFamily="2" charset="-127"/>
              </a:rPr>
              <a:t>조별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retendard SemiBold" panose="02000503000000020004" pitchFamily="2" charset="-127"/>
              </a:rPr>
              <a:t>문제 정의서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7034491" y="287256"/>
            <a:ext cx="2783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 Internship Program PBL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90" y="2621208"/>
            <a:ext cx="7825220" cy="22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6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2600</TotalTime>
  <Words>318</Words>
  <Application>Microsoft Office PowerPoint</Application>
  <PresentationFormat>A4 용지(210x297mm)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Pretendard Medium</vt:lpstr>
      <vt:lpstr>나눔바른고딕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희영</dc:creator>
  <cp:lastModifiedBy>min harin</cp:lastModifiedBy>
  <cp:revision>155</cp:revision>
  <dcterms:created xsi:type="dcterms:W3CDTF">2022-03-21T07:12:26Z</dcterms:created>
  <dcterms:modified xsi:type="dcterms:W3CDTF">2022-10-30T15:38:31Z</dcterms:modified>
</cp:coreProperties>
</file>