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6A75"/>
    <a:srgbClr val="647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48C8C55-2391-4410-A934-21C11FC19C0F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5FCAC0A-952A-42CD-81D0-3D5E65AE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4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55-2391-4410-A934-21C11FC19C0F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C0A-952A-42CD-81D0-3D5E65AE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5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55-2391-4410-A934-21C11FC19C0F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C0A-952A-42CD-81D0-3D5E65AE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15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55-2391-4410-A934-21C11FC19C0F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C0A-952A-42CD-81D0-3D5E65AE7FD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494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55-2391-4410-A934-21C11FC19C0F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C0A-952A-42CD-81D0-3D5E65AE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2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55-2391-4410-A934-21C11FC19C0F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C0A-952A-42CD-81D0-3D5E65AE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75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55-2391-4410-A934-21C11FC19C0F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C0A-952A-42CD-81D0-3D5E65AE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63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55-2391-4410-A934-21C11FC19C0F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C0A-952A-42CD-81D0-3D5E65AE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71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55-2391-4410-A934-21C11FC19C0F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C0A-952A-42CD-81D0-3D5E65AE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55-2391-4410-A934-21C11FC19C0F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C0A-952A-42CD-81D0-3D5E65AE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7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55-2391-4410-A934-21C11FC19C0F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C0A-952A-42CD-81D0-3D5E65AE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55-2391-4410-A934-21C11FC19C0F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C0A-952A-42CD-81D0-3D5E65AE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7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55-2391-4410-A934-21C11FC19C0F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C0A-952A-42CD-81D0-3D5E65AE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55-2391-4410-A934-21C11FC19C0F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C0A-952A-42CD-81D0-3D5E65AE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5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55-2391-4410-A934-21C11FC19C0F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C0A-952A-42CD-81D0-3D5E65AE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1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55-2391-4410-A934-21C11FC19C0F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C0A-952A-42CD-81D0-3D5E65AE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7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C8C55-2391-4410-A934-21C11FC19C0F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CAC0A-952A-42CD-81D0-3D5E65AE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0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C8C55-2391-4410-A934-21C11FC19C0F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AC0A-952A-42CD-81D0-3D5E65AE7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61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12" y="210546"/>
            <a:ext cx="10963072" cy="72083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err="1" smtClean="0"/>
              <a:t>Simulasi</a:t>
            </a:r>
            <a:r>
              <a:rPr lang="en-US" sz="4400" dirty="0" smtClean="0"/>
              <a:t> </a:t>
            </a:r>
            <a:r>
              <a:rPr lang="en-US" sz="4400" dirty="0" err="1" smtClean="0"/>
              <a:t>Instalasi</a:t>
            </a:r>
            <a:r>
              <a:rPr lang="en-US" sz="4400" dirty="0" smtClean="0"/>
              <a:t> OSJ </a:t>
            </a:r>
            <a:r>
              <a:rPr lang="en-US" sz="4400" dirty="0" err="1" smtClean="0"/>
              <a:t>Menggunakan</a:t>
            </a:r>
            <a:r>
              <a:rPr lang="en-US" sz="4400" dirty="0" smtClean="0"/>
              <a:t> Rufus</a:t>
            </a:r>
            <a:endParaRPr lang="en-US" sz="44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008" y="1139354"/>
            <a:ext cx="3249277" cy="3200537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3394096" y="4547864"/>
            <a:ext cx="5445102" cy="1864086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Nama : </a:t>
            </a:r>
            <a:r>
              <a:rPr lang="en-US" sz="2800" dirty="0" err="1" smtClean="0"/>
              <a:t>Mochamad</a:t>
            </a:r>
            <a:r>
              <a:rPr lang="en-US" sz="2800" dirty="0" smtClean="0"/>
              <a:t> Akbar </a:t>
            </a:r>
            <a:r>
              <a:rPr lang="en-US" sz="2800" dirty="0" err="1" smtClean="0"/>
              <a:t>Nurdianto</a:t>
            </a:r>
            <a:endParaRPr lang="en-US" sz="2800" dirty="0" smtClean="0"/>
          </a:p>
          <a:p>
            <a:pPr algn="just"/>
            <a:r>
              <a:rPr lang="en-US" sz="2800" dirty="0" err="1" smtClean="0"/>
              <a:t>Kelas</a:t>
            </a:r>
            <a:r>
              <a:rPr lang="en-US" sz="2800" dirty="0" smtClean="0"/>
              <a:t> : XI TJKT 2</a:t>
            </a:r>
          </a:p>
          <a:p>
            <a:pPr algn="just"/>
            <a:r>
              <a:rPr lang="en-US" sz="2800" dirty="0" err="1" smtClean="0"/>
              <a:t>Absen</a:t>
            </a:r>
            <a:r>
              <a:rPr lang="en-US" sz="2800" dirty="0" smtClean="0"/>
              <a:t> : 26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5962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807" y="605638"/>
            <a:ext cx="9947297" cy="5653493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/>
              <a:t>TERIMA KASIH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493648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🎯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263023" y="1736054"/>
            <a:ext cx="739000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sz="2000" dirty="0" err="1"/>
              <a:t>Siswa</a:t>
            </a:r>
            <a:r>
              <a:rPr lang="en-US" sz="2000" dirty="0"/>
              <a:t> </a:t>
            </a:r>
            <a:r>
              <a:rPr lang="en-US" sz="2000" dirty="0" err="1"/>
              <a:t>mampu</a:t>
            </a:r>
            <a:r>
              <a:rPr lang="en-US" sz="2000" dirty="0"/>
              <a:t> </a:t>
            </a: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pengertian</a:t>
            </a:r>
            <a:r>
              <a:rPr lang="en-US" sz="2000" dirty="0"/>
              <a:t> Rufus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fungsinya</a:t>
            </a:r>
            <a:r>
              <a:rPr lang="en-US" sz="2000" dirty="0"/>
              <a:t> </a:t>
            </a:r>
            <a:r>
              <a:rPr lang="en-US" sz="2000" dirty="0" err="1" smtClean="0"/>
              <a:t>dalam</a:t>
            </a:r>
            <a:endParaRPr lang="en-US" sz="2000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/>
              <a:t>media </a:t>
            </a:r>
            <a:r>
              <a:rPr lang="en-US" sz="2000" dirty="0" err="1"/>
              <a:t>instalasi</a:t>
            </a:r>
            <a:r>
              <a:rPr lang="en-US" sz="2000" dirty="0" smtClean="0"/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Siswa</a:t>
            </a:r>
            <a:r>
              <a:rPr lang="en-US" sz="2000" dirty="0" smtClean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memahami</a:t>
            </a:r>
            <a:r>
              <a:rPr lang="en-US" sz="2000" dirty="0"/>
              <a:t> </a:t>
            </a:r>
            <a:r>
              <a:rPr lang="en-US" sz="2000" dirty="0" err="1"/>
              <a:t>langkah-langkah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</a:t>
            </a:r>
            <a:r>
              <a:rPr lang="en-US" sz="2000" b="1" dirty="0" smtClean="0"/>
              <a:t>bootable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flashdisk</a:t>
            </a:r>
            <a:r>
              <a:rPr lang="en-US" sz="2000" dirty="0" smtClean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Rufus</a:t>
            </a:r>
            <a:r>
              <a:rPr lang="en-US" sz="2000" dirty="0" smtClean="0"/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Siswa</a:t>
            </a:r>
            <a:r>
              <a:rPr lang="en-US" sz="2000" dirty="0" smtClean="0"/>
              <a:t> </a:t>
            </a:r>
            <a:r>
              <a:rPr lang="en-US" sz="2000" dirty="0" err="1"/>
              <a:t>mampu</a:t>
            </a:r>
            <a:r>
              <a:rPr lang="en-US" sz="2000" dirty="0"/>
              <a:t> </a:t>
            </a:r>
            <a:r>
              <a:rPr lang="en-US" sz="2000" dirty="0" err="1"/>
              <a:t>mempersiapkan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instalasi</a:t>
            </a:r>
            <a:r>
              <a:rPr lang="en-US" sz="2000" dirty="0"/>
              <a:t>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b="1" dirty="0"/>
              <a:t>file </a:t>
            </a:r>
            <a:r>
              <a:rPr lang="en-US" sz="2000" b="1" dirty="0" smtClean="0"/>
              <a:t>ISO</a:t>
            </a:r>
            <a:r>
              <a:rPr lang="en-US" sz="2000" dirty="0" smtClean="0"/>
              <a:t>,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/>
              <a:t>Rufus,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smtClean="0"/>
              <a:t>media </a:t>
            </a:r>
            <a:r>
              <a:rPr lang="en-US" sz="2000" dirty="0" err="1"/>
              <a:t>flashdisk</a:t>
            </a:r>
            <a:r>
              <a:rPr lang="en-US" sz="2000" dirty="0" smtClean="0"/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Siswa</a:t>
            </a:r>
            <a:r>
              <a:rPr lang="en-US" sz="2000" dirty="0" smtClean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pengaturan</a:t>
            </a:r>
            <a:r>
              <a:rPr lang="en-US" sz="2000" dirty="0"/>
              <a:t> BIOS/UEFI agar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smtClean="0"/>
              <a:t>bias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/>
              <a:t> </a:t>
            </a:r>
            <a:r>
              <a:rPr lang="en-US" sz="2000" dirty="0" smtClean="0"/>
              <a:t> boot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flashdisk</a:t>
            </a:r>
            <a:r>
              <a:rPr lang="en-US" sz="2000" dirty="0" smtClean="0"/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Siswa</a:t>
            </a:r>
            <a:r>
              <a:rPr lang="en-US" sz="2000" dirty="0" smtClean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menginstal</a:t>
            </a:r>
            <a:r>
              <a:rPr lang="en-US" sz="2000" dirty="0"/>
              <a:t> </a:t>
            </a:r>
            <a:r>
              <a:rPr lang="en-US" sz="2000" b="1" dirty="0" smtClean="0"/>
              <a:t>ISO OS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</a:t>
            </a:r>
            <a:r>
              <a:rPr lang="en-US" sz="2000" dirty="0" err="1"/>
              <a:t>mandiri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endParaRPr lang="en-US" sz="2000" dirty="0" smtClean="0"/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 smtClean="0"/>
              <a:t>flashdisk</a:t>
            </a:r>
            <a:r>
              <a:rPr lang="en-US" sz="2000" dirty="0" smtClean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media </a:t>
            </a:r>
            <a:r>
              <a:rPr lang="en-US" sz="2000" dirty="0" err="1"/>
              <a:t>instalasi</a:t>
            </a:r>
            <a:r>
              <a:rPr lang="en-US" sz="2000" dirty="0" smtClean="0"/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Siswa</a:t>
            </a:r>
            <a:r>
              <a:rPr lang="en-US" sz="2000" dirty="0" smtClean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keterampilan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menyiapkan</a:t>
            </a:r>
            <a:r>
              <a:rPr lang="en-US" sz="2000" dirty="0"/>
              <a:t> </a:t>
            </a:r>
            <a:r>
              <a:rPr lang="en-US" sz="2000" dirty="0" smtClean="0"/>
              <a:t>media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000" dirty="0" err="1"/>
              <a:t>instalasi</a:t>
            </a:r>
            <a:r>
              <a:rPr lang="en-US" sz="2000" dirty="0"/>
              <a:t> </a:t>
            </a:r>
            <a:r>
              <a:rPr lang="en-US" sz="2000" b="1" dirty="0"/>
              <a:t>OS</a:t>
            </a:r>
            <a:r>
              <a:rPr lang="en-US" sz="2000" dirty="0"/>
              <a:t> lain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yang </a:t>
            </a:r>
            <a:r>
              <a:rPr lang="en-US" sz="2000" dirty="0" err="1"/>
              <a:t>serupa</a:t>
            </a:r>
            <a:r>
              <a:rPr lang="en-US" sz="200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220" y="1868416"/>
            <a:ext cx="2610580" cy="36532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36774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750"/>
                            </p:stCondLst>
                            <p:childTnLst>
                              <p:par>
                                <p:cTn id="4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750"/>
                            </p:stCondLst>
                            <p:childTnLst>
                              <p:par>
                                <p:cTn id="6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1616" y="188686"/>
            <a:ext cx="3932237" cy="547914"/>
          </a:xfrm>
        </p:spPr>
        <p:txBody>
          <a:bodyPr>
            <a:normAutofit fontScale="90000"/>
          </a:bodyPr>
          <a:lstStyle/>
          <a:p>
            <a:r>
              <a:rPr lang="en-US" dirty="0"/>
              <a:t>🛠️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Bahan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2" b="18412"/>
          <a:stretch>
            <a:fillRect/>
          </a:stretch>
        </p:blipFill>
        <p:spPr>
          <a:xfrm>
            <a:off x="5169874" y="987425"/>
            <a:ext cx="3176587" cy="2408238"/>
          </a:xfrm>
        </p:spPr>
      </p:pic>
      <p:sp>
        <p:nvSpPr>
          <p:cNvPr id="4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44728" y="987425"/>
            <a:ext cx="410958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Perangkat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Komputer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/Laptop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operasi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 untuk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menjalankan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Rufus.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Flashdisk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minimal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ukuran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8GB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disarankan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16GB agar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leluasa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ISO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seperti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b="1" dirty="0" smtClean="0">
                <a:latin typeface="Arial" panose="020B0604020202020204" pitchFamily="34" charset="0"/>
              </a:rPr>
              <a:t> Kali Linux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diunduh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situs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resmi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www.kali.org.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Aplikasi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Rufus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terbaru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(portable,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perlu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instalasi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Koneksi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Internet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untuk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mengunduh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Rufus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maupun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ISO Kali Linux.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Listrik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stabil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baterai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laptop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terisi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penuh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agar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terjadi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kegagalan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proses.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Driver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software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tambahan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opsional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untuk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mendukung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instalasi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setelah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terpasang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0" name="Picture Placeholder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74" y="3714736"/>
            <a:ext cx="3176587" cy="227174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Placeholder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024" y="987425"/>
            <a:ext cx="2408238" cy="240823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Placeholder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024" y="3714736"/>
            <a:ext cx="2329253" cy="227174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3235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655" y="147865"/>
            <a:ext cx="3932237" cy="60774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💻 </a:t>
            </a:r>
            <a:r>
              <a:rPr lang="en-US" dirty="0" err="1"/>
              <a:t>Mengenal</a:t>
            </a:r>
            <a:r>
              <a:rPr lang="en-US" dirty="0"/>
              <a:t> Rufus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124" y="987425"/>
            <a:ext cx="4517561" cy="4498975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b="1" dirty="0"/>
              <a:t>Rufus (Reliable USB Formatting Utility)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sebuah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dirty="0" err="1"/>
              <a:t>kecil</a:t>
            </a:r>
            <a:r>
              <a:rPr lang="en-US" sz="1800" dirty="0"/>
              <a:t> </a:t>
            </a:r>
            <a:r>
              <a:rPr lang="en-US" sz="1800" dirty="0" err="1"/>
              <a:t>namun</a:t>
            </a:r>
            <a:r>
              <a:rPr lang="en-US" sz="1800" dirty="0"/>
              <a:t> </a:t>
            </a:r>
            <a:r>
              <a:rPr lang="en-US" sz="1800" dirty="0" err="1"/>
              <a:t>sangat</a:t>
            </a:r>
            <a:r>
              <a:rPr lang="en-US" sz="1800" dirty="0"/>
              <a:t> powerful untuk </a:t>
            </a:r>
            <a:r>
              <a:rPr lang="en-US" sz="1800" dirty="0" err="1"/>
              <a:t>membuat</a:t>
            </a:r>
            <a:r>
              <a:rPr lang="en-US" sz="1800" dirty="0"/>
              <a:t> media </a:t>
            </a:r>
            <a:r>
              <a:rPr lang="en-US" sz="1800" dirty="0" err="1"/>
              <a:t>instalasi</a:t>
            </a:r>
            <a:r>
              <a:rPr lang="en-US" sz="1800" dirty="0"/>
              <a:t> </a:t>
            </a:r>
            <a:r>
              <a:rPr lang="en-US" sz="1800" dirty="0" err="1"/>
              <a:t>berbasis</a:t>
            </a:r>
            <a:r>
              <a:rPr lang="en-US" sz="1800" dirty="0"/>
              <a:t> </a:t>
            </a:r>
            <a:r>
              <a:rPr lang="en-US" sz="1800" b="1" dirty="0"/>
              <a:t>USB</a:t>
            </a:r>
            <a:r>
              <a:rPr lang="en-US" sz="1800" b="1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1800" b="1" dirty="0" err="1"/>
              <a:t>Fungsi</a:t>
            </a:r>
            <a:r>
              <a:rPr lang="en-US" sz="1800" b="1" dirty="0"/>
              <a:t> </a:t>
            </a:r>
            <a:r>
              <a:rPr lang="en-US" sz="1800" b="1" dirty="0" err="1"/>
              <a:t>utama</a:t>
            </a:r>
            <a:r>
              <a:rPr lang="en-US" sz="1800" b="1" dirty="0"/>
              <a:t> Rufus: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 err="1" smtClean="0"/>
              <a:t>Membuat</a:t>
            </a:r>
            <a:r>
              <a:rPr lang="en-US" sz="1800" dirty="0" smtClean="0"/>
              <a:t> </a:t>
            </a:r>
            <a:r>
              <a:rPr lang="en-US" sz="1800" b="1" dirty="0"/>
              <a:t>bootable </a:t>
            </a:r>
            <a:r>
              <a:rPr lang="en-US" sz="1800" b="1" dirty="0" err="1"/>
              <a:t>flashdisk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file ISO (Windows, Linux, Ubuntu, Kali, </a:t>
            </a:r>
            <a:r>
              <a:rPr lang="en-US" sz="1800" dirty="0" err="1"/>
              <a:t>dll</a:t>
            </a:r>
            <a:r>
              <a:rPr lang="en-US" sz="1800" dirty="0"/>
              <a:t>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 err="1"/>
              <a:t>Memformat</a:t>
            </a:r>
            <a:r>
              <a:rPr lang="en-US" sz="1800" dirty="0"/>
              <a:t> </a:t>
            </a:r>
            <a:r>
              <a:rPr lang="en-US" sz="1800" dirty="0" err="1"/>
              <a:t>flashdisk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berbagai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file (FAT32, NTFS, </a:t>
            </a:r>
            <a:r>
              <a:rPr lang="en-US" sz="1800" dirty="0" err="1"/>
              <a:t>exFAT</a:t>
            </a:r>
            <a:r>
              <a:rPr lang="en-US" sz="1800" dirty="0"/>
              <a:t>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dirty="0" err="1"/>
              <a:t>Membantu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instalasi</a:t>
            </a:r>
            <a:r>
              <a:rPr lang="en-US" sz="1800" dirty="0"/>
              <a:t> </a:t>
            </a:r>
            <a:r>
              <a:rPr lang="en-US" sz="1800" dirty="0" err="1"/>
              <a:t>sistem</a:t>
            </a:r>
            <a:r>
              <a:rPr lang="en-US" sz="1800" dirty="0"/>
              <a:t> </a:t>
            </a:r>
            <a:r>
              <a:rPr lang="en-US" sz="1800" dirty="0" err="1"/>
              <a:t>operasi</a:t>
            </a:r>
            <a:r>
              <a:rPr lang="en-US" sz="1800" dirty="0"/>
              <a:t> pada </a:t>
            </a:r>
            <a:r>
              <a:rPr lang="en-US" sz="1800" dirty="0" err="1"/>
              <a:t>komputer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laptop yang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CD/DVD-ROM</a:t>
            </a:r>
            <a:r>
              <a:rPr lang="en-US" sz="1800" dirty="0" smtClean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5435146" y="987425"/>
            <a:ext cx="6096000" cy="344709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sz="2000" dirty="0"/>
              <a:t>Rufus</a:t>
            </a:r>
            <a:r>
              <a:rPr lang="en-US" dirty="0"/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Gratis </a:t>
            </a:r>
            <a:r>
              <a:rPr lang="en-US" dirty="0" err="1"/>
              <a:t>dan</a:t>
            </a:r>
            <a:r>
              <a:rPr lang="en-US" dirty="0"/>
              <a:t> open source.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(&lt; 2MB).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/>
              <a:t>pembuatan</a:t>
            </a:r>
            <a:r>
              <a:rPr lang="en-US" dirty="0"/>
              <a:t> bootable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cepat</a:t>
            </a:r>
            <a:endParaRPr lang="en-US" dirty="0" smtClean="0"/>
          </a:p>
          <a:p>
            <a:pPr lvl="1" algn="just"/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dibanding</a:t>
            </a:r>
            <a:r>
              <a:rPr lang="en-US" dirty="0" smtClean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smtClean="0"/>
              <a:t>lain.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endParaRPr lang="en-US" dirty="0" smtClean="0"/>
          </a:p>
          <a:p>
            <a:pPr algn="just"/>
            <a:r>
              <a:rPr lang="en-US" dirty="0" smtClean="0"/>
              <a:t>            </a:t>
            </a:r>
            <a:r>
              <a:rPr lang="en-US" dirty="0" err="1" smtClean="0"/>
              <a:t>oleh</a:t>
            </a:r>
            <a:r>
              <a:rPr lang="en-US" dirty="0"/>
              <a:t> </a:t>
            </a:r>
            <a:r>
              <a:rPr lang="en-US" dirty="0" err="1" smtClean="0"/>
              <a:t>pemula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err="1"/>
              <a:t>Kegunaan</a:t>
            </a:r>
            <a:r>
              <a:rPr lang="en-US" dirty="0"/>
              <a:t> di SMK/TKJ: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OS di </a:t>
            </a:r>
            <a:r>
              <a:rPr lang="en-US" dirty="0" err="1"/>
              <a:t>laboratorium</a:t>
            </a:r>
            <a:r>
              <a:rPr lang="en-US" dirty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Melatih</a:t>
            </a:r>
            <a:r>
              <a:rPr lang="en-US" dirty="0"/>
              <a:t> </a:t>
            </a:r>
            <a:r>
              <a:rPr lang="en-US" dirty="0" err="1"/>
              <a:t>keterampilan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media </a:t>
            </a:r>
            <a:r>
              <a:rPr lang="en-US" dirty="0" err="1"/>
              <a:t>flashdisk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910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56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7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7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41" decel="50000">
                                          <p:stCondLst>
                                            <p:cond delay="33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7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7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41" decel="50000">
                                          <p:stCondLst>
                                            <p:cond delay="45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0"/>
                            </p:stCondLst>
                            <p:childTnLst>
                              <p:par>
                                <p:cTn id="10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500"/>
                            </p:stCondLst>
                            <p:childTnLst>
                              <p:par>
                                <p:cTn id="1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000"/>
                            </p:stCondLst>
                            <p:childTnLst>
                              <p:par>
                                <p:cTn id="13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0"/>
                            </p:stCondLst>
                            <p:childTnLst>
                              <p:par>
                                <p:cTn id="1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000"/>
                            </p:stCondLst>
                            <p:childTnLst>
                              <p:par>
                                <p:cTn id="1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8500"/>
                            </p:stCondLst>
                            <p:childTnLst>
                              <p:par>
                                <p:cTn id="1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9000"/>
                            </p:stCondLst>
                            <p:childTnLst>
                              <p:par>
                                <p:cTn id="1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8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554" y="237989"/>
            <a:ext cx="5448745" cy="525868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Langkah-Langkah</a:t>
            </a:r>
            <a:r>
              <a:rPr lang="en-US" b="1" dirty="0" smtClean="0"/>
              <a:t> </a:t>
            </a:r>
            <a:r>
              <a:rPr lang="en-US" b="1" dirty="0" err="1" smtClean="0"/>
              <a:t>Instalasi</a:t>
            </a:r>
            <a:endParaRPr lang="en-US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3" r="14023"/>
          <a:stretch>
            <a:fillRect/>
          </a:stretch>
        </p:blipFill>
        <p:spPr>
          <a:xfrm>
            <a:off x="839788" y="995363"/>
            <a:ext cx="3587246" cy="238769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88927" y="995364"/>
            <a:ext cx="5698273" cy="261920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000" b="1" dirty="0" err="1" smtClean="0"/>
              <a:t>Mendownload</a:t>
            </a:r>
            <a:r>
              <a:rPr lang="en-US" sz="2000" b="1" dirty="0" smtClean="0"/>
              <a:t> OS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 smtClean="0"/>
              <a:t>Masukkan</a:t>
            </a:r>
            <a:r>
              <a:rPr lang="en-US" sz="2000" dirty="0" smtClean="0"/>
              <a:t> </a:t>
            </a:r>
            <a:r>
              <a:rPr lang="en-US" sz="2000" dirty="0" err="1"/>
              <a:t>Flashdisk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PC/Laptop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Download OS pada situs </a:t>
            </a:r>
            <a:r>
              <a:rPr lang="en-US" sz="2000" dirty="0" err="1"/>
              <a:t>resmi</a:t>
            </a:r>
            <a:r>
              <a:rPr lang="en-US" sz="2000" dirty="0"/>
              <a:t>, </a:t>
            </a:r>
            <a:r>
              <a:rPr lang="en-US" sz="2000" dirty="0" err="1"/>
              <a:t>misal</a:t>
            </a:r>
            <a:r>
              <a:rPr lang="en-US" sz="2000" dirty="0"/>
              <a:t>  Kali Linux pada situs kali.org</a:t>
            </a:r>
            <a:endParaRPr lang="en-US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 smtClean="0"/>
              <a:t>Setelah</a:t>
            </a:r>
            <a:r>
              <a:rPr lang="en-US" sz="2000" dirty="0" smtClean="0"/>
              <a:t> Download </a:t>
            </a:r>
            <a:r>
              <a:rPr lang="en-US" sz="2000" dirty="0" err="1" smtClean="0"/>
              <a:t>Selesai</a:t>
            </a:r>
            <a:r>
              <a:rPr lang="en-US" sz="2000" dirty="0" smtClean="0"/>
              <a:t>, </a:t>
            </a:r>
            <a:r>
              <a:rPr lang="en-US" sz="2000" dirty="0" err="1" smtClean="0"/>
              <a:t>Pindahkan</a:t>
            </a:r>
            <a:r>
              <a:rPr lang="en-US" sz="2000" dirty="0" smtClean="0"/>
              <a:t> File OS yang </a:t>
            </a:r>
            <a:r>
              <a:rPr lang="en-US" sz="2000" dirty="0" err="1" smtClean="0"/>
              <a:t>bertipe</a:t>
            </a:r>
            <a:r>
              <a:rPr lang="en-US" sz="2000" dirty="0" smtClean="0"/>
              <a:t> .</a:t>
            </a:r>
            <a:r>
              <a:rPr lang="en-US" sz="2000" dirty="0" err="1" smtClean="0"/>
              <a:t>iso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Flashdisk</a:t>
            </a:r>
            <a:r>
              <a:rPr lang="en-US" sz="2000" dirty="0" smtClean="0"/>
              <a:t>.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  <p:pic>
        <p:nvPicPr>
          <p:cNvPr id="6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5" y="4304372"/>
            <a:ext cx="5240861" cy="13875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Down Arrow 6"/>
          <p:cNvSpPr/>
          <p:nvPr/>
        </p:nvSpPr>
        <p:spPr>
          <a:xfrm>
            <a:off x="2080564" y="3482930"/>
            <a:ext cx="1105694" cy="602166"/>
          </a:xfrm>
          <a:prstGeom prst="downArrow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934" y="3784013"/>
            <a:ext cx="2183343" cy="20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8168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2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75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25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7" y="624375"/>
            <a:ext cx="4429743" cy="55062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7204" y="624375"/>
            <a:ext cx="59330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en-US" sz="2000" b="1" dirty="0" err="1" smtClean="0"/>
              <a:t>Instalasi</a:t>
            </a:r>
            <a:r>
              <a:rPr lang="en-US" sz="2000" b="1" dirty="0" smtClean="0"/>
              <a:t> OS </a:t>
            </a:r>
            <a:r>
              <a:rPr lang="en-US" sz="2000" b="1" dirty="0" err="1" smtClean="0"/>
              <a:t>Menggunakan</a:t>
            </a:r>
            <a:r>
              <a:rPr lang="en-US" sz="2000" b="1" dirty="0" smtClean="0"/>
              <a:t> Rufus</a:t>
            </a:r>
          </a:p>
          <a:p>
            <a:endParaRPr lang="en-US" sz="2000" b="1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err="1" smtClean="0"/>
              <a:t>Pilih</a:t>
            </a:r>
            <a:r>
              <a:rPr lang="en-US" sz="2000" dirty="0" smtClean="0"/>
              <a:t> Device/</a:t>
            </a:r>
            <a:r>
              <a:rPr lang="en-US" sz="2000" dirty="0" err="1" smtClean="0"/>
              <a:t>Flashdisk</a:t>
            </a:r>
            <a:r>
              <a:rPr lang="en-US" sz="2000" dirty="0" smtClean="0"/>
              <a:t> yang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untuk </a:t>
            </a:r>
            <a:r>
              <a:rPr lang="en-US" sz="2000" dirty="0" err="1" smtClean="0"/>
              <a:t>instalasi</a:t>
            </a:r>
            <a:endParaRPr lang="en-US" sz="20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err="1" smtClean="0"/>
              <a:t>Pilih</a:t>
            </a:r>
            <a:r>
              <a:rPr lang="en-US" sz="2000" dirty="0" smtClean="0"/>
              <a:t> Boot selection </a:t>
            </a:r>
            <a:r>
              <a:rPr lang="en-US" sz="2000" dirty="0" err="1" smtClean="0"/>
              <a:t>lalu</a:t>
            </a:r>
            <a:r>
              <a:rPr lang="en-US" sz="2000" dirty="0" smtClean="0"/>
              <a:t> </a:t>
            </a:r>
            <a:r>
              <a:rPr lang="en-US" sz="2000" dirty="0" err="1" smtClean="0"/>
              <a:t>pilih</a:t>
            </a:r>
            <a:r>
              <a:rPr lang="en-US" sz="2000" dirty="0" smtClean="0"/>
              <a:t> file .</a:t>
            </a:r>
            <a:r>
              <a:rPr lang="en-US" sz="2000" dirty="0" err="1" smtClean="0"/>
              <a:t>iso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menekan</a:t>
            </a:r>
            <a:r>
              <a:rPr lang="en-US" sz="2000" dirty="0" smtClean="0"/>
              <a:t> </a:t>
            </a:r>
            <a:r>
              <a:rPr lang="en-US" sz="2000" dirty="0" err="1" smtClean="0"/>
              <a:t>tombol</a:t>
            </a:r>
            <a:r>
              <a:rPr lang="en-US" sz="2000" dirty="0" smtClean="0"/>
              <a:t> “</a:t>
            </a:r>
            <a:r>
              <a:rPr lang="en-US" sz="2000" dirty="0"/>
              <a:t>SELECT</a:t>
            </a:r>
            <a:r>
              <a:rPr lang="en-US" sz="2000" dirty="0" smtClean="0"/>
              <a:t>”.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err="1" smtClean="0"/>
              <a:t>Ubah</a:t>
            </a:r>
            <a:r>
              <a:rPr lang="en-US" sz="2000" dirty="0" smtClean="0"/>
              <a:t> Partition scheme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MBR </a:t>
            </a:r>
            <a:r>
              <a:rPr lang="en-US" sz="2000" dirty="0" err="1" smtClean="0"/>
              <a:t>dan</a:t>
            </a:r>
            <a:r>
              <a:rPr lang="en-US" sz="2000" dirty="0" smtClean="0"/>
              <a:t> Target System BIOS or UEFI.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smtClean="0"/>
              <a:t>Pada Format Options, </a:t>
            </a:r>
            <a:r>
              <a:rPr lang="en-US" sz="2000" dirty="0" err="1" smtClean="0"/>
              <a:t>tepatnya</a:t>
            </a:r>
            <a:r>
              <a:rPr lang="en-US" sz="2000" dirty="0" smtClean="0"/>
              <a:t> di Volume Label </a:t>
            </a:r>
            <a:r>
              <a:rPr lang="en-US" sz="2000" dirty="0" err="1" smtClean="0"/>
              <a:t>kamu</a:t>
            </a:r>
            <a:r>
              <a:rPr lang="en-US" sz="2000" dirty="0" smtClean="0"/>
              <a:t> </a:t>
            </a: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menambahkan</a:t>
            </a:r>
            <a:r>
              <a:rPr lang="en-US" sz="2000" dirty="0" smtClean="0"/>
              <a:t>/</a:t>
            </a:r>
            <a:r>
              <a:rPr lang="en-US" sz="2000" dirty="0" err="1" smtClean="0"/>
              <a:t>mengganti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Flasdisk</a:t>
            </a:r>
            <a:r>
              <a:rPr lang="en-US" sz="2000" dirty="0" smtClean="0"/>
              <a:t> </a:t>
            </a:r>
            <a:r>
              <a:rPr lang="en-US" sz="2000" dirty="0" err="1" smtClean="0"/>
              <a:t>ketika</a:t>
            </a:r>
            <a:r>
              <a:rPr lang="en-US" sz="2000" dirty="0" smtClean="0"/>
              <a:t> </a:t>
            </a:r>
            <a:r>
              <a:rPr lang="en-US" sz="2000" dirty="0" err="1" smtClean="0"/>
              <a:t>sudah</a:t>
            </a:r>
            <a:r>
              <a:rPr lang="en-US" sz="2000" dirty="0" smtClean="0"/>
              <a:t> di </a:t>
            </a:r>
            <a:r>
              <a:rPr lang="en-US" sz="2000" dirty="0" err="1" smtClean="0"/>
              <a:t>instalasi</a:t>
            </a:r>
            <a:r>
              <a:rPr lang="en-US" sz="2000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smtClean="0"/>
              <a:t>Untuk File System </a:t>
            </a:r>
            <a:r>
              <a:rPr lang="en-US" sz="2000" dirty="0" err="1"/>
              <a:t>g</a:t>
            </a:r>
            <a:r>
              <a:rPr lang="en-US" sz="2000" dirty="0" err="1" smtClean="0"/>
              <a:t>unakan</a:t>
            </a:r>
            <a:r>
              <a:rPr lang="en-US" sz="2000" dirty="0" smtClean="0"/>
              <a:t> “Large FAT32 (Default).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smtClean="0"/>
              <a:t>Untuk Cluster size </a:t>
            </a:r>
            <a:r>
              <a:rPr lang="en-US" sz="2000" dirty="0" err="1" smtClean="0"/>
              <a:t>gunakan</a:t>
            </a:r>
            <a:r>
              <a:rPr lang="en-US" sz="2000" dirty="0" smtClean="0"/>
              <a:t> “32 kilobytes (Default).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err="1" smtClean="0"/>
              <a:t>Tunggu</a:t>
            </a:r>
            <a:r>
              <a:rPr lang="en-US" sz="2000" dirty="0" smtClean="0"/>
              <a:t> </a:t>
            </a:r>
            <a:r>
              <a:rPr lang="en-US" sz="2000" dirty="0" err="1" smtClean="0"/>
              <a:t>Sampai</a:t>
            </a:r>
            <a:r>
              <a:rPr lang="en-US" sz="2000" dirty="0" smtClean="0"/>
              <a:t> Status </a:t>
            </a:r>
            <a:r>
              <a:rPr lang="en-US" sz="2000" dirty="0" err="1" smtClean="0"/>
              <a:t>berubah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“READY”, </a:t>
            </a: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itu</a:t>
            </a:r>
            <a:r>
              <a:rPr lang="en-US" sz="2000" dirty="0" smtClean="0"/>
              <a:t> </a:t>
            </a:r>
            <a:r>
              <a:rPr lang="en-US" sz="2000" dirty="0" err="1" smtClean="0"/>
              <a:t>klik</a:t>
            </a:r>
            <a:r>
              <a:rPr lang="en-US" sz="2000" dirty="0" smtClean="0"/>
              <a:t> </a:t>
            </a:r>
            <a:r>
              <a:rPr lang="en-US" sz="2000" dirty="0" err="1" smtClean="0"/>
              <a:t>tombol</a:t>
            </a:r>
            <a:r>
              <a:rPr lang="en-US" sz="2000" dirty="0" smtClean="0"/>
              <a:t> “START”.</a:t>
            </a:r>
          </a:p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120749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24" y="275785"/>
            <a:ext cx="4851527" cy="23720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896" y="275785"/>
            <a:ext cx="3877216" cy="23720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580" y="3562241"/>
            <a:ext cx="3629532" cy="15623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0027" y="2879164"/>
            <a:ext cx="61131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buFont typeface="+mj-lt"/>
              <a:buAutoNum type="alphaUcPeriod" startAt="3"/>
            </a:pPr>
            <a:r>
              <a:rPr lang="en-US" sz="2000" b="1" dirty="0" err="1" smtClean="0"/>
              <a:t>Penjelasan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Peringatan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Sebelum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Instalasi</a:t>
            </a:r>
            <a:endParaRPr lang="en-US" sz="2000" b="1" dirty="0" smtClean="0"/>
          </a:p>
          <a:p>
            <a:pPr algn="just"/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 err="1"/>
              <a:t>ISOHybrid</a:t>
            </a:r>
            <a:r>
              <a:rPr lang="en-US" sz="2000" b="1" dirty="0"/>
              <a:t> Image Detected</a:t>
            </a:r>
            <a:r>
              <a:rPr lang="en-US" sz="2000" dirty="0"/>
              <a:t> → </a:t>
            </a:r>
            <a:r>
              <a:rPr lang="en-US" sz="2000" dirty="0" err="1"/>
              <a:t>Memilih</a:t>
            </a:r>
            <a:r>
              <a:rPr lang="en-US" sz="2000" dirty="0"/>
              <a:t> mode </a:t>
            </a:r>
            <a:r>
              <a:rPr lang="en-US" sz="2000" dirty="0" err="1"/>
              <a:t>penulisan</a:t>
            </a:r>
            <a:r>
              <a:rPr lang="en-US" sz="2000" dirty="0"/>
              <a:t> ISO, </a:t>
            </a:r>
            <a:r>
              <a:rPr lang="en-US" sz="2000" dirty="0" err="1"/>
              <a:t>gunakan</a:t>
            </a:r>
            <a:r>
              <a:rPr lang="en-US" sz="2000" dirty="0"/>
              <a:t> </a:t>
            </a:r>
            <a:r>
              <a:rPr lang="en-US" sz="2000" b="1" dirty="0"/>
              <a:t>ISO Image mode (Recommended)</a:t>
            </a:r>
            <a:r>
              <a:rPr lang="en-US" sz="2000" dirty="0"/>
              <a:t> untuk </a:t>
            </a:r>
            <a:r>
              <a:rPr lang="en-US" sz="2000" dirty="0" err="1"/>
              <a:t>stabilitas</a:t>
            </a:r>
            <a:r>
              <a:rPr lang="en-US" sz="20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/>
              <a:t>Revoked UEFI Bootloader Detected</a:t>
            </a:r>
            <a:r>
              <a:rPr lang="en-US" sz="2000" dirty="0"/>
              <a:t> → </a:t>
            </a:r>
            <a:r>
              <a:rPr lang="en-US" sz="2000" dirty="0" err="1"/>
              <a:t>Peringatan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error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/>
              <a:t>Secure Boot</a:t>
            </a:r>
            <a:r>
              <a:rPr lang="en-US" sz="2000" dirty="0"/>
              <a:t>, </a:t>
            </a:r>
            <a:r>
              <a:rPr lang="en-US" sz="2000" dirty="0" err="1"/>
              <a:t>solusi</a:t>
            </a:r>
            <a:r>
              <a:rPr lang="en-US" sz="2000" dirty="0"/>
              <a:t>: </a:t>
            </a:r>
            <a:r>
              <a:rPr lang="en-US" sz="2000" dirty="0" err="1"/>
              <a:t>matikan</a:t>
            </a:r>
            <a:r>
              <a:rPr lang="en-US" sz="2000" dirty="0"/>
              <a:t> Secure Boot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pastikan</a:t>
            </a:r>
            <a:r>
              <a:rPr lang="en-US" sz="2000" dirty="0"/>
              <a:t> ISO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resmi</a:t>
            </a:r>
            <a:r>
              <a:rPr lang="en-US" sz="20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/>
              <a:t>Warning: All Data on Device Will Be Destroyed</a:t>
            </a:r>
            <a:r>
              <a:rPr lang="en-US" sz="2000" dirty="0"/>
              <a:t> → </a:t>
            </a:r>
            <a:r>
              <a:rPr lang="en-US" sz="2000" dirty="0" err="1"/>
              <a:t>Semua</a:t>
            </a:r>
            <a:r>
              <a:rPr lang="en-US" sz="2000" dirty="0"/>
              <a:t> data di </a:t>
            </a:r>
            <a:r>
              <a:rPr lang="en-US" sz="2000" dirty="0" err="1"/>
              <a:t>flashdisk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terhapus</a:t>
            </a:r>
            <a:r>
              <a:rPr lang="en-US" sz="2000" dirty="0"/>
              <a:t> </a:t>
            </a:r>
            <a:r>
              <a:rPr lang="en-US" sz="2000" dirty="0" err="1"/>
              <a:t>permanen</a:t>
            </a:r>
            <a:r>
              <a:rPr lang="en-US" sz="2000" dirty="0"/>
              <a:t>, </a:t>
            </a:r>
            <a:r>
              <a:rPr lang="en-US" sz="2000" dirty="0" err="1"/>
              <a:t>pastikan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dicadangkan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lanjut</a:t>
            </a:r>
            <a:r>
              <a:rPr lang="en-US" sz="2000" dirty="0"/>
              <a:t>.</a:t>
            </a:r>
          </a:p>
          <a:p>
            <a:pPr marL="400050" indent="-400050" algn="just"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25002" y="275785"/>
            <a:ext cx="674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1.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53199" y="277039"/>
            <a:ext cx="674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2.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553199" y="3411960"/>
            <a:ext cx="674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3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37381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000"/>
                            </p:stCondLst>
                            <p:childTnLst>
                              <p:par>
                                <p:cTn id="107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57" y="514081"/>
            <a:ext cx="3163173" cy="39420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621" y="514081"/>
            <a:ext cx="3163173" cy="394201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5395426" y="2508740"/>
            <a:ext cx="978408" cy="484632"/>
          </a:xfrm>
          <a:prstGeom prst="rightArrow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43557" y="4713667"/>
            <a:ext cx="8366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lphaUcPeriod" startAt="4"/>
            </a:pPr>
            <a:r>
              <a:rPr lang="en-US" sz="2000" b="1" dirty="0" smtClean="0"/>
              <a:t>Proses </a:t>
            </a:r>
            <a:r>
              <a:rPr lang="en-US" sz="2000" b="1" dirty="0" err="1" smtClean="0"/>
              <a:t>Instalasi</a:t>
            </a:r>
            <a:endParaRPr lang="en-US" sz="2000" b="1" dirty="0" smtClean="0"/>
          </a:p>
          <a:p>
            <a:pPr algn="just"/>
            <a:endParaRPr lang="en-US" sz="20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melewati</a:t>
            </a:r>
            <a:r>
              <a:rPr lang="en-US" sz="2000" dirty="0" smtClean="0"/>
              <a:t> 3 </a:t>
            </a:r>
            <a:r>
              <a:rPr lang="en-US" sz="2000" dirty="0" err="1" smtClean="0"/>
              <a:t>notifikasi</a:t>
            </a:r>
            <a:r>
              <a:rPr lang="en-US" sz="2000" dirty="0" smtClean="0"/>
              <a:t> </a:t>
            </a:r>
            <a:r>
              <a:rPr lang="en-US" sz="2000" dirty="0" err="1" smtClean="0"/>
              <a:t>peringatan</a:t>
            </a:r>
            <a:r>
              <a:rPr lang="en-US" sz="2000" dirty="0" smtClean="0"/>
              <a:t> , Proses </a:t>
            </a:r>
            <a:r>
              <a:rPr lang="en-US" sz="2000" dirty="0" err="1" smtClean="0"/>
              <a:t>akan</a:t>
            </a:r>
            <a:r>
              <a:rPr lang="en-US" sz="2000" dirty="0" smtClean="0"/>
              <a:t> di </a:t>
            </a:r>
            <a:r>
              <a:rPr lang="en-US" sz="2000" dirty="0" err="1" smtClean="0"/>
              <a:t>mulai</a:t>
            </a:r>
            <a:r>
              <a:rPr lang="en-US" sz="2000" dirty="0" smtClean="0"/>
              <a:t> </a:t>
            </a:r>
            <a:r>
              <a:rPr lang="en-US" sz="2000" dirty="0" err="1" smtClean="0"/>
              <a:t>biasanya</a:t>
            </a:r>
            <a:r>
              <a:rPr lang="en-US" sz="2000" dirty="0" smtClean="0"/>
              <a:t> </a:t>
            </a:r>
            <a:r>
              <a:rPr lang="en-US" sz="2000" dirty="0" err="1" smtClean="0"/>
              <a:t>memakan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yang lama.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Setelah</a:t>
            </a:r>
            <a:r>
              <a:rPr lang="en-US" sz="2000" dirty="0" smtClean="0"/>
              <a:t> proses </a:t>
            </a:r>
            <a:r>
              <a:rPr lang="en-US" sz="2000" dirty="0" err="1" smtClean="0"/>
              <a:t>selesai</a:t>
            </a:r>
            <a:r>
              <a:rPr lang="en-US" sz="2000" dirty="0" smtClean="0"/>
              <a:t>, Status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berubah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“READY”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kolom</a:t>
            </a:r>
            <a:r>
              <a:rPr lang="en-US" sz="2000" dirty="0" smtClean="0"/>
              <a:t> </a:t>
            </a:r>
            <a:r>
              <a:rPr lang="en-US" sz="2000" dirty="0" err="1" smtClean="0"/>
              <a:t>berwarna</a:t>
            </a:r>
            <a:r>
              <a:rPr lang="en-US" sz="2000" dirty="0" smtClean="0"/>
              <a:t> </a:t>
            </a:r>
            <a:r>
              <a:rPr lang="en-US" sz="2000" dirty="0" err="1" smtClean="0"/>
              <a:t>hijau</a:t>
            </a:r>
            <a:r>
              <a:rPr lang="en-US" sz="2000" dirty="0" smtClean="0"/>
              <a:t>.</a:t>
            </a:r>
          </a:p>
          <a:p>
            <a:pPr algn="just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5930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92" y="345065"/>
            <a:ext cx="3335628" cy="60535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88676" y="360608"/>
            <a:ext cx="58598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 startAt="5"/>
            </a:pPr>
            <a:r>
              <a:rPr lang="en-US" sz="2000" b="1" dirty="0" err="1" smtClean="0"/>
              <a:t>Hasil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Instalasi</a:t>
            </a:r>
            <a:endParaRPr lang="en-US" sz="2000" b="1" dirty="0" smtClean="0"/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berhasil</a:t>
            </a:r>
            <a:r>
              <a:rPr lang="en-US" sz="2000" dirty="0" smtClean="0"/>
              <a:t> </a:t>
            </a:r>
            <a:r>
              <a:rPr lang="en-US" sz="2000" dirty="0" err="1" smtClean="0"/>
              <a:t>instalasi</a:t>
            </a:r>
            <a:r>
              <a:rPr lang="en-US" sz="2000" dirty="0" smtClean="0"/>
              <a:t> OS pada Rufus, Nama </a:t>
            </a:r>
            <a:r>
              <a:rPr lang="en-US" sz="2000" dirty="0" err="1" smtClean="0"/>
              <a:t>dari</a:t>
            </a:r>
            <a:endParaRPr lang="en-US" sz="2000" dirty="0" smtClean="0"/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Flashdisk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beurbah</a:t>
            </a:r>
            <a:r>
              <a:rPr lang="en-US" sz="2000" dirty="0" smtClean="0"/>
              <a:t> </a:t>
            </a:r>
            <a:r>
              <a:rPr lang="en-US" sz="2000" dirty="0" err="1" smtClean="0"/>
              <a:t>sesuai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yang</a:t>
            </a:r>
          </a:p>
          <a:p>
            <a:r>
              <a:rPr lang="en-US" sz="2000" dirty="0" smtClean="0"/>
              <a:t>     di </a:t>
            </a:r>
            <a:r>
              <a:rPr lang="en-US" sz="2000" dirty="0" err="1" smtClean="0"/>
              <a:t>isi</a:t>
            </a:r>
            <a:r>
              <a:rPr lang="en-US" sz="2000" dirty="0" smtClean="0"/>
              <a:t> pada Volume Label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instalasi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Setelah</a:t>
            </a:r>
            <a:r>
              <a:rPr lang="en-US" sz="2000" dirty="0" smtClean="0"/>
              <a:t> </a:t>
            </a: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 smtClean="0"/>
              <a:t>Flashdisk</a:t>
            </a:r>
            <a:r>
              <a:rPr lang="en-US" sz="2000" dirty="0" smtClean="0"/>
              <a:t> </a:t>
            </a:r>
            <a:r>
              <a:rPr lang="en-US" sz="2000" dirty="0" err="1" smtClean="0"/>
              <a:t>berubah</a:t>
            </a:r>
            <a:r>
              <a:rPr lang="en-US" sz="2000" dirty="0"/>
              <a:t>.</a:t>
            </a:r>
            <a:r>
              <a:rPr lang="en-US" sz="2000" dirty="0" smtClean="0"/>
              <a:t> </a:t>
            </a:r>
            <a:r>
              <a:rPr lang="en-US" sz="2000" dirty="0" err="1" smtClean="0"/>
              <a:t>Lihat</a:t>
            </a:r>
            <a:r>
              <a:rPr lang="en-US" sz="2000" dirty="0" smtClean="0"/>
              <a:t> </a:t>
            </a:r>
            <a:r>
              <a:rPr lang="en-US" sz="2000" dirty="0" err="1" smtClean="0"/>
              <a:t>isi</a:t>
            </a:r>
            <a:r>
              <a:rPr lang="en-US" sz="2000" dirty="0" smtClean="0"/>
              <a:t> </a:t>
            </a:r>
            <a:r>
              <a:rPr lang="en-US" sz="2000" dirty="0" err="1" smtClean="0"/>
              <a:t>Flasdisk</a:t>
            </a:r>
            <a:r>
              <a:rPr lang="en-US" sz="2000" dirty="0" smtClean="0"/>
              <a:t>,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isinya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/>
              <a:t> file </a:t>
            </a:r>
            <a:r>
              <a:rPr lang="en-US" sz="2000" dirty="0" err="1"/>
              <a:t>instalasi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ISO (</a:t>
            </a:r>
            <a:r>
              <a:rPr lang="en-US" sz="2000" dirty="0" err="1"/>
              <a:t>berisi</a:t>
            </a:r>
            <a:r>
              <a:rPr lang="en-US" sz="2000" dirty="0"/>
              <a:t> bootloader, folder </a:t>
            </a:r>
            <a:r>
              <a:rPr lang="en-US" sz="2000" dirty="0" err="1"/>
              <a:t>isolinux</a:t>
            </a:r>
            <a:r>
              <a:rPr lang="en-US" sz="2000" dirty="0"/>
              <a:t>, file </a:t>
            </a:r>
            <a:r>
              <a:rPr lang="en-US" sz="2000" dirty="0" err="1"/>
              <a:t>sistem</a:t>
            </a:r>
            <a:r>
              <a:rPr lang="en-US" sz="2000" dirty="0"/>
              <a:t>, </a:t>
            </a:r>
            <a:r>
              <a:rPr lang="en-US" sz="2000" dirty="0" err="1"/>
              <a:t>dsb</a:t>
            </a:r>
            <a:r>
              <a:rPr lang="en-US" sz="2000" dirty="0" smtClean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Jika</a:t>
            </a:r>
            <a:r>
              <a:rPr lang="en-US" sz="2000" dirty="0" smtClean="0"/>
              <a:t> Nama </a:t>
            </a:r>
            <a:r>
              <a:rPr lang="en-US" sz="2000" dirty="0" err="1" smtClean="0"/>
              <a:t>dan</a:t>
            </a:r>
            <a:r>
              <a:rPr lang="en-US" sz="2000" dirty="0" smtClean="0"/>
              <a:t> Isi </a:t>
            </a:r>
            <a:r>
              <a:rPr lang="en-US" sz="2000" dirty="0" err="1" smtClean="0"/>
              <a:t>Flashdisk</a:t>
            </a:r>
            <a:r>
              <a:rPr lang="en-US" sz="2000" dirty="0" smtClean="0"/>
              <a:t>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berubah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Flashdisk</a:t>
            </a:r>
            <a:r>
              <a:rPr lang="en-US" sz="2000" dirty="0" smtClean="0"/>
              <a:t>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media </a:t>
            </a:r>
            <a:r>
              <a:rPr lang="en-US" sz="2000" dirty="0" err="1" smtClean="0"/>
              <a:t>instalasi</a:t>
            </a:r>
            <a:r>
              <a:rPr lang="en-US" sz="2000" dirty="0" smtClean="0"/>
              <a:t> OS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siap</a:t>
            </a:r>
            <a:r>
              <a:rPr lang="en-US" sz="2000" dirty="0" smtClean="0"/>
              <a:t> di boot </a:t>
            </a:r>
            <a:r>
              <a:rPr lang="en-US" sz="2000" dirty="0" err="1" smtClean="0"/>
              <a:t>melalui</a:t>
            </a:r>
            <a:r>
              <a:rPr lang="en-US" sz="2000" dirty="0" smtClean="0"/>
              <a:t> BIOS/UEFI.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7939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625</TotalTime>
  <Words>648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Tw Cen MT</vt:lpstr>
      <vt:lpstr>Wingdings</vt:lpstr>
      <vt:lpstr>Circuit</vt:lpstr>
      <vt:lpstr>Simulasi Instalasi OSJ Menggunakan Rufus</vt:lpstr>
      <vt:lpstr>🎯 Tujuan Pembelajaran</vt:lpstr>
      <vt:lpstr>🛠️ Alat dan Bahan</vt:lpstr>
      <vt:lpstr>💻 Mengenal Rufus</vt:lpstr>
      <vt:lpstr>Langkah-Langkah Instalasi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Simulasi Instalasi OSJ Menggunakan Rufus</dc:title>
  <dc:creator>Microsoft account</dc:creator>
  <cp:lastModifiedBy>Microsoft account</cp:lastModifiedBy>
  <cp:revision>47</cp:revision>
  <dcterms:created xsi:type="dcterms:W3CDTF">2025-09-03T23:38:02Z</dcterms:created>
  <dcterms:modified xsi:type="dcterms:W3CDTF">2025-09-05T15:59:20Z</dcterms:modified>
</cp:coreProperties>
</file>