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4570" y="2895600"/>
            <a:ext cx="1752600" cy="990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Game Hardware Requirements System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5158" y="457200"/>
            <a:ext cx="1700842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Customers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34200" y="457200"/>
            <a:ext cx="16764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Support Team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5158" y="5558287"/>
            <a:ext cx="1700842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Website Developer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81800" y="5562600"/>
            <a:ext cx="18288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System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14345" y="1206260"/>
            <a:ext cx="187337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1"/>
          </p:cNvCxnSpPr>
          <p:nvPr/>
        </p:nvCxnSpPr>
        <p:spPr>
          <a:xfrm flipH="1" flipV="1">
            <a:off x="1435579" y="1219200"/>
            <a:ext cx="2418991" cy="217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607170" y="1107608"/>
            <a:ext cx="1572533" cy="1775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6" idx="4"/>
          </p:cNvCxnSpPr>
          <p:nvPr/>
        </p:nvCxnSpPr>
        <p:spPr>
          <a:xfrm flipV="1">
            <a:off x="5607170" y="1219200"/>
            <a:ext cx="2165230" cy="217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</p:cNvCxnSpPr>
          <p:nvPr/>
        </p:nvCxnSpPr>
        <p:spPr>
          <a:xfrm flipV="1">
            <a:off x="1435579" y="3390900"/>
            <a:ext cx="2352136" cy="2167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7"/>
          </p:cNvCxnSpPr>
          <p:nvPr/>
        </p:nvCxnSpPr>
        <p:spPr>
          <a:xfrm flipH="1">
            <a:off x="2036917" y="3886200"/>
            <a:ext cx="1817653" cy="1783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</p:cNvCxnSpPr>
          <p:nvPr/>
        </p:nvCxnSpPr>
        <p:spPr>
          <a:xfrm flipH="1" flipV="1">
            <a:off x="5715000" y="3390900"/>
            <a:ext cx="1981200" cy="217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64047" y="5103361"/>
            <a:ext cx="186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to website (INPUT)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30048" y="2096080"/>
            <a:ext cx="186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05388" y="1260007"/>
            <a:ext cx="186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provided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32369" y="1981884"/>
            <a:ext cx="186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needs support </a:t>
            </a:r>
            <a:r>
              <a:rPr lang="en-US" dirty="0" smtClean="0"/>
              <a:t>(INPUT)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30048" y="3828262"/>
            <a:ext cx="186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 Requirements (Website)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64047" y="1260007"/>
            <a:ext cx="186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needed (If applicable)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8" idx="1"/>
          </p:cNvCxnSpPr>
          <p:nvPr/>
        </p:nvCxnSpPr>
        <p:spPr>
          <a:xfrm flipH="1" flipV="1">
            <a:off x="5607170" y="3886200"/>
            <a:ext cx="1442452" cy="1787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34784" y="5141293"/>
            <a:ext cx="186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to website </a:t>
            </a:r>
            <a:r>
              <a:rPr lang="en-US" dirty="0" smtClean="0"/>
              <a:t>(OUTPUT)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69502" y="3886200"/>
            <a:ext cx="186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</a:t>
            </a:r>
            <a:r>
              <a:rPr lang="en-US" dirty="0" smtClean="0"/>
              <a:t>needs support (OUTPUT)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4047" y="152400"/>
            <a:ext cx="387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Data Flow Diagram (</a:t>
            </a:r>
            <a:r>
              <a:rPr lang="en-US" b="1" u="sng" dirty="0" smtClean="0">
                <a:solidFill>
                  <a:srgbClr val="FF0000"/>
                </a:solidFill>
              </a:rPr>
              <a:t>Current System</a:t>
            </a:r>
            <a:r>
              <a:rPr lang="en-US" b="1" u="sng" dirty="0" smtClean="0"/>
              <a:t>) Level 0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8844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CRAWLEY (Coopers Student)</dc:creator>
  <cp:lastModifiedBy>Scott CRAWLEY (Coopers Student)</cp:lastModifiedBy>
  <cp:revision>6</cp:revision>
  <dcterms:created xsi:type="dcterms:W3CDTF">2006-08-16T00:00:00Z</dcterms:created>
  <dcterms:modified xsi:type="dcterms:W3CDTF">2018-09-25T13:55:18Z</dcterms:modified>
</cp:coreProperties>
</file>