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949729"/>
              </p:ext>
            </p:extLst>
          </p:nvPr>
        </p:nvGraphicFramePr>
        <p:xfrm>
          <a:off x="3657600" y="1737360"/>
          <a:ext cx="198120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Credentials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Hashed Password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336682"/>
              </p:ext>
            </p:extLst>
          </p:nvPr>
        </p:nvGraphicFramePr>
        <p:xfrm>
          <a:off x="762000" y="2194560"/>
          <a:ext cx="1828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ID</a:t>
                      </a:r>
                      <a:endParaRPr lang="en-US" i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GPU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HDD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24060"/>
              </p:ext>
            </p:extLst>
          </p:nvPr>
        </p:nvGraphicFramePr>
        <p:xfrm>
          <a:off x="6705600" y="990600"/>
          <a:ext cx="1828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ID</a:t>
                      </a:r>
                      <a:endParaRPr lang="en-US" i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Elbow Connector 7"/>
          <p:cNvCxnSpPr/>
          <p:nvPr/>
        </p:nvCxnSpPr>
        <p:spPr>
          <a:xfrm flipV="1">
            <a:off x="2590800" y="2346960"/>
            <a:ext cx="1066800" cy="3810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1"/>
          </p:cNvCxnSpPr>
          <p:nvPr/>
        </p:nvCxnSpPr>
        <p:spPr>
          <a:xfrm rot="10800000" flipV="1">
            <a:off x="5638800" y="1546860"/>
            <a:ext cx="1066800" cy="8001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21170" y="1974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73067" y="197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90800" y="2958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03914" y="1231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0" y="257145"/>
            <a:ext cx="4741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Detailed Entity Relationship Diagram (ERD)</a:t>
            </a:r>
            <a:endParaRPr lang="en-US" sz="2000" b="1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0" y="5486400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Key:</a:t>
            </a:r>
          </a:p>
          <a:p>
            <a:r>
              <a:rPr lang="en-US" sz="2000" b="1" dirty="0" smtClean="0"/>
              <a:t>Bold = </a:t>
            </a:r>
            <a:r>
              <a:rPr lang="en-US" sz="2000" dirty="0" smtClean="0"/>
              <a:t>Primary Key</a:t>
            </a:r>
          </a:p>
          <a:p>
            <a:r>
              <a:rPr lang="en-US" sz="2000" i="1" u="sng" dirty="0" smtClean="0"/>
              <a:t>Italic Underline</a:t>
            </a:r>
            <a:r>
              <a:rPr lang="en-US" sz="2000" dirty="0" smtClean="0"/>
              <a:t> = Secondary Key</a:t>
            </a:r>
            <a:endParaRPr lang="en-US" sz="2000" i="1" u="sng" dirty="0"/>
          </a:p>
        </p:txBody>
      </p:sp>
      <p:cxnSp>
        <p:nvCxnSpPr>
          <p:cNvPr id="7" name="Elbow Connector 6"/>
          <p:cNvCxnSpPr/>
          <p:nvPr/>
        </p:nvCxnSpPr>
        <p:spPr>
          <a:xfrm>
            <a:off x="5638800" y="2343365"/>
            <a:ext cx="1066800" cy="10439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03112"/>
              </p:ext>
            </p:extLst>
          </p:nvPr>
        </p:nvGraphicFramePr>
        <p:xfrm>
          <a:off x="6705600" y="2831044"/>
          <a:ext cx="1828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</a:t>
                      </a:r>
                      <a:r>
                        <a:rPr lang="en-US" baseline="0" dirty="0" smtClean="0"/>
                        <a:t> Feedback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ID</a:t>
                      </a:r>
                      <a:endParaRPr lang="en-US" i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95473" y="36169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</a:t>
            </a:r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479979" y="3142746"/>
            <a:ext cx="225621" cy="24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79979" y="3387304"/>
            <a:ext cx="225621" cy="240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57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CRAWLEY (Coopers Student)</dc:creator>
  <cp:lastModifiedBy>Scott CRAWLEY (Coopers Student)</cp:lastModifiedBy>
  <cp:revision>5</cp:revision>
  <dcterms:created xsi:type="dcterms:W3CDTF">2006-08-16T00:00:00Z</dcterms:created>
  <dcterms:modified xsi:type="dcterms:W3CDTF">2018-11-20T14:11:46Z</dcterms:modified>
</cp:coreProperties>
</file>